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  <p:sldMasterId id="2147483714" r:id="rId3"/>
    <p:sldMasterId id="2147483726" r:id="rId4"/>
    <p:sldMasterId id="2147483736" r:id="rId5"/>
    <p:sldMasterId id="2147483752" r:id="rId6"/>
  </p:sldMasterIdLst>
  <p:notesMasterIdLst>
    <p:notesMasterId r:id="rId26"/>
  </p:notesMasterIdLst>
  <p:sldIdLst>
    <p:sldId id="256" r:id="rId7"/>
    <p:sldId id="259" r:id="rId8"/>
    <p:sldId id="258" r:id="rId9"/>
    <p:sldId id="363" r:id="rId10"/>
    <p:sldId id="364" r:id="rId11"/>
    <p:sldId id="485" r:id="rId12"/>
    <p:sldId id="298" r:id="rId13"/>
    <p:sldId id="430" r:id="rId14"/>
    <p:sldId id="486" r:id="rId15"/>
    <p:sldId id="347" r:id="rId16"/>
    <p:sldId id="432" r:id="rId17"/>
    <p:sldId id="433" r:id="rId18"/>
    <p:sldId id="434" r:id="rId19"/>
    <p:sldId id="489" r:id="rId20"/>
    <p:sldId id="487" r:id="rId21"/>
    <p:sldId id="295" r:id="rId22"/>
    <p:sldId id="436" r:id="rId23"/>
    <p:sldId id="437" r:id="rId24"/>
    <p:sldId id="483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lfa Slab One" panose="020B0604020202020204" charset="0"/>
      <p:regular r:id="rId31"/>
    </p:embeddedFont>
    <p:embeddedFont>
      <p:font typeface="Fredoka One" panose="020B0604020202020204" charset="0"/>
      <p:regular r:id="rId32"/>
    </p:embeddedFont>
    <p:embeddedFont>
      <p:font typeface="Mouse Memoirs" panose="020B0604020202020204" charset="0"/>
      <p:regular r:id="rId33"/>
    </p:embeddedFont>
    <p:embeddedFont>
      <p:font typeface="Bebas Neue" panose="020B0604020202020204" charset="0"/>
      <p:regular r:id="rId34"/>
    </p:embeddedFont>
    <p:embeddedFont>
      <p:font typeface="Anaheim" panose="020B0604020202020204" charset="0"/>
      <p:regular r:id="rId35"/>
    </p:embeddedFont>
    <p:embeddedFont>
      <p:font typeface="Nunito" panose="00000500000000000000" pitchFamily="2" charset="0"/>
      <p:regular r:id="rId36"/>
      <p:bold r:id="rId37"/>
      <p:italic r:id="rId38"/>
      <p:boldItalic r:id="rId39"/>
    </p:embeddedFont>
    <p:embeddedFont>
      <p:font typeface="Catamaran" panose="020B0604020202020204" charset="0"/>
      <p:regular r:id="rId40"/>
      <p:bold r:id="rId41"/>
    </p:embeddedFont>
    <p:embeddedFont>
      <p:font typeface="Roboto Condensed Light" panose="020B0604020202020204" charset="0"/>
      <p:regular r:id="rId42"/>
      <p:italic r:id="rId43"/>
    </p:embeddedFont>
    <p:embeddedFont>
      <p:font typeface="Comic Sans MS" panose="030F0702030302020204" pitchFamily="66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6600"/>
    <a:srgbClr val="FF0000"/>
    <a:srgbClr val="FFFF00"/>
    <a:srgbClr val="000000"/>
    <a:srgbClr val="FFFFFF"/>
    <a:srgbClr val="FCF1E6"/>
    <a:srgbClr val="FCE5D1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EB143C-00B8-4F0F-A49E-8C230458EC84}">
  <a:tblStyle styleId="{70EB143C-00B8-4F0F-A49E-8C230458EC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5196" autoAdjust="0"/>
  </p:normalViewPr>
  <p:slideViewPr>
    <p:cSldViewPr>
      <p:cViewPr varScale="1">
        <p:scale>
          <a:sx n="87" d="100"/>
          <a:sy n="87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gs" Target="tags/tag1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46205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omic Sans MS" panose="030F0702030302020204" pitchFamily="66" charset="0"/>
        <a:ea typeface="Comic Sans MS" panose="030F0702030302020204" pitchFamily="66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03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c062ea4f8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c062ea4f8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23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bfe78c466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bfe78c466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7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c062ea4f8e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c062ea4f8e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230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c062ea4f8e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c062ea4f8e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035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c062ea4f8e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c062ea4f8e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68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428645" y="428518"/>
            <a:ext cx="10172697" cy="5201210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6478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57586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15056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13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4847116" y="14135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4847116" y="3089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4756516" y="1932325"/>
            <a:ext cx="30888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4755616" y="3608725"/>
            <a:ext cx="30906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14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858275" y="1340925"/>
            <a:ext cx="34554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164425" y="2427825"/>
            <a:ext cx="2843100" cy="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7798450" y="1197875"/>
            <a:ext cx="1593515" cy="759490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3902150" y="274266"/>
            <a:ext cx="1804550" cy="997250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>
            <a:off x="-605100" y="3311891"/>
            <a:ext cx="1867050" cy="1037200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71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8"/>
          <p:cNvGrpSpPr/>
          <p:nvPr/>
        </p:nvGrpSpPr>
        <p:grpSpPr>
          <a:xfrm>
            <a:off x="-638633" y="-1079700"/>
            <a:ext cx="10365957" cy="7336831"/>
            <a:chOff x="-638633" y="-1041600"/>
            <a:chExt cx="10365957" cy="7336831"/>
          </a:xfrm>
        </p:grpSpPr>
        <p:sp>
          <p:nvSpPr>
            <p:cNvPr id="124" name="Google Shape;124;p8"/>
            <p:cNvSpPr/>
            <p:nvPr/>
          </p:nvSpPr>
          <p:spPr>
            <a:xfrm>
              <a:off x="824400" y="4387602"/>
              <a:ext cx="7336788" cy="571746"/>
            </a:xfrm>
            <a:custGeom>
              <a:avLst/>
              <a:gdLst/>
              <a:ahLst/>
              <a:cxnLst/>
              <a:rect l="l" t="t" r="r" b="b"/>
              <a:pathLst>
                <a:path w="166537" h="12978" extrusionOk="0">
                  <a:moveTo>
                    <a:pt x="0" y="1"/>
                  </a:moveTo>
                  <a:lnTo>
                    <a:pt x="0" y="12977"/>
                  </a:lnTo>
                  <a:lnTo>
                    <a:pt x="166537" y="12977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rgbClr val="C1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20050" y="4548450"/>
              <a:ext cx="9024224" cy="1746781"/>
            </a:xfrm>
            <a:custGeom>
              <a:avLst/>
              <a:gdLst/>
              <a:ahLst/>
              <a:cxnLst/>
              <a:rect l="l" t="t" r="r" b="b"/>
              <a:pathLst>
                <a:path w="166537" h="39650" extrusionOk="0">
                  <a:moveTo>
                    <a:pt x="0" y="0"/>
                  </a:moveTo>
                  <a:lnTo>
                    <a:pt x="0" y="39649"/>
                  </a:lnTo>
                  <a:lnTo>
                    <a:pt x="166537" y="39649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824400" y="5604930"/>
              <a:ext cx="7336788" cy="58725"/>
            </a:xfrm>
            <a:custGeom>
              <a:avLst/>
              <a:gdLst/>
              <a:ahLst/>
              <a:cxnLst/>
              <a:rect l="l" t="t" r="r" b="b"/>
              <a:pathLst>
                <a:path w="166537" h="1333" extrusionOk="0">
                  <a:moveTo>
                    <a:pt x="0" y="0"/>
                  </a:moveTo>
                  <a:lnTo>
                    <a:pt x="0" y="1333"/>
                  </a:lnTo>
                  <a:lnTo>
                    <a:pt x="166537" y="1333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824400" y="4548447"/>
              <a:ext cx="7336788" cy="29385"/>
            </a:xfrm>
            <a:custGeom>
              <a:avLst/>
              <a:gdLst/>
              <a:ahLst/>
              <a:cxnLst/>
              <a:rect l="l" t="t" r="r" b="b"/>
              <a:pathLst>
                <a:path w="166537" h="667" extrusionOk="0">
                  <a:moveTo>
                    <a:pt x="0" y="0"/>
                  </a:moveTo>
                  <a:lnTo>
                    <a:pt x="0" y="666"/>
                  </a:lnTo>
                  <a:lnTo>
                    <a:pt x="166537" y="666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A7A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864587" y="5805645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071205" y="5838510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1"/>
                  </a:moveTo>
                  <a:cubicBezTo>
                    <a:pt x="347" y="1"/>
                    <a:pt x="1" y="187"/>
                    <a:pt x="1" y="401"/>
                  </a:cubicBezTo>
                  <a:cubicBezTo>
                    <a:pt x="1" y="587"/>
                    <a:pt x="347" y="774"/>
                    <a:pt x="800" y="774"/>
                  </a:cubicBezTo>
                  <a:cubicBezTo>
                    <a:pt x="1226" y="774"/>
                    <a:pt x="1599" y="587"/>
                    <a:pt x="1599" y="401"/>
                  </a:cubicBezTo>
                  <a:cubicBezTo>
                    <a:pt x="1599" y="187"/>
                    <a:pt x="1226" y="1"/>
                    <a:pt x="8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777755" y="5978208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1"/>
                  </a:moveTo>
                  <a:cubicBezTo>
                    <a:pt x="746" y="1"/>
                    <a:pt x="0" y="187"/>
                    <a:pt x="0" y="427"/>
                  </a:cubicBezTo>
                  <a:cubicBezTo>
                    <a:pt x="0" y="667"/>
                    <a:pt x="746" y="827"/>
                    <a:pt x="1679" y="827"/>
                  </a:cubicBezTo>
                  <a:cubicBezTo>
                    <a:pt x="2585" y="827"/>
                    <a:pt x="3331" y="667"/>
                    <a:pt x="3331" y="427"/>
                  </a:cubicBezTo>
                  <a:cubicBezTo>
                    <a:pt x="3331" y="187"/>
                    <a:pt x="2585" y="1"/>
                    <a:pt x="167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657551" y="5844413"/>
              <a:ext cx="120975" cy="32909"/>
            </a:xfrm>
            <a:custGeom>
              <a:avLst/>
              <a:gdLst/>
              <a:ahLst/>
              <a:cxnLst/>
              <a:rect l="l" t="t" r="r" b="b"/>
              <a:pathLst>
                <a:path w="2746" h="747" extrusionOk="0">
                  <a:moveTo>
                    <a:pt x="1360" y="0"/>
                  </a:moveTo>
                  <a:cubicBezTo>
                    <a:pt x="614" y="0"/>
                    <a:pt x="1" y="160"/>
                    <a:pt x="1" y="373"/>
                  </a:cubicBezTo>
                  <a:cubicBezTo>
                    <a:pt x="1" y="586"/>
                    <a:pt x="614" y="746"/>
                    <a:pt x="1360" y="746"/>
                  </a:cubicBezTo>
                  <a:cubicBezTo>
                    <a:pt x="2132" y="746"/>
                    <a:pt x="2745" y="586"/>
                    <a:pt x="2745" y="373"/>
                  </a:cubicBezTo>
                  <a:cubicBezTo>
                    <a:pt x="2745" y="160"/>
                    <a:pt x="2132" y="0"/>
                    <a:pt x="136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864169" y="5877278"/>
              <a:ext cx="70488" cy="32909"/>
            </a:xfrm>
            <a:custGeom>
              <a:avLst/>
              <a:gdLst/>
              <a:ahLst/>
              <a:cxnLst/>
              <a:rect l="l" t="t" r="r" b="b"/>
              <a:pathLst>
                <a:path w="1600" h="747" extrusionOk="0">
                  <a:moveTo>
                    <a:pt x="800" y="0"/>
                  </a:moveTo>
                  <a:cubicBezTo>
                    <a:pt x="347" y="0"/>
                    <a:pt x="0" y="160"/>
                    <a:pt x="0" y="373"/>
                  </a:cubicBezTo>
                  <a:cubicBezTo>
                    <a:pt x="0" y="586"/>
                    <a:pt x="347" y="746"/>
                    <a:pt x="800" y="746"/>
                  </a:cubicBezTo>
                  <a:cubicBezTo>
                    <a:pt x="1226" y="746"/>
                    <a:pt x="1599" y="586"/>
                    <a:pt x="1599" y="373"/>
                  </a:cubicBezTo>
                  <a:cubicBezTo>
                    <a:pt x="1599" y="160"/>
                    <a:pt x="1226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571864" y="6016976"/>
              <a:ext cx="145602" cy="36433"/>
            </a:xfrm>
            <a:custGeom>
              <a:avLst/>
              <a:gdLst/>
              <a:ahLst/>
              <a:cxnLst/>
              <a:rect l="l" t="t" r="r" b="b"/>
              <a:pathLst>
                <a:path w="3305" h="827" extrusionOk="0">
                  <a:moveTo>
                    <a:pt x="1653" y="0"/>
                  </a:moveTo>
                  <a:cubicBezTo>
                    <a:pt x="720" y="0"/>
                    <a:pt x="1" y="187"/>
                    <a:pt x="1" y="400"/>
                  </a:cubicBezTo>
                  <a:cubicBezTo>
                    <a:pt x="1" y="640"/>
                    <a:pt x="720" y="826"/>
                    <a:pt x="1653" y="826"/>
                  </a:cubicBezTo>
                  <a:cubicBezTo>
                    <a:pt x="2559" y="826"/>
                    <a:pt x="3305" y="640"/>
                    <a:pt x="3305" y="400"/>
                  </a:cubicBezTo>
                  <a:cubicBezTo>
                    <a:pt x="3305" y="187"/>
                    <a:pt x="2559" y="0"/>
                    <a:pt x="16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4148835" y="4661140"/>
              <a:ext cx="117407" cy="21146"/>
            </a:xfrm>
            <a:custGeom>
              <a:avLst/>
              <a:gdLst/>
              <a:ahLst/>
              <a:cxnLst/>
              <a:rect l="l" t="t" r="r" b="b"/>
              <a:pathLst>
                <a:path w="2665" h="480" extrusionOk="0">
                  <a:moveTo>
                    <a:pt x="1333" y="0"/>
                  </a:moveTo>
                  <a:cubicBezTo>
                    <a:pt x="587" y="0"/>
                    <a:pt x="0" y="107"/>
                    <a:pt x="0" y="240"/>
                  </a:cubicBezTo>
                  <a:cubicBezTo>
                    <a:pt x="0" y="373"/>
                    <a:pt x="587" y="480"/>
                    <a:pt x="1333" y="480"/>
                  </a:cubicBezTo>
                  <a:cubicBezTo>
                    <a:pt x="2052" y="480"/>
                    <a:pt x="2665" y="373"/>
                    <a:pt x="2665" y="240"/>
                  </a:cubicBezTo>
                  <a:cubicBezTo>
                    <a:pt x="2665" y="107"/>
                    <a:pt x="2052" y="0"/>
                    <a:pt x="133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012661" y="4722156"/>
              <a:ext cx="69299" cy="32909"/>
            </a:xfrm>
            <a:custGeom>
              <a:avLst/>
              <a:gdLst/>
              <a:ahLst/>
              <a:cxnLst/>
              <a:rect l="l" t="t" r="r" b="b"/>
              <a:pathLst>
                <a:path w="1573" h="747" extrusionOk="0">
                  <a:moveTo>
                    <a:pt x="773" y="1"/>
                  </a:moveTo>
                  <a:cubicBezTo>
                    <a:pt x="347" y="1"/>
                    <a:pt x="0" y="161"/>
                    <a:pt x="0" y="374"/>
                  </a:cubicBezTo>
                  <a:cubicBezTo>
                    <a:pt x="0" y="587"/>
                    <a:pt x="347" y="747"/>
                    <a:pt x="773" y="747"/>
                  </a:cubicBezTo>
                  <a:cubicBezTo>
                    <a:pt x="1226" y="747"/>
                    <a:pt x="1573" y="587"/>
                    <a:pt x="1573" y="374"/>
                  </a:cubicBezTo>
                  <a:cubicBezTo>
                    <a:pt x="1573" y="161"/>
                    <a:pt x="1226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266197" y="4750351"/>
              <a:ext cx="89299" cy="10617"/>
            </a:xfrm>
            <a:custGeom>
              <a:avLst/>
              <a:gdLst/>
              <a:ahLst/>
              <a:cxnLst/>
              <a:rect l="l" t="t" r="r" b="b"/>
              <a:pathLst>
                <a:path w="2027" h="241" extrusionOk="0">
                  <a:moveTo>
                    <a:pt x="1014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40"/>
                    <a:pt x="1014" y="240"/>
                  </a:cubicBezTo>
                  <a:cubicBezTo>
                    <a:pt x="1573" y="240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015868" y="4705723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301124" y="4839563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0"/>
                  </a:moveTo>
                  <a:cubicBezTo>
                    <a:pt x="347" y="0"/>
                    <a:pt x="1" y="187"/>
                    <a:pt x="1" y="373"/>
                  </a:cubicBezTo>
                  <a:cubicBezTo>
                    <a:pt x="1" y="587"/>
                    <a:pt x="347" y="773"/>
                    <a:pt x="800" y="773"/>
                  </a:cubicBezTo>
                  <a:cubicBezTo>
                    <a:pt x="1227" y="773"/>
                    <a:pt x="1600" y="587"/>
                    <a:pt x="1600" y="373"/>
                  </a:cubicBezTo>
                  <a:cubicBezTo>
                    <a:pt x="1600" y="187"/>
                    <a:pt x="1227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001814" y="4906482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0"/>
                  </a:moveTo>
                  <a:cubicBezTo>
                    <a:pt x="746" y="0"/>
                    <a:pt x="0" y="187"/>
                    <a:pt x="0" y="400"/>
                  </a:cubicBezTo>
                  <a:cubicBezTo>
                    <a:pt x="0" y="640"/>
                    <a:pt x="746" y="826"/>
                    <a:pt x="1679" y="826"/>
                  </a:cubicBezTo>
                  <a:cubicBezTo>
                    <a:pt x="2585" y="826"/>
                    <a:pt x="3331" y="640"/>
                    <a:pt x="3331" y="400"/>
                  </a:cubicBezTo>
                  <a:cubicBezTo>
                    <a:pt x="3331" y="187"/>
                    <a:pt x="2585" y="0"/>
                    <a:pt x="1679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025296" y="5324388"/>
              <a:ext cx="68109" cy="20001"/>
            </a:xfrm>
            <a:custGeom>
              <a:avLst/>
              <a:gdLst/>
              <a:ahLst/>
              <a:cxnLst/>
              <a:rect l="l" t="t" r="r" b="b"/>
              <a:pathLst>
                <a:path w="1546" h="454" extrusionOk="0">
                  <a:moveTo>
                    <a:pt x="773" y="0"/>
                  </a:moveTo>
                  <a:cubicBezTo>
                    <a:pt x="346" y="0"/>
                    <a:pt x="0" y="107"/>
                    <a:pt x="0" y="240"/>
                  </a:cubicBezTo>
                  <a:cubicBezTo>
                    <a:pt x="0" y="373"/>
                    <a:pt x="346" y="453"/>
                    <a:pt x="773" y="453"/>
                  </a:cubicBezTo>
                  <a:cubicBezTo>
                    <a:pt x="1199" y="453"/>
                    <a:pt x="1546" y="373"/>
                    <a:pt x="1546" y="240"/>
                  </a:cubicBezTo>
                  <a:cubicBezTo>
                    <a:pt x="1546" y="107"/>
                    <a:pt x="1199" y="0"/>
                    <a:pt x="77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144993" y="5344345"/>
              <a:ext cx="128024" cy="54011"/>
            </a:xfrm>
            <a:custGeom>
              <a:avLst/>
              <a:gdLst/>
              <a:ahLst/>
              <a:cxnLst/>
              <a:rect l="l" t="t" r="r" b="b"/>
              <a:pathLst>
                <a:path w="2906" h="1226" extrusionOk="0">
                  <a:moveTo>
                    <a:pt x="1440" y="0"/>
                  </a:moveTo>
                  <a:cubicBezTo>
                    <a:pt x="667" y="0"/>
                    <a:pt x="1" y="293"/>
                    <a:pt x="1" y="613"/>
                  </a:cubicBezTo>
                  <a:cubicBezTo>
                    <a:pt x="1" y="933"/>
                    <a:pt x="667" y="1226"/>
                    <a:pt x="1440" y="1226"/>
                  </a:cubicBezTo>
                  <a:cubicBezTo>
                    <a:pt x="2239" y="1226"/>
                    <a:pt x="2905" y="933"/>
                    <a:pt x="2905" y="613"/>
                  </a:cubicBezTo>
                  <a:cubicBezTo>
                    <a:pt x="2905" y="293"/>
                    <a:pt x="2239" y="0"/>
                    <a:pt x="144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072214" y="5424128"/>
              <a:ext cx="45861" cy="14142"/>
            </a:xfrm>
            <a:custGeom>
              <a:avLst/>
              <a:gdLst/>
              <a:ahLst/>
              <a:cxnLst/>
              <a:rect l="l" t="t" r="r" b="b"/>
              <a:pathLst>
                <a:path w="1041" h="321" extrusionOk="0">
                  <a:moveTo>
                    <a:pt x="534" y="1"/>
                  </a:moveTo>
                  <a:cubicBezTo>
                    <a:pt x="241" y="1"/>
                    <a:pt x="1" y="81"/>
                    <a:pt x="1" y="161"/>
                  </a:cubicBezTo>
                  <a:cubicBezTo>
                    <a:pt x="1" y="241"/>
                    <a:pt x="241" y="321"/>
                    <a:pt x="534" y="321"/>
                  </a:cubicBezTo>
                  <a:cubicBezTo>
                    <a:pt x="800" y="321"/>
                    <a:pt x="1040" y="241"/>
                    <a:pt x="1040" y="161"/>
                  </a:cubicBezTo>
                  <a:cubicBezTo>
                    <a:pt x="1040" y="81"/>
                    <a:pt x="800" y="1"/>
                    <a:pt x="53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534748" y="5474615"/>
              <a:ext cx="54055" cy="20001"/>
            </a:xfrm>
            <a:custGeom>
              <a:avLst/>
              <a:gdLst/>
              <a:ahLst/>
              <a:cxnLst/>
              <a:rect l="l" t="t" r="r" b="b"/>
              <a:pathLst>
                <a:path w="1227" h="454" extrusionOk="0">
                  <a:moveTo>
                    <a:pt x="613" y="1"/>
                  </a:moveTo>
                  <a:cubicBezTo>
                    <a:pt x="267" y="1"/>
                    <a:pt x="0" y="107"/>
                    <a:pt x="0" y="241"/>
                  </a:cubicBezTo>
                  <a:cubicBezTo>
                    <a:pt x="0" y="374"/>
                    <a:pt x="267" y="454"/>
                    <a:pt x="613" y="454"/>
                  </a:cubicBezTo>
                  <a:cubicBezTo>
                    <a:pt x="960" y="454"/>
                    <a:pt x="1226" y="374"/>
                    <a:pt x="1226" y="241"/>
                  </a:cubicBezTo>
                  <a:cubicBezTo>
                    <a:pt x="1226" y="107"/>
                    <a:pt x="960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230543" y="4976882"/>
              <a:ext cx="117451" cy="21190"/>
            </a:xfrm>
            <a:custGeom>
              <a:avLst/>
              <a:gdLst/>
              <a:ahLst/>
              <a:cxnLst/>
              <a:rect l="l" t="t" r="r" b="b"/>
              <a:pathLst>
                <a:path w="2666" h="481" extrusionOk="0">
                  <a:moveTo>
                    <a:pt x="1333" y="1"/>
                  </a:moveTo>
                  <a:cubicBezTo>
                    <a:pt x="587" y="1"/>
                    <a:pt x="1" y="108"/>
                    <a:pt x="1" y="241"/>
                  </a:cubicBezTo>
                  <a:cubicBezTo>
                    <a:pt x="1" y="374"/>
                    <a:pt x="587" y="481"/>
                    <a:pt x="1333" y="481"/>
                  </a:cubicBezTo>
                  <a:cubicBezTo>
                    <a:pt x="2079" y="481"/>
                    <a:pt x="2665" y="374"/>
                    <a:pt x="2665" y="241"/>
                  </a:cubicBezTo>
                  <a:cubicBezTo>
                    <a:pt x="2665" y="108"/>
                    <a:pt x="2079" y="1"/>
                    <a:pt x="133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373766" y="5030893"/>
              <a:ext cx="69299" cy="34099"/>
            </a:xfrm>
            <a:custGeom>
              <a:avLst/>
              <a:gdLst/>
              <a:ahLst/>
              <a:cxnLst/>
              <a:rect l="l" t="t" r="r" b="b"/>
              <a:pathLst>
                <a:path w="1573" h="774" extrusionOk="0">
                  <a:moveTo>
                    <a:pt x="773" y="1"/>
                  </a:moveTo>
                  <a:cubicBezTo>
                    <a:pt x="347" y="1"/>
                    <a:pt x="1" y="187"/>
                    <a:pt x="1" y="400"/>
                  </a:cubicBezTo>
                  <a:cubicBezTo>
                    <a:pt x="1" y="587"/>
                    <a:pt x="347" y="773"/>
                    <a:pt x="773" y="773"/>
                  </a:cubicBezTo>
                  <a:cubicBezTo>
                    <a:pt x="1200" y="773"/>
                    <a:pt x="1573" y="587"/>
                    <a:pt x="1573" y="400"/>
                  </a:cubicBezTo>
                  <a:cubicBezTo>
                    <a:pt x="1573" y="18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230543" y="5283285"/>
              <a:ext cx="89255" cy="9428"/>
            </a:xfrm>
            <a:custGeom>
              <a:avLst/>
              <a:gdLst/>
              <a:ahLst/>
              <a:cxnLst/>
              <a:rect l="l" t="t" r="r" b="b"/>
              <a:pathLst>
                <a:path w="2026" h="214" extrusionOk="0">
                  <a:moveTo>
                    <a:pt x="1013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14"/>
                    <a:pt x="1013" y="214"/>
                  </a:cubicBezTo>
                  <a:cubicBezTo>
                    <a:pt x="1573" y="214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669595" y="6069798"/>
              <a:ext cx="93969" cy="41103"/>
            </a:xfrm>
            <a:custGeom>
              <a:avLst/>
              <a:gdLst/>
              <a:ahLst/>
              <a:cxnLst/>
              <a:rect l="l" t="t" r="r" b="b"/>
              <a:pathLst>
                <a:path w="2133" h="933" extrusionOk="0">
                  <a:moveTo>
                    <a:pt x="1066" y="0"/>
                  </a:moveTo>
                  <a:cubicBezTo>
                    <a:pt x="480" y="0"/>
                    <a:pt x="0" y="213"/>
                    <a:pt x="0" y="453"/>
                  </a:cubicBezTo>
                  <a:cubicBezTo>
                    <a:pt x="0" y="720"/>
                    <a:pt x="480" y="933"/>
                    <a:pt x="1066" y="933"/>
                  </a:cubicBezTo>
                  <a:cubicBezTo>
                    <a:pt x="1652" y="933"/>
                    <a:pt x="2132" y="720"/>
                    <a:pt x="2132" y="453"/>
                  </a:cubicBezTo>
                  <a:cubicBezTo>
                    <a:pt x="2132" y="213"/>
                    <a:pt x="1652" y="0"/>
                    <a:pt x="106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940155" y="574577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4" y="1"/>
                  </a:moveTo>
                  <a:cubicBezTo>
                    <a:pt x="347" y="1"/>
                    <a:pt x="1" y="108"/>
                    <a:pt x="1" y="214"/>
                  </a:cubicBezTo>
                  <a:cubicBezTo>
                    <a:pt x="1" y="347"/>
                    <a:pt x="347" y="454"/>
                    <a:pt x="774" y="454"/>
                  </a:cubicBezTo>
                  <a:cubicBezTo>
                    <a:pt x="1200" y="454"/>
                    <a:pt x="1546" y="347"/>
                    <a:pt x="1546" y="214"/>
                  </a:cubicBezTo>
                  <a:cubicBezTo>
                    <a:pt x="1546" y="108"/>
                    <a:pt x="1200" y="1"/>
                    <a:pt x="77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761732" y="5765731"/>
              <a:ext cx="126834" cy="52866"/>
            </a:xfrm>
            <a:custGeom>
              <a:avLst/>
              <a:gdLst/>
              <a:ahLst/>
              <a:cxnLst/>
              <a:rect l="l" t="t" r="r" b="b"/>
              <a:pathLst>
                <a:path w="2879" h="1200" extrusionOk="0">
                  <a:moveTo>
                    <a:pt x="1440" y="1"/>
                  </a:moveTo>
                  <a:cubicBezTo>
                    <a:pt x="640" y="1"/>
                    <a:pt x="1" y="267"/>
                    <a:pt x="1" y="614"/>
                  </a:cubicBezTo>
                  <a:cubicBezTo>
                    <a:pt x="1" y="934"/>
                    <a:pt x="640" y="1200"/>
                    <a:pt x="1440" y="1200"/>
                  </a:cubicBezTo>
                  <a:cubicBezTo>
                    <a:pt x="2239" y="1200"/>
                    <a:pt x="2879" y="934"/>
                    <a:pt x="2879" y="614"/>
                  </a:cubicBezTo>
                  <a:cubicBezTo>
                    <a:pt x="2879" y="267"/>
                    <a:pt x="2239" y="1"/>
                    <a:pt x="144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915528" y="5845558"/>
              <a:ext cx="45817" cy="12952"/>
            </a:xfrm>
            <a:custGeom>
              <a:avLst/>
              <a:gdLst/>
              <a:ahLst/>
              <a:cxnLst/>
              <a:rect l="l" t="t" r="r" b="b"/>
              <a:pathLst>
                <a:path w="1040" h="294" extrusionOk="0">
                  <a:moveTo>
                    <a:pt x="507" y="1"/>
                  </a:moveTo>
                  <a:cubicBezTo>
                    <a:pt x="240" y="1"/>
                    <a:pt x="0" y="54"/>
                    <a:pt x="0" y="134"/>
                  </a:cubicBezTo>
                  <a:cubicBezTo>
                    <a:pt x="0" y="241"/>
                    <a:pt x="240" y="294"/>
                    <a:pt x="507" y="294"/>
                  </a:cubicBezTo>
                  <a:cubicBezTo>
                    <a:pt x="800" y="294"/>
                    <a:pt x="1040" y="241"/>
                    <a:pt x="1040" y="134"/>
                  </a:cubicBezTo>
                  <a:cubicBezTo>
                    <a:pt x="1040" y="54"/>
                    <a:pt x="800" y="1"/>
                    <a:pt x="50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538726" y="5745774"/>
              <a:ext cx="55201" cy="20001"/>
            </a:xfrm>
            <a:custGeom>
              <a:avLst/>
              <a:gdLst/>
              <a:ahLst/>
              <a:cxnLst/>
              <a:rect l="l" t="t" r="r" b="b"/>
              <a:pathLst>
                <a:path w="1253" h="454" extrusionOk="0">
                  <a:moveTo>
                    <a:pt x="613" y="1"/>
                  </a:moveTo>
                  <a:cubicBezTo>
                    <a:pt x="293" y="1"/>
                    <a:pt x="0" y="108"/>
                    <a:pt x="0" y="214"/>
                  </a:cubicBezTo>
                  <a:cubicBezTo>
                    <a:pt x="0" y="347"/>
                    <a:pt x="293" y="454"/>
                    <a:pt x="613" y="454"/>
                  </a:cubicBezTo>
                  <a:cubicBezTo>
                    <a:pt x="959" y="454"/>
                    <a:pt x="1252" y="347"/>
                    <a:pt x="1252" y="214"/>
                  </a:cubicBezTo>
                  <a:cubicBezTo>
                    <a:pt x="1252" y="108"/>
                    <a:pt x="959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145764" y="5292668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1"/>
                  </a:moveTo>
                  <a:cubicBezTo>
                    <a:pt x="560" y="1"/>
                    <a:pt x="0" y="187"/>
                    <a:pt x="0" y="400"/>
                  </a:cubicBezTo>
                  <a:cubicBezTo>
                    <a:pt x="0" y="614"/>
                    <a:pt x="560" y="773"/>
                    <a:pt x="1253" y="773"/>
                  </a:cubicBezTo>
                  <a:cubicBezTo>
                    <a:pt x="1972" y="773"/>
                    <a:pt x="2532" y="614"/>
                    <a:pt x="2532" y="400"/>
                  </a:cubicBezTo>
                  <a:cubicBezTo>
                    <a:pt x="2532" y="187"/>
                    <a:pt x="1972" y="1"/>
                    <a:pt x="125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386393" y="5371306"/>
              <a:ext cx="59915" cy="10617"/>
            </a:xfrm>
            <a:custGeom>
              <a:avLst/>
              <a:gdLst/>
              <a:ahLst/>
              <a:cxnLst/>
              <a:rect l="l" t="t" r="r" b="b"/>
              <a:pathLst>
                <a:path w="1360" h="241" extrusionOk="0">
                  <a:moveTo>
                    <a:pt x="693" y="1"/>
                  </a:moveTo>
                  <a:cubicBezTo>
                    <a:pt x="294" y="1"/>
                    <a:pt x="1" y="54"/>
                    <a:pt x="1" y="108"/>
                  </a:cubicBezTo>
                  <a:cubicBezTo>
                    <a:pt x="1" y="187"/>
                    <a:pt x="294" y="241"/>
                    <a:pt x="693" y="241"/>
                  </a:cubicBezTo>
                  <a:cubicBezTo>
                    <a:pt x="1066" y="241"/>
                    <a:pt x="1360" y="187"/>
                    <a:pt x="1360" y="108"/>
                  </a:cubicBezTo>
                  <a:cubicBezTo>
                    <a:pt x="1360" y="54"/>
                    <a:pt x="1066" y="1"/>
                    <a:pt x="69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056235" y="492758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3" y="1"/>
                  </a:moveTo>
                  <a:cubicBezTo>
                    <a:pt x="347" y="1"/>
                    <a:pt x="1" y="107"/>
                    <a:pt x="1" y="241"/>
                  </a:cubicBezTo>
                  <a:cubicBezTo>
                    <a:pt x="1" y="374"/>
                    <a:pt x="347" y="454"/>
                    <a:pt x="773" y="454"/>
                  </a:cubicBezTo>
                  <a:cubicBezTo>
                    <a:pt x="1200" y="454"/>
                    <a:pt x="1546" y="374"/>
                    <a:pt x="1546" y="241"/>
                  </a:cubicBezTo>
                  <a:cubicBezTo>
                    <a:pt x="1546" y="10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877813" y="4947541"/>
              <a:ext cx="126834" cy="54055"/>
            </a:xfrm>
            <a:custGeom>
              <a:avLst/>
              <a:gdLst/>
              <a:ahLst/>
              <a:cxnLst/>
              <a:rect l="l" t="t" r="r" b="b"/>
              <a:pathLst>
                <a:path w="2879" h="1227" extrusionOk="0">
                  <a:moveTo>
                    <a:pt x="1439" y="1"/>
                  </a:moveTo>
                  <a:cubicBezTo>
                    <a:pt x="640" y="1"/>
                    <a:pt x="0" y="294"/>
                    <a:pt x="0" y="614"/>
                  </a:cubicBezTo>
                  <a:cubicBezTo>
                    <a:pt x="0" y="933"/>
                    <a:pt x="640" y="1227"/>
                    <a:pt x="1439" y="1227"/>
                  </a:cubicBezTo>
                  <a:cubicBezTo>
                    <a:pt x="2239" y="1227"/>
                    <a:pt x="2878" y="933"/>
                    <a:pt x="2878" y="614"/>
                  </a:cubicBezTo>
                  <a:cubicBezTo>
                    <a:pt x="2878" y="294"/>
                    <a:pt x="2239" y="1"/>
                    <a:pt x="143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031609" y="5027369"/>
              <a:ext cx="45817" cy="14142"/>
            </a:xfrm>
            <a:custGeom>
              <a:avLst/>
              <a:gdLst/>
              <a:ahLst/>
              <a:cxnLst/>
              <a:rect l="l" t="t" r="r" b="b"/>
              <a:pathLst>
                <a:path w="1040" h="321" extrusionOk="0">
                  <a:moveTo>
                    <a:pt x="506" y="1"/>
                  </a:moveTo>
                  <a:cubicBezTo>
                    <a:pt x="240" y="1"/>
                    <a:pt x="0" y="81"/>
                    <a:pt x="0" y="161"/>
                  </a:cubicBezTo>
                  <a:cubicBezTo>
                    <a:pt x="0" y="241"/>
                    <a:pt x="240" y="320"/>
                    <a:pt x="506" y="320"/>
                  </a:cubicBezTo>
                  <a:cubicBezTo>
                    <a:pt x="799" y="320"/>
                    <a:pt x="1039" y="241"/>
                    <a:pt x="1039" y="161"/>
                  </a:cubicBezTo>
                  <a:cubicBezTo>
                    <a:pt x="1039" y="81"/>
                    <a:pt x="799" y="1"/>
                    <a:pt x="50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784341" y="4634134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0"/>
                  </a:moveTo>
                  <a:cubicBezTo>
                    <a:pt x="560" y="0"/>
                    <a:pt x="1" y="160"/>
                    <a:pt x="1" y="373"/>
                  </a:cubicBezTo>
                  <a:cubicBezTo>
                    <a:pt x="1" y="587"/>
                    <a:pt x="560" y="773"/>
                    <a:pt x="1253" y="773"/>
                  </a:cubicBezTo>
                  <a:cubicBezTo>
                    <a:pt x="1972" y="773"/>
                    <a:pt x="2532" y="587"/>
                    <a:pt x="2532" y="373"/>
                  </a:cubicBezTo>
                  <a:cubicBezTo>
                    <a:pt x="2532" y="160"/>
                    <a:pt x="1972" y="0"/>
                    <a:pt x="12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8024970" y="4712772"/>
              <a:ext cx="59915" cy="9428"/>
            </a:xfrm>
            <a:custGeom>
              <a:avLst/>
              <a:gdLst/>
              <a:ahLst/>
              <a:cxnLst/>
              <a:rect l="l" t="t" r="r" b="b"/>
              <a:pathLst>
                <a:path w="1360" h="214" extrusionOk="0">
                  <a:moveTo>
                    <a:pt x="667" y="1"/>
                  </a:moveTo>
                  <a:cubicBezTo>
                    <a:pt x="294" y="1"/>
                    <a:pt x="1" y="54"/>
                    <a:pt x="1" y="107"/>
                  </a:cubicBezTo>
                  <a:cubicBezTo>
                    <a:pt x="1" y="161"/>
                    <a:pt x="294" y="214"/>
                    <a:pt x="667" y="214"/>
                  </a:cubicBezTo>
                  <a:cubicBezTo>
                    <a:pt x="1067" y="214"/>
                    <a:pt x="1360" y="161"/>
                    <a:pt x="1360" y="107"/>
                  </a:cubicBezTo>
                  <a:cubicBezTo>
                    <a:pt x="1360" y="54"/>
                    <a:pt x="1067" y="1"/>
                    <a:pt x="66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20049" y="5062613"/>
              <a:ext cx="8514246" cy="413236"/>
            </a:xfrm>
            <a:custGeom>
              <a:avLst/>
              <a:gdLst/>
              <a:ahLst/>
              <a:cxnLst/>
              <a:rect l="l" t="t" r="r" b="b"/>
              <a:pathLst>
                <a:path w="193264" h="9380" extrusionOk="0">
                  <a:moveTo>
                    <a:pt x="96645" y="0"/>
                  </a:moveTo>
                  <a:cubicBezTo>
                    <a:pt x="43274" y="0"/>
                    <a:pt x="1" y="2078"/>
                    <a:pt x="1" y="4690"/>
                  </a:cubicBezTo>
                  <a:cubicBezTo>
                    <a:pt x="1" y="7274"/>
                    <a:pt x="43274" y="9379"/>
                    <a:pt x="96645" y="9379"/>
                  </a:cubicBezTo>
                  <a:cubicBezTo>
                    <a:pt x="150017" y="9379"/>
                    <a:pt x="193263" y="7274"/>
                    <a:pt x="193263" y="4690"/>
                  </a:cubicBezTo>
                  <a:cubicBezTo>
                    <a:pt x="193263" y="2078"/>
                    <a:pt x="150017" y="0"/>
                    <a:pt x="96645" y="0"/>
                  </a:cubicBezTo>
                  <a:close/>
                </a:path>
              </a:pathLst>
            </a:custGeom>
            <a:solidFill>
              <a:srgbClr val="3B3B3B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24400" y="4387602"/>
              <a:ext cx="7336788" cy="44"/>
            </a:xfrm>
            <a:custGeom>
              <a:avLst/>
              <a:gdLst/>
              <a:ahLst/>
              <a:cxnLst/>
              <a:rect l="l" t="t" r="r" b="b"/>
              <a:pathLst>
                <a:path w="166537" h="1" extrusionOk="0">
                  <a:moveTo>
                    <a:pt x="0" y="1"/>
                  </a:moveTo>
                  <a:lnTo>
                    <a:pt x="166537" y="1"/>
                  </a:lnTo>
                </a:path>
              </a:pathLst>
            </a:custGeom>
            <a:solidFill>
              <a:srgbClr val="D2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24400" y="3173843"/>
              <a:ext cx="7336788" cy="1580077"/>
            </a:xfrm>
            <a:custGeom>
              <a:avLst/>
              <a:gdLst/>
              <a:ahLst/>
              <a:cxnLst/>
              <a:rect l="l" t="t" r="r" b="b"/>
              <a:pathLst>
                <a:path w="166537" h="35866" extrusionOk="0">
                  <a:moveTo>
                    <a:pt x="0" y="0"/>
                  </a:moveTo>
                  <a:lnTo>
                    <a:pt x="0" y="35865"/>
                  </a:lnTo>
                  <a:lnTo>
                    <a:pt x="166537" y="35865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2B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-638633" y="3683295"/>
              <a:ext cx="1632943" cy="1632899"/>
            </a:xfrm>
            <a:custGeom>
              <a:avLst/>
              <a:gdLst/>
              <a:ahLst/>
              <a:cxnLst/>
              <a:rect l="l" t="t" r="r" b="b"/>
              <a:pathLst>
                <a:path w="37066" h="37065" extrusionOk="0">
                  <a:moveTo>
                    <a:pt x="18546" y="0"/>
                  </a:moveTo>
                  <a:cubicBezTo>
                    <a:pt x="8314" y="0"/>
                    <a:pt x="1" y="8287"/>
                    <a:pt x="1" y="18519"/>
                  </a:cubicBezTo>
                  <a:cubicBezTo>
                    <a:pt x="1" y="28751"/>
                    <a:pt x="8314" y="37065"/>
                    <a:pt x="18546" y="37065"/>
                  </a:cubicBezTo>
                  <a:cubicBezTo>
                    <a:pt x="28778" y="37065"/>
                    <a:pt x="37065" y="28751"/>
                    <a:pt x="37065" y="18519"/>
                  </a:cubicBezTo>
                  <a:cubicBezTo>
                    <a:pt x="37065" y="8287"/>
                    <a:pt x="28778" y="0"/>
                    <a:pt x="18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-306414" y="4015514"/>
              <a:ext cx="968505" cy="967316"/>
            </a:xfrm>
            <a:custGeom>
              <a:avLst/>
              <a:gdLst/>
              <a:ahLst/>
              <a:cxnLst/>
              <a:rect l="l" t="t" r="r" b="b"/>
              <a:pathLst>
                <a:path w="21984" h="21957" extrusionOk="0">
                  <a:moveTo>
                    <a:pt x="11005" y="0"/>
                  </a:moveTo>
                  <a:cubicBezTo>
                    <a:pt x="4930" y="0"/>
                    <a:pt x="1" y="4903"/>
                    <a:pt x="1" y="10978"/>
                  </a:cubicBezTo>
                  <a:cubicBezTo>
                    <a:pt x="1" y="17053"/>
                    <a:pt x="4930" y="21956"/>
                    <a:pt x="11005" y="21956"/>
                  </a:cubicBezTo>
                  <a:cubicBezTo>
                    <a:pt x="17081" y="21956"/>
                    <a:pt x="21983" y="17053"/>
                    <a:pt x="21983" y="10978"/>
                  </a:cubicBezTo>
                  <a:cubicBezTo>
                    <a:pt x="21983" y="4903"/>
                    <a:pt x="17081" y="0"/>
                    <a:pt x="1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-129137" y="4191558"/>
              <a:ext cx="615140" cy="615184"/>
            </a:xfrm>
            <a:custGeom>
              <a:avLst/>
              <a:gdLst/>
              <a:ahLst/>
              <a:cxnLst/>
              <a:rect l="l" t="t" r="r" b="b"/>
              <a:pathLst>
                <a:path w="13963" h="13964" extrusionOk="0">
                  <a:moveTo>
                    <a:pt x="6981" y="1"/>
                  </a:moveTo>
                  <a:cubicBezTo>
                    <a:pt x="3118" y="1"/>
                    <a:pt x="0" y="3118"/>
                    <a:pt x="0" y="6982"/>
                  </a:cubicBezTo>
                  <a:cubicBezTo>
                    <a:pt x="0" y="10846"/>
                    <a:pt x="3118" y="13963"/>
                    <a:pt x="6981" y="13963"/>
                  </a:cubicBezTo>
                  <a:cubicBezTo>
                    <a:pt x="10845" y="13963"/>
                    <a:pt x="13963" y="10846"/>
                    <a:pt x="13963" y="6982"/>
                  </a:cubicBezTo>
                  <a:cubicBezTo>
                    <a:pt x="13963" y="3118"/>
                    <a:pt x="10845" y="1"/>
                    <a:pt x="698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057992" y="3646906"/>
              <a:ext cx="1669332" cy="1669288"/>
            </a:xfrm>
            <a:custGeom>
              <a:avLst/>
              <a:gdLst/>
              <a:ahLst/>
              <a:cxnLst/>
              <a:rect l="l" t="t" r="r" b="b"/>
              <a:pathLst>
                <a:path w="37892" h="37891" extrusionOk="0">
                  <a:moveTo>
                    <a:pt x="18946" y="0"/>
                  </a:moveTo>
                  <a:cubicBezTo>
                    <a:pt x="8474" y="0"/>
                    <a:pt x="1" y="8474"/>
                    <a:pt x="1" y="18945"/>
                  </a:cubicBezTo>
                  <a:cubicBezTo>
                    <a:pt x="1" y="29391"/>
                    <a:pt x="8474" y="37891"/>
                    <a:pt x="18946" y="37891"/>
                  </a:cubicBezTo>
                  <a:cubicBezTo>
                    <a:pt x="29418" y="37891"/>
                    <a:pt x="37891" y="29391"/>
                    <a:pt x="37891" y="18945"/>
                  </a:cubicBezTo>
                  <a:cubicBezTo>
                    <a:pt x="37891" y="8474"/>
                    <a:pt x="29418" y="0"/>
                    <a:pt x="18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397259" y="3986129"/>
              <a:ext cx="990797" cy="989652"/>
            </a:xfrm>
            <a:custGeom>
              <a:avLst/>
              <a:gdLst/>
              <a:ahLst/>
              <a:cxnLst/>
              <a:rect l="l" t="t" r="r" b="b"/>
              <a:pathLst>
                <a:path w="22490" h="22464" extrusionOk="0">
                  <a:moveTo>
                    <a:pt x="11245" y="1"/>
                  </a:moveTo>
                  <a:cubicBezTo>
                    <a:pt x="5037" y="1"/>
                    <a:pt x="1" y="5037"/>
                    <a:pt x="1" y="11245"/>
                  </a:cubicBezTo>
                  <a:cubicBezTo>
                    <a:pt x="1" y="17427"/>
                    <a:pt x="5037" y="22463"/>
                    <a:pt x="11245" y="22463"/>
                  </a:cubicBezTo>
                  <a:cubicBezTo>
                    <a:pt x="17454" y="22463"/>
                    <a:pt x="22490" y="17427"/>
                    <a:pt x="22490" y="11245"/>
                  </a:cubicBezTo>
                  <a:cubicBezTo>
                    <a:pt x="22490" y="5037"/>
                    <a:pt x="17454" y="1"/>
                    <a:pt x="11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578061" y="4165741"/>
              <a:ext cx="629238" cy="630427"/>
            </a:xfrm>
            <a:custGeom>
              <a:avLst/>
              <a:gdLst/>
              <a:ahLst/>
              <a:cxnLst/>
              <a:rect l="l" t="t" r="r" b="b"/>
              <a:pathLst>
                <a:path w="14283" h="14310" extrusionOk="0">
                  <a:moveTo>
                    <a:pt x="7141" y="1"/>
                  </a:moveTo>
                  <a:cubicBezTo>
                    <a:pt x="3198" y="1"/>
                    <a:pt x="0" y="3198"/>
                    <a:pt x="0" y="7168"/>
                  </a:cubicBezTo>
                  <a:cubicBezTo>
                    <a:pt x="0" y="11112"/>
                    <a:pt x="3198" y="14309"/>
                    <a:pt x="7141" y="14309"/>
                  </a:cubicBezTo>
                  <a:cubicBezTo>
                    <a:pt x="11085" y="14309"/>
                    <a:pt x="14282" y="11112"/>
                    <a:pt x="14282" y="7168"/>
                  </a:cubicBezTo>
                  <a:cubicBezTo>
                    <a:pt x="14282" y="3198"/>
                    <a:pt x="11085" y="1"/>
                    <a:pt x="714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00" y="-1041600"/>
              <a:ext cx="9143947" cy="5928173"/>
            </a:xfrm>
            <a:custGeom>
              <a:avLst/>
              <a:gdLst/>
              <a:ahLst/>
              <a:cxnLst/>
              <a:rect l="l" t="t" r="r" b="b"/>
              <a:pathLst>
                <a:path w="166564" h="134563" extrusionOk="0">
                  <a:moveTo>
                    <a:pt x="166537" y="1"/>
                  </a:moveTo>
                  <a:lnTo>
                    <a:pt x="0" y="1"/>
                  </a:lnTo>
                  <a:lnTo>
                    <a:pt x="0" y="106931"/>
                  </a:lnTo>
                  <a:cubicBezTo>
                    <a:pt x="5836" y="106744"/>
                    <a:pt x="9699" y="108529"/>
                    <a:pt x="13004" y="112446"/>
                  </a:cubicBezTo>
                  <a:cubicBezTo>
                    <a:pt x="16494" y="116576"/>
                    <a:pt x="17986" y="123451"/>
                    <a:pt x="17826" y="128887"/>
                  </a:cubicBezTo>
                  <a:cubicBezTo>
                    <a:pt x="17720" y="132750"/>
                    <a:pt x="18652" y="134242"/>
                    <a:pt x="20837" y="134429"/>
                  </a:cubicBezTo>
                  <a:cubicBezTo>
                    <a:pt x="22090" y="134536"/>
                    <a:pt x="64403" y="134562"/>
                    <a:pt x="75035" y="134562"/>
                  </a:cubicBezTo>
                  <a:lnTo>
                    <a:pt x="135601" y="134562"/>
                  </a:lnTo>
                  <a:cubicBezTo>
                    <a:pt x="138479" y="134562"/>
                    <a:pt x="144234" y="134562"/>
                    <a:pt x="145753" y="134429"/>
                  </a:cubicBezTo>
                  <a:cubicBezTo>
                    <a:pt x="147911" y="134242"/>
                    <a:pt x="148844" y="132777"/>
                    <a:pt x="148737" y="128887"/>
                  </a:cubicBezTo>
                  <a:cubicBezTo>
                    <a:pt x="148578" y="123451"/>
                    <a:pt x="150070" y="116576"/>
                    <a:pt x="153560" y="112446"/>
                  </a:cubicBezTo>
                  <a:cubicBezTo>
                    <a:pt x="156891" y="108529"/>
                    <a:pt x="160728" y="106771"/>
                    <a:pt x="166564" y="10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679296" y="986865"/>
              <a:ext cx="132694" cy="93969"/>
            </a:xfrm>
            <a:custGeom>
              <a:avLst/>
              <a:gdLst/>
              <a:ahLst/>
              <a:cxnLst/>
              <a:rect l="l" t="t" r="r" b="b"/>
              <a:pathLst>
                <a:path w="3012" h="2133" extrusionOk="0">
                  <a:moveTo>
                    <a:pt x="3011" y="1"/>
                  </a:moveTo>
                  <a:lnTo>
                    <a:pt x="3011" y="1"/>
                  </a:lnTo>
                  <a:cubicBezTo>
                    <a:pt x="2825" y="54"/>
                    <a:pt x="2638" y="107"/>
                    <a:pt x="2451" y="187"/>
                  </a:cubicBezTo>
                  <a:lnTo>
                    <a:pt x="2185" y="294"/>
                  </a:lnTo>
                  <a:cubicBezTo>
                    <a:pt x="2105" y="347"/>
                    <a:pt x="1999" y="401"/>
                    <a:pt x="1919" y="454"/>
                  </a:cubicBezTo>
                  <a:cubicBezTo>
                    <a:pt x="1732" y="560"/>
                    <a:pt x="1519" y="694"/>
                    <a:pt x="1332" y="827"/>
                  </a:cubicBezTo>
                  <a:cubicBezTo>
                    <a:pt x="986" y="1067"/>
                    <a:pt x="666" y="1360"/>
                    <a:pt x="400" y="1680"/>
                  </a:cubicBezTo>
                  <a:cubicBezTo>
                    <a:pt x="240" y="1839"/>
                    <a:pt x="133" y="1973"/>
                    <a:pt x="0" y="2133"/>
                  </a:cubicBezTo>
                  <a:cubicBezTo>
                    <a:pt x="187" y="2026"/>
                    <a:pt x="346" y="1919"/>
                    <a:pt x="506" y="1813"/>
                  </a:cubicBezTo>
                  <a:lnTo>
                    <a:pt x="986" y="1466"/>
                  </a:lnTo>
                  <a:cubicBezTo>
                    <a:pt x="1172" y="1333"/>
                    <a:pt x="1332" y="1200"/>
                    <a:pt x="1519" y="1067"/>
                  </a:cubicBezTo>
                  <a:cubicBezTo>
                    <a:pt x="1705" y="933"/>
                    <a:pt x="1892" y="800"/>
                    <a:pt x="2078" y="667"/>
                  </a:cubicBezTo>
                  <a:cubicBezTo>
                    <a:pt x="2158" y="614"/>
                    <a:pt x="2238" y="534"/>
                    <a:pt x="2318" y="481"/>
                  </a:cubicBezTo>
                  <a:cubicBezTo>
                    <a:pt x="2398" y="454"/>
                    <a:pt x="2478" y="401"/>
                    <a:pt x="2558" y="347"/>
                  </a:cubicBezTo>
                  <a:cubicBezTo>
                    <a:pt x="2718" y="241"/>
                    <a:pt x="2878" y="134"/>
                    <a:pt x="3011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769653" y="1009201"/>
              <a:ext cx="93969" cy="170229"/>
            </a:xfrm>
            <a:custGeom>
              <a:avLst/>
              <a:gdLst/>
              <a:ahLst/>
              <a:cxnLst/>
              <a:rect l="l" t="t" r="r" b="b"/>
              <a:pathLst>
                <a:path w="2133" h="3864" extrusionOk="0">
                  <a:moveTo>
                    <a:pt x="2132" y="0"/>
                  </a:moveTo>
                  <a:lnTo>
                    <a:pt x="2132" y="0"/>
                  </a:lnTo>
                  <a:cubicBezTo>
                    <a:pt x="2053" y="80"/>
                    <a:pt x="1999" y="187"/>
                    <a:pt x="1946" y="267"/>
                  </a:cubicBezTo>
                  <a:cubicBezTo>
                    <a:pt x="1893" y="347"/>
                    <a:pt x="1813" y="453"/>
                    <a:pt x="1786" y="533"/>
                  </a:cubicBezTo>
                  <a:cubicBezTo>
                    <a:pt x="1733" y="640"/>
                    <a:pt x="1706" y="746"/>
                    <a:pt x="1653" y="826"/>
                  </a:cubicBezTo>
                  <a:cubicBezTo>
                    <a:pt x="1626" y="879"/>
                    <a:pt x="1626" y="933"/>
                    <a:pt x="1626" y="1013"/>
                  </a:cubicBezTo>
                  <a:lnTo>
                    <a:pt x="1612" y="1056"/>
                  </a:lnTo>
                  <a:lnTo>
                    <a:pt x="1612" y="1056"/>
                  </a:lnTo>
                  <a:lnTo>
                    <a:pt x="1466" y="1093"/>
                  </a:lnTo>
                  <a:lnTo>
                    <a:pt x="1253" y="1119"/>
                  </a:lnTo>
                  <a:cubicBezTo>
                    <a:pt x="1147" y="1146"/>
                    <a:pt x="1067" y="1173"/>
                    <a:pt x="987" y="1199"/>
                  </a:cubicBezTo>
                  <a:cubicBezTo>
                    <a:pt x="907" y="1226"/>
                    <a:pt x="853" y="1253"/>
                    <a:pt x="774" y="1279"/>
                  </a:cubicBezTo>
                  <a:lnTo>
                    <a:pt x="720" y="1279"/>
                  </a:lnTo>
                  <a:lnTo>
                    <a:pt x="667" y="1332"/>
                  </a:lnTo>
                  <a:lnTo>
                    <a:pt x="587" y="1412"/>
                  </a:lnTo>
                  <a:cubicBezTo>
                    <a:pt x="534" y="1466"/>
                    <a:pt x="480" y="1546"/>
                    <a:pt x="427" y="1599"/>
                  </a:cubicBezTo>
                  <a:lnTo>
                    <a:pt x="294" y="1812"/>
                  </a:lnTo>
                  <a:lnTo>
                    <a:pt x="214" y="2025"/>
                  </a:lnTo>
                  <a:cubicBezTo>
                    <a:pt x="134" y="2185"/>
                    <a:pt x="81" y="2318"/>
                    <a:pt x="54" y="2478"/>
                  </a:cubicBezTo>
                  <a:cubicBezTo>
                    <a:pt x="54" y="2558"/>
                    <a:pt x="27" y="2638"/>
                    <a:pt x="27" y="2718"/>
                  </a:cubicBezTo>
                  <a:cubicBezTo>
                    <a:pt x="1" y="2798"/>
                    <a:pt x="1" y="2878"/>
                    <a:pt x="1" y="2958"/>
                  </a:cubicBezTo>
                  <a:lnTo>
                    <a:pt x="1" y="3171"/>
                  </a:lnTo>
                  <a:cubicBezTo>
                    <a:pt x="1" y="3251"/>
                    <a:pt x="1" y="3331"/>
                    <a:pt x="1" y="3411"/>
                  </a:cubicBezTo>
                  <a:cubicBezTo>
                    <a:pt x="1" y="3571"/>
                    <a:pt x="27" y="3704"/>
                    <a:pt x="81" y="3864"/>
                  </a:cubicBezTo>
                  <a:lnTo>
                    <a:pt x="81" y="3624"/>
                  </a:lnTo>
                  <a:cubicBezTo>
                    <a:pt x="81" y="3544"/>
                    <a:pt x="81" y="3464"/>
                    <a:pt x="107" y="3411"/>
                  </a:cubicBezTo>
                  <a:cubicBezTo>
                    <a:pt x="134" y="3278"/>
                    <a:pt x="161" y="3144"/>
                    <a:pt x="214" y="3011"/>
                  </a:cubicBezTo>
                  <a:cubicBezTo>
                    <a:pt x="241" y="2878"/>
                    <a:pt x="294" y="2718"/>
                    <a:pt x="321" y="2585"/>
                  </a:cubicBezTo>
                  <a:cubicBezTo>
                    <a:pt x="374" y="2452"/>
                    <a:pt x="427" y="2318"/>
                    <a:pt x="507" y="2185"/>
                  </a:cubicBezTo>
                  <a:lnTo>
                    <a:pt x="587" y="1999"/>
                  </a:lnTo>
                  <a:lnTo>
                    <a:pt x="694" y="1839"/>
                  </a:lnTo>
                  <a:lnTo>
                    <a:pt x="774" y="1759"/>
                  </a:lnTo>
                  <a:lnTo>
                    <a:pt x="827" y="1679"/>
                  </a:lnTo>
                  <a:lnTo>
                    <a:pt x="907" y="1599"/>
                  </a:lnTo>
                  <a:lnTo>
                    <a:pt x="933" y="1572"/>
                  </a:lnTo>
                  <a:cubicBezTo>
                    <a:pt x="987" y="1546"/>
                    <a:pt x="1067" y="1492"/>
                    <a:pt x="1147" y="1466"/>
                  </a:cubicBezTo>
                  <a:cubicBezTo>
                    <a:pt x="1200" y="1466"/>
                    <a:pt x="1253" y="1439"/>
                    <a:pt x="1306" y="1439"/>
                  </a:cubicBezTo>
                  <a:cubicBezTo>
                    <a:pt x="1466" y="1386"/>
                    <a:pt x="1626" y="1359"/>
                    <a:pt x="1759" y="1306"/>
                  </a:cubicBezTo>
                  <a:lnTo>
                    <a:pt x="1839" y="1279"/>
                  </a:lnTo>
                  <a:lnTo>
                    <a:pt x="1839" y="1173"/>
                  </a:lnTo>
                  <a:cubicBezTo>
                    <a:pt x="1866" y="1093"/>
                    <a:pt x="1839" y="986"/>
                    <a:pt x="1866" y="879"/>
                  </a:cubicBezTo>
                  <a:cubicBezTo>
                    <a:pt x="1893" y="800"/>
                    <a:pt x="1919" y="693"/>
                    <a:pt x="1946" y="586"/>
                  </a:cubicBezTo>
                  <a:cubicBezTo>
                    <a:pt x="1999" y="400"/>
                    <a:pt x="2053" y="213"/>
                    <a:pt x="2132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24400" y="-476951"/>
              <a:ext cx="7336788" cy="72823"/>
            </a:xfrm>
            <a:custGeom>
              <a:avLst/>
              <a:gdLst/>
              <a:ahLst/>
              <a:cxnLst/>
              <a:rect l="l" t="t" r="r" b="b"/>
              <a:pathLst>
                <a:path w="166537" h="1653" extrusionOk="0">
                  <a:moveTo>
                    <a:pt x="0" y="1"/>
                  </a:moveTo>
                  <a:lnTo>
                    <a:pt x="0" y="1653"/>
                  </a:lnTo>
                  <a:lnTo>
                    <a:pt x="166537" y="1653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24400" y="-695287"/>
              <a:ext cx="7336788" cy="82207"/>
            </a:xfrm>
            <a:custGeom>
              <a:avLst/>
              <a:gdLst/>
              <a:ahLst/>
              <a:cxnLst/>
              <a:rect l="l" t="t" r="r" b="b"/>
              <a:pathLst>
                <a:path w="166537" h="1866" extrusionOk="0">
                  <a:moveTo>
                    <a:pt x="0" y="0"/>
                  </a:moveTo>
                  <a:lnTo>
                    <a:pt x="0" y="1866"/>
                  </a:lnTo>
                  <a:lnTo>
                    <a:pt x="166537" y="1866"/>
                  </a:lnTo>
                  <a:lnTo>
                    <a:pt x="16653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03175" y="3519550"/>
              <a:ext cx="8514347" cy="1024235"/>
            </a:xfrm>
            <a:custGeom>
              <a:avLst/>
              <a:gdLst/>
              <a:ahLst/>
              <a:cxnLst/>
              <a:rect l="l" t="t" r="r" b="b"/>
              <a:pathLst>
                <a:path w="170988" h="23249" extrusionOk="0">
                  <a:moveTo>
                    <a:pt x="3628" y="0"/>
                  </a:moveTo>
                  <a:cubicBezTo>
                    <a:pt x="3225" y="0"/>
                    <a:pt x="2825" y="14"/>
                    <a:pt x="2426" y="40"/>
                  </a:cubicBezTo>
                  <a:cubicBezTo>
                    <a:pt x="1600" y="67"/>
                    <a:pt x="800" y="173"/>
                    <a:pt x="1" y="307"/>
                  </a:cubicBezTo>
                  <a:cubicBezTo>
                    <a:pt x="663" y="218"/>
                    <a:pt x="1344" y="167"/>
                    <a:pt x="2012" y="167"/>
                  </a:cubicBezTo>
                  <a:cubicBezTo>
                    <a:pt x="2150" y="167"/>
                    <a:pt x="2288" y="169"/>
                    <a:pt x="2426" y="173"/>
                  </a:cubicBezTo>
                  <a:cubicBezTo>
                    <a:pt x="2572" y="168"/>
                    <a:pt x="2719" y="166"/>
                    <a:pt x="2866" y="166"/>
                  </a:cubicBezTo>
                  <a:cubicBezTo>
                    <a:pt x="3518" y="166"/>
                    <a:pt x="4171" y="210"/>
                    <a:pt x="4824" y="253"/>
                  </a:cubicBezTo>
                  <a:cubicBezTo>
                    <a:pt x="5623" y="307"/>
                    <a:pt x="6422" y="413"/>
                    <a:pt x="7222" y="546"/>
                  </a:cubicBezTo>
                  <a:cubicBezTo>
                    <a:pt x="7622" y="600"/>
                    <a:pt x="7995" y="680"/>
                    <a:pt x="8394" y="760"/>
                  </a:cubicBezTo>
                  <a:lnTo>
                    <a:pt x="9567" y="1053"/>
                  </a:lnTo>
                  <a:cubicBezTo>
                    <a:pt x="9940" y="1159"/>
                    <a:pt x="10339" y="1239"/>
                    <a:pt x="10712" y="1372"/>
                  </a:cubicBezTo>
                  <a:cubicBezTo>
                    <a:pt x="11085" y="1532"/>
                    <a:pt x="11459" y="1639"/>
                    <a:pt x="11832" y="1799"/>
                  </a:cubicBezTo>
                  <a:lnTo>
                    <a:pt x="12924" y="2252"/>
                  </a:lnTo>
                  <a:lnTo>
                    <a:pt x="13990" y="2785"/>
                  </a:lnTo>
                  <a:lnTo>
                    <a:pt x="15056" y="3371"/>
                  </a:lnTo>
                  <a:cubicBezTo>
                    <a:pt x="15375" y="3611"/>
                    <a:pt x="15722" y="3824"/>
                    <a:pt x="16042" y="4037"/>
                  </a:cubicBezTo>
                  <a:cubicBezTo>
                    <a:pt x="16388" y="4250"/>
                    <a:pt x="16654" y="4517"/>
                    <a:pt x="17001" y="4756"/>
                  </a:cubicBezTo>
                  <a:cubicBezTo>
                    <a:pt x="17294" y="4996"/>
                    <a:pt x="17614" y="5263"/>
                    <a:pt x="17880" y="5556"/>
                  </a:cubicBezTo>
                  <a:lnTo>
                    <a:pt x="18333" y="5956"/>
                  </a:lnTo>
                  <a:cubicBezTo>
                    <a:pt x="18466" y="6089"/>
                    <a:pt x="18600" y="6222"/>
                    <a:pt x="18733" y="6382"/>
                  </a:cubicBezTo>
                  <a:lnTo>
                    <a:pt x="19159" y="6808"/>
                  </a:lnTo>
                  <a:cubicBezTo>
                    <a:pt x="19292" y="6941"/>
                    <a:pt x="19426" y="7101"/>
                    <a:pt x="19532" y="7261"/>
                  </a:cubicBezTo>
                  <a:lnTo>
                    <a:pt x="20278" y="8167"/>
                  </a:lnTo>
                  <a:lnTo>
                    <a:pt x="20944" y="9153"/>
                  </a:lnTo>
                  <a:cubicBezTo>
                    <a:pt x="21184" y="9473"/>
                    <a:pt x="21397" y="9793"/>
                    <a:pt x="21584" y="10139"/>
                  </a:cubicBezTo>
                  <a:lnTo>
                    <a:pt x="21904" y="10645"/>
                  </a:lnTo>
                  <a:cubicBezTo>
                    <a:pt x="22010" y="10805"/>
                    <a:pt x="22090" y="10992"/>
                    <a:pt x="22170" y="11178"/>
                  </a:cubicBezTo>
                  <a:lnTo>
                    <a:pt x="22703" y="12244"/>
                  </a:lnTo>
                  <a:cubicBezTo>
                    <a:pt x="22890" y="12590"/>
                    <a:pt x="23049" y="12963"/>
                    <a:pt x="23183" y="13310"/>
                  </a:cubicBezTo>
                  <a:cubicBezTo>
                    <a:pt x="23316" y="13683"/>
                    <a:pt x="23502" y="14056"/>
                    <a:pt x="23609" y="14429"/>
                  </a:cubicBezTo>
                  <a:lnTo>
                    <a:pt x="23982" y="15548"/>
                  </a:lnTo>
                  <a:cubicBezTo>
                    <a:pt x="24062" y="15735"/>
                    <a:pt x="24115" y="15921"/>
                    <a:pt x="24169" y="16108"/>
                  </a:cubicBezTo>
                  <a:lnTo>
                    <a:pt x="24328" y="16694"/>
                  </a:lnTo>
                  <a:lnTo>
                    <a:pt x="24622" y="17840"/>
                  </a:lnTo>
                  <a:cubicBezTo>
                    <a:pt x="24808" y="18612"/>
                    <a:pt x="24941" y="19385"/>
                    <a:pt x="25101" y="20158"/>
                  </a:cubicBezTo>
                  <a:lnTo>
                    <a:pt x="25421" y="22529"/>
                  </a:lnTo>
                  <a:cubicBezTo>
                    <a:pt x="25474" y="22822"/>
                    <a:pt x="25714" y="23035"/>
                    <a:pt x="25980" y="23035"/>
                  </a:cubicBezTo>
                  <a:lnTo>
                    <a:pt x="41035" y="23089"/>
                  </a:lnTo>
                  <a:lnTo>
                    <a:pt x="56064" y="23169"/>
                  </a:lnTo>
                  <a:cubicBezTo>
                    <a:pt x="61073" y="23195"/>
                    <a:pt x="66082" y="23222"/>
                    <a:pt x="71065" y="23222"/>
                  </a:cubicBezTo>
                  <a:lnTo>
                    <a:pt x="86094" y="23249"/>
                  </a:lnTo>
                  <a:lnTo>
                    <a:pt x="101122" y="23222"/>
                  </a:lnTo>
                  <a:lnTo>
                    <a:pt x="108636" y="23222"/>
                  </a:lnTo>
                  <a:lnTo>
                    <a:pt x="116150" y="23169"/>
                  </a:lnTo>
                  <a:lnTo>
                    <a:pt x="131152" y="23089"/>
                  </a:lnTo>
                  <a:lnTo>
                    <a:pt x="146180" y="22956"/>
                  </a:lnTo>
                  <a:cubicBezTo>
                    <a:pt x="146473" y="22956"/>
                    <a:pt x="146686" y="22742"/>
                    <a:pt x="146713" y="22449"/>
                  </a:cubicBezTo>
                  <a:cubicBezTo>
                    <a:pt x="146766" y="21730"/>
                    <a:pt x="146873" y="20957"/>
                    <a:pt x="147006" y="20184"/>
                  </a:cubicBezTo>
                  <a:cubicBezTo>
                    <a:pt x="147139" y="19438"/>
                    <a:pt x="147272" y="18692"/>
                    <a:pt x="147486" y="17946"/>
                  </a:cubicBezTo>
                  <a:cubicBezTo>
                    <a:pt x="147672" y="17200"/>
                    <a:pt x="147859" y="16454"/>
                    <a:pt x="148098" y="15735"/>
                  </a:cubicBezTo>
                  <a:cubicBezTo>
                    <a:pt x="148232" y="15361"/>
                    <a:pt x="148365" y="15015"/>
                    <a:pt x="148498" y="14642"/>
                  </a:cubicBezTo>
                  <a:cubicBezTo>
                    <a:pt x="148631" y="14296"/>
                    <a:pt x="148765" y="13923"/>
                    <a:pt x="148924" y="13576"/>
                  </a:cubicBezTo>
                  <a:lnTo>
                    <a:pt x="149138" y="13043"/>
                  </a:lnTo>
                  <a:lnTo>
                    <a:pt x="149377" y="12510"/>
                  </a:lnTo>
                  <a:cubicBezTo>
                    <a:pt x="149537" y="12164"/>
                    <a:pt x="149724" y="11818"/>
                    <a:pt x="149884" y="11498"/>
                  </a:cubicBezTo>
                  <a:cubicBezTo>
                    <a:pt x="150070" y="11151"/>
                    <a:pt x="150257" y="10805"/>
                    <a:pt x="150443" y="10485"/>
                  </a:cubicBezTo>
                  <a:cubicBezTo>
                    <a:pt x="150630" y="10166"/>
                    <a:pt x="150816" y="9819"/>
                    <a:pt x="151029" y="9499"/>
                  </a:cubicBezTo>
                  <a:cubicBezTo>
                    <a:pt x="151456" y="8860"/>
                    <a:pt x="151909" y="8247"/>
                    <a:pt x="152362" y="7634"/>
                  </a:cubicBezTo>
                  <a:lnTo>
                    <a:pt x="153108" y="6755"/>
                  </a:lnTo>
                  <a:lnTo>
                    <a:pt x="153907" y="5929"/>
                  </a:lnTo>
                  <a:cubicBezTo>
                    <a:pt x="154174" y="5662"/>
                    <a:pt x="154493" y="5423"/>
                    <a:pt x="154760" y="5156"/>
                  </a:cubicBezTo>
                  <a:cubicBezTo>
                    <a:pt x="155053" y="4890"/>
                    <a:pt x="155346" y="4650"/>
                    <a:pt x="155639" y="4410"/>
                  </a:cubicBezTo>
                  <a:cubicBezTo>
                    <a:pt x="155959" y="4197"/>
                    <a:pt x="156252" y="3957"/>
                    <a:pt x="156572" y="3744"/>
                  </a:cubicBezTo>
                  <a:cubicBezTo>
                    <a:pt x="156918" y="3557"/>
                    <a:pt x="157211" y="3318"/>
                    <a:pt x="157558" y="3131"/>
                  </a:cubicBezTo>
                  <a:lnTo>
                    <a:pt x="158544" y="2572"/>
                  </a:lnTo>
                  <a:cubicBezTo>
                    <a:pt x="158890" y="2385"/>
                    <a:pt x="159263" y="2252"/>
                    <a:pt x="159609" y="2092"/>
                  </a:cubicBezTo>
                  <a:lnTo>
                    <a:pt x="160116" y="1852"/>
                  </a:lnTo>
                  <a:lnTo>
                    <a:pt x="160675" y="1666"/>
                  </a:lnTo>
                  <a:cubicBezTo>
                    <a:pt x="161048" y="1532"/>
                    <a:pt x="161395" y="1372"/>
                    <a:pt x="161768" y="1266"/>
                  </a:cubicBezTo>
                  <a:cubicBezTo>
                    <a:pt x="162514" y="1053"/>
                    <a:pt x="163260" y="866"/>
                    <a:pt x="164033" y="733"/>
                  </a:cubicBezTo>
                  <a:cubicBezTo>
                    <a:pt x="164406" y="653"/>
                    <a:pt x="164779" y="573"/>
                    <a:pt x="165178" y="520"/>
                  </a:cubicBezTo>
                  <a:lnTo>
                    <a:pt x="166324" y="387"/>
                  </a:lnTo>
                  <a:lnTo>
                    <a:pt x="166910" y="307"/>
                  </a:lnTo>
                  <a:lnTo>
                    <a:pt x="167497" y="280"/>
                  </a:lnTo>
                  <a:lnTo>
                    <a:pt x="168642" y="227"/>
                  </a:lnTo>
                  <a:cubicBezTo>
                    <a:pt x="169415" y="227"/>
                    <a:pt x="170214" y="280"/>
                    <a:pt x="170987" y="280"/>
                  </a:cubicBezTo>
                  <a:cubicBezTo>
                    <a:pt x="170214" y="227"/>
                    <a:pt x="169442" y="173"/>
                    <a:pt x="168642" y="147"/>
                  </a:cubicBezTo>
                  <a:lnTo>
                    <a:pt x="166884" y="147"/>
                  </a:lnTo>
                  <a:lnTo>
                    <a:pt x="166297" y="173"/>
                  </a:lnTo>
                  <a:lnTo>
                    <a:pt x="165125" y="280"/>
                  </a:lnTo>
                  <a:cubicBezTo>
                    <a:pt x="164752" y="307"/>
                    <a:pt x="164352" y="387"/>
                    <a:pt x="163979" y="440"/>
                  </a:cubicBezTo>
                  <a:cubicBezTo>
                    <a:pt x="163207" y="573"/>
                    <a:pt x="162434" y="733"/>
                    <a:pt x="161661" y="946"/>
                  </a:cubicBezTo>
                  <a:cubicBezTo>
                    <a:pt x="161288" y="1026"/>
                    <a:pt x="160915" y="1159"/>
                    <a:pt x="160542" y="1293"/>
                  </a:cubicBezTo>
                  <a:lnTo>
                    <a:pt x="159982" y="1479"/>
                  </a:lnTo>
                  <a:lnTo>
                    <a:pt x="159423" y="1692"/>
                  </a:lnTo>
                  <a:cubicBezTo>
                    <a:pt x="159076" y="1852"/>
                    <a:pt x="158703" y="1985"/>
                    <a:pt x="158357" y="2172"/>
                  </a:cubicBezTo>
                  <a:lnTo>
                    <a:pt x="157291" y="2705"/>
                  </a:lnTo>
                  <a:cubicBezTo>
                    <a:pt x="156945" y="2891"/>
                    <a:pt x="156625" y="3104"/>
                    <a:pt x="156279" y="3318"/>
                  </a:cubicBezTo>
                  <a:cubicBezTo>
                    <a:pt x="155932" y="3504"/>
                    <a:pt x="155613" y="3744"/>
                    <a:pt x="155293" y="3984"/>
                  </a:cubicBezTo>
                  <a:cubicBezTo>
                    <a:pt x="154973" y="4197"/>
                    <a:pt x="154653" y="4437"/>
                    <a:pt x="154360" y="4703"/>
                  </a:cubicBezTo>
                  <a:cubicBezTo>
                    <a:pt x="154067" y="4970"/>
                    <a:pt x="153747" y="5209"/>
                    <a:pt x="153454" y="5476"/>
                  </a:cubicBezTo>
                  <a:lnTo>
                    <a:pt x="152628" y="6302"/>
                  </a:lnTo>
                  <a:lnTo>
                    <a:pt x="151829" y="7208"/>
                  </a:lnTo>
                  <a:cubicBezTo>
                    <a:pt x="151323" y="7794"/>
                    <a:pt x="150816" y="8407"/>
                    <a:pt x="150363" y="9073"/>
                  </a:cubicBezTo>
                  <a:cubicBezTo>
                    <a:pt x="150123" y="9419"/>
                    <a:pt x="149937" y="9739"/>
                    <a:pt x="149697" y="10086"/>
                  </a:cubicBezTo>
                  <a:cubicBezTo>
                    <a:pt x="149484" y="10405"/>
                    <a:pt x="149297" y="10752"/>
                    <a:pt x="149111" y="11098"/>
                  </a:cubicBezTo>
                  <a:cubicBezTo>
                    <a:pt x="148924" y="11445"/>
                    <a:pt x="148738" y="11818"/>
                    <a:pt x="148551" y="12164"/>
                  </a:cubicBezTo>
                  <a:lnTo>
                    <a:pt x="148285" y="12697"/>
                  </a:lnTo>
                  <a:lnTo>
                    <a:pt x="148045" y="13230"/>
                  </a:lnTo>
                  <a:cubicBezTo>
                    <a:pt x="147885" y="13603"/>
                    <a:pt x="147752" y="13976"/>
                    <a:pt x="147592" y="14322"/>
                  </a:cubicBezTo>
                  <a:cubicBezTo>
                    <a:pt x="147432" y="14695"/>
                    <a:pt x="147299" y="15068"/>
                    <a:pt x="147192" y="15441"/>
                  </a:cubicBezTo>
                  <a:cubicBezTo>
                    <a:pt x="146926" y="16188"/>
                    <a:pt x="146686" y="16934"/>
                    <a:pt x="146473" y="17706"/>
                  </a:cubicBezTo>
                  <a:cubicBezTo>
                    <a:pt x="146260" y="18506"/>
                    <a:pt x="146073" y="19252"/>
                    <a:pt x="145940" y="20051"/>
                  </a:cubicBezTo>
                  <a:cubicBezTo>
                    <a:pt x="145814" y="20663"/>
                    <a:pt x="145720" y="21274"/>
                    <a:pt x="145647" y="21912"/>
                  </a:cubicBezTo>
                  <a:lnTo>
                    <a:pt x="145647" y="21912"/>
                  </a:lnTo>
                  <a:lnTo>
                    <a:pt x="131125" y="21783"/>
                  </a:lnTo>
                  <a:lnTo>
                    <a:pt x="116097" y="21703"/>
                  </a:lnTo>
                  <a:lnTo>
                    <a:pt x="108583" y="21650"/>
                  </a:lnTo>
                  <a:lnTo>
                    <a:pt x="71039" y="21650"/>
                  </a:lnTo>
                  <a:cubicBezTo>
                    <a:pt x="66029" y="21650"/>
                    <a:pt x="61046" y="21677"/>
                    <a:pt x="56037" y="21703"/>
                  </a:cubicBezTo>
                  <a:lnTo>
                    <a:pt x="41009" y="21783"/>
                  </a:lnTo>
                  <a:lnTo>
                    <a:pt x="26488" y="21912"/>
                  </a:lnTo>
                  <a:lnTo>
                    <a:pt x="26488" y="21912"/>
                  </a:lnTo>
                  <a:lnTo>
                    <a:pt x="26194" y="19998"/>
                  </a:lnTo>
                  <a:cubicBezTo>
                    <a:pt x="26007" y="19198"/>
                    <a:pt x="25847" y="18399"/>
                    <a:pt x="25634" y="17600"/>
                  </a:cubicBezTo>
                  <a:lnTo>
                    <a:pt x="25314" y="16427"/>
                  </a:lnTo>
                  <a:lnTo>
                    <a:pt x="25154" y="15841"/>
                  </a:lnTo>
                  <a:cubicBezTo>
                    <a:pt x="25075" y="15628"/>
                    <a:pt x="25021" y="15441"/>
                    <a:pt x="24941" y="15255"/>
                  </a:cubicBezTo>
                  <a:lnTo>
                    <a:pt x="24542" y="14109"/>
                  </a:lnTo>
                  <a:cubicBezTo>
                    <a:pt x="24382" y="13709"/>
                    <a:pt x="24222" y="13336"/>
                    <a:pt x="24062" y="12963"/>
                  </a:cubicBezTo>
                  <a:cubicBezTo>
                    <a:pt x="23875" y="12590"/>
                    <a:pt x="23742" y="12217"/>
                    <a:pt x="23529" y="11844"/>
                  </a:cubicBezTo>
                  <a:lnTo>
                    <a:pt x="22970" y="10752"/>
                  </a:lnTo>
                  <a:cubicBezTo>
                    <a:pt x="22863" y="10565"/>
                    <a:pt x="22783" y="10405"/>
                    <a:pt x="22650" y="10219"/>
                  </a:cubicBezTo>
                  <a:lnTo>
                    <a:pt x="22330" y="9713"/>
                  </a:lnTo>
                  <a:cubicBezTo>
                    <a:pt x="22117" y="9340"/>
                    <a:pt x="21877" y="9020"/>
                    <a:pt x="21637" y="8673"/>
                  </a:cubicBezTo>
                  <a:lnTo>
                    <a:pt x="20891" y="7688"/>
                  </a:lnTo>
                  <a:lnTo>
                    <a:pt x="20092" y="6755"/>
                  </a:lnTo>
                  <a:cubicBezTo>
                    <a:pt x="19959" y="6595"/>
                    <a:pt x="19825" y="6435"/>
                    <a:pt x="19665" y="6302"/>
                  </a:cubicBezTo>
                  <a:lnTo>
                    <a:pt x="19239" y="5876"/>
                  </a:lnTo>
                  <a:cubicBezTo>
                    <a:pt x="19106" y="5716"/>
                    <a:pt x="18946" y="5582"/>
                    <a:pt x="18813" y="5449"/>
                  </a:cubicBezTo>
                  <a:lnTo>
                    <a:pt x="18333" y="5050"/>
                  </a:lnTo>
                  <a:cubicBezTo>
                    <a:pt x="17987" y="4783"/>
                    <a:pt x="17720" y="4517"/>
                    <a:pt x="17374" y="4277"/>
                  </a:cubicBezTo>
                  <a:cubicBezTo>
                    <a:pt x="17054" y="4037"/>
                    <a:pt x="16734" y="3771"/>
                    <a:pt x="16388" y="3557"/>
                  </a:cubicBezTo>
                  <a:cubicBezTo>
                    <a:pt x="16015" y="3344"/>
                    <a:pt x="15695" y="3131"/>
                    <a:pt x="15322" y="2918"/>
                  </a:cubicBezTo>
                  <a:lnTo>
                    <a:pt x="14230" y="2358"/>
                  </a:lnTo>
                  <a:lnTo>
                    <a:pt x="13111" y="1852"/>
                  </a:lnTo>
                  <a:lnTo>
                    <a:pt x="11991" y="1426"/>
                  </a:lnTo>
                  <a:cubicBezTo>
                    <a:pt x="11592" y="1293"/>
                    <a:pt x="11219" y="1159"/>
                    <a:pt x="10819" y="1026"/>
                  </a:cubicBezTo>
                  <a:cubicBezTo>
                    <a:pt x="10446" y="919"/>
                    <a:pt x="10046" y="813"/>
                    <a:pt x="9647" y="706"/>
                  </a:cubicBezTo>
                  <a:lnTo>
                    <a:pt x="8448" y="440"/>
                  </a:lnTo>
                  <a:cubicBezTo>
                    <a:pt x="8048" y="387"/>
                    <a:pt x="7648" y="307"/>
                    <a:pt x="7248" y="253"/>
                  </a:cubicBezTo>
                  <a:cubicBezTo>
                    <a:pt x="6449" y="147"/>
                    <a:pt x="5650" y="67"/>
                    <a:pt x="4850" y="40"/>
                  </a:cubicBezTo>
                  <a:cubicBezTo>
                    <a:pt x="4437" y="14"/>
                    <a:pt x="4031" y="0"/>
                    <a:pt x="3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36078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31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67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733531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34" y="1662"/>
                    <a:pt x="36079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82" y="54581"/>
                  </a:cubicBezTo>
                  <a:cubicBezTo>
                    <a:pt x="31763" y="54581"/>
                    <a:pt x="30643" y="54501"/>
                    <a:pt x="29551" y="54421"/>
                  </a:cubicBezTo>
                  <a:cubicBezTo>
                    <a:pt x="28512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47" y="54314"/>
                    <a:pt x="8288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1" y="54341"/>
                    <a:pt x="3705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324" y="1716"/>
                  </a:cubicBezTo>
                  <a:cubicBezTo>
                    <a:pt x="31070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5" y="93"/>
                  </a:cubicBezTo>
                  <a:cubicBezTo>
                    <a:pt x="7231" y="93"/>
                    <a:pt x="6547" y="99"/>
                    <a:pt x="5863" y="117"/>
                  </a:cubicBezTo>
                  <a:cubicBezTo>
                    <a:pt x="3305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3" y="55967"/>
                    <a:pt x="9886" y="55967"/>
                  </a:cubicBezTo>
                  <a:lnTo>
                    <a:pt x="26647" y="55967"/>
                  </a:lnTo>
                  <a:cubicBezTo>
                    <a:pt x="28452" y="55967"/>
                    <a:pt x="30713" y="56240"/>
                    <a:pt x="32911" y="56240"/>
                  </a:cubicBezTo>
                  <a:cubicBezTo>
                    <a:pt x="34997" y="56240"/>
                    <a:pt x="37027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804720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37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23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rgbClr val="A8D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553793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96" y="51267"/>
                  </a:moveTo>
                  <a:cubicBezTo>
                    <a:pt x="39197" y="52226"/>
                    <a:pt x="38530" y="53026"/>
                    <a:pt x="37305" y="53772"/>
                  </a:cubicBezTo>
                  <a:cubicBezTo>
                    <a:pt x="34267" y="55690"/>
                    <a:pt x="29178" y="54704"/>
                    <a:pt x="25767" y="54704"/>
                  </a:cubicBezTo>
                  <a:lnTo>
                    <a:pt x="9566" y="54704"/>
                  </a:lnTo>
                  <a:cubicBezTo>
                    <a:pt x="7461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6" y="667"/>
                    <a:pt x="11618" y="667"/>
                  </a:cubicBezTo>
                  <a:lnTo>
                    <a:pt x="27126" y="667"/>
                  </a:lnTo>
                  <a:cubicBezTo>
                    <a:pt x="30643" y="667"/>
                    <a:pt x="34214" y="0"/>
                    <a:pt x="37411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29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76" y="48922"/>
                    <a:pt x="40023" y="50201"/>
                    <a:pt x="39596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032805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51" y="54704"/>
                    <a:pt x="25767" y="54704"/>
                  </a:cubicBezTo>
                  <a:lnTo>
                    <a:pt x="9513" y="54704"/>
                  </a:lnTo>
                  <a:cubicBezTo>
                    <a:pt x="7435" y="54704"/>
                    <a:pt x="4637" y="55157"/>
                    <a:pt x="2745" y="54038"/>
                  </a:cubicBezTo>
                  <a:cubicBezTo>
                    <a:pt x="1" y="52386"/>
                    <a:pt x="187" y="48496"/>
                    <a:pt x="187" y="45751"/>
                  </a:cubicBezTo>
                  <a:lnTo>
                    <a:pt x="187" y="7888"/>
                  </a:lnTo>
                  <a:lnTo>
                    <a:pt x="187" y="5276"/>
                  </a:lnTo>
                  <a:cubicBezTo>
                    <a:pt x="241" y="2505"/>
                    <a:pt x="3198" y="720"/>
                    <a:pt x="5650" y="667"/>
                  </a:cubicBezTo>
                  <a:cubicBezTo>
                    <a:pt x="7648" y="613"/>
                    <a:pt x="9620" y="667"/>
                    <a:pt x="11618" y="667"/>
                  </a:cubicBezTo>
                  <a:lnTo>
                    <a:pt x="27126" y="667"/>
                  </a:lnTo>
                  <a:cubicBezTo>
                    <a:pt x="30617" y="667"/>
                    <a:pt x="34187" y="0"/>
                    <a:pt x="37412" y="1919"/>
                  </a:cubicBezTo>
                  <a:cubicBezTo>
                    <a:pt x="39623" y="3251"/>
                    <a:pt x="39996" y="5276"/>
                    <a:pt x="40050" y="7728"/>
                  </a:cubicBezTo>
                  <a:cubicBezTo>
                    <a:pt x="40129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202107" y="1566391"/>
              <a:ext cx="744877" cy="879596"/>
            </a:xfrm>
            <a:custGeom>
              <a:avLst/>
              <a:gdLst/>
              <a:ahLst/>
              <a:cxnLst/>
              <a:rect l="l" t="t" r="r" b="b"/>
              <a:pathLst>
                <a:path w="19479" h="23002" extrusionOk="0">
                  <a:moveTo>
                    <a:pt x="8585" y="0"/>
                  </a:moveTo>
                  <a:cubicBezTo>
                    <a:pt x="6201" y="0"/>
                    <a:pt x="3903" y="809"/>
                    <a:pt x="2639" y="3097"/>
                  </a:cubicBezTo>
                  <a:cubicBezTo>
                    <a:pt x="1706" y="4829"/>
                    <a:pt x="1" y="19618"/>
                    <a:pt x="1013" y="20790"/>
                  </a:cubicBezTo>
                  <a:cubicBezTo>
                    <a:pt x="1418" y="21290"/>
                    <a:pt x="2483" y="22301"/>
                    <a:pt x="3256" y="22301"/>
                  </a:cubicBezTo>
                  <a:cubicBezTo>
                    <a:pt x="3348" y="22301"/>
                    <a:pt x="3436" y="22287"/>
                    <a:pt x="3518" y="22256"/>
                  </a:cubicBezTo>
                  <a:lnTo>
                    <a:pt x="9753" y="22922"/>
                  </a:lnTo>
                  <a:cubicBezTo>
                    <a:pt x="12151" y="22682"/>
                    <a:pt x="16201" y="23002"/>
                    <a:pt x="18120" y="21270"/>
                  </a:cubicBezTo>
                  <a:cubicBezTo>
                    <a:pt x="19479" y="20018"/>
                    <a:pt x="19479" y="4030"/>
                    <a:pt x="18306" y="2618"/>
                  </a:cubicBezTo>
                  <a:cubicBezTo>
                    <a:pt x="17427" y="1525"/>
                    <a:pt x="16841" y="1366"/>
                    <a:pt x="15535" y="1179"/>
                  </a:cubicBezTo>
                  <a:cubicBezTo>
                    <a:pt x="13750" y="859"/>
                    <a:pt x="12018" y="326"/>
                    <a:pt x="10180" y="113"/>
                  </a:cubicBezTo>
                  <a:cubicBezTo>
                    <a:pt x="9651" y="40"/>
                    <a:pt x="9116" y="0"/>
                    <a:pt x="8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4090026" y="738653"/>
              <a:ext cx="1048273" cy="1132822"/>
            </a:xfrm>
            <a:custGeom>
              <a:avLst/>
              <a:gdLst/>
              <a:ahLst/>
              <a:cxnLst/>
              <a:rect l="l" t="t" r="r" b="b"/>
              <a:pathLst>
                <a:path w="27413" h="29624" extrusionOk="0">
                  <a:moveTo>
                    <a:pt x="14072" y="0"/>
                  </a:moveTo>
                  <a:cubicBezTo>
                    <a:pt x="13783" y="0"/>
                    <a:pt x="13506" y="6"/>
                    <a:pt x="13244" y="16"/>
                  </a:cubicBezTo>
                  <a:cubicBezTo>
                    <a:pt x="10126" y="149"/>
                    <a:pt x="6236" y="762"/>
                    <a:pt x="4371" y="3640"/>
                  </a:cubicBezTo>
                  <a:cubicBezTo>
                    <a:pt x="3012" y="5665"/>
                    <a:pt x="1839" y="7903"/>
                    <a:pt x="2052" y="10355"/>
                  </a:cubicBezTo>
                  <a:cubicBezTo>
                    <a:pt x="2212" y="11820"/>
                    <a:pt x="2186" y="13446"/>
                    <a:pt x="2692" y="14805"/>
                  </a:cubicBezTo>
                  <a:cubicBezTo>
                    <a:pt x="2245" y="14703"/>
                    <a:pt x="1799" y="14370"/>
                    <a:pt x="1376" y="14370"/>
                  </a:cubicBezTo>
                  <a:cubicBezTo>
                    <a:pt x="1244" y="14370"/>
                    <a:pt x="1114" y="14402"/>
                    <a:pt x="987" y="14485"/>
                  </a:cubicBezTo>
                  <a:cubicBezTo>
                    <a:pt x="267" y="14938"/>
                    <a:pt x="1" y="15524"/>
                    <a:pt x="161" y="16164"/>
                  </a:cubicBezTo>
                  <a:cubicBezTo>
                    <a:pt x="853" y="18375"/>
                    <a:pt x="2292" y="18722"/>
                    <a:pt x="4237" y="18775"/>
                  </a:cubicBezTo>
                  <a:cubicBezTo>
                    <a:pt x="4291" y="18775"/>
                    <a:pt x="5170" y="20693"/>
                    <a:pt x="5303" y="20880"/>
                  </a:cubicBezTo>
                  <a:cubicBezTo>
                    <a:pt x="5783" y="21493"/>
                    <a:pt x="6342" y="22052"/>
                    <a:pt x="6982" y="22505"/>
                  </a:cubicBezTo>
                  <a:cubicBezTo>
                    <a:pt x="8447" y="23571"/>
                    <a:pt x="10153" y="24317"/>
                    <a:pt x="11965" y="24637"/>
                  </a:cubicBezTo>
                  <a:cubicBezTo>
                    <a:pt x="11858" y="26049"/>
                    <a:pt x="12098" y="26529"/>
                    <a:pt x="11725" y="27301"/>
                  </a:cubicBezTo>
                  <a:cubicBezTo>
                    <a:pt x="11512" y="27754"/>
                    <a:pt x="10979" y="27861"/>
                    <a:pt x="10766" y="28341"/>
                  </a:cubicBezTo>
                  <a:cubicBezTo>
                    <a:pt x="10526" y="28874"/>
                    <a:pt x="11219" y="29273"/>
                    <a:pt x="11805" y="29460"/>
                  </a:cubicBezTo>
                  <a:cubicBezTo>
                    <a:pt x="12102" y="29573"/>
                    <a:pt x="12493" y="29623"/>
                    <a:pt x="12912" y="29623"/>
                  </a:cubicBezTo>
                  <a:cubicBezTo>
                    <a:pt x="14374" y="29623"/>
                    <a:pt x="16162" y="29006"/>
                    <a:pt x="15375" y="28261"/>
                  </a:cubicBezTo>
                  <a:cubicBezTo>
                    <a:pt x="14683" y="27595"/>
                    <a:pt x="14203" y="25996"/>
                    <a:pt x="14629" y="24770"/>
                  </a:cubicBezTo>
                  <a:cubicBezTo>
                    <a:pt x="16921" y="24530"/>
                    <a:pt x="17694" y="24530"/>
                    <a:pt x="19053" y="24077"/>
                  </a:cubicBezTo>
                  <a:cubicBezTo>
                    <a:pt x="19825" y="23784"/>
                    <a:pt x="19932" y="23731"/>
                    <a:pt x="20731" y="23438"/>
                  </a:cubicBezTo>
                  <a:cubicBezTo>
                    <a:pt x="21344" y="23145"/>
                    <a:pt x="21957" y="22772"/>
                    <a:pt x="22543" y="22372"/>
                  </a:cubicBezTo>
                  <a:cubicBezTo>
                    <a:pt x="22682" y="22467"/>
                    <a:pt x="22934" y="22515"/>
                    <a:pt x="23251" y="22515"/>
                  </a:cubicBezTo>
                  <a:cubicBezTo>
                    <a:pt x="24275" y="22515"/>
                    <a:pt x="25980" y="22011"/>
                    <a:pt x="26753" y="20933"/>
                  </a:cubicBezTo>
                  <a:cubicBezTo>
                    <a:pt x="27413" y="19955"/>
                    <a:pt x="27218" y="18238"/>
                    <a:pt x="26003" y="18238"/>
                  </a:cubicBezTo>
                  <a:cubicBezTo>
                    <a:pt x="25794" y="18238"/>
                    <a:pt x="25556" y="18289"/>
                    <a:pt x="25288" y="18402"/>
                  </a:cubicBezTo>
                  <a:cubicBezTo>
                    <a:pt x="25474" y="16750"/>
                    <a:pt x="25741" y="15098"/>
                    <a:pt x="25821" y="13419"/>
                  </a:cubicBezTo>
                  <a:cubicBezTo>
                    <a:pt x="25954" y="11501"/>
                    <a:pt x="25714" y="9555"/>
                    <a:pt x="25501" y="7637"/>
                  </a:cubicBezTo>
                  <a:cubicBezTo>
                    <a:pt x="25261" y="5745"/>
                    <a:pt x="23769" y="2974"/>
                    <a:pt x="21850" y="2468"/>
                  </a:cubicBezTo>
                  <a:lnTo>
                    <a:pt x="20065" y="1455"/>
                  </a:lnTo>
                  <a:cubicBezTo>
                    <a:pt x="18665" y="289"/>
                    <a:pt x="16101" y="0"/>
                    <a:pt x="14072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740974" y="791004"/>
              <a:ext cx="1366009" cy="1548338"/>
            </a:xfrm>
            <a:custGeom>
              <a:avLst/>
              <a:gdLst/>
              <a:ahLst/>
              <a:cxnLst/>
              <a:rect l="l" t="t" r="r" b="b"/>
              <a:pathLst>
                <a:path w="35722" h="40490" extrusionOk="0">
                  <a:moveTo>
                    <a:pt x="5900" y="1"/>
                  </a:moveTo>
                  <a:cubicBezTo>
                    <a:pt x="4689" y="1"/>
                    <a:pt x="4916" y="3378"/>
                    <a:pt x="4785" y="5175"/>
                  </a:cubicBezTo>
                  <a:cubicBezTo>
                    <a:pt x="4626" y="4056"/>
                    <a:pt x="4386" y="3017"/>
                    <a:pt x="4226" y="1925"/>
                  </a:cubicBezTo>
                  <a:cubicBezTo>
                    <a:pt x="4163" y="1421"/>
                    <a:pt x="3951" y="106"/>
                    <a:pt x="3447" y="106"/>
                  </a:cubicBezTo>
                  <a:cubicBezTo>
                    <a:pt x="3311" y="106"/>
                    <a:pt x="3154" y="201"/>
                    <a:pt x="2974" y="432"/>
                  </a:cubicBezTo>
                  <a:cubicBezTo>
                    <a:pt x="2414" y="1205"/>
                    <a:pt x="3453" y="5255"/>
                    <a:pt x="3533" y="5762"/>
                  </a:cubicBezTo>
                  <a:cubicBezTo>
                    <a:pt x="3480" y="5442"/>
                    <a:pt x="2494" y="3150"/>
                    <a:pt x="2068" y="2298"/>
                  </a:cubicBezTo>
                  <a:cubicBezTo>
                    <a:pt x="1859" y="1828"/>
                    <a:pt x="1492" y="1268"/>
                    <a:pt x="1232" y="1268"/>
                  </a:cubicBezTo>
                  <a:cubicBezTo>
                    <a:pt x="1094" y="1268"/>
                    <a:pt x="986" y="1428"/>
                    <a:pt x="948" y="1845"/>
                  </a:cubicBezTo>
                  <a:cubicBezTo>
                    <a:pt x="815" y="3390"/>
                    <a:pt x="1828" y="5016"/>
                    <a:pt x="2414" y="6348"/>
                  </a:cubicBezTo>
                  <a:cubicBezTo>
                    <a:pt x="2094" y="5735"/>
                    <a:pt x="1188" y="4909"/>
                    <a:pt x="815" y="4536"/>
                  </a:cubicBezTo>
                  <a:cubicBezTo>
                    <a:pt x="653" y="4369"/>
                    <a:pt x="524" y="4299"/>
                    <a:pt x="424" y="4299"/>
                  </a:cubicBezTo>
                  <a:cubicBezTo>
                    <a:pt x="0" y="4299"/>
                    <a:pt x="117" y="5565"/>
                    <a:pt x="549" y="5975"/>
                  </a:cubicBezTo>
                  <a:lnTo>
                    <a:pt x="2068" y="7574"/>
                  </a:lnTo>
                  <a:cubicBezTo>
                    <a:pt x="2521" y="8906"/>
                    <a:pt x="1934" y="9758"/>
                    <a:pt x="3453" y="10664"/>
                  </a:cubicBezTo>
                  <a:cubicBezTo>
                    <a:pt x="4253" y="11064"/>
                    <a:pt x="4199" y="11171"/>
                    <a:pt x="4466" y="12157"/>
                  </a:cubicBezTo>
                  <a:cubicBezTo>
                    <a:pt x="4706" y="13142"/>
                    <a:pt x="4785" y="14262"/>
                    <a:pt x="5132" y="15248"/>
                  </a:cubicBezTo>
                  <a:cubicBezTo>
                    <a:pt x="6358" y="19218"/>
                    <a:pt x="9049" y="23934"/>
                    <a:pt x="12912" y="25479"/>
                  </a:cubicBezTo>
                  <a:cubicBezTo>
                    <a:pt x="14591" y="26172"/>
                    <a:pt x="16350" y="26732"/>
                    <a:pt x="18135" y="27132"/>
                  </a:cubicBezTo>
                  <a:cubicBezTo>
                    <a:pt x="17389" y="30782"/>
                    <a:pt x="16856" y="38403"/>
                    <a:pt x="16909" y="39096"/>
                  </a:cubicBezTo>
                  <a:cubicBezTo>
                    <a:pt x="16940" y="39578"/>
                    <a:pt x="16912" y="39716"/>
                    <a:pt x="16927" y="39716"/>
                  </a:cubicBezTo>
                  <a:cubicBezTo>
                    <a:pt x="16949" y="39716"/>
                    <a:pt x="17050" y="39466"/>
                    <a:pt x="17484" y="39466"/>
                  </a:cubicBezTo>
                  <a:cubicBezTo>
                    <a:pt x="17565" y="39466"/>
                    <a:pt x="17657" y="39475"/>
                    <a:pt x="17762" y="39495"/>
                  </a:cubicBezTo>
                  <a:cubicBezTo>
                    <a:pt x="19442" y="39869"/>
                    <a:pt x="23125" y="40324"/>
                    <a:pt x="25338" y="40324"/>
                  </a:cubicBezTo>
                  <a:cubicBezTo>
                    <a:pt x="25652" y="40324"/>
                    <a:pt x="25937" y="40314"/>
                    <a:pt x="26182" y="40295"/>
                  </a:cubicBezTo>
                  <a:cubicBezTo>
                    <a:pt x="26475" y="38962"/>
                    <a:pt x="26369" y="29903"/>
                    <a:pt x="26369" y="29903"/>
                  </a:cubicBezTo>
                  <a:lnTo>
                    <a:pt x="26369" y="29903"/>
                  </a:lnTo>
                  <a:cubicBezTo>
                    <a:pt x="27701" y="32141"/>
                    <a:pt x="33750" y="40428"/>
                    <a:pt x="34123" y="40481"/>
                  </a:cubicBezTo>
                  <a:cubicBezTo>
                    <a:pt x="34148" y="40487"/>
                    <a:pt x="34175" y="40490"/>
                    <a:pt x="34206" y="40490"/>
                  </a:cubicBezTo>
                  <a:cubicBezTo>
                    <a:pt x="34593" y="40490"/>
                    <a:pt x="35375" y="40041"/>
                    <a:pt x="35721" y="39868"/>
                  </a:cubicBezTo>
                  <a:cubicBezTo>
                    <a:pt x="34043" y="37124"/>
                    <a:pt x="29460" y="31262"/>
                    <a:pt x="27754" y="28517"/>
                  </a:cubicBezTo>
                  <a:cubicBezTo>
                    <a:pt x="27088" y="27398"/>
                    <a:pt x="26395" y="26359"/>
                    <a:pt x="24983" y="26172"/>
                  </a:cubicBezTo>
                  <a:cubicBezTo>
                    <a:pt x="24887" y="26163"/>
                    <a:pt x="24804" y="26158"/>
                    <a:pt x="24731" y="26158"/>
                  </a:cubicBezTo>
                  <a:cubicBezTo>
                    <a:pt x="24191" y="26158"/>
                    <a:pt x="24171" y="26407"/>
                    <a:pt x="23491" y="26758"/>
                  </a:cubicBezTo>
                  <a:cubicBezTo>
                    <a:pt x="22873" y="27055"/>
                    <a:pt x="22208" y="27214"/>
                    <a:pt x="21519" y="27214"/>
                  </a:cubicBezTo>
                  <a:cubicBezTo>
                    <a:pt x="21466" y="27214"/>
                    <a:pt x="21413" y="27213"/>
                    <a:pt x="21359" y="27211"/>
                  </a:cubicBezTo>
                  <a:cubicBezTo>
                    <a:pt x="20240" y="27025"/>
                    <a:pt x="19814" y="26119"/>
                    <a:pt x="19174" y="25400"/>
                  </a:cubicBezTo>
                  <a:cubicBezTo>
                    <a:pt x="19174" y="25266"/>
                    <a:pt x="19174" y="25160"/>
                    <a:pt x="19148" y="25080"/>
                  </a:cubicBezTo>
                  <a:cubicBezTo>
                    <a:pt x="15550" y="24813"/>
                    <a:pt x="12646" y="23081"/>
                    <a:pt x="9955" y="20310"/>
                  </a:cubicBezTo>
                  <a:cubicBezTo>
                    <a:pt x="8463" y="18765"/>
                    <a:pt x="7397" y="16527"/>
                    <a:pt x="6917" y="14501"/>
                  </a:cubicBezTo>
                  <a:cubicBezTo>
                    <a:pt x="6571" y="12929"/>
                    <a:pt x="6038" y="11224"/>
                    <a:pt x="5905" y="9625"/>
                  </a:cubicBezTo>
                  <a:cubicBezTo>
                    <a:pt x="5691" y="6561"/>
                    <a:pt x="6571" y="299"/>
                    <a:pt x="5985" y="6"/>
                  </a:cubicBezTo>
                  <a:cubicBezTo>
                    <a:pt x="5955" y="3"/>
                    <a:pt x="5927" y="1"/>
                    <a:pt x="5900" y="1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907661" y="930426"/>
              <a:ext cx="154872" cy="252919"/>
            </a:xfrm>
            <a:custGeom>
              <a:avLst/>
              <a:gdLst/>
              <a:ahLst/>
              <a:cxnLst/>
              <a:rect l="l" t="t" r="r" b="b"/>
              <a:pathLst>
                <a:path w="4050" h="6614" extrusionOk="0">
                  <a:moveTo>
                    <a:pt x="3516" y="0"/>
                  </a:moveTo>
                  <a:cubicBezTo>
                    <a:pt x="3492" y="0"/>
                    <a:pt x="3466" y="4"/>
                    <a:pt x="3437" y="11"/>
                  </a:cubicBezTo>
                  <a:cubicBezTo>
                    <a:pt x="3011" y="144"/>
                    <a:pt x="2638" y="970"/>
                    <a:pt x="2452" y="1316"/>
                  </a:cubicBezTo>
                  <a:cubicBezTo>
                    <a:pt x="2185" y="1796"/>
                    <a:pt x="1785" y="2409"/>
                    <a:pt x="1759" y="2968"/>
                  </a:cubicBezTo>
                  <a:cubicBezTo>
                    <a:pt x="1439" y="3075"/>
                    <a:pt x="1119" y="3075"/>
                    <a:pt x="853" y="3261"/>
                  </a:cubicBezTo>
                  <a:cubicBezTo>
                    <a:pt x="240" y="3741"/>
                    <a:pt x="0" y="4993"/>
                    <a:pt x="107" y="5713"/>
                  </a:cubicBezTo>
                  <a:lnTo>
                    <a:pt x="453" y="6486"/>
                  </a:lnTo>
                  <a:cubicBezTo>
                    <a:pt x="570" y="6564"/>
                    <a:pt x="701" y="6613"/>
                    <a:pt x="837" y="6613"/>
                  </a:cubicBezTo>
                  <a:cubicBezTo>
                    <a:pt x="886" y="6613"/>
                    <a:pt x="936" y="6606"/>
                    <a:pt x="986" y="6592"/>
                  </a:cubicBezTo>
                  <a:cubicBezTo>
                    <a:pt x="1919" y="6512"/>
                    <a:pt x="2638" y="5233"/>
                    <a:pt x="2984" y="4487"/>
                  </a:cubicBezTo>
                  <a:cubicBezTo>
                    <a:pt x="3384" y="3661"/>
                    <a:pt x="3624" y="2808"/>
                    <a:pt x="3731" y="1902"/>
                  </a:cubicBezTo>
                  <a:cubicBezTo>
                    <a:pt x="3756" y="1597"/>
                    <a:pt x="4049" y="0"/>
                    <a:pt x="3516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200080" y="1666464"/>
              <a:ext cx="704113" cy="702086"/>
            </a:xfrm>
            <a:custGeom>
              <a:avLst/>
              <a:gdLst/>
              <a:ahLst/>
              <a:cxnLst/>
              <a:rect l="l" t="t" r="r" b="b"/>
              <a:pathLst>
                <a:path w="18413" h="18360" extrusionOk="0">
                  <a:moveTo>
                    <a:pt x="1573" y="1"/>
                  </a:moveTo>
                  <a:cubicBezTo>
                    <a:pt x="1359" y="187"/>
                    <a:pt x="986" y="1333"/>
                    <a:pt x="880" y="1600"/>
                  </a:cubicBezTo>
                  <a:cubicBezTo>
                    <a:pt x="587" y="2426"/>
                    <a:pt x="267" y="2932"/>
                    <a:pt x="1" y="3785"/>
                  </a:cubicBezTo>
                  <a:cubicBezTo>
                    <a:pt x="1093" y="4531"/>
                    <a:pt x="4877" y="5250"/>
                    <a:pt x="5010" y="5650"/>
                  </a:cubicBezTo>
                  <a:cubicBezTo>
                    <a:pt x="5010" y="5650"/>
                    <a:pt x="4211" y="14496"/>
                    <a:pt x="3731" y="17267"/>
                  </a:cubicBezTo>
                  <a:cubicBezTo>
                    <a:pt x="6422" y="18173"/>
                    <a:pt x="8501" y="18307"/>
                    <a:pt x="11325" y="18360"/>
                  </a:cubicBezTo>
                  <a:cubicBezTo>
                    <a:pt x="12204" y="18360"/>
                    <a:pt x="13110" y="18173"/>
                    <a:pt x="13990" y="18173"/>
                  </a:cubicBezTo>
                  <a:cubicBezTo>
                    <a:pt x="14332" y="18173"/>
                    <a:pt x="14675" y="18241"/>
                    <a:pt x="15008" y="18241"/>
                  </a:cubicBezTo>
                  <a:cubicBezTo>
                    <a:pt x="15141" y="18241"/>
                    <a:pt x="15272" y="18230"/>
                    <a:pt x="15402" y="18200"/>
                  </a:cubicBezTo>
                  <a:cubicBezTo>
                    <a:pt x="15482" y="15242"/>
                    <a:pt x="14869" y="11379"/>
                    <a:pt x="14869" y="8421"/>
                  </a:cubicBezTo>
                  <a:lnTo>
                    <a:pt x="14869" y="8421"/>
                  </a:lnTo>
                  <a:cubicBezTo>
                    <a:pt x="15135" y="8847"/>
                    <a:pt x="15855" y="10393"/>
                    <a:pt x="15855" y="10393"/>
                  </a:cubicBezTo>
                  <a:cubicBezTo>
                    <a:pt x="15872" y="10395"/>
                    <a:pt x="15891" y="10397"/>
                    <a:pt x="15911" y="10397"/>
                  </a:cubicBezTo>
                  <a:cubicBezTo>
                    <a:pt x="16294" y="10397"/>
                    <a:pt x="17171" y="9929"/>
                    <a:pt x="17374" y="9727"/>
                  </a:cubicBezTo>
                  <a:cubicBezTo>
                    <a:pt x="17827" y="9300"/>
                    <a:pt x="18173" y="8794"/>
                    <a:pt x="18386" y="8234"/>
                  </a:cubicBezTo>
                  <a:cubicBezTo>
                    <a:pt x="18413" y="8048"/>
                    <a:pt x="17800" y="7568"/>
                    <a:pt x="17374" y="7035"/>
                  </a:cubicBezTo>
                  <a:cubicBezTo>
                    <a:pt x="16408" y="5740"/>
                    <a:pt x="14935" y="2992"/>
                    <a:pt x="12952" y="2992"/>
                  </a:cubicBezTo>
                  <a:cubicBezTo>
                    <a:pt x="12855" y="2992"/>
                    <a:pt x="12757" y="2998"/>
                    <a:pt x="12657" y="3012"/>
                  </a:cubicBezTo>
                  <a:cubicBezTo>
                    <a:pt x="12231" y="3118"/>
                    <a:pt x="12178" y="3385"/>
                    <a:pt x="11805" y="3625"/>
                  </a:cubicBezTo>
                  <a:cubicBezTo>
                    <a:pt x="11432" y="3838"/>
                    <a:pt x="11005" y="3944"/>
                    <a:pt x="10552" y="3971"/>
                  </a:cubicBezTo>
                  <a:cubicBezTo>
                    <a:pt x="10325" y="3995"/>
                    <a:pt x="10109" y="4012"/>
                    <a:pt x="9904" y="4012"/>
                  </a:cubicBezTo>
                  <a:cubicBezTo>
                    <a:pt x="9193" y="4012"/>
                    <a:pt x="8615" y="3806"/>
                    <a:pt x="8181" y="2959"/>
                  </a:cubicBezTo>
                  <a:lnTo>
                    <a:pt x="7648" y="2212"/>
                  </a:lnTo>
                  <a:cubicBezTo>
                    <a:pt x="5996" y="1893"/>
                    <a:pt x="4584" y="1200"/>
                    <a:pt x="2878" y="587"/>
                  </a:cubicBezTo>
                  <a:cubicBezTo>
                    <a:pt x="2479" y="427"/>
                    <a:pt x="1573" y="1"/>
                    <a:pt x="1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45774" y="1707534"/>
              <a:ext cx="117244" cy="300337"/>
            </a:xfrm>
            <a:custGeom>
              <a:avLst/>
              <a:gdLst/>
              <a:ahLst/>
              <a:cxnLst/>
              <a:rect l="l" t="t" r="r" b="b"/>
              <a:pathLst>
                <a:path w="3066" h="7854" extrusionOk="0">
                  <a:moveTo>
                    <a:pt x="1715" y="1"/>
                  </a:moveTo>
                  <a:cubicBezTo>
                    <a:pt x="1644" y="1"/>
                    <a:pt x="1579" y="15"/>
                    <a:pt x="1520" y="46"/>
                  </a:cubicBezTo>
                  <a:cubicBezTo>
                    <a:pt x="694" y="499"/>
                    <a:pt x="294" y="1751"/>
                    <a:pt x="187" y="2604"/>
                  </a:cubicBezTo>
                  <a:cubicBezTo>
                    <a:pt x="54" y="3590"/>
                    <a:pt x="1" y="4576"/>
                    <a:pt x="81" y="5562"/>
                  </a:cubicBezTo>
                  <a:cubicBezTo>
                    <a:pt x="107" y="6228"/>
                    <a:pt x="134" y="7374"/>
                    <a:pt x="720" y="7853"/>
                  </a:cubicBezTo>
                  <a:cubicBezTo>
                    <a:pt x="1040" y="6574"/>
                    <a:pt x="1067" y="5295"/>
                    <a:pt x="1573" y="4016"/>
                  </a:cubicBezTo>
                  <a:cubicBezTo>
                    <a:pt x="1999" y="2844"/>
                    <a:pt x="2266" y="1991"/>
                    <a:pt x="3038" y="952"/>
                  </a:cubicBezTo>
                  <a:lnTo>
                    <a:pt x="3065" y="952"/>
                  </a:lnTo>
                  <a:cubicBezTo>
                    <a:pt x="2857" y="627"/>
                    <a:pt x="2184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694252" y="1761796"/>
              <a:ext cx="97856" cy="337774"/>
            </a:xfrm>
            <a:custGeom>
              <a:avLst/>
              <a:gdLst/>
              <a:ahLst/>
              <a:cxnLst/>
              <a:rect l="l" t="t" r="r" b="b"/>
              <a:pathLst>
                <a:path w="2559" h="8833" extrusionOk="0">
                  <a:moveTo>
                    <a:pt x="477" y="0"/>
                  </a:moveTo>
                  <a:cubicBezTo>
                    <a:pt x="347" y="0"/>
                    <a:pt x="242" y="26"/>
                    <a:pt x="187" y="92"/>
                  </a:cubicBezTo>
                  <a:cubicBezTo>
                    <a:pt x="1" y="812"/>
                    <a:pt x="1599" y="7766"/>
                    <a:pt x="2266" y="8832"/>
                  </a:cubicBezTo>
                  <a:cubicBezTo>
                    <a:pt x="2505" y="8806"/>
                    <a:pt x="2559" y="519"/>
                    <a:pt x="1866" y="386"/>
                  </a:cubicBezTo>
                  <a:cubicBezTo>
                    <a:pt x="1866" y="386"/>
                    <a:pt x="978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32387" y="1717247"/>
              <a:ext cx="139652" cy="152042"/>
            </a:xfrm>
            <a:custGeom>
              <a:avLst/>
              <a:gdLst/>
              <a:ahLst/>
              <a:cxnLst/>
              <a:rect l="l" t="t" r="r" b="b"/>
              <a:pathLst>
                <a:path w="3652" h="3976" extrusionOk="0">
                  <a:moveTo>
                    <a:pt x="2272" y="0"/>
                  </a:moveTo>
                  <a:cubicBezTo>
                    <a:pt x="1719" y="0"/>
                    <a:pt x="959" y="299"/>
                    <a:pt x="747" y="725"/>
                  </a:cubicBezTo>
                  <a:cubicBezTo>
                    <a:pt x="1" y="2057"/>
                    <a:pt x="1226" y="3389"/>
                    <a:pt x="2372" y="3975"/>
                  </a:cubicBezTo>
                  <a:cubicBezTo>
                    <a:pt x="2745" y="3496"/>
                    <a:pt x="3172" y="3069"/>
                    <a:pt x="3651" y="2696"/>
                  </a:cubicBezTo>
                  <a:cubicBezTo>
                    <a:pt x="3385" y="2483"/>
                    <a:pt x="2052" y="1231"/>
                    <a:pt x="2825" y="1071"/>
                  </a:cubicBezTo>
                  <a:lnTo>
                    <a:pt x="2772" y="138"/>
                  </a:lnTo>
                  <a:cubicBezTo>
                    <a:pt x="2662" y="43"/>
                    <a:pt x="2482" y="0"/>
                    <a:pt x="2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572994" y="1726577"/>
              <a:ext cx="164088" cy="168180"/>
            </a:xfrm>
            <a:custGeom>
              <a:avLst/>
              <a:gdLst/>
              <a:ahLst/>
              <a:cxnLst/>
              <a:rect l="l" t="t" r="r" b="b"/>
              <a:pathLst>
                <a:path w="4291" h="4398" extrusionOk="0">
                  <a:moveTo>
                    <a:pt x="1973" y="1"/>
                  </a:moveTo>
                  <a:lnTo>
                    <a:pt x="2026" y="81"/>
                  </a:lnTo>
                  <a:cubicBezTo>
                    <a:pt x="1999" y="1253"/>
                    <a:pt x="1173" y="2239"/>
                    <a:pt x="1" y="2452"/>
                  </a:cubicBezTo>
                  <a:cubicBezTo>
                    <a:pt x="241" y="2825"/>
                    <a:pt x="960" y="4344"/>
                    <a:pt x="1386" y="4398"/>
                  </a:cubicBezTo>
                  <a:cubicBezTo>
                    <a:pt x="1391" y="4398"/>
                    <a:pt x="1395" y="4398"/>
                    <a:pt x="1399" y="4398"/>
                  </a:cubicBezTo>
                  <a:cubicBezTo>
                    <a:pt x="1808" y="4398"/>
                    <a:pt x="2854" y="3143"/>
                    <a:pt x="3065" y="2932"/>
                  </a:cubicBezTo>
                  <a:cubicBezTo>
                    <a:pt x="3598" y="2346"/>
                    <a:pt x="4291" y="1653"/>
                    <a:pt x="3651" y="934"/>
                  </a:cubicBezTo>
                  <a:cubicBezTo>
                    <a:pt x="3198" y="481"/>
                    <a:pt x="2612" y="134"/>
                    <a:pt x="1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32817" y="1331255"/>
              <a:ext cx="80533" cy="73383"/>
            </a:xfrm>
            <a:custGeom>
              <a:avLst/>
              <a:gdLst/>
              <a:ahLst/>
              <a:cxnLst/>
              <a:rect l="l" t="t" r="r" b="b"/>
              <a:pathLst>
                <a:path w="2106" h="1919" extrusionOk="0">
                  <a:moveTo>
                    <a:pt x="454" y="0"/>
                  </a:moveTo>
                  <a:cubicBezTo>
                    <a:pt x="374" y="0"/>
                    <a:pt x="321" y="0"/>
                    <a:pt x="241" y="27"/>
                  </a:cubicBezTo>
                  <a:cubicBezTo>
                    <a:pt x="187" y="27"/>
                    <a:pt x="134" y="54"/>
                    <a:pt x="107" y="107"/>
                  </a:cubicBezTo>
                  <a:lnTo>
                    <a:pt x="1" y="187"/>
                  </a:lnTo>
                  <a:lnTo>
                    <a:pt x="134" y="134"/>
                  </a:lnTo>
                  <a:lnTo>
                    <a:pt x="267" y="134"/>
                  </a:lnTo>
                  <a:cubicBezTo>
                    <a:pt x="321" y="134"/>
                    <a:pt x="374" y="187"/>
                    <a:pt x="427" y="187"/>
                  </a:cubicBezTo>
                  <a:cubicBezTo>
                    <a:pt x="481" y="214"/>
                    <a:pt x="534" y="240"/>
                    <a:pt x="614" y="267"/>
                  </a:cubicBezTo>
                  <a:cubicBezTo>
                    <a:pt x="667" y="320"/>
                    <a:pt x="720" y="373"/>
                    <a:pt x="774" y="427"/>
                  </a:cubicBezTo>
                  <a:cubicBezTo>
                    <a:pt x="827" y="480"/>
                    <a:pt x="907" y="533"/>
                    <a:pt x="960" y="613"/>
                  </a:cubicBezTo>
                  <a:cubicBezTo>
                    <a:pt x="1013" y="667"/>
                    <a:pt x="1067" y="746"/>
                    <a:pt x="1120" y="800"/>
                  </a:cubicBezTo>
                  <a:cubicBezTo>
                    <a:pt x="1360" y="1093"/>
                    <a:pt x="1573" y="1386"/>
                    <a:pt x="1760" y="1599"/>
                  </a:cubicBezTo>
                  <a:cubicBezTo>
                    <a:pt x="1866" y="1706"/>
                    <a:pt x="1973" y="1812"/>
                    <a:pt x="2106" y="1919"/>
                  </a:cubicBezTo>
                  <a:cubicBezTo>
                    <a:pt x="2106" y="1919"/>
                    <a:pt x="2026" y="1732"/>
                    <a:pt x="1919" y="1493"/>
                  </a:cubicBezTo>
                  <a:cubicBezTo>
                    <a:pt x="1760" y="1173"/>
                    <a:pt x="1573" y="880"/>
                    <a:pt x="1360" y="613"/>
                  </a:cubicBezTo>
                  <a:cubicBezTo>
                    <a:pt x="1253" y="453"/>
                    <a:pt x="1093" y="320"/>
                    <a:pt x="960" y="214"/>
                  </a:cubicBezTo>
                  <a:cubicBezTo>
                    <a:pt x="880" y="160"/>
                    <a:pt x="800" y="107"/>
                    <a:pt x="720" y="80"/>
                  </a:cubicBezTo>
                  <a:cubicBezTo>
                    <a:pt x="640" y="27"/>
                    <a:pt x="534" y="0"/>
                    <a:pt x="454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644350" y="1281314"/>
              <a:ext cx="80533" cy="116632"/>
            </a:xfrm>
            <a:custGeom>
              <a:avLst/>
              <a:gdLst/>
              <a:ahLst/>
              <a:cxnLst/>
              <a:rect l="l" t="t" r="r" b="b"/>
              <a:pathLst>
                <a:path w="2106" h="3050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14"/>
                    <a:pt x="0" y="400"/>
                    <a:pt x="0" y="640"/>
                  </a:cubicBezTo>
                  <a:cubicBezTo>
                    <a:pt x="0" y="773"/>
                    <a:pt x="27" y="880"/>
                    <a:pt x="53" y="987"/>
                  </a:cubicBezTo>
                  <a:cubicBezTo>
                    <a:pt x="53" y="1040"/>
                    <a:pt x="80" y="1120"/>
                    <a:pt x="107" y="1173"/>
                  </a:cubicBezTo>
                  <a:lnTo>
                    <a:pt x="133" y="1200"/>
                  </a:lnTo>
                  <a:lnTo>
                    <a:pt x="160" y="1253"/>
                  </a:lnTo>
                  <a:cubicBezTo>
                    <a:pt x="187" y="1280"/>
                    <a:pt x="213" y="1306"/>
                    <a:pt x="240" y="1306"/>
                  </a:cubicBezTo>
                  <a:cubicBezTo>
                    <a:pt x="267" y="1360"/>
                    <a:pt x="346" y="1386"/>
                    <a:pt x="400" y="1413"/>
                  </a:cubicBezTo>
                  <a:cubicBezTo>
                    <a:pt x="453" y="1440"/>
                    <a:pt x="506" y="1466"/>
                    <a:pt x="586" y="1493"/>
                  </a:cubicBezTo>
                  <a:cubicBezTo>
                    <a:pt x="693" y="1493"/>
                    <a:pt x="799" y="1520"/>
                    <a:pt x="906" y="1520"/>
                  </a:cubicBezTo>
                  <a:cubicBezTo>
                    <a:pt x="1013" y="1546"/>
                    <a:pt x="1119" y="1546"/>
                    <a:pt x="1199" y="1573"/>
                  </a:cubicBezTo>
                  <a:cubicBezTo>
                    <a:pt x="1252" y="1573"/>
                    <a:pt x="1279" y="1599"/>
                    <a:pt x="1332" y="1626"/>
                  </a:cubicBezTo>
                  <a:cubicBezTo>
                    <a:pt x="1359" y="1626"/>
                    <a:pt x="1386" y="1653"/>
                    <a:pt x="1412" y="1679"/>
                  </a:cubicBezTo>
                  <a:cubicBezTo>
                    <a:pt x="1492" y="1733"/>
                    <a:pt x="1572" y="1813"/>
                    <a:pt x="1652" y="1893"/>
                  </a:cubicBezTo>
                  <a:cubicBezTo>
                    <a:pt x="1679" y="1919"/>
                    <a:pt x="1705" y="1973"/>
                    <a:pt x="1732" y="2026"/>
                  </a:cubicBezTo>
                  <a:cubicBezTo>
                    <a:pt x="1759" y="2052"/>
                    <a:pt x="1785" y="2106"/>
                    <a:pt x="1785" y="2132"/>
                  </a:cubicBezTo>
                  <a:cubicBezTo>
                    <a:pt x="1785" y="2159"/>
                    <a:pt x="1785" y="2159"/>
                    <a:pt x="1785" y="2186"/>
                  </a:cubicBezTo>
                  <a:cubicBezTo>
                    <a:pt x="1785" y="2212"/>
                    <a:pt x="1785" y="2212"/>
                    <a:pt x="1785" y="2239"/>
                  </a:cubicBezTo>
                  <a:cubicBezTo>
                    <a:pt x="1785" y="2266"/>
                    <a:pt x="1732" y="2319"/>
                    <a:pt x="1732" y="2346"/>
                  </a:cubicBezTo>
                  <a:cubicBezTo>
                    <a:pt x="1705" y="2372"/>
                    <a:pt x="1679" y="2426"/>
                    <a:pt x="1652" y="2452"/>
                  </a:cubicBezTo>
                  <a:cubicBezTo>
                    <a:pt x="1599" y="2479"/>
                    <a:pt x="1572" y="2505"/>
                    <a:pt x="1519" y="2559"/>
                  </a:cubicBezTo>
                  <a:cubicBezTo>
                    <a:pt x="1439" y="2612"/>
                    <a:pt x="1332" y="2665"/>
                    <a:pt x="1252" y="2719"/>
                  </a:cubicBezTo>
                  <a:cubicBezTo>
                    <a:pt x="1146" y="2745"/>
                    <a:pt x="1039" y="2799"/>
                    <a:pt x="933" y="2825"/>
                  </a:cubicBezTo>
                  <a:cubicBezTo>
                    <a:pt x="720" y="2905"/>
                    <a:pt x="480" y="2985"/>
                    <a:pt x="267" y="3038"/>
                  </a:cubicBezTo>
                  <a:cubicBezTo>
                    <a:pt x="337" y="3046"/>
                    <a:pt x="407" y="3049"/>
                    <a:pt x="477" y="3049"/>
                  </a:cubicBezTo>
                  <a:cubicBezTo>
                    <a:pt x="647" y="3049"/>
                    <a:pt x="816" y="3031"/>
                    <a:pt x="986" y="3012"/>
                  </a:cubicBezTo>
                  <a:cubicBezTo>
                    <a:pt x="1226" y="2958"/>
                    <a:pt x="1439" y="2878"/>
                    <a:pt x="1679" y="2772"/>
                  </a:cubicBezTo>
                  <a:cubicBezTo>
                    <a:pt x="1732" y="2745"/>
                    <a:pt x="1785" y="2719"/>
                    <a:pt x="1839" y="2665"/>
                  </a:cubicBezTo>
                  <a:cubicBezTo>
                    <a:pt x="1892" y="2612"/>
                    <a:pt x="1945" y="2559"/>
                    <a:pt x="1999" y="2505"/>
                  </a:cubicBezTo>
                  <a:cubicBezTo>
                    <a:pt x="2025" y="2452"/>
                    <a:pt x="2052" y="2372"/>
                    <a:pt x="2078" y="2292"/>
                  </a:cubicBezTo>
                  <a:lnTo>
                    <a:pt x="2105" y="2186"/>
                  </a:lnTo>
                  <a:lnTo>
                    <a:pt x="2105" y="2079"/>
                  </a:lnTo>
                  <a:cubicBezTo>
                    <a:pt x="2078" y="1999"/>
                    <a:pt x="2052" y="1919"/>
                    <a:pt x="2025" y="1866"/>
                  </a:cubicBezTo>
                  <a:cubicBezTo>
                    <a:pt x="1999" y="1786"/>
                    <a:pt x="1945" y="1733"/>
                    <a:pt x="1919" y="1706"/>
                  </a:cubicBezTo>
                  <a:cubicBezTo>
                    <a:pt x="1812" y="1599"/>
                    <a:pt x="1732" y="1493"/>
                    <a:pt x="1625" y="1413"/>
                  </a:cubicBezTo>
                  <a:cubicBezTo>
                    <a:pt x="1572" y="1386"/>
                    <a:pt x="1519" y="1333"/>
                    <a:pt x="1466" y="1306"/>
                  </a:cubicBezTo>
                  <a:cubicBezTo>
                    <a:pt x="1386" y="1280"/>
                    <a:pt x="1332" y="1253"/>
                    <a:pt x="1279" y="1253"/>
                  </a:cubicBezTo>
                  <a:cubicBezTo>
                    <a:pt x="1173" y="1226"/>
                    <a:pt x="1039" y="1200"/>
                    <a:pt x="933" y="1200"/>
                  </a:cubicBezTo>
                  <a:lnTo>
                    <a:pt x="640" y="1200"/>
                  </a:lnTo>
                  <a:cubicBezTo>
                    <a:pt x="586" y="1173"/>
                    <a:pt x="533" y="1173"/>
                    <a:pt x="506" y="1173"/>
                  </a:cubicBezTo>
                  <a:cubicBezTo>
                    <a:pt x="453" y="1147"/>
                    <a:pt x="426" y="1147"/>
                    <a:pt x="400" y="1120"/>
                  </a:cubicBezTo>
                  <a:cubicBezTo>
                    <a:pt x="373" y="1120"/>
                    <a:pt x="346" y="1093"/>
                    <a:pt x="346" y="1067"/>
                  </a:cubicBezTo>
                  <a:lnTo>
                    <a:pt x="320" y="1067"/>
                  </a:lnTo>
                  <a:lnTo>
                    <a:pt x="320" y="1040"/>
                  </a:lnTo>
                  <a:cubicBezTo>
                    <a:pt x="293" y="987"/>
                    <a:pt x="267" y="960"/>
                    <a:pt x="267" y="907"/>
                  </a:cubicBezTo>
                  <a:cubicBezTo>
                    <a:pt x="213" y="827"/>
                    <a:pt x="187" y="720"/>
                    <a:pt x="187" y="614"/>
                  </a:cubicBezTo>
                  <a:cubicBezTo>
                    <a:pt x="133" y="400"/>
                    <a:pt x="80" y="187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408296" y="1016962"/>
              <a:ext cx="60878" cy="44358"/>
            </a:xfrm>
            <a:custGeom>
              <a:avLst/>
              <a:gdLst/>
              <a:ahLst/>
              <a:cxnLst/>
              <a:rect l="l" t="t" r="r" b="b"/>
              <a:pathLst>
                <a:path w="1592" h="1160" extrusionOk="0">
                  <a:moveTo>
                    <a:pt x="1244" y="1"/>
                  </a:moveTo>
                  <a:cubicBezTo>
                    <a:pt x="807" y="1"/>
                    <a:pt x="1" y="477"/>
                    <a:pt x="71" y="918"/>
                  </a:cubicBezTo>
                  <a:cubicBezTo>
                    <a:pt x="93" y="1092"/>
                    <a:pt x="193" y="1160"/>
                    <a:pt x="331" y="1160"/>
                  </a:cubicBezTo>
                  <a:cubicBezTo>
                    <a:pt x="700" y="1160"/>
                    <a:pt x="1340" y="672"/>
                    <a:pt x="1457" y="439"/>
                  </a:cubicBezTo>
                  <a:cubicBezTo>
                    <a:pt x="1592" y="124"/>
                    <a:pt x="1466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861016" y="1095966"/>
              <a:ext cx="54416" cy="53727"/>
            </a:xfrm>
            <a:custGeom>
              <a:avLst/>
              <a:gdLst/>
              <a:ahLst/>
              <a:cxnLst/>
              <a:rect l="l" t="t" r="r" b="b"/>
              <a:pathLst>
                <a:path w="1423" h="1405" extrusionOk="0">
                  <a:moveTo>
                    <a:pt x="234" y="1"/>
                  </a:moveTo>
                  <a:cubicBezTo>
                    <a:pt x="90" y="1"/>
                    <a:pt x="0" y="106"/>
                    <a:pt x="36" y="371"/>
                  </a:cubicBezTo>
                  <a:cubicBezTo>
                    <a:pt x="79" y="645"/>
                    <a:pt x="605" y="1404"/>
                    <a:pt x="968" y="1404"/>
                  </a:cubicBezTo>
                  <a:cubicBezTo>
                    <a:pt x="1064" y="1404"/>
                    <a:pt x="1148" y="1352"/>
                    <a:pt x="1209" y="1224"/>
                  </a:cubicBezTo>
                  <a:cubicBezTo>
                    <a:pt x="1423" y="776"/>
                    <a:pt x="62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431392" y="1228084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702" y="0"/>
                  </a:moveTo>
                  <a:cubicBezTo>
                    <a:pt x="672" y="0"/>
                    <a:pt x="643" y="3"/>
                    <a:pt x="613" y="7"/>
                  </a:cubicBezTo>
                  <a:cubicBezTo>
                    <a:pt x="240" y="34"/>
                    <a:pt x="0" y="354"/>
                    <a:pt x="27" y="700"/>
                  </a:cubicBezTo>
                  <a:cubicBezTo>
                    <a:pt x="77" y="1054"/>
                    <a:pt x="368" y="1288"/>
                    <a:pt x="694" y="1288"/>
                  </a:cubicBezTo>
                  <a:cubicBezTo>
                    <a:pt x="711" y="1288"/>
                    <a:pt x="729" y="1288"/>
                    <a:pt x="746" y="1286"/>
                  </a:cubicBezTo>
                  <a:cubicBezTo>
                    <a:pt x="1093" y="1260"/>
                    <a:pt x="1359" y="940"/>
                    <a:pt x="1306" y="567"/>
                  </a:cubicBezTo>
                  <a:cubicBezTo>
                    <a:pt x="1281" y="250"/>
                    <a:pt x="1012" y="0"/>
                    <a:pt x="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4800215" y="1275119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670" y="1"/>
                  </a:moveTo>
                  <a:cubicBezTo>
                    <a:pt x="651" y="1"/>
                    <a:pt x="633" y="2"/>
                    <a:pt x="614" y="3"/>
                  </a:cubicBezTo>
                  <a:cubicBezTo>
                    <a:pt x="267" y="30"/>
                    <a:pt x="1" y="349"/>
                    <a:pt x="54" y="722"/>
                  </a:cubicBezTo>
                  <a:cubicBezTo>
                    <a:pt x="79" y="1039"/>
                    <a:pt x="348" y="1289"/>
                    <a:pt x="679" y="1289"/>
                  </a:cubicBezTo>
                  <a:cubicBezTo>
                    <a:pt x="710" y="1289"/>
                    <a:pt x="742" y="1286"/>
                    <a:pt x="774" y="1282"/>
                  </a:cubicBezTo>
                  <a:cubicBezTo>
                    <a:pt x="1120" y="1255"/>
                    <a:pt x="1360" y="935"/>
                    <a:pt x="1333" y="589"/>
                  </a:cubicBezTo>
                  <a:cubicBezTo>
                    <a:pt x="1308" y="235"/>
                    <a:pt x="1018" y="1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452768" y="1498171"/>
              <a:ext cx="261906" cy="98315"/>
            </a:xfrm>
            <a:custGeom>
              <a:avLst/>
              <a:gdLst/>
              <a:ahLst/>
              <a:cxnLst/>
              <a:rect l="l" t="t" r="r" b="b"/>
              <a:pathLst>
                <a:path w="6849" h="2571" extrusionOk="0">
                  <a:moveTo>
                    <a:pt x="1984" y="1"/>
                  </a:moveTo>
                  <a:cubicBezTo>
                    <a:pt x="1287" y="1"/>
                    <a:pt x="608" y="78"/>
                    <a:pt x="1" y="218"/>
                  </a:cubicBezTo>
                  <a:cubicBezTo>
                    <a:pt x="614" y="1364"/>
                    <a:pt x="1972" y="2244"/>
                    <a:pt x="3518" y="2537"/>
                  </a:cubicBezTo>
                  <a:cubicBezTo>
                    <a:pt x="3666" y="2559"/>
                    <a:pt x="3828" y="2570"/>
                    <a:pt x="4000" y="2570"/>
                  </a:cubicBezTo>
                  <a:cubicBezTo>
                    <a:pt x="4848" y="2570"/>
                    <a:pt x="5940" y="2300"/>
                    <a:pt x="6849" y="1791"/>
                  </a:cubicBezTo>
                  <a:cubicBezTo>
                    <a:pt x="5733" y="521"/>
                    <a:pt x="3797" y="1"/>
                    <a:pt x="1984" y="1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46" y="1417868"/>
              <a:ext cx="346493" cy="148792"/>
            </a:xfrm>
            <a:custGeom>
              <a:avLst/>
              <a:gdLst/>
              <a:ahLst/>
              <a:cxnLst/>
              <a:rect l="l" t="t" r="r" b="b"/>
              <a:pathLst>
                <a:path w="9061" h="3891" extrusionOk="0">
                  <a:moveTo>
                    <a:pt x="294" y="0"/>
                  </a:moveTo>
                  <a:cubicBezTo>
                    <a:pt x="1" y="746"/>
                    <a:pt x="54" y="1599"/>
                    <a:pt x="454" y="2318"/>
                  </a:cubicBezTo>
                  <a:cubicBezTo>
                    <a:pt x="1081" y="2167"/>
                    <a:pt x="1779" y="2085"/>
                    <a:pt x="2492" y="2085"/>
                  </a:cubicBezTo>
                  <a:cubicBezTo>
                    <a:pt x="4292" y="2085"/>
                    <a:pt x="6187" y="2612"/>
                    <a:pt x="7275" y="3891"/>
                  </a:cubicBezTo>
                  <a:cubicBezTo>
                    <a:pt x="8288" y="3331"/>
                    <a:pt x="9060" y="2452"/>
                    <a:pt x="8980" y="1359"/>
                  </a:cubicBezTo>
                  <a:lnTo>
                    <a:pt x="8980" y="1359"/>
                  </a:lnTo>
                  <a:lnTo>
                    <a:pt x="8501" y="1386"/>
                  </a:lnTo>
                  <a:cubicBezTo>
                    <a:pt x="8067" y="2164"/>
                    <a:pt x="7375" y="2328"/>
                    <a:pt x="6541" y="2328"/>
                  </a:cubicBezTo>
                  <a:cubicBezTo>
                    <a:pt x="6147" y="2328"/>
                    <a:pt x="5722" y="2291"/>
                    <a:pt x="5277" y="2265"/>
                  </a:cubicBezTo>
                  <a:cubicBezTo>
                    <a:pt x="4024" y="2185"/>
                    <a:pt x="1493" y="1919"/>
                    <a:pt x="640" y="933"/>
                  </a:cubicBezTo>
                  <a:lnTo>
                    <a:pt x="587" y="933"/>
                  </a:lnTo>
                  <a:cubicBezTo>
                    <a:pt x="507" y="666"/>
                    <a:pt x="480" y="400"/>
                    <a:pt x="507" y="134"/>
                  </a:cubicBezTo>
                  <a:cubicBezTo>
                    <a:pt x="427" y="80"/>
                    <a:pt x="374" y="54"/>
                    <a:pt x="294" y="0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53801" y="1423986"/>
              <a:ext cx="306723" cy="83172"/>
            </a:xfrm>
            <a:custGeom>
              <a:avLst/>
              <a:gdLst/>
              <a:ahLst/>
              <a:cxnLst/>
              <a:rect l="l" t="t" r="r" b="b"/>
              <a:pathLst>
                <a:path w="8021" h="2175" extrusionOk="0">
                  <a:moveTo>
                    <a:pt x="27" y="0"/>
                  </a:moveTo>
                  <a:cubicBezTo>
                    <a:pt x="0" y="267"/>
                    <a:pt x="27" y="533"/>
                    <a:pt x="107" y="773"/>
                  </a:cubicBezTo>
                  <a:lnTo>
                    <a:pt x="160" y="773"/>
                  </a:lnTo>
                  <a:cubicBezTo>
                    <a:pt x="1040" y="1759"/>
                    <a:pt x="3544" y="2052"/>
                    <a:pt x="4823" y="2105"/>
                  </a:cubicBezTo>
                  <a:cubicBezTo>
                    <a:pt x="5291" y="2132"/>
                    <a:pt x="5737" y="2174"/>
                    <a:pt x="6147" y="2174"/>
                  </a:cubicBezTo>
                  <a:cubicBezTo>
                    <a:pt x="6951" y="2174"/>
                    <a:pt x="7615" y="2012"/>
                    <a:pt x="8021" y="1253"/>
                  </a:cubicBezTo>
                  <a:lnTo>
                    <a:pt x="8021" y="1253"/>
                  </a:lnTo>
                  <a:cubicBezTo>
                    <a:pt x="7391" y="1305"/>
                    <a:pt x="6682" y="1347"/>
                    <a:pt x="5932" y="1347"/>
                  </a:cubicBezTo>
                  <a:cubicBezTo>
                    <a:pt x="4014" y="1347"/>
                    <a:pt x="1828" y="1073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107349" y="561336"/>
              <a:ext cx="1098865" cy="916116"/>
            </a:xfrm>
            <a:custGeom>
              <a:avLst/>
              <a:gdLst/>
              <a:ahLst/>
              <a:cxnLst/>
              <a:rect l="l" t="t" r="r" b="b"/>
              <a:pathLst>
                <a:path w="28736" h="23957" extrusionOk="0">
                  <a:moveTo>
                    <a:pt x="17859" y="0"/>
                  </a:moveTo>
                  <a:cubicBezTo>
                    <a:pt x="16143" y="0"/>
                    <a:pt x="14295" y="945"/>
                    <a:pt x="13617" y="2495"/>
                  </a:cubicBezTo>
                  <a:cubicBezTo>
                    <a:pt x="12694" y="2085"/>
                    <a:pt x="11709" y="1880"/>
                    <a:pt x="10709" y="1880"/>
                  </a:cubicBezTo>
                  <a:cubicBezTo>
                    <a:pt x="10409" y="1880"/>
                    <a:pt x="10108" y="1898"/>
                    <a:pt x="9806" y="1935"/>
                  </a:cubicBezTo>
                  <a:cubicBezTo>
                    <a:pt x="8927" y="2069"/>
                    <a:pt x="6342" y="3161"/>
                    <a:pt x="6902" y="4467"/>
                  </a:cubicBezTo>
                  <a:cubicBezTo>
                    <a:pt x="6795" y="4461"/>
                    <a:pt x="6689" y="4458"/>
                    <a:pt x="6583" y="4458"/>
                  </a:cubicBezTo>
                  <a:cubicBezTo>
                    <a:pt x="5282" y="4458"/>
                    <a:pt x="4022" y="4908"/>
                    <a:pt x="3012" y="5746"/>
                  </a:cubicBezTo>
                  <a:cubicBezTo>
                    <a:pt x="2505" y="6199"/>
                    <a:pt x="1973" y="6865"/>
                    <a:pt x="1973" y="7638"/>
                  </a:cubicBezTo>
                  <a:cubicBezTo>
                    <a:pt x="1946" y="8437"/>
                    <a:pt x="2212" y="8197"/>
                    <a:pt x="1733" y="8810"/>
                  </a:cubicBezTo>
                  <a:cubicBezTo>
                    <a:pt x="1013" y="9609"/>
                    <a:pt x="214" y="10142"/>
                    <a:pt x="187" y="11315"/>
                  </a:cubicBezTo>
                  <a:cubicBezTo>
                    <a:pt x="187" y="12167"/>
                    <a:pt x="454" y="13766"/>
                    <a:pt x="1173" y="14352"/>
                  </a:cubicBezTo>
                  <a:cubicBezTo>
                    <a:pt x="880" y="14832"/>
                    <a:pt x="347" y="15098"/>
                    <a:pt x="214" y="15711"/>
                  </a:cubicBezTo>
                  <a:cubicBezTo>
                    <a:pt x="1" y="16431"/>
                    <a:pt x="294" y="17363"/>
                    <a:pt x="614" y="18029"/>
                  </a:cubicBezTo>
                  <a:cubicBezTo>
                    <a:pt x="853" y="18562"/>
                    <a:pt x="1306" y="19175"/>
                    <a:pt x="1866" y="19282"/>
                  </a:cubicBezTo>
                  <a:lnTo>
                    <a:pt x="2292" y="19628"/>
                  </a:lnTo>
                  <a:cubicBezTo>
                    <a:pt x="2696" y="20184"/>
                    <a:pt x="3113" y="20446"/>
                    <a:pt x="3431" y="20446"/>
                  </a:cubicBezTo>
                  <a:cubicBezTo>
                    <a:pt x="3892" y="20446"/>
                    <a:pt x="4148" y="19900"/>
                    <a:pt x="3864" y="18909"/>
                  </a:cubicBezTo>
                  <a:cubicBezTo>
                    <a:pt x="3625" y="17976"/>
                    <a:pt x="3731" y="18163"/>
                    <a:pt x="3971" y="17390"/>
                  </a:cubicBezTo>
                  <a:cubicBezTo>
                    <a:pt x="4264" y="16564"/>
                    <a:pt x="3998" y="15631"/>
                    <a:pt x="3305" y="15072"/>
                  </a:cubicBezTo>
                  <a:cubicBezTo>
                    <a:pt x="4877" y="14139"/>
                    <a:pt x="5357" y="11714"/>
                    <a:pt x="4397" y="10302"/>
                  </a:cubicBezTo>
                  <a:cubicBezTo>
                    <a:pt x="6156" y="10275"/>
                    <a:pt x="7968" y="9050"/>
                    <a:pt x="7755" y="7158"/>
                  </a:cubicBezTo>
                  <a:lnTo>
                    <a:pt x="7755" y="7158"/>
                  </a:lnTo>
                  <a:cubicBezTo>
                    <a:pt x="8670" y="7571"/>
                    <a:pt x="9764" y="7927"/>
                    <a:pt x="10808" y="7927"/>
                  </a:cubicBezTo>
                  <a:cubicBezTo>
                    <a:pt x="11649" y="7927"/>
                    <a:pt x="12457" y="7696"/>
                    <a:pt x="13110" y="7078"/>
                  </a:cubicBezTo>
                  <a:cubicBezTo>
                    <a:pt x="13556" y="7800"/>
                    <a:pt x="14273" y="8403"/>
                    <a:pt x="15084" y="8403"/>
                  </a:cubicBezTo>
                  <a:cubicBezTo>
                    <a:pt x="15292" y="8403"/>
                    <a:pt x="15505" y="8364"/>
                    <a:pt x="15722" y="8277"/>
                  </a:cubicBezTo>
                  <a:lnTo>
                    <a:pt x="15722" y="8277"/>
                  </a:lnTo>
                  <a:cubicBezTo>
                    <a:pt x="15189" y="9050"/>
                    <a:pt x="15029" y="9902"/>
                    <a:pt x="15828" y="10648"/>
                  </a:cubicBezTo>
                  <a:cubicBezTo>
                    <a:pt x="16112" y="10875"/>
                    <a:pt x="16660" y="11030"/>
                    <a:pt x="17166" y="11030"/>
                  </a:cubicBezTo>
                  <a:cubicBezTo>
                    <a:pt x="17850" y="11030"/>
                    <a:pt x="18456" y="10748"/>
                    <a:pt x="18226" y="9982"/>
                  </a:cubicBezTo>
                  <a:lnTo>
                    <a:pt x="18226" y="9982"/>
                  </a:lnTo>
                  <a:cubicBezTo>
                    <a:pt x="18367" y="10280"/>
                    <a:pt x="18664" y="10439"/>
                    <a:pt x="18967" y="10439"/>
                  </a:cubicBezTo>
                  <a:cubicBezTo>
                    <a:pt x="19179" y="10439"/>
                    <a:pt x="19394" y="10360"/>
                    <a:pt x="19559" y="10196"/>
                  </a:cubicBezTo>
                  <a:cubicBezTo>
                    <a:pt x="20118" y="9663"/>
                    <a:pt x="19879" y="8837"/>
                    <a:pt x="19559" y="8250"/>
                  </a:cubicBezTo>
                  <a:lnTo>
                    <a:pt x="19559" y="8250"/>
                  </a:lnTo>
                  <a:cubicBezTo>
                    <a:pt x="19895" y="8705"/>
                    <a:pt x="20381" y="8989"/>
                    <a:pt x="20888" y="8989"/>
                  </a:cubicBezTo>
                  <a:cubicBezTo>
                    <a:pt x="21183" y="8989"/>
                    <a:pt x="21486" y="8893"/>
                    <a:pt x="21770" y="8677"/>
                  </a:cubicBezTo>
                  <a:cubicBezTo>
                    <a:pt x="21957" y="10329"/>
                    <a:pt x="22650" y="12380"/>
                    <a:pt x="24515" y="12487"/>
                  </a:cubicBezTo>
                  <a:cubicBezTo>
                    <a:pt x="23023" y="13580"/>
                    <a:pt x="23476" y="15924"/>
                    <a:pt x="25154" y="16564"/>
                  </a:cubicBezTo>
                  <a:cubicBezTo>
                    <a:pt x="24382" y="17257"/>
                    <a:pt x="23396" y="17656"/>
                    <a:pt x="23289" y="18935"/>
                  </a:cubicBezTo>
                  <a:cubicBezTo>
                    <a:pt x="23263" y="19655"/>
                    <a:pt x="23662" y="21067"/>
                    <a:pt x="24595" y="21067"/>
                  </a:cubicBezTo>
                  <a:cubicBezTo>
                    <a:pt x="24222" y="21573"/>
                    <a:pt x="23129" y="23012"/>
                    <a:pt x="23396" y="23625"/>
                  </a:cubicBezTo>
                  <a:cubicBezTo>
                    <a:pt x="23480" y="23862"/>
                    <a:pt x="23651" y="23956"/>
                    <a:pt x="23854" y="23956"/>
                  </a:cubicBezTo>
                  <a:cubicBezTo>
                    <a:pt x="24358" y="23956"/>
                    <a:pt x="25055" y="23370"/>
                    <a:pt x="25074" y="22932"/>
                  </a:cubicBezTo>
                  <a:cubicBezTo>
                    <a:pt x="25980" y="22932"/>
                    <a:pt x="26327" y="21786"/>
                    <a:pt x="26753" y="21040"/>
                  </a:cubicBezTo>
                  <a:cubicBezTo>
                    <a:pt x="27286" y="20028"/>
                    <a:pt x="26993" y="19575"/>
                    <a:pt x="26780" y="18562"/>
                  </a:cubicBezTo>
                  <a:lnTo>
                    <a:pt x="26780" y="18562"/>
                  </a:lnTo>
                  <a:cubicBezTo>
                    <a:pt x="26840" y="18569"/>
                    <a:pt x="26899" y="18572"/>
                    <a:pt x="26956" y="18572"/>
                  </a:cubicBezTo>
                  <a:cubicBezTo>
                    <a:pt x="28727" y="18572"/>
                    <a:pt x="28736" y="15446"/>
                    <a:pt x="27419" y="14645"/>
                  </a:cubicBezTo>
                  <a:cubicBezTo>
                    <a:pt x="28512" y="13873"/>
                    <a:pt x="28725" y="12700"/>
                    <a:pt x="28405" y="11475"/>
                  </a:cubicBezTo>
                  <a:cubicBezTo>
                    <a:pt x="28112" y="10275"/>
                    <a:pt x="27286" y="10009"/>
                    <a:pt x="26194" y="9822"/>
                  </a:cubicBezTo>
                  <a:cubicBezTo>
                    <a:pt x="26700" y="8863"/>
                    <a:pt x="27046" y="7771"/>
                    <a:pt x="26327" y="6838"/>
                  </a:cubicBezTo>
                  <a:cubicBezTo>
                    <a:pt x="25561" y="5817"/>
                    <a:pt x="24310" y="5342"/>
                    <a:pt x="23067" y="5342"/>
                  </a:cubicBezTo>
                  <a:cubicBezTo>
                    <a:pt x="22883" y="5342"/>
                    <a:pt x="22699" y="5352"/>
                    <a:pt x="22516" y="5373"/>
                  </a:cubicBezTo>
                  <a:cubicBezTo>
                    <a:pt x="22748" y="4468"/>
                    <a:pt x="22294" y="3866"/>
                    <a:pt x="21522" y="3866"/>
                  </a:cubicBezTo>
                  <a:cubicBezTo>
                    <a:pt x="21407" y="3866"/>
                    <a:pt x="21285" y="3880"/>
                    <a:pt x="21158" y="3907"/>
                  </a:cubicBezTo>
                  <a:cubicBezTo>
                    <a:pt x="21344" y="2415"/>
                    <a:pt x="21051" y="1163"/>
                    <a:pt x="19665" y="417"/>
                  </a:cubicBezTo>
                  <a:cubicBezTo>
                    <a:pt x="19128" y="133"/>
                    <a:pt x="18503" y="0"/>
                    <a:pt x="17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000973" y="1496336"/>
              <a:ext cx="96824" cy="42829"/>
            </a:xfrm>
            <a:custGeom>
              <a:avLst/>
              <a:gdLst/>
              <a:ahLst/>
              <a:cxnLst/>
              <a:rect l="l" t="t" r="r" b="b"/>
              <a:pathLst>
                <a:path w="2532" h="1120" extrusionOk="0">
                  <a:moveTo>
                    <a:pt x="2079" y="0"/>
                  </a:moveTo>
                  <a:cubicBezTo>
                    <a:pt x="1919" y="0"/>
                    <a:pt x="1785" y="27"/>
                    <a:pt x="1626" y="53"/>
                  </a:cubicBezTo>
                  <a:cubicBezTo>
                    <a:pt x="1546" y="53"/>
                    <a:pt x="1439" y="80"/>
                    <a:pt x="1359" y="107"/>
                  </a:cubicBezTo>
                  <a:lnTo>
                    <a:pt x="1119" y="187"/>
                  </a:lnTo>
                  <a:lnTo>
                    <a:pt x="853" y="293"/>
                  </a:lnTo>
                  <a:cubicBezTo>
                    <a:pt x="773" y="346"/>
                    <a:pt x="693" y="373"/>
                    <a:pt x="640" y="426"/>
                  </a:cubicBezTo>
                  <a:cubicBezTo>
                    <a:pt x="560" y="480"/>
                    <a:pt x="480" y="533"/>
                    <a:pt x="426" y="586"/>
                  </a:cubicBezTo>
                  <a:cubicBezTo>
                    <a:pt x="373" y="640"/>
                    <a:pt x="320" y="693"/>
                    <a:pt x="267" y="746"/>
                  </a:cubicBezTo>
                  <a:cubicBezTo>
                    <a:pt x="187" y="826"/>
                    <a:pt x="133" y="906"/>
                    <a:pt x="80" y="1013"/>
                  </a:cubicBezTo>
                  <a:cubicBezTo>
                    <a:pt x="27" y="1066"/>
                    <a:pt x="0" y="1119"/>
                    <a:pt x="0" y="1119"/>
                  </a:cubicBezTo>
                  <a:lnTo>
                    <a:pt x="133" y="1039"/>
                  </a:lnTo>
                  <a:cubicBezTo>
                    <a:pt x="187" y="1013"/>
                    <a:pt x="293" y="933"/>
                    <a:pt x="400" y="879"/>
                  </a:cubicBezTo>
                  <a:cubicBezTo>
                    <a:pt x="453" y="853"/>
                    <a:pt x="506" y="826"/>
                    <a:pt x="586" y="773"/>
                  </a:cubicBezTo>
                  <a:cubicBezTo>
                    <a:pt x="640" y="746"/>
                    <a:pt x="720" y="719"/>
                    <a:pt x="773" y="693"/>
                  </a:cubicBezTo>
                  <a:cubicBezTo>
                    <a:pt x="906" y="613"/>
                    <a:pt x="1066" y="533"/>
                    <a:pt x="1226" y="480"/>
                  </a:cubicBezTo>
                  <a:cubicBezTo>
                    <a:pt x="1386" y="426"/>
                    <a:pt x="1546" y="373"/>
                    <a:pt x="1705" y="320"/>
                  </a:cubicBezTo>
                  <a:lnTo>
                    <a:pt x="2105" y="187"/>
                  </a:lnTo>
                  <a:cubicBezTo>
                    <a:pt x="2372" y="107"/>
                    <a:pt x="2531" y="27"/>
                    <a:pt x="2531" y="27"/>
                  </a:cubicBezTo>
                  <a:cubicBezTo>
                    <a:pt x="2372" y="0"/>
                    <a:pt x="2238" y="0"/>
                    <a:pt x="2079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72888" y="648561"/>
              <a:ext cx="302670" cy="330164"/>
            </a:xfrm>
            <a:custGeom>
              <a:avLst/>
              <a:gdLst/>
              <a:ahLst/>
              <a:cxnLst/>
              <a:rect l="l" t="t" r="r" b="b"/>
              <a:pathLst>
                <a:path w="7915" h="8634" extrusionOk="0">
                  <a:moveTo>
                    <a:pt x="7141" y="1"/>
                  </a:moveTo>
                  <a:cubicBezTo>
                    <a:pt x="6635" y="427"/>
                    <a:pt x="6076" y="800"/>
                    <a:pt x="5516" y="1146"/>
                  </a:cubicBezTo>
                  <a:cubicBezTo>
                    <a:pt x="4583" y="1706"/>
                    <a:pt x="3491" y="1919"/>
                    <a:pt x="2585" y="2479"/>
                  </a:cubicBezTo>
                  <a:cubicBezTo>
                    <a:pt x="1492" y="3172"/>
                    <a:pt x="293" y="4504"/>
                    <a:pt x="0" y="5756"/>
                  </a:cubicBezTo>
                  <a:lnTo>
                    <a:pt x="1386" y="8634"/>
                  </a:lnTo>
                  <a:cubicBezTo>
                    <a:pt x="2638" y="8501"/>
                    <a:pt x="3891" y="8527"/>
                    <a:pt x="5036" y="7755"/>
                  </a:cubicBezTo>
                  <a:cubicBezTo>
                    <a:pt x="6129" y="6982"/>
                    <a:pt x="7914" y="5063"/>
                    <a:pt x="7328" y="3598"/>
                  </a:cubicBezTo>
                  <a:lnTo>
                    <a:pt x="7328" y="3598"/>
                  </a:lnTo>
                  <a:cubicBezTo>
                    <a:pt x="7035" y="3758"/>
                    <a:pt x="6688" y="3864"/>
                    <a:pt x="6369" y="3944"/>
                  </a:cubicBezTo>
                  <a:cubicBezTo>
                    <a:pt x="6928" y="3118"/>
                    <a:pt x="7514" y="1919"/>
                    <a:pt x="7301" y="880"/>
                  </a:cubicBezTo>
                  <a:lnTo>
                    <a:pt x="7301" y="880"/>
                  </a:lnTo>
                  <a:cubicBezTo>
                    <a:pt x="7088" y="1013"/>
                    <a:pt x="6902" y="1200"/>
                    <a:pt x="6715" y="1333"/>
                  </a:cubicBezTo>
                  <a:cubicBezTo>
                    <a:pt x="6902" y="933"/>
                    <a:pt x="7221" y="454"/>
                    <a:pt x="7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03442" y="812609"/>
              <a:ext cx="99883" cy="93803"/>
            </a:xfrm>
            <a:custGeom>
              <a:avLst/>
              <a:gdLst/>
              <a:ahLst/>
              <a:cxnLst/>
              <a:rect l="l" t="t" r="r" b="b"/>
              <a:pathLst>
                <a:path w="2612" h="2453" extrusionOk="0">
                  <a:moveTo>
                    <a:pt x="2612" y="1"/>
                  </a:moveTo>
                  <a:lnTo>
                    <a:pt x="2452" y="27"/>
                  </a:lnTo>
                  <a:cubicBezTo>
                    <a:pt x="2319" y="54"/>
                    <a:pt x="2159" y="81"/>
                    <a:pt x="2026" y="134"/>
                  </a:cubicBezTo>
                  <a:cubicBezTo>
                    <a:pt x="1839" y="187"/>
                    <a:pt x="1653" y="294"/>
                    <a:pt x="1466" y="400"/>
                  </a:cubicBezTo>
                  <a:cubicBezTo>
                    <a:pt x="1280" y="507"/>
                    <a:pt x="1066" y="640"/>
                    <a:pt x="880" y="800"/>
                  </a:cubicBezTo>
                  <a:cubicBezTo>
                    <a:pt x="800" y="880"/>
                    <a:pt x="720" y="960"/>
                    <a:pt x="640" y="1040"/>
                  </a:cubicBezTo>
                  <a:cubicBezTo>
                    <a:pt x="560" y="1146"/>
                    <a:pt x="480" y="1226"/>
                    <a:pt x="400" y="1333"/>
                  </a:cubicBezTo>
                  <a:cubicBezTo>
                    <a:pt x="267" y="1493"/>
                    <a:pt x="187" y="1679"/>
                    <a:pt x="107" y="1866"/>
                  </a:cubicBezTo>
                  <a:cubicBezTo>
                    <a:pt x="54" y="1999"/>
                    <a:pt x="1" y="2159"/>
                    <a:pt x="1" y="2292"/>
                  </a:cubicBezTo>
                  <a:lnTo>
                    <a:pt x="1" y="2452"/>
                  </a:lnTo>
                  <a:cubicBezTo>
                    <a:pt x="1" y="2452"/>
                    <a:pt x="1" y="2399"/>
                    <a:pt x="54" y="2319"/>
                  </a:cubicBezTo>
                  <a:cubicBezTo>
                    <a:pt x="107" y="2186"/>
                    <a:pt x="187" y="2079"/>
                    <a:pt x="267" y="1972"/>
                  </a:cubicBezTo>
                  <a:cubicBezTo>
                    <a:pt x="374" y="1813"/>
                    <a:pt x="507" y="1653"/>
                    <a:pt x="640" y="1519"/>
                  </a:cubicBezTo>
                  <a:cubicBezTo>
                    <a:pt x="693" y="1440"/>
                    <a:pt x="773" y="1360"/>
                    <a:pt x="853" y="1280"/>
                  </a:cubicBezTo>
                  <a:cubicBezTo>
                    <a:pt x="933" y="1200"/>
                    <a:pt x="1040" y="1120"/>
                    <a:pt x="1120" y="1040"/>
                  </a:cubicBezTo>
                  <a:cubicBezTo>
                    <a:pt x="1280" y="907"/>
                    <a:pt x="1466" y="773"/>
                    <a:pt x="1626" y="640"/>
                  </a:cubicBezTo>
                  <a:cubicBezTo>
                    <a:pt x="1813" y="507"/>
                    <a:pt x="1972" y="400"/>
                    <a:pt x="2132" y="294"/>
                  </a:cubicBezTo>
                  <a:lnTo>
                    <a:pt x="2479" y="8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20764" y="863544"/>
              <a:ext cx="72388" cy="41835"/>
            </a:xfrm>
            <a:custGeom>
              <a:avLst/>
              <a:gdLst/>
              <a:ahLst/>
              <a:cxnLst/>
              <a:rect l="l" t="t" r="r" b="b"/>
              <a:pathLst>
                <a:path w="1893" h="1094" extrusionOk="0">
                  <a:moveTo>
                    <a:pt x="1892" y="1"/>
                  </a:moveTo>
                  <a:cubicBezTo>
                    <a:pt x="1759" y="28"/>
                    <a:pt x="1653" y="54"/>
                    <a:pt x="1546" y="108"/>
                  </a:cubicBezTo>
                  <a:cubicBezTo>
                    <a:pt x="1333" y="187"/>
                    <a:pt x="1093" y="294"/>
                    <a:pt x="880" y="427"/>
                  </a:cubicBezTo>
                  <a:cubicBezTo>
                    <a:pt x="773" y="507"/>
                    <a:pt x="613" y="614"/>
                    <a:pt x="560" y="640"/>
                  </a:cubicBezTo>
                  <a:cubicBezTo>
                    <a:pt x="507" y="694"/>
                    <a:pt x="454" y="720"/>
                    <a:pt x="400" y="747"/>
                  </a:cubicBezTo>
                  <a:cubicBezTo>
                    <a:pt x="347" y="800"/>
                    <a:pt x="320" y="827"/>
                    <a:pt x="267" y="854"/>
                  </a:cubicBezTo>
                  <a:cubicBezTo>
                    <a:pt x="160" y="934"/>
                    <a:pt x="81" y="1014"/>
                    <a:pt x="1" y="1093"/>
                  </a:cubicBezTo>
                  <a:cubicBezTo>
                    <a:pt x="107" y="1093"/>
                    <a:pt x="240" y="1067"/>
                    <a:pt x="347" y="1040"/>
                  </a:cubicBezTo>
                  <a:cubicBezTo>
                    <a:pt x="454" y="1014"/>
                    <a:pt x="560" y="987"/>
                    <a:pt x="667" y="934"/>
                  </a:cubicBezTo>
                  <a:cubicBezTo>
                    <a:pt x="800" y="880"/>
                    <a:pt x="933" y="800"/>
                    <a:pt x="1040" y="747"/>
                  </a:cubicBezTo>
                  <a:cubicBezTo>
                    <a:pt x="1253" y="587"/>
                    <a:pt x="1466" y="454"/>
                    <a:pt x="1653" y="267"/>
                  </a:cubicBezTo>
                  <a:cubicBezTo>
                    <a:pt x="1733" y="187"/>
                    <a:pt x="1813" y="81"/>
                    <a:pt x="1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834034" y="903314"/>
              <a:ext cx="98850" cy="32619"/>
            </a:xfrm>
            <a:custGeom>
              <a:avLst/>
              <a:gdLst/>
              <a:ahLst/>
              <a:cxnLst/>
              <a:rect l="l" t="t" r="r" b="b"/>
              <a:pathLst>
                <a:path w="2585" h="853" extrusionOk="0">
                  <a:moveTo>
                    <a:pt x="2585" y="0"/>
                  </a:moveTo>
                  <a:lnTo>
                    <a:pt x="2585" y="0"/>
                  </a:lnTo>
                  <a:cubicBezTo>
                    <a:pt x="2451" y="27"/>
                    <a:pt x="2292" y="53"/>
                    <a:pt x="2158" y="107"/>
                  </a:cubicBezTo>
                  <a:lnTo>
                    <a:pt x="1306" y="426"/>
                  </a:lnTo>
                  <a:cubicBezTo>
                    <a:pt x="1146" y="453"/>
                    <a:pt x="986" y="506"/>
                    <a:pt x="853" y="533"/>
                  </a:cubicBezTo>
                  <a:cubicBezTo>
                    <a:pt x="773" y="560"/>
                    <a:pt x="693" y="586"/>
                    <a:pt x="640" y="586"/>
                  </a:cubicBezTo>
                  <a:lnTo>
                    <a:pt x="426" y="640"/>
                  </a:lnTo>
                  <a:cubicBezTo>
                    <a:pt x="346" y="640"/>
                    <a:pt x="240" y="640"/>
                    <a:pt x="133" y="666"/>
                  </a:cubicBezTo>
                  <a:lnTo>
                    <a:pt x="0" y="666"/>
                  </a:lnTo>
                  <a:lnTo>
                    <a:pt x="107" y="720"/>
                  </a:lnTo>
                  <a:cubicBezTo>
                    <a:pt x="213" y="773"/>
                    <a:pt x="320" y="800"/>
                    <a:pt x="426" y="800"/>
                  </a:cubicBezTo>
                  <a:cubicBezTo>
                    <a:pt x="480" y="853"/>
                    <a:pt x="560" y="853"/>
                    <a:pt x="640" y="853"/>
                  </a:cubicBezTo>
                  <a:cubicBezTo>
                    <a:pt x="799" y="853"/>
                    <a:pt x="986" y="826"/>
                    <a:pt x="1146" y="800"/>
                  </a:cubicBezTo>
                  <a:lnTo>
                    <a:pt x="1412" y="720"/>
                  </a:lnTo>
                  <a:lnTo>
                    <a:pt x="1652" y="640"/>
                  </a:lnTo>
                  <a:cubicBezTo>
                    <a:pt x="1732" y="613"/>
                    <a:pt x="1812" y="560"/>
                    <a:pt x="1865" y="533"/>
                  </a:cubicBezTo>
                  <a:cubicBezTo>
                    <a:pt x="1998" y="453"/>
                    <a:pt x="2132" y="373"/>
                    <a:pt x="2238" y="293"/>
                  </a:cubicBezTo>
                  <a:cubicBezTo>
                    <a:pt x="2371" y="187"/>
                    <a:pt x="2478" y="107"/>
                    <a:pt x="2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614339" y="639383"/>
              <a:ext cx="333262" cy="267298"/>
            </a:xfrm>
            <a:custGeom>
              <a:avLst/>
              <a:gdLst/>
              <a:ahLst/>
              <a:cxnLst/>
              <a:rect l="l" t="t" r="r" b="b"/>
              <a:pathLst>
                <a:path w="8715" h="6990" extrusionOk="0">
                  <a:moveTo>
                    <a:pt x="427" y="1"/>
                  </a:moveTo>
                  <a:lnTo>
                    <a:pt x="427" y="1"/>
                  </a:lnTo>
                  <a:cubicBezTo>
                    <a:pt x="454" y="827"/>
                    <a:pt x="667" y="1626"/>
                    <a:pt x="1067" y="2372"/>
                  </a:cubicBezTo>
                  <a:cubicBezTo>
                    <a:pt x="903" y="2372"/>
                    <a:pt x="692" y="2451"/>
                    <a:pt x="506" y="2451"/>
                  </a:cubicBezTo>
                  <a:cubicBezTo>
                    <a:pt x="450" y="2451"/>
                    <a:pt x="397" y="2444"/>
                    <a:pt x="347" y="2426"/>
                  </a:cubicBezTo>
                  <a:lnTo>
                    <a:pt x="347" y="2426"/>
                  </a:lnTo>
                  <a:cubicBezTo>
                    <a:pt x="214" y="2985"/>
                    <a:pt x="321" y="3598"/>
                    <a:pt x="640" y="4078"/>
                  </a:cubicBezTo>
                  <a:cubicBezTo>
                    <a:pt x="1" y="4930"/>
                    <a:pt x="1706" y="6156"/>
                    <a:pt x="2426" y="6502"/>
                  </a:cubicBezTo>
                  <a:cubicBezTo>
                    <a:pt x="3100" y="6840"/>
                    <a:pt x="3833" y="6989"/>
                    <a:pt x="4565" y="6989"/>
                  </a:cubicBezTo>
                  <a:cubicBezTo>
                    <a:pt x="5683" y="6989"/>
                    <a:pt x="6800" y="6640"/>
                    <a:pt x="7702" y="6076"/>
                  </a:cubicBezTo>
                  <a:lnTo>
                    <a:pt x="7702" y="6209"/>
                  </a:lnTo>
                  <a:cubicBezTo>
                    <a:pt x="8714" y="4078"/>
                    <a:pt x="7222" y="1653"/>
                    <a:pt x="5144" y="854"/>
                  </a:cubicBezTo>
                  <a:cubicBezTo>
                    <a:pt x="3625" y="294"/>
                    <a:pt x="1919" y="294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751925" y="831958"/>
              <a:ext cx="151851" cy="55830"/>
            </a:xfrm>
            <a:custGeom>
              <a:avLst/>
              <a:gdLst/>
              <a:ahLst/>
              <a:cxnLst/>
              <a:rect l="l" t="t" r="r" b="b"/>
              <a:pathLst>
                <a:path w="3971" h="1460" extrusionOk="0">
                  <a:moveTo>
                    <a:pt x="0" y="1"/>
                  </a:moveTo>
                  <a:lnTo>
                    <a:pt x="107" y="187"/>
                  </a:lnTo>
                  <a:cubicBezTo>
                    <a:pt x="133" y="241"/>
                    <a:pt x="187" y="294"/>
                    <a:pt x="240" y="374"/>
                  </a:cubicBezTo>
                  <a:cubicBezTo>
                    <a:pt x="293" y="427"/>
                    <a:pt x="373" y="507"/>
                    <a:pt x="453" y="561"/>
                  </a:cubicBezTo>
                  <a:cubicBezTo>
                    <a:pt x="533" y="640"/>
                    <a:pt x="613" y="694"/>
                    <a:pt x="720" y="774"/>
                  </a:cubicBezTo>
                  <a:cubicBezTo>
                    <a:pt x="826" y="827"/>
                    <a:pt x="933" y="907"/>
                    <a:pt x="1039" y="960"/>
                  </a:cubicBezTo>
                  <a:cubicBezTo>
                    <a:pt x="1173" y="1040"/>
                    <a:pt x="1279" y="1093"/>
                    <a:pt x="1412" y="1147"/>
                  </a:cubicBezTo>
                  <a:cubicBezTo>
                    <a:pt x="1546" y="1200"/>
                    <a:pt x="1679" y="1253"/>
                    <a:pt x="1812" y="1280"/>
                  </a:cubicBezTo>
                  <a:cubicBezTo>
                    <a:pt x="2079" y="1360"/>
                    <a:pt x="2345" y="1413"/>
                    <a:pt x="2611" y="1440"/>
                  </a:cubicBezTo>
                  <a:cubicBezTo>
                    <a:pt x="2678" y="1453"/>
                    <a:pt x="2745" y="1460"/>
                    <a:pt x="2808" y="1460"/>
                  </a:cubicBezTo>
                  <a:cubicBezTo>
                    <a:pt x="2871" y="1460"/>
                    <a:pt x="2931" y="1453"/>
                    <a:pt x="2984" y="1440"/>
                  </a:cubicBezTo>
                  <a:cubicBezTo>
                    <a:pt x="3118" y="1440"/>
                    <a:pt x="3224" y="1440"/>
                    <a:pt x="3331" y="1413"/>
                  </a:cubicBezTo>
                  <a:cubicBezTo>
                    <a:pt x="3411" y="1387"/>
                    <a:pt x="3517" y="1360"/>
                    <a:pt x="3597" y="1333"/>
                  </a:cubicBezTo>
                  <a:cubicBezTo>
                    <a:pt x="3677" y="1307"/>
                    <a:pt x="3757" y="1280"/>
                    <a:pt x="3810" y="1227"/>
                  </a:cubicBezTo>
                  <a:lnTo>
                    <a:pt x="3970" y="1120"/>
                  </a:lnTo>
                  <a:lnTo>
                    <a:pt x="3784" y="1173"/>
                  </a:lnTo>
                  <a:cubicBezTo>
                    <a:pt x="3731" y="1200"/>
                    <a:pt x="3651" y="1200"/>
                    <a:pt x="3571" y="1200"/>
                  </a:cubicBezTo>
                  <a:lnTo>
                    <a:pt x="3304" y="1200"/>
                  </a:lnTo>
                  <a:cubicBezTo>
                    <a:pt x="3091" y="1200"/>
                    <a:pt x="2851" y="1173"/>
                    <a:pt x="2638" y="1147"/>
                  </a:cubicBezTo>
                  <a:cubicBezTo>
                    <a:pt x="2531" y="1120"/>
                    <a:pt x="2398" y="1067"/>
                    <a:pt x="2265" y="1040"/>
                  </a:cubicBezTo>
                  <a:cubicBezTo>
                    <a:pt x="2158" y="1040"/>
                    <a:pt x="2025" y="987"/>
                    <a:pt x="1892" y="960"/>
                  </a:cubicBezTo>
                  <a:cubicBezTo>
                    <a:pt x="1652" y="880"/>
                    <a:pt x="1412" y="774"/>
                    <a:pt x="1173" y="667"/>
                  </a:cubicBezTo>
                  <a:cubicBezTo>
                    <a:pt x="959" y="587"/>
                    <a:pt x="773" y="481"/>
                    <a:pt x="560" y="374"/>
                  </a:cubicBezTo>
                  <a:cubicBezTo>
                    <a:pt x="480" y="321"/>
                    <a:pt x="400" y="294"/>
                    <a:pt x="320" y="241"/>
                  </a:cubicBezTo>
                  <a:cubicBezTo>
                    <a:pt x="267" y="187"/>
                    <a:pt x="187" y="161"/>
                    <a:pt x="160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84506" y="791233"/>
              <a:ext cx="111125" cy="68297"/>
            </a:xfrm>
            <a:custGeom>
              <a:avLst/>
              <a:gdLst/>
              <a:ahLst/>
              <a:cxnLst/>
              <a:rect l="l" t="t" r="r" b="b"/>
              <a:pathLst>
                <a:path w="2906" h="1786" extrusionOk="0">
                  <a:moveTo>
                    <a:pt x="1" y="0"/>
                  </a:moveTo>
                  <a:cubicBezTo>
                    <a:pt x="161" y="107"/>
                    <a:pt x="321" y="213"/>
                    <a:pt x="480" y="293"/>
                  </a:cubicBezTo>
                  <a:cubicBezTo>
                    <a:pt x="534" y="320"/>
                    <a:pt x="614" y="373"/>
                    <a:pt x="694" y="426"/>
                  </a:cubicBezTo>
                  <a:cubicBezTo>
                    <a:pt x="774" y="480"/>
                    <a:pt x="853" y="533"/>
                    <a:pt x="933" y="586"/>
                  </a:cubicBezTo>
                  <a:cubicBezTo>
                    <a:pt x="1093" y="693"/>
                    <a:pt x="1253" y="799"/>
                    <a:pt x="1440" y="906"/>
                  </a:cubicBezTo>
                  <a:cubicBezTo>
                    <a:pt x="1626" y="1013"/>
                    <a:pt x="1813" y="1146"/>
                    <a:pt x="1973" y="1252"/>
                  </a:cubicBezTo>
                  <a:cubicBezTo>
                    <a:pt x="2053" y="1306"/>
                    <a:pt x="2132" y="1332"/>
                    <a:pt x="2212" y="1386"/>
                  </a:cubicBezTo>
                  <a:cubicBezTo>
                    <a:pt x="2292" y="1439"/>
                    <a:pt x="2372" y="1492"/>
                    <a:pt x="2426" y="1519"/>
                  </a:cubicBezTo>
                  <a:cubicBezTo>
                    <a:pt x="2585" y="1626"/>
                    <a:pt x="2745" y="1705"/>
                    <a:pt x="2905" y="1785"/>
                  </a:cubicBezTo>
                  <a:cubicBezTo>
                    <a:pt x="2799" y="1652"/>
                    <a:pt x="2692" y="1492"/>
                    <a:pt x="2559" y="1386"/>
                  </a:cubicBezTo>
                  <a:cubicBezTo>
                    <a:pt x="2426" y="1226"/>
                    <a:pt x="2292" y="1119"/>
                    <a:pt x="2132" y="1013"/>
                  </a:cubicBezTo>
                  <a:cubicBezTo>
                    <a:pt x="1973" y="879"/>
                    <a:pt x="1813" y="746"/>
                    <a:pt x="1626" y="613"/>
                  </a:cubicBezTo>
                  <a:cubicBezTo>
                    <a:pt x="1440" y="506"/>
                    <a:pt x="1253" y="400"/>
                    <a:pt x="1067" y="320"/>
                  </a:cubicBezTo>
                  <a:cubicBezTo>
                    <a:pt x="880" y="240"/>
                    <a:pt x="720" y="160"/>
                    <a:pt x="534" y="133"/>
                  </a:cubicBezTo>
                  <a:cubicBezTo>
                    <a:pt x="374" y="80"/>
                    <a:pt x="187" y="2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836473" y="761674"/>
              <a:ext cx="67302" cy="88679"/>
            </a:xfrm>
            <a:custGeom>
              <a:avLst/>
              <a:gdLst/>
              <a:ahLst/>
              <a:cxnLst/>
              <a:rect l="l" t="t" r="r" b="b"/>
              <a:pathLst>
                <a:path w="1760" h="2319" extrusionOk="0">
                  <a:moveTo>
                    <a:pt x="1" y="0"/>
                  </a:moveTo>
                  <a:lnTo>
                    <a:pt x="107" y="80"/>
                  </a:lnTo>
                  <a:cubicBezTo>
                    <a:pt x="214" y="134"/>
                    <a:pt x="294" y="214"/>
                    <a:pt x="374" y="293"/>
                  </a:cubicBezTo>
                  <a:cubicBezTo>
                    <a:pt x="480" y="400"/>
                    <a:pt x="587" y="507"/>
                    <a:pt x="667" y="613"/>
                  </a:cubicBezTo>
                  <a:cubicBezTo>
                    <a:pt x="773" y="746"/>
                    <a:pt x="880" y="906"/>
                    <a:pt x="987" y="1040"/>
                  </a:cubicBezTo>
                  <a:cubicBezTo>
                    <a:pt x="1067" y="1199"/>
                    <a:pt x="1173" y="1359"/>
                    <a:pt x="1253" y="1493"/>
                  </a:cubicBezTo>
                  <a:lnTo>
                    <a:pt x="1493" y="1919"/>
                  </a:lnTo>
                  <a:cubicBezTo>
                    <a:pt x="1653" y="2159"/>
                    <a:pt x="1759" y="2319"/>
                    <a:pt x="1759" y="2319"/>
                  </a:cubicBezTo>
                  <a:cubicBezTo>
                    <a:pt x="1759" y="2159"/>
                    <a:pt x="1733" y="1999"/>
                    <a:pt x="1679" y="1839"/>
                  </a:cubicBezTo>
                  <a:cubicBezTo>
                    <a:pt x="1599" y="1493"/>
                    <a:pt x="1440" y="1173"/>
                    <a:pt x="1253" y="880"/>
                  </a:cubicBezTo>
                  <a:cubicBezTo>
                    <a:pt x="1147" y="693"/>
                    <a:pt x="1040" y="560"/>
                    <a:pt x="880" y="427"/>
                  </a:cubicBezTo>
                  <a:cubicBezTo>
                    <a:pt x="773" y="293"/>
                    <a:pt x="640" y="214"/>
                    <a:pt x="480" y="134"/>
                  </a:cubicBezTo>
                  <a:cubicBezTo>
                    <a:pt x="374" y="54"/>
                    <a:pt x="267" y="27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5806952" y="796013"/>
              <a:ext cx="207873" cy="174489"/>
            </a:xfrm>
            <a:custGeom>
              <a:avLst/>
              <a:gdLst/>
              <a:ahLst/>
              <a:cxnLst/>
              <a:rect l="l" t="t" r="r" b="b"/>
              <a:pathLst>
                <a:path w="5436" h="4563" extrusionOk="0">
                  <a:moveTo>
                    <a:pt x="3630" y="0"/>
                  </a:moveTo>
                  <a:cubicBezTo>
                    <a:pt x="3105" y="0"/>
                    <a:pt x="2677" y="348"/>
                    <a:pt x="2238" y="888"/>
                  </a:cubicBezTo>
                  <a:cubicBezTo>
                    <a:pt x="1652" y="1687"/>
                    <a:pt x="0" y="3179"/>
                    <a:pt x="719" y="4112"/>
                  </a:cubicBezTo>
                  <a:cubicBezTo>
                    <a:pt x="971" y="4429"/>
                    <a:pt x="1233" y="4563"/>
                    <a:pt x="1501" y="4563"/>
                  </a:cubicBezTo>
                  <a:cubicBezTo>
                    <a:pt x="2856" y="4563"/>
                    <a:pt x="4368" y="1164"/>
                    <a:pt x="5436" y="808"/>
                  </a:cubicBezTo>
                  <a:lnTo>
                    <a:pt x="4663" y="381"/>
                  </a:lnTo>
                  <a:cubicBezTo>
                    <a:pt x="4272" y="117"/>
                    <a:pt x="3934" y="0"/>
                    <a:pt x="3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5885382" y="826873"/>
              <a:ext cx="69329" cy="68297"/>
            </a:xfrm>
            <a:custGeom>
              <a:avLst/>
              <a:gdLst/>
              <a:ahLst/>
              <a:cxnLst/>
              <a:rect l="l" t="t" r="r" b="b"/>
              <a:pathLst>
                <a:path w="1813" h="178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679" y="81"/>
                    <a:pt x="1573" y="134"/>
                    <a:pt x="1440" y="214"/>
                  </a:cubicBezTo>
                  <a:cubicBezTo>
                    <a:pt x="1200" y="400"/>
                    <a:pt x="987" y="587"/>
                    <a:pt x="773" y="773"/>
                  </a:cubicBezTo>
                  <a:cubicBezTo>
                    <a:pt x="587" y="987"/>
                    <a:pt x="400" y="1200"/>
                    <a:pt x="214" y="1440"/>
                  </a:cubicBezTo>
                  <a:cubicBezTo>
                    <a:pt x="134" y="1546"/>
                    <a:pt x="81" y="1679"/>
                    <a:pt x="1" y="1786"/>
                  </a:cubicBezTo>
                  <a:cubicBezTo>
                    <a:pt x="134" y="1733"/>
                    <a:pt x="241" y="1653"/>
                    <a:pt x="347" y="1573"/>
                  </a:cubicBezTo>
                  <a:cubicBezTo>
                    <a:pt x="587" y="1413"/>
                    <a:pt x="800" y="1226"/>
                    <a:pt x="1013" y="1013"/>
                  </a:cubicBezTo>
                  <a:cubicBezTo>
                    <a:pt x="1147" y="907"/>
                    <a:pt x="1253" y="800"/>
                    <a:pt x="1333" y="667"/>
                  </a:cubicBezTo>
                  <a:cubicBezTo>
                    <a:pt x="1440" y="560"/>
                    <a:pt x="1520" y="454"/>
                    <a:pt x="1599" y="347"/>
                  </a:cubicBezTo>
                  <a:cubicBezTo>
                    <a:pt x="1679" y="241"/>
                    <a:pt x="1759" y="134"/>
                    <a:pt x="1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6696447" y="835400"/>
              <a:ext cx="174298" cy="204966"/>
            </a:xfrm>
            <a:custGeom>
              <a:avLst/>
              <a:gdLst/>
              <a:ahLst/>
              <a:cxnLst/>
              <a:rect l="l" t="t" r="r" b="b"/>
              <a:pathLst>
                <a:path w="4558" h="5360" extrusionOk="0">
                  <a:moveTo>
                    <a:pt x="1831" y="0"/>
                  </a:moveTo>
                  <a:cubicBezTo>
                    <a:pt x="1613" y="0"/>
                    <a:pt x="1340" y="71"/>
                    <a:pt x="987" y="231"/>
                  </a:cubicBezTo>
                  <a:cubicBezTo>
                    <a:pt x="614" y="444"/>
                    <a:pt x="294" y="710"/>
                    <a:pt x="1" y="1003"/>
                  </a:cubicBezTo>
                  <a:lnTo>
                    <a:pt x="2506" y="5134"/>
                  </a:lnTo>
                  <a:cubicBezTo>
                    <a:pt x="2752" y="5288"/>
                    <a:pt x="3026" y="5359"/>
                    <a:pt x="3290" y="5359"/>
                  </a:cubicBezTo>
                  <a:cubicBezTo>
                    <a:pt x="3939" y="5359"/>
                    <a:pt x="4531" y="4928"/>
                    <a:pt x="4531" y="4228"/>
                  </a:cubicBezTo>
                  <a:cubicBezTo>
                    <a:pt x="4557" y="3268"/>
                    <a:pt x="3385" y="2149"/>
                    <a:pt x="3012" y="1323"/>
                  </a:cubicBezTo>
                  <a:cubicBezTo>
                    <a:pt x="2637" y="574"/>
                    <a:pt x="2452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47421" y="865609"/>
              <a:ext cx="88679" cy="123324"/>
            </a:xfrm>
            <a:custGeom>
              <a:avLst/>
              <a:gdLst/>
              <a:ahLst/>
              <a:cxnLst/>
              <a:rect l="l" t="t" r="r" b="b"/>
              <a:pathLst>
                <a:path w="2319" h="3225" extrusionOk="0">
                  <a:moveTo>
                    <a:pt x="0" y="0"/>
                  </a:moveTo>
                  <a:lnTo>
                    <a:pt x="0" y="0"/>
                  </a:lnTo>
                  <a:cubicBezTo>
                    <a:pt x="80" y="187"/>
                    <a:pt x="160" y="373"/>
                    <a:pt x="267" y="560"/>
                  </a:cubicBezTo>
                  <a:cubicBezTo>
                    <a:pt x="347" y="746"/>
                    <a:pt x="453" y="933"/>
                    <a:pt x="586" y="1119"/>
                  </a:cubicBezTo>
                  <a:cubicBezTo>
                    <a:pt x="720" y="1306"/>
                    <a:pt x="853" y="1519"/>
                    <a:pt x="1013" y="1706"/>
                  </a:cubicBezTo>
                  <a:cubicBezTo>
                    <a:pt x="1173" y="1919"/>
                    <a:pt x="1332" y="2105"/>
                    <a:pt x="1466" y="2292"/>
                  </a:cubicBezTo>
                  <a:lnTo>
                    <a:pt x="1892" y="2771"/>
                  </a:lnTo>
                  <a:cubicBezTo>
                    <a:pt x="2025" y="2931"/>
                    <a:pt x="2158" y="3091"/>
                    <a:pt x="2318" y="3224"/>
                  </a:cubicBezTo>
                  <a:cubicBezTo>
                    <a:pt x="2238" y="3038"/>
                    <a:pt x="2132" y="2851"/>
                    <a:pt x="2025" y="2665"/>
                  </a:cubicBezTo>
                  <a:cubicBezTo>
                    <a:pt x="1945" y="2478"/>
                    <a:pt x="1812" y="2292"/>
                    <a:pt x="1705" y="2132"/>
                  </a:cubicBezTo>
                  <a:cubicBezTo>
                    <a:pt x="1572" y="1919"/>
                    <a:pt x="1412" y="1732"/>
                    <a:pt x="1279" y="1519"/>
                  </a:cubicBezTo>
                  <a:cubicBezTo>
                    <a:pt x="1119" y="1333"/>
                    <a:pt x="986" y="1146"/>
                    <a:pt x="826" y="960"/>
                  </a:cubicBezTo>
                  <a:cubicBezTo>
                    <a:pt x="746" y="880"/>
                    <a:pt x="666" y="800"/>
                    <a:pt x="613" y="720"/>
                  </a:cubicBezTo>
                  <a:cubicBezTo>
                    <a:pt x="560" y="613"/>
                    <a:pt x="480" y="533"/>
                    <a:pt x="426" y="480"/>
                  </a:cubicBezTo>
                  <a:cubicBezTo>
                    <a:pt x="293" y="293"/>
                    <a:pt x="160" y="16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927178" y="1669523"/>
              <a:ext cx="695968" cy="669506"/>
            </a:xfrm>
            <a:custGeom>
              <a:avLst/>
              <a:gdLst/>
              <a:ahLst/>
              <a:cxnLst/>
              <a:rect l="l" t="t" r="r" b="b"/>
              <a:pathLst>
                <a:path w="18200" h="17508" extrusionOk="0">
                  <a:moveTo>
                    <a:pt x="9240" y="1"/>
                  </a:moveTo>
                  <a:cubicBezTo>
                    <a:pt x="7887" y="1"/>
                    <a:pt x="6528" y="67"/>
                    <a:pt x="5196" y="107"/>
                  </a:cubicBezTo>
                  <a:cubicBezTo>
                    <a:pt x="4157" y="134"/>
                    <a:pt x="2825" y="214"/>
                    <a:pt x="1945" y="907"/>
                  </a:cubicBezTo>
                  <a:cubicBezTo>
                    <a:pt x="1039" y="1626"/>
                    <a:pt x="933" y="2879"/>
                    <a:pt x="746" y="3864"/>
                  </a:cubicBezTo>
                  <a:cubicBezTo>
                    <a:pt x="533" y="5410"/>
                    <a:pt x="400" y="6982"/>
                    <a:pt x="347" y="8527"/>
                  </a:cubicBezTo>
                  <a:cubicBezTo>
                    <a:pt x="320" y="9913"/>
                    <a:pt x="347" y="11565"/>
                    <a:pt x="0" y="12871"/>
                  </a:cubicBezTo>
                  <a:lnTo>
                    <a:pt x="3837" y="17374"/>
                  </a:lnTo>
                  <a:cubicBezTo>
                    <a:pt x="4020" y="17372"/>
                    <a:pt x="4202" y="17371"/>
                    <a:pt x="4384" y="17371"/>
                  </a:cubicBezTo>
                  <a:cubicBezTo>
                    <a:pt x="6569" y="17371"/>
                    <a:pt x="8732" y="17507"/>
                    <a:pt x="10872" y="17507"/>
                  </a:cubicBezTo>
                  <a:cubicBezTo>
                    <a:pt x="12657" y="17480"/>
                    <a:pt x="14842" y="17454"/>
                    <a:pt x="16201" y="16148"/>
                  </a:cubicBezTo>
                  <a:cubicBezTo>
                    <a:pt x="17320" y="15029"/>
                    <a:pt x="18013" y="13537"/>
                    <a:pt x="18093" y="11938"/>
                  </a:cubicBezTo>
                  <a:cubicBezTo>
                    <a:pt x="18199" y="10100"/>
                    <a:pt x="18013" y="8234"/>
                    <a:pt x="17906" y="6396"/>
                  </a:cubicBezTo>
                  <a:cubicBezTo>
                    <a:pt x="17826" y="5143"/>
                    <a:pt x="17906" y="3651"/>
                    <a:pt x="17453" y="2479"/>
                  </a:cubicBezTo>
                  <a:cubicBezTo>
                    <a:pt x="16787" y="720"/>
                    <a:pt x="14842" y="560"/>
                    <a:pt x="13243" y="294"/>
                  </a:cubicBezTo>
                  <a:cubicBezTo>
                    <a:pt x="11938" y="67"/>
                    <a:pt x="10592" y="1"/>
                    <a:pt x="9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770931" y="803317"/>
              <a:ext cx="1073397" cy="1046629"/>
            </a:xfrm>
            <a:custGeom>
              <a:avLst/>
              <a:gdLst/>
              <a:ahLst/>
              <a:cxnLst/>
              <a:rect l="l" t="t" r="r" b="b"/>
              <a:pathLst>
                <a:path w="28070" h="27370" extrusionOk="0">
                  <a:moveTo>
                    <a:pt x="16580" y="1"/>
                  </a:moveTo>
                  <a:cubicBezTo>
                    <a:pt x="13202" y="1"/>
                    <a:pt x="9749" y="925"/>
                    <a:pt x="6964" y="2695"/>
                  </a:cubicBezTo>
                  <a:cubicBezTo>
                    <a:pt x="3100" y="5200"/>
                    <a:pt x="1955" y="9063"/>
                    <a:pt x="2514" y="13513"/>
                  </a:cubicBezTo>
                  <a:cubicBezTo>
                    <a:pt x="0" y="13513"/>
                    <a:pt x="62" y="17731"/>
                    <a:pt x="3587" y="17731"/>
                  </a:cubicBezTo>
                  <a:cubicBezTo>
                    <a:pt x="3872" y="17731"/>
                    <a:pt x="4181" y="17703"/>
                    <a:pt x="4513" y="17643"/>
                  </a:cubicBezTo>
                  <a:cubicBezTo>
                    <a:pt x="6005" y="20654"/>
                    <a:pt x="10002" y="22013"/>
                    <a:pt x="12187" y="22093"/>
                  </a:cubicBezTo>
                  <a:lnTo>
                    <a:pt x="12187" y="22546"/>
                  </a:lnTo>
                  <a:cubicBezTo>
                    <a:pt x="12187" y="22546"/>
                    <a:pt x="11973" y="24944"/>
                    <a:pt x="11334" y="25371"/>
                  </a:cubicBezTo>
                  <a:lnTo>
                    <a:pt x="13119" y="27369"/>
                  </a:lnTo>
                  <a:cubicBezTo>
                    <a:pt x="14824" y="27236"/>
                    <a:pt x="14958" y="27156"/>
                    <a:pt x="14904" y="25584"/>
                  </a:cubicBezTo>
                  <a:cubicBezTo>
                    <a:pt x="14824" y="24811"/>
                    <a:pt x="15144" y="22493"/>
                    <a:pt x="15144" y="22493"/>
                  </a:cubicBezTo>
                  <a:cubicBezTo>
                    <a:pt x="15144" y="22493"/>
                    <a:pt x="16103" y="22386"/>
                    <a:pt x="16930" y="22333"/>
                  </a:cubicBezTo>
                  <a:cubicBezTo>
                    <a:pt x="17756" y="22253"/>
                    <a:pt x="18555" y="22040"/>
                    <a:pt x="19328" y="21720"/>
                  </a:cubicBezTo>
                  <a:cubicBezTo>
                    <a:pt x="21006" y="21107"/>
                    <a:pt x="22472" y="20042"/>
                    <a:pt x="23618" y="18709"/>
                  </a:cubicBezTo>
                  <a:cubicBezTo>
                    <a:pt x="23828" y="18821"/>
                    <a:pt x="24056" y="18871"/>
                    <a:pt x="24292" y="18871"/>
                  </a:cubicBezTo>
                  <a:cubicBezTo>
                    <a:pt x="25972" y="18871"/>
                    <a:pt x="28069" y="16314"/>
                    <a:pt x="27135" y="15005"/>
                  </a:cubicBezTo>
                  <a:cubicBezTo>
                    <a:pt x="26762" y="14497"/>
                    <a:pt x="26368" y="14301"/>
                    <a:pt x="25918" y="14301"/>
                  </a:cubicBezTo>
                  <a:cubicBezTo>
                    <a:pt x="25660" y="14301"/>
                    <a:pt x="25384" y="14366"/>
                    <a:pt x="25083" y="14473"/>
                  </a:cubicBezTo>
                  <a:cubicBezTo>
                    <a:pt x="25083" y="14473"/>
                    <a:pt x="25856" y="12368"/>
                    <a:pt x="26069" y="11701"/>
                  </a:cubicBezTo>
                  <a:cubicBezTo>
                    <a:pt x="26575" y="10076"/>
                    <a:pt x="27268" y="7625"/>
                    <a:pt x="26762" y="5919"/>
                  </a:cubicBezTo>
                  <a:cubicBezTo>
                    <a:pt x="26415" y="4773"/>
                    <a:pt x="24923" y="3761"/>
                    <a:pt x="24124" y="2855"/>
                  </a:cubicBezTo>
                  <a:cubicBezTo>
                    <a:pt x="23085" y="1549"/>
                    <a:pt x="21619" y="643"/>
                    <a:pt x="19967" y="324"/>
                  </a:cubicBezTo>
                  <a:cubicBezTo>
                    <a:pt x="18866" y="107"/>
                    <a:pt x="17727" y="1"/>
                    <a:pt x="16580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695453" y="1415803"/>
              <a:ext cx="75409" cy="66270"/>
            </a:xfrm>
            <a:custGeom>
              <a:avLst/>
              <a:gdLst/>
              <a:ahLst/>
              <a:cxnLst/>
              <a:rect l="l" t="t" r="r" b="b"/>
              <a:pathLst>
                <a:path w="1972" h="1733" extrusionOk="0">
                  <a:moveTo>
                    <a:pt x="1492" y="1"/>
                  </a:moveTo>
                  <a:lnTo>
                    <a:pt x="1279" y="54"/>
                  </a:lnTo>
                  <a:cubicBezTo>
                    <a:pt x="1199" y="81"/>
                    <a:pt x="1119" y="108"/>
                    <a:pt x="1039" y="134"/>
                  </a:cubicBezTo>
                  <a:cubicBezTo>
                    <a:pt x="959" y="161"/>
                    <a:pt x="879" y="188"/>
                    <a:pt x="800" y="241"/>
                  </a:cubicBezTo>
                  <a:lnTo>
                    <a:pt x="586" y="401"/>
                  </a:lnTo>
                  <a:lnTo>
                    <a:pt x="373" y="614"/>
                  </a:lnTo>
                  <a:cubicBezTo>
                    <a:pt x="320" y="694"/>
                    <a:pt x="267" y="747"/>
                    <a:pt x="240" y="827"/>
                  </a:cubicBezTo>
                  <a:cubicBezTo>
                    <a:pt x="187" y="907"/>
                    <a:pt x="133" y="987"/>
                    <a:pt x="107" y="1067"/>
                  </a:cubicBezTo>
                  <a:cubicBezTo>
                    <a:pt x="80" y="1147"/>
                    <a:pt x="53" y="1227"/>
                    <a:pt x="53" y="1280"/>
                  </a:cubicBezTo>
                  <a:cubicBezTo>
                    <a:pt x="27" y="1387"/>
                    <a:pt x="0" y="1493"/>
                    <a:pt x="27" y="1626"/>
                  </a:cubicBezTo>
                  <a:lnTo>
                    <a:pt x="27" y="1733"/>
                  </a:lnTo>
                  <a:cubicBezTo>
                    <a:pt x="27" y="1733"/>
                    <a:pt x="53" y="1706"/>
                    <a:pt x="80" y="1600"/>
                  </a:cubicBezTo>
                  <a:cubicBezTo>
                    <a:pt x="133" y="1520"/>
                    <a:pt x="160" y="1413"/>
                    <a:pt x="240" y="1333"/>
                  </a:cubicBezTo>
                  <a:cubicBezTo>
                    <a:pt x="267" y="1280"/>
                    <a:pt x="293" y="1227"/>
                    <a:pt x="347" y="1147"/>
                  </a:cubicBezTo>
                  <a:cubicBezTo>
                    <a:pt x="373" y="1093"/>
                    <a:pt x="427" y="1040"/>
                    <a:pt x="453" y="987"/>
                  </a:cubicBezTo>
                  <a:cubicBezTo>
                    <a:pt x="506" y="934"/>
                    <a:pt x="560" y="854"/>
                    <a:pt x="613" y="800"/>
                  </a:cubicBezTo>
                  <a:lnTo>
                    <a:pt x="800" y="640"/>
                  </a:lnTo>
                  <a:cubicBezTo>
                    <a:pt x="906" y="561"/>
                    <a:pt x="1039" y="454"/>
                    <a:pt x="1173" y="374"/>
                  </a:cubicBezTo>
                  <a:cubicBezTo>
                    <a:pt x="1226" y="347"/>
                    <a:pt x="1306" y="294"/>
                    <a:pt x="1359" y="267"/>
                  </a:cubicBezTo>
                  <a:lnTo>
                    <a:pt x="1546" y="188"/>
                  </a:lnTo>
                  <a:cubicBezTo>
                    <a:pt x="1679" y="134"/>
                    <a:pt x="1759" y="108"/>
                    <a:pt x="1839" y="81"/>
                  </a:cubicBezTo>
                  <a:lnTo>
                    <a:pt x="1972" y="28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830355" y="1364867"/>
              <a:ext cx="74415" cy="75448"/>
            </a:xfrm>
            <a:custGeom>
              <a:avLst/>
              <a:gdLst/>
              <a:ahLst/>
              <a:cxnLst/>
              <a:rect l="l" t="t" r="r" b="b"/>
              <a:pathLst>
                <a:path w="1946" h="1973" extrusionOk="0">
                  <a:moveTo>
                    <a:pt x="1" y="1"/>
                  </a:moveTo>
                  <a:lnTo>
                    <a:pt x="134" y="54"/>
                  </a:lnTo>
                  <a:lnTo>
                    <a:pt x="267" y="107"/>
                  </a:lnTo>
                  <a:cubicBezTo>
                    <a:pt x="321" y="134"/>
                    <a:pt x="374" y="161"/>
                    <a:pt x="427" y="214"/>
                  </a:cubicBezTo>
                  <a:cubicBezTo>
                    <a:pt x="480" y="241"/>
                    <a:pt x="534" y="294"/>
                    <a:pt x="587" y="320"/>
                  </a:cubicBezTo>
                  <a:cubicBezTo>
                    <a:pt x="640" y="374"/>
                    <a:pt x="720" y="400"/>
                    <a:pt x="747" y="454"/>
                  </a:cubicBezTo>
                  <a:cubicBezTo>
                    <a:pt x="827" y="507"/>
                    <a:pt x="880" y="560"/>
                    <a:pt x="933" y="640"/>
                  </a:cubicBezTo>
                  <a:lnTo>
                    <a:pt x="1093" y="827"/>
                  </a:lnTo>
                  <a:cubicBezTo>
                    <a:pt x="1200" y="960"/>
                    <a:pt x="1307" y="1093"/>
                    <a:pt x="1413" y="1226"/>
                  </a:cubicBezTo>
                  <a:cubicBezTo>
                    <a:pt x="1440" y="1306"/>
                    <a:pt x="1493" y="1360"/>
                    <a:pt x="1546" y="1413"/>
                  </a:cubicBezTo>
                  <a:cubicBezTo>
                    <a:pt x="1573" y="1493"/>
                    <a:pt x="1626" y="1546"/>
                    <a:pt x="1653" y="1599"/>
                  </a:cubicBezTo>
                  <a:cubicBezTo>
                    <a:pt x="1759" y="1733"/>
                    <a:pt x="1839" y="1839"/>
                    <a:pt x="1946" y="1972"/>
                  </a:cubicBezTo>
                  <a:cubicBezTo>
                    <a:pt x="1919" y="1813"/>
                    <a:pt x="1893" y="1653"/>
                    <a:pt x="1839" y="1520"/>
                  </a:cubicBezTo>
                  <a:cubicBezTo>
                    <a:pt x="1786" y="1360"/>
                    <a:pt x="1733" y="1226"/>
                    <a:pt x="1653" y="1093"/>
                  </a:cubicBezTo>
                  <a:cubicBezTo>
                    <a:pt x="1600" y="987"/>
                    <a:pt x="1573" y="907"/>
                    <a:pt x="1520" y="853"/>
                  </a:cubicBezTo>
                  <a:lnTo>
                    <a:pt x="1360" y="614"/>
                  </a:lnTo>
                  <a:cubicBezTo>
                    <a:pt x="1280" y="534"/>
                    <a:pt x="1227" y="480"/>
                    <a:pt x="1147" y="400"/>
                  </a:cubicBezTo>
                  <a:cubicBezTo>
                    <a:pt x="1093" y="347"/>
                    <a:pt x="1013" y="267"/>
                    <a:pt x="933" y="241"/>
                  </a:cubicBezTo>
                  <a:cubicBezTo>
                    <a:pt x="854" y="187"/>
                    <a:pt x="774" y="134"/>
                    <a:pt x="694" y="107"/>
                  </a:cubicBezTo>
                  <a:cubicBezTo>
                    <a:pt x="614" y="81"/>
                    <a:pt x="534" y="54"/>
                    <a:pt x="480" y="27"/>
                  </a:cubicBezTo>
                  <a:cubicBezTo>
                    <a:pt x="401" y="1"/>
                    <a:pt x="347" y="1"/>
                    <a:pt x="294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01828" y="737621"/>
              <a:ext cx="1020014" cy="661323"/>
            </a:xfrm>
            <a:custGeom>
              <a:avLst/>
              <a:gdLst/>
              <a:ahLst/>
              <a:cxnLst/>
              <a:rect l="l" t="t" r="r" b="b"/>
              <a:pathLst>
                <a:path w="26674" h="17294" extrusionOk="0">
                  <a:moveTo>
                    <a:pt x="12837" y="1"/>
                  </a:moveTo>
                  <a:cubicBezTo>
                    <a:pt x="12060" y="1"/>
                    <a:pt x="11276" y="90"/>
                    <a:pt x="10526" y="283"/>
                  </a:cubicBezTo>
                  <a:cubicBezTo>
                    <a:pt x="8341" y="869"/>
                    <a:pt x="6769" y="1189"/>
                    <a:pt x="4877" y="2361"/>
                  </a:cubicBezTo>
                  <a:cubicBezTo>
                    <a:pt x="3385" y="3294"/>
                    <a:pt x="2186" y="4600"/>
                    <a:pt x="1360" y="6172"/>
                  </a:cubicBezTo>
                  <a:cubicBezTo>
                    <a:pt x="427" y="7984"/>
                    <a:pt x="1" y="10062"/>
                    <a:pt x="161" y="12114"/>
                  </a:cubicBezTo>
                  <a:cubicBezTo>
                    <a:pt x="267" y="13206"/>
                    <a:pt x="560" y="14299"/>
                    <a:pt x="1040" y="15285"/>
                  </a:cubicBezTo>
                  <a:cubicBezTo>
                    <a:pt x="1062" y="15329"/>
                    <a:pt x="1341" y="15868"/>
                    <a:pt x="1694" y="15868"/>
                  </a:cubicBezTo>
                  <a:cubicBezTo>
                    <a:pt x="1766" y="15868"/>
                    <a:pt x="1842" y="15845"/>
                    <a:pt x="1919" y="15791"/>
                  </a:cubicBezTo>
                  <a:cubicBezTo>
                    <a:pt x="2319" y="15524"/>
                    <a:pt x="2479" y="13712"/>
                    <a:pt x="2079" y="12886"/>
                  </a:cubicBezTo>
                  <a:cubicBezTo>
                    <a:pt x="3518" y="12620"/>
                    <a:pt x="4211" y="11288"/>
                    <a:pt x="4611" y="10009"/>
                  </a:cubicBezTo>
                  <a:cubicBezTo>
                    <a:pt x="4904" y="8970"/>
                    <a:pt x="5330" y="8010"/>
                    <a:pt x="5570" y="6971"/>
                  </a:cubicBezTo>
                  <a:cubicBezTo>
                    <a:pt x="5756" y="6412"/>
                    <a:pt x="5730" y="5852"/>
                    <a:pt x="5836" y="5292"/>
                  </a:cubicBezTo>
                  <a:cubicBezTo>
                    <a:pt x="7542" y="5292"/>
                    <a:pt x="9593" y="5159"/>
                    <a:pt x="11219" y="4653"/>
                  </a:cubicBezTo>
                  <a:cubicBezTo>
                    <a:pt x="11991" y="4440"/>
                    <a:pt x="12711" y="4173"/>
                    <a:pt x="13404" y="3827"/>
                  </a:cubicBezTo>
                  <a:cubicBezTo>
                    <a:pt x="13937" y="3534"/>
                    <a:pt x="15029" y="2868"/>
                    <a:pt x="15349" y="2335"/>
                  </a:cubicBezTo>
                  <a:cubicBezTo>
                    <a:pt x="15748" y="2868"/>
                    <a:pt x="16201" y="3374"/>
                    <a:pt x="16708" y="3827"/>
                  </a:cubicBezTo>
                  <a:cubicBezTo>
                    <a:pt x="17640" y="4680"/>
                    <a:pt x="18626" y="5452"/>
                    <a:pt x="19692" y="6118"/>
                  </a:cubicBezTo>
                  <a:cubicBezTo>
                    <a:pt x="20571" y="6651"/>
                    <a:pt x="23343" y="7344"/>
                    <a:pt x="23369" y="7371"/>
                  </a:cubicBezTo>
                  <a:cubicBezTo>
                    <a:pt x="23396" y="7397"/>
                    <a:pt x="23449" y="10408"/>
                    <a:pt x="23556" y="11687"/>
                  </a:cubicBezTo>
                  <a:cubicBezTo>
                    <a:pt x="23609" y="12380"/>
                    <a:pt x="23689" y="13073"/>
                    <a:pt x="23822" y="13739"/>
                  </a:cubicBezTo>
                  <a:cubicBezTo>
                    <a:pt x="23982" y="14165"/>
                    <a:pt x="24115" y="14645"/>
                    <a:pt x="24195" y="15098"/>
                  </a:cubicBezTo>
                  <a:cubicBezTo>
                    <a:pt x="24195" y="15418"/>
                    <a:pt x="22943" y="17096"/>
                    <a:pt x="23822" y="17283"/>
                  </a:cubicBezTo>
                  <a:cubicBezTo>
                    <a:pt x="23852" y="17290"/>
                    <a:pt x="23880" y="17293"/>
                    <a:pt x="23907" y="17293"/>
                  </a:cubicBezTo>
                  <a:cubicBezTo>
                    <a:pt x="24280" y="17293"/>
                    <a:pt x="24321" y="16631"/>
                    <a:pt x="24595" y="16457"/>
                  </a:cubicBezTo>
                  <a:cubicBezTo>
                    <a:pt x="24941" y="16324"/>
                    <a:pt x="25261" y="16217"/>
                    <a:pt x="25634" y="16137"/>
                  </a:cubicBezTo>
                  <a:cubicBezTo>
                    <a:pt x="25927" y="15897"/>
                    <a:pt x="26194" y="14459"/>
                    <a:pt x="26300" y="14032"/>
                  </a:cubicBezTo>
                  <a:cubicBezTo>
                    <a:pt x="26673" y="12727"/>
                    <a:pt x="26673" y="12727"/>
                    <a:pt x="26673" y="11581"/>
                  </a:cubicBezTo>
                  <a:cubicBezTo>
                    <a:pt x="26673" y="9316"/>
                    <a:pt x="26513" y="7024"/>
                    <a:pt x="25234" y="5079"/>
                  </a:cubicBezTo>
                  <a:cubicBezTo>
                    <a:pt x="23902" y="3081"/>
                    <a:pt x="22090" y="2228"/>
                    <a:pt x="19932" y="1322"/>
                  </a:cubicBezTo>
                  <a:cubicBezTo>
                    <a:pt x="18786" y="896"/>
                    <a:pt x="17880" y="470"/>
                    <a:pt x="16654" y="470"/>
                  </a:cubicBezTo>
                  <a:cubicBezTo>
                    <a:pt x="16293" y="470"/>
                    <a:pt x="15768" y="537"/>
                    <a:pt x="15313" y="537"/>
                  </a:cubicBezTo>
                  <a:cubicBezTo>
                    <a:pt x="15131" y="537"/>
                    <a:pt x="14961" y="527"/>
                    <a:pt x="14816" y="496"/>
                  </a:cubicBezTo>
                  <a:cubicBezTo>
                    <a:pt x="14336" y="390"/>
                    <a:pt x="13963" y="43"/>
                    <a:pt x="13404" y="17"/>
                  </a:cubicBezTo>
                  <a:cubicBezTo>
                    <a:pt x="13215" y="6"/>
                    <a:pt x="13026" y="1"/>
                    <a:pt x="12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323533" y="1200819"/>
              <a:ext cx="63211" cy="137358"/>
            </a:xfrm>
            <a:custGeom>
              <a:avLst/>
              <a:gdLst/>
              <a:ahLst/>
              <a:cxnLst/>
              <a:rect l="l" t="t" r="r" b="b"/>
              <a:pathLst>
                <a:path w="1653" h="3592" extrusionOk="0">
                  <a:moveTo>
                    <a:pt x="373" y="1"/>
                  </a:moveTo>
                  <a:cubicBezTo>
                    <a:pt x="373" y="134"/>
                    <a:pt x="373" y="267"/>
                    <a:pt x="347" y="374"/>
                  </a:cubicBezTo>
                  <a:lnTo>
                    <a:pt x="214" y="773"/>
                  </a:lnTo>
                  <a:cubicBezTo>
                    <a:pt x="187" y="907"/>
                    <a:pt x="134" y="1067"/>
                    <a:pt x="107" y="1200"/>
                  </a:cubicBezTo>
                  <a:lnTo>
                    <a:pt x="80" y="1413"/>
                  </a:lnTo>
                  <a:lnTo>
                    <a:pt x="80" y="1653"/>
                  </a:lnTo>
                  <a:cubicBezTo>
                    <a:pt x="134" y="1733"/>
                    <a:pt x="160" y="1839"/>
                    <a:pt x="187" y="1919"/>
                  </a:cubicBezTo>
                  <a:cubicBezTo>
                    <a:pt x="240" y="1999"/>
                    <a:pt x="294" y="2079"/>
                    <a:pt x="400" y="2159"/>
                  </a:cubicBezTo>
                  <a:cubicBezTo>
                    <a:pt x="427" y="2186"/>
                    <a:pt x="480" y="2212"/>
                    <a:pt x="533" y="2239"/>
                  </a:cubicBezTo>
                  <a:cubicBezTo>
                    <a:pt x="587" y="2239"/>
                    <a:pt x="640" y="2266"/>
                    <a:pt x="693" y="2266"/>
                  </a:cubicBezTo>
                  <a:cubicBezTo>
                    <a:pt x="773" y="2292"/>
                    <a:pt x="853" y="2292"/>
                    <a:pt x="933" y="2292"/>
                  </a:cubicBezTo>
                  <a:lnTo>
                    <a:pt x="1040" y="2319"/>
                  </a:lnTo>
                  <a:lnTo>
                    <a:pt x="1120" y="2346"/>
                  </a:lnTo>
                  <a:lnTo>
                    <a:pt x="1173" y="2399"/>
                  </a:lnTo>
                  <a:cubicBezTo>
                    <a:pt x="1200" y="2399"/>
                    <a:pt x="1226" y="2425"/>
                    <a:pt x="1253" y="2452"/>
                  </a:cubicBezTo>
                  <a:cubicBezTo>
                    <a:pt x="1253" y="2479"/>
                    <a:pt x="1279" y="2479"/>
                    <a:pt x="1279" y="2505"/>
                  </a:cubicBezTo>
                  <a:cubicBezTo>
                    <a:pt x="1306" y="2532"/>
                    <a:pt x="1333" y="2559"/>
                    <a:pt x="1333" y="2612"/>
                  </a:cubicBezTo>
                  <a:cubicBezTo>
                    <a:pt x="1359" y="2665"/>
                    <a:pt x="1386" y="2719"/>
                    <a:pt x="1386" y="2799"/>
                  </a:cubicBezTo>
                  <a:cubicBezTo>
                    <a:pt x="1386" y="2852"/>
                    <a:pt x="1386" y="2932"/>
                    <a:pt x="1359" y="2985"/>
                  </a:cubicBezTo>
                  <a:cubicBezTo>
                    <a:pt x="1359" y="3012"/>
                    <a:pt x="1359" y="3038"/>
                    <a:pt x="1333" y="3065"/>
                  </a:cubicBezTo>
                  <a:lnTo>
                    <a:pt x="1306" y="3118"/>
                  </a:lnTo>
                  <a:lnTo>
                    <a:pt x="1306" y="3145"/>
                  </a:lnTo>
                  <a:lnTo>
                    <a:pt x="1200" y="3225"/>
                  </a:lnTo>
                  <a:cubicBezTo>
                    <a:pt x="1173" y="3252"/>
                    <a:pt x="1173" y="3278"/>
                    <a:pt x="1146" y="3278"/>
                  </a:cubicBezTo>
                  <a:cubicBezTo>
                    <a:pt x="1066" y="3331"/>
                    <a:pt x="1013" y="3358"/>
                    <a:pt x="933" y="3385"/>
                  </a:cubicBezTo>
                  <a:cubicBezTo>
                    <a:pt x="800" y="3438"/>
                    <a:pt x="640" y="3465"/>
                    <a:pt x="480" y="3465"/>
                  </a:cubicBezTo>
                  <a:cubicBezTo>
                    <a:pt x="400" y="3478"/>
                    <a:pt x="320" y="3485"/>
                    <a:pt x="240" y="3485"/>
                  </a:cubicBezTo>
                  <a:cubicBezTo>
                    <a:pt x="160" y="3485"/>
                    <a:pt x="80" y="3478"/>
                    <a:pt x="0" y="3465"/>
                  </a:cubicBezTo>
                  <a:lnTo>
                    <a:pt x="0" y="3465"/>
                  </a:lnTo>
                  <a:cubicBezTo>
                    <a:pt x="80" y="3491"/>
                    <a:pt x="160" y="3518"/>
                    <a:pt x="240" y="3545"/>
                  </a:cubicBezTo>
                  <a:cubicBezTo>
                    <a:pt x="320" y="3545"/>
                    <a:pt x="400" y="3571"/>
                    <a:pt x="480" y="3571"/>
                  </a:cubicBezTo>
                  <a:cubicBezTo>
                    <a:pt x="573" y="3585"/>
                    <a:pt x="660" y="3591"/>
                    <a:pt x="747" y="3591"/>
                  </a:cubicBezTo>
                  <a:cubicBezTo>
                    <a:pt x="833" y="3591"/>
                    <a:pt x="920" y="3585"/>
                    <a:pt x="1013" y="3571"/>
                  </a:cubicBezTo>
                  <a:cubicBezTo>
                    <a:pt x="1093" y="3571"/>
                    <a:pt x="1173" y="3545"/>
                    <a:pt x="1279" y="3491"/>
                  </a:cubicBezTo>
                  <a:cubicBezTo>
                    <a:pt x="1306" y="3465"/>
                    <a:pt x="1359" y="3438"/>
                    <a:pt x="1386" y="3411"/>
                  </a:cubicBezTo>
                  <a:lnTo>
                    <a:pt x="1493" y="3331"/>
                  </a:lnTo>
                  <a:lnTo>
                    <a:pt x="1519" y="3305"/>
                  </a:lnTo>
                  <a:lnTo>
                    <a:pt x="1519" y="3278"/>
                  </a:lnTo>
                  <a:lnTo>
                    <a:pt x="1546" y="3225"/>
                  </a:lnTo>
                  <a:cubicBezTo>
                    <a:pt x="1573" y="3172"/>
                    <a:pt x="1599" y="3145"/>
                    <a:pt x="1626" y="3092"/>
                  </a:cubicBezTo>
                  <a:cubicBezTo>
                    <a:pt x="1652" y="2985"/>
                    <a:pt x="1652" y="2905"/>
                    <a:pt x="1652" y="2799"/>
                  </a:cubicBezTo>
                  <a:cubicBezTo>
                    <a:pt x="1652" y="2692"/>
                    <a:pt x="1626" y="2585"/>
                    <a:pt x="1599" y="2505"/>
                  </a:cubicBezTo>
                  <a:cubicBezTo>
                    <a:pt x="1573" y="2399"/>
                    <a:pt x="1519" y="2319"/>
                    <a:pt x="1439" y="2239"/>
                  </a:cubicBezTo>
                  <a:cubicBezTo>
                    <a:pt x="1413" y="2186"/>
                    <a:pt x="1386" y="2159"/>
                    <a:pt x="1333" y="2132"/>
                  </a:cubicBezTo>
                  <a:lnTo>
                    <a:pt x="1279" y="2106"/>
                  </a:lnTo>
                  <a:lnTo>
                    <a:pt x="1226" y="2106"/>
                  </a:lnTo>
                  <a:lnTo>
                    <a:pt x="1093" y="2052"/>
                  </a:lnTo>
                  <a:lnTo>
                    <a:pt x="960" y="2026"/>
                  </a:lnTo>
                  <a:lnTo>
                    <a:pt x="720" y="1999"/>
                  </a:lnTo>
                  <a:cubicBezTo>
                    <a:pt x="667" y="1999"/>
                    <a:pt x="640" y="1999"/>
                    <a:pt x="613" y="1973"/>
                  </a:cubicBezTo>
                  <a:cubicBezTo>
                    <a:pt x="587" y="1973"/>
                    <a:pt x="560" y="1973"/>
                    <a:pt x="560" y="1946"/>
                  </a:cubicBezTo>
                  <a:cubicBezTo>
                    <a:pt x="507" y="1919"/>
                    <a:pt x="480" y="1866"/>
                    <a:pt x="427" y="1813"/>
                  </a:cubicBezTo>
                  <a:lnTo>
                    <a:pt x="347" y="1626"/>
                  </a:lnTo>
                  <a:lnTo>
                    <a:pt x="320" y="1440"/>
                  </a:lnTo>
                  <a:lnTo>
                    <a:pt x="320" y="1226"/>
                  </a:lnTo>
                  <a:cubicBezTo>
                    <a:pt x="320" y="1093"/>
                    <a:pt x="347" y="960"/>
                    <a:pt x="347" y="827"/>
                  </a:cubicBezTo>
                  <a:cubicBezTo>
                    <a:pt x="373" y="694"/>
                    <a:pt x="400" y="560"/>
                    <a:pt x="400" y="427"/>
                  </a:cubicBezTo>
                  <a:lnTo>
                    <a:pt x="400" y="214"/>
                  </a:lnTo>
                  <a:cubicBezTo>
                    <a:pt x="400" y="134"/>
                    <a:pt x="373" y="54"/>
                    <a:pt x="373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115662" y="1171030"/>
              <a:ext cx="48947" cy="47226"/>
            </a:xfrm>
            <a:custGeom>
              <a:avLst/>
              <a:gdLst/>
              <a:ahLst/>
              <a:cxnLst/>
              <a:rect l="l" t="t" r="r" b="b"/>
              <a:pathLst>
                <a:path w="1280" h="1235" extrusionOk="0">
                  <a:moveTo>
                    <a:pt x="669" y="0"/>
                  </a:moveTo>
                  <a:cubicBezTo>
                    <a:pt x="642" y="0"/>
                    <a:pt x="615" y="2"/>
                    <a:pt x="587" y="7"/>
                  </a:cubicBezTo>
                  <a:cubicBezTo>
                    <a:pt x="241" y="34"/>
                    <a:pt x="1" y="353"/>
                    <a:pt x="27" y="673"/>
                  </a:cubicBezTo>
                  <a:cubicBezTo>
                    <a:pt x="53" y="1002"/>
                    <a:pt x="342" y="1235"/>
                    <a:pt x="645" y="1235"/>
                  </a:cubicBezTo>
                  <a:cubicBezTo>
                    <a:pt x="661" y="1235"/>
                    <a:pt x="677" y="1234"/>
                    <a:pt x="693" y="1233"/>
                  </a:cubicBezTo>
                  <a:cubicBezTo>
                    <a:pt x="1040" y="1179"/>
                    <a:pt x="1280" y="886"/>
                    <a:pt x="1253" y="540"/>
                  </a:cubicBezTo>
                  <a:cubicBezTo>
                    <a:pt x="1204" y="248"/>
                    <a:pt x="956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497753" y="1216038"/>
              <a:ext cx="48947" cy="47073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36" y="0"/>
                  </a:moveTo>
                  <a:cubicBezTo>
                    <a:pt x="620" y="0"/>
                    <a:pt x="603" y="1"/>
                    <a:pt x="587" y="2"/>
                  </a:cubicBezTo>
                  <a:cubicBezTo>
                    <a:pt x="241" y="56"/>
                    <a:pt x="1" y="349"/>
                    <a:pt x="28" y="695"/>
                  </a:cubicBezTo>
                  <a:cubicBezTo>
                    <a:pt x="78" y="999"/>
                    <a:pt x="345" y="1230"/>
                    <a:pt x="668" y="1230"/>
                  </a:cubicBezTo>
                  <a:cubicBezTo>
                    <a:pt x="685" y="1230"/>
                    <a:pt x="703" y="1229"/>
                    <a:pt x="720" y="1228"/>
                  </a:cubicBezTo>
                  <a:cubicBezTo>
                    <a:pt x="1040" y="1201"/>
                    <a:pt x="1280" y="882"/>
                    <a:pt x="1253" y="562"/>
                  </a:cubicBezTo>
                  <a:cubicBezTo>
                    <a:pt x="1228" y="233"/>
                    <a:pt x="93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125872" y="1375077"/>
              <a:ext cx="279228" cy="146115"/>
            </a:xfrm>
            <a:custGeom>
              <a:avLst/>
              <a:gdLst/>
              <a:ahLst/>
              <a:cxnLst/>
              <a:rect l="l" t="t" r="r" b="b"/>
              <a:pathLst>
                <a:path w="7302" h="3821" extrusionOk="0">
                  <a:moveTo>
                    <a:pt x="533" y="0"/>
                  </a:moveTo>
                  <a:cubicBezTo>
                    <a:pt x="0" y="1972"/>
                    <a:pt x="1999" y="3118"/>
                    <a:pt x="3464" y="3624"/>
                  </a:cubicBezTo>
                  <a:cubicBezTo>
                    <a:pt x="3925" y="3756"/>
                    <a:pt x="4393" y="3821"/>
                    <a:pt x="4857" y="3821"/>
                  </a:cubicBezTo>
                  <a:cubicBezTo>
                    <a:pt x="5706" y="3821"/>
                    <a:pt x="6543" y="3602"/>
                    <a:pt x="7301" y="3171"/>
                  </a:cubicBezTo>
                  <a:cubicBezTo>
                    <a:pt x="7115" y="2691"/>
                    <a:pt x="6821" y="2265"/>
                    <a:pt x="6475" y="1892"/>
                  </a:cubicBezTo>
                  <a:cubicBezTo>
                    <a:pt x="6075" y="1865"/>
                    <a:pt x="5676" y="1839"/>
                    <a:pt x="5249" y="1812"/>
                  </a:cubicBezTo>
                  <a:cubicBezTo>
                    <a:pt x="4557" y="1732"/>
                    <a:pt x="3837" y="1705"/>
                    <a:pt x="3144" y="1599"/>
                  </a:cubicBezTo>
                  <a:cubicBezTo>
                    <a:pt x="2452" y="1466"/>
                    <a:pt x="1759" y="1306"/>
                    <a:pt x="1066" y="1093"/>
                  </a:cubicBezTo>
                  <a:cubicBezTo>
                    <a:pt x="933" y="773"/>
                    <a:pt x="853" y="426"/>
                    <a:pt x="773" y="80"/>
                  </a:cubicBezTo>
                  <a:lnTo>
                    <a:pt x="533" y="0"/>
                  </a:ln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373474" y="1418862"/>
              <a:ext cx="92732" cy="77512"/>
            </a:xfrm>
            <a:custGeom>
              <a:avLst/>
              <a:gdLst/>
              <a:ahLst/>
              <a:cxnLst/>
              <a:rect l="l" t="t" r="r" b="b"/>
              <a:pathLst>
                <a:path w="2425" h="2027" extrusionOk="0">
                  <a:moveTo>
                    <a:pt x="1919" y="1"/>
                  </a:moveTo>
                  <a:cubicBezTo>
                    <a:pt x="1865" y="134"/>
                    <a:pt x="1785" y="267"/>
                    <a:pt x="1705" y="374"/>
                  </a:cubicBezTo>
                  <a:cubicBezTo>
                    <a:pt x="1469" y="753"/>
                    <a:pt x="1358" y="774"/>
                    <a:pt x="981" y="774"/>
                  </a:cubicBezTo>
                  <a:cubicBezTo>
                    <a:pt x="934" y="774"/>
                    <a:pt x="882" y="774"/>
                    <a:pt x="826" y="774"/>
                  </a:cubicBezTo>
                  <a:cubicBezTo>
                    <a:pt x="560" y="774"/>
                    <a:pt x="267" y="774"/>
                    <a:pt x="0" y="747"/>
                  </a:cubicBezTo>
                  <a:lnTo>
                    <a:pt x="0" y="747"/>
                  </a:lnTo>
                  <a:cubicBezTo>
                    <a:pt x="346" y="1120"/>
                    <a:pt x="640" y="1546"/>
                    <a:pt x="826" y="2026"/>
                  </a:cubicBezTo>
                  <a:cubicBezTo>
                    <a:pt x="1599" y="1600"/>
                    <a:pt x="2185" y="880"/>
                    <a:pt x="2425" y="28"/>
                  </a:cubicBezTo>
                  <a:lnTo>
                    <a:pt x="1919" y="1"/>
                  </a:ln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155393" y="1378137"/>
              <a:ext cx="291465" cy="70323"/>
            </a:xfrm>
            <a:custGeom>
              <a:avLst/>
              <a:gdLst/>
              <a:ahLst/>
              <a:cxnLst/>
              <a:rect l="l" t="t" r="r" b="b"/>
              <a:pathLst>
                <a:path w="7622" h="1839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346"/>
                    <a:pt x="161" y="693"/>
                    <a:pt x="294" y="1013"/>
                  </a:cubicBezTo>
                  <a:cubicBezTo>
                    <a:pt x="987" y="1226"/>
                    <a:pt x="1680" y="1386"/>
                    <a:pt x="2372" y="1519"/>
                  </a:cubicBezTo>
                  <a:cubicBezTo>
                    <a:pt x="3039" y="1625"/>
                    <a:pt x="3785" y="1652"/>
                    <a:pt x="4477" y="1732"/>
                  </a:cubicBezTo>
                  <a:cubicBezTo>
                    <a:pt x="5170" y="1785"/>
                    <a:pt x="5836" y="1839"/>
                    <a:pt x="6529" y="1839"/>
                  </a:cubicBezTo>
                  <a:cubicBezTo>
                    <a:pt x="6585" y="1839"/>
                    <a:pt x="6637" y="1839"/>
                    <a:pt x="6684" y="1839"/>
                  </a:cubicBezTo>
                  <a:cubicBezTo>
                    <a:pt x="7061" y="1839"/>
                    <a:pt x="7172" y="1818"/>
                    <a:pt x="7408" y="1439"/>
                  </a:cubicBezTo>
                  <a:cubicBezTo>
                    <a:pt x="7488" y="1306"/>
                    <a:pt x="7568" y="1199"/>
                    <a:pt x="7622" y="1066"/>
                  </a:cubicBezTo>
                  <a:cubicBezTo>
                    <a:pt x="6476" y="1013"/>
                    <a:pt x="5277" y="1013"/>
                    <a:pt x="3865" y="853"/>
                  </a:cubicBezTo>
                  <a:cubicBezTo>
                    <a:pt x="2559" y="720"/>
                    <a:pt x="1253" y="4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964883" y="1265406"/>
              <a:ext cx="131469" cy="56633"/>
            </a:xfrm>
            <a:custGeom>
              <a:avLst/>
              <a:gdLst/>
              <a:ahLst/>
              <a:cxnLst/>
              <a:rect l="l" t="t" r="r" b="b"/>
              <a:pathLst>
                <a:path w="3438" h="1481" extrusionOk="0">
                  <a:moveTo>
                    <a:pt x="1196" y="0"/>
                  </a:moveTo>
                  <a:cubicBezTo>
                    <a:pt x="661" y="0"/>
                    <a:pt x="129" y="171"/>
                    <a:pt x="0" y="657"/>
                  </a:cubicBezTo>
                  <a:lnTo>
                    <a:pt x="0" y="843"/>
                  </a:lnTo>
                  <a:cubicBezTo>
                    <a:pt x="206" y="1303"/>
                    <a:pt x="923" y="1480"/>
                    <a:pt x="1605" y="1480"/>
                  </a:cubicBezTo>
                  <a:cubicBezTo>
                    <a:pt x="2067" y="1480"/>
                    <a:pt x="2513" y="1399"/>
                    <a:pt x="2771" y="1269"/>
                  </a:cubicBezTo>
                  <a:cubicBezTo>
                    <a:pt x="3437" y="950"/>
                    <a:pt x="2611" y="390"/>
                    <a:pt x="2132" y="177"/>
                  </a:cubicBezTo>
                  <a:cubicBezTo>
                    <a:pt x="1891" y="72"/>
                    <a:pt x="1543" y="0"/>
                    <a:pt x="1196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503222" y="1310299"/>
              <a:ext cx="123974" cy="55677"/>
            </a:xfrm>
            <a:custGeom>
              <a:avLst/>
              <a:gdLst/>
              <a:ahLst/>
              <a:cxnLst/>
              <a:rect l="l" t="t" r="r" b="b"/>
              <a:pathLst>
                <a:path w="3242" h="1456" extrusionOk="0">
                  <a:moveTo>
                    <a:pt x="1061" y="0"/>
                  </a:moveTo>
                  <a:cubicBezTo>
                    <a:pt x="722" y="0"/>
                    <a:pt x="419" y="102"/>
                    <a:pt x="311" y="362"/>
                  </a:cubicBezTo>
                  <a:cubicBezTo>
                    <a:pt x="1" y="1034"/>
                    <a:pt x="1221" y="1456"/>
                    <a:pt x="1732" y="1456"/>
                  </a:cubicBezTo>
                  <a:cubicBezTo>
                    <a:pt x="1747" y="1456"/>
                    <a:pt x="1762" y="1455"/>
                    <a:pt x="1776" y="1454"/>
                  </a:cubicBezTo>
                  <a:cubicBezTo>
                    <a:pt x="2549" y="1401"/>
                    <a:pt x="3242" y="868"/>
                    <a:pt x="2309" y="309"/>
                  </a:cubicBezTo>
                  <a:cubicBezTo>
                    <a:pt x="1990" y="149"/>
                    <a:pt x="1643" y="42"/>
                    <a:pt x="1297" y="15"/>
                  </a:cubicBezTo>
                  <a:cubicBezTo>
                    <a:pt x="1217" y="6"/>
                    <a:pt x="1138" y="0"/>
                    <a:pt x="1061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869092" y="1720191"/>
              <a:ext cx="802964" cy="646753"/>
            </a:xfrm>
            <a:custGeom>
              <a:avLst/>
              <a:gdLst/>
              <a:ahLst/>
              <a:cxnLst/>
              <a:rect l="l" t="t" r="r" b="b"/>
              <a:pathLst>
                <a:path w="20998" h="16913" extrusionOk="0">
                  <a:moveTo>
                    <a:pt x="13647" y="1"/>
                  </a:moveTo>
                  <a:cubicBezTo>
                    <a:pt x="13573" y="1"/>
                    <a:pt x="13501" y="11"/>
                    <a:pt x="13430" y="35"/>
                  </a:cubicBezTo>
                  <a:cubicBezTo>
                    <a:pt x="13243" y="115"/>
                    <a:pt x="13297" y="168"/>
                    <a:pt x="13190" y="328"/>
                  </a:cubicBezTo>
                  <a:cubicBezTo>
                    <a:pt x="12764" y="1074"/>
                    <a:pt x="11538" y="1927"/>
                    <a:pt x="10605" y="2033"/>
                  </a:cubicBezTo>
                  <a:cubicBezTo>
                    <a:pt x="10517" y="2045"/>
                    <a:pt x="10434" y="2051"/>
                    <a:pt x="10355" y="2051"/>
                  </a:cubicBezTo>
                  <a:cubicBezTo>
                    <a:pt x="9564" y="2051"/>
                    <a:pt x="9264" y="1465"/>
                    <a:pt x="8634" y="834"/>
                  </a:cubicBezTo>
                  <a:cubicBezTo>
                    <a:pt x="8357" y="534"/>
                    <a:pt x="8260" y="195"/>
                    <a:pt x="7859" y="195"/>
                  </a:cubicBezTo>
                  <a:cubicBezTo>
                    <a:pt x="7797" y="195"/>
                    <a:pt x="7727" y="203"/>
                    <a:pt x="7648" y="221"/>
                  </a:cubicBezTo>
                  <a:cubicBezTo>
                    <a:pt x="6582" y="434"/>
                    <a:pt x="5410" y="674"/>
                    <a:pt x="4610" y="1340"/>
                  </a:cubicBezTo>
                  <a:lnTo>
                    <a:pt x="4077" y="1607"/>
                  </a:lnTo>
                  <a:cubicBezTo>
                    <a:pt x="3784" y="1793"/>
                    <a:pt x="3518" y="2007"/>
                    <a:pt x="3251" y="2220"/>
                  </a:cubicBezTo>
                  <a:cubicBezTo>
                    <a:pt x="2665" y="2699"/>
                    <a:pt x="2212" y="3312"/>
                    <a:pt x="1892" y="3978"/>
                  </a:cubicBezTo>
                  <a:cubicBezTo>
                    <a:pt x="1306" y="5097"/>
                    <a:pt x="427" y="6696"/>
                    <a:pt x="0" y="7869"/>
                  </a:cubicBezTo>
                  <a:cubicBezTo>
                    <a:pt x="480" y="8055"/>
                    <a:pt x="906" y="8348"/>
                    <a:pt x="1413" y="8535"/>
                  </a:cubicBezTo>
                  <a:cubicBezTo>
                    <a:pt x="2025" y="8828"/>
                    <a:pt x="2025" y="8748"/>
                    <a:pt x="2079" y="9441"/>
                  </a:cubicBezTo>
                  <a:cubicBezTo>
                    <a:pt x="2185" y="10693"/>
                    <a:pt x="2185" y="11972"/>
                    <a:pt x="2132" y="13251"/>
                  </a:cubicBezTo>
                  <a:cubicBezTo>
                    <a:pt x="2105" y="13944"/>
                    <a:pt x="2105" y="14610"/>
                    <a:pt x="2185" y="15303"/>
                  </a:cubicBezTo>
                  <a:cubicBezTo>
                    <a:pt x="2265" y="15942"/>
                    <a:pt x="2185" y="16182"/>
                    <a:pt x="2825" y="16369"/>
                  </a:cubicBezTo>
                  <a:cubicBezTo>
                    <a:pt x="4443" y="16844"/>
                    <a:pt x="6183" y="16912"/>
                    <a:pt x="7890" y="16912"/>
                  </a:cubicBezTo>
                  <a:cubicBezTo>
                    <a:pt x="8573" y="16912"/>
                    <a:pt x="9250" y="16902"/>
                    <a:pt x="9913" y="16902"/>
                  </a:cubicBezTo>
                  <a:cubicBezTo>
                    <a:pt x="11405" y="16902"/>
                    <a:pt x="12924" y="16875"/>
                    <a:pt x="14416" y="16715"/>
                  </a:cubicBezTo>
                  <a:cubicBezTo>
                    <a:pt x="15695" y="16715"/>
                    <a:pt x="16947" y="16528"/>
                    <a:pt x="18173" y="16182"/>
                  </a:cubicBezTo>
                  <a:cubicBezTo>
                    <a:pt x="18812" y="16022"/>
                    <a:pt x="18732" y="15756"/>
                    <a:pt x="18812" y="15116"/>
                  </a:cubicBezTo>
                  <a:cubicBezTo>
                    <a:pt x="18892" y="14450"/>
                    <a:pt x="18919" y="13757"/>
                    <a:pt x="18866" y="13091"/>
                  </a:cubicBezTo>
                  <a:cubicBezTo>
                    <a:pt x="18812" y="11812"/>
                    <a:pt x="18839" y="10533"/>
                    <a:pt x="18919" y="9254"/>
                  </a:cubicBezTo>
                  <a:cubicBezTo>
                    <a:pt x="18972" y="8588"/>
                    <a:pt x="18972" y="8641"/>
                    <a:pt x="19585" y="8348"/>
                  </a:cubicBezTo>
                  <a:cubicBezTo>
                    <a:pt x="20065" y="8135"/>
                    <a:pt x="20518" y="7869"/>
                    <a:pt x="20997" y="7682"/>
                  </a:cubicBezTo>
                  <a:cubicBezTo>
                    <a:pt x="20624" y="6510"/>
                    <a:pt x="19718" y="4911"/>
                    <a:pt x="19159" y="3818"/>
                  </a:cubicBezTo>
                  <a:cubicBezTo>
                    <a:pt x="18812" y="3126"/>
                    <a:pt x="18359" y="2513"/>
                    <a:pt x="17800" y="2033"/>
                  </a:cubicBezTo>
                  <a:cubicBezTo>
                    <a:pt x="17533" y="1820"/>
                    <a:pt x="17240" y="1607"/>
                    <a:pt x="16974" y="1420"/>
                  </a:cubicBezTo>
                  <a:lnTo>
                    <a:pt x="16441" y="1154"/>
                  </a:lnTo>
                  <a:cubicBezTo>
                    <a:pt x="15961" y="834"/>
                    <a:pt x="15428" y="594"/>
                    <a:pt x="14895" y="434"/>
                  </a:cubicBezTo>
                  <a:cubicBezTo>
                    <a:pt x="14532" y="344"/>
                    <a:pt x="14072" y="1"/>
                    <a:pt x="13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118721" y="1701109"/>
              <a:ext cx="155943" cy="153687"/>
            </a:xfrm>
            <a:custGeom>
              <a:avLst/>
              <a:gdLst/>
              <a:ahLst/>
              <a:cxnLst/>
              <a:rect l="l" t="t" r="r" b="b"/>
              <a:pathLst>
                <a:path w="4078" h="4019" extrusionOk="0">
                  <a:moveTo>
                    <a:pt x="2798" y="1"/>
                  </a:moveTo>
                  <a:cubicBezTo>
                    <a:pt x="2625" y="54"/>
                    <a:pt x="2379" y="54"/>
                    <a:pt x="2116" y="54"/>
                  </a:cubicBezTo>
                  <a:cubicBezTo>
                    <a:pt x="1853" y="54"/>
                    <a:pt x="1573" y="54"/>
                    <a:pt x="1333" y="107"/>
                  </a:cubicBezTo>
                  <a:cubicBezTo>
                    <a:pt x="267" y="321"/>
                    <a:pt x="161" y="774"/>
                    <a:pt x="81" y="1786"/>
                  </a:cubicBezTo>
                  <a:cubicBezTo>
                    <a:pt x="1" y="2772"/>
                    <a:pt x="1" y="3731"/>
                    <a:pt x="1200" y="3998"/>
                  </a:cubicBezTo>
                  <a:cubicBezTo>
                    <a:pt x="1285" y="4012"/>
                    <a:pt x="1367" y="4019"/>
                    <a:pt x="1447" y="4019"/>
                  </a:cubicBezTo>
                  <a:cubicBezTo>
                    <a:pt x="2269" y="4019"/>
                    <a:pt x="2840" y="3320"/>
                    <a:pt x="3545" y="2932"/>
                  </a:cubicBezTo>
                  <a:cubicBezTo>
                    <a:pt x="3758" y="2772"/>
                    <a:pt x="3944" y="2772"/>
                    <a:pt x="4077" y="2532"/>
                  </a:cubicBezTo>
                  <a:cubicBezTo>
                    <a:pt x="2932" y="1866"/>
                    <a:pt x="2692" y="1493"/>
                    <a:pt x="2932" y="161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273592" y="1700115"/>
              <a:ext cx="176325" cy="159499"/>
            </a:xfrm>
            <a:custGeom>
              <a:avLst/>
              <a:gdLst/>
              <a:ahLst/>
              <a:cxnLst/>
              <a:rect l="l" t="t" r="r" b="b"/>
              <a:pathLst>
                <a:path w="4611" h="4171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2079" y="1199"/>
                    <a:pt x="1280" y="2505"/>
                    <a:pt x="1" y="2611"/>
                  </a:cubicBezTo>
                  <a:cubicBezTo>
                    <a:pt x="774" y="2958"/>
                    <a:pt x="1333" y="3811"/>
                    <a:pt x="2159" y="4104"/>
                  </a:cubicBezTo>
                  <a:cubicBezTo>
                    <a:pt x="2297" y="4150"/>
                    <a:pt x="2423" y="4171"/>
                    <a:pt x="2538" y="4171"/>
                  </a:cubicBezTo>
                  <a:cubicBezTo>
                    <a:pt x="3156" y="4171"/>
                    <a:pt x="3474" y="3564"/>
                    <a:pt x="3811" y="2958"/>
                  </a:cubicBezTo>
                  <a:cubicBezTo>
                    <a:pt x="4237" y="2238"/>
                    <a:pt x="4611" y="1359"/>
                    <a:pt x="3918" y="720"/>
                  </a:cubicBezTo>
                  <a:cubicBezTo>
                    <a:pt x="3411" y="293"/>
                    <a:pt x="2772" y="53"/>
                    <a:pt x="2132" y="53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40582" y="2028212"/>
              <a:ext cx="128984" cy="337124"/>
            </a:xfrm>
            <a:custGeom>
              <a:avLst/>
              <a:gdLst/>
              <a:ahLst/>
              <a:cxnLst/>
              <a:rect l="l" t="t" r="r" b="b"/>
              <a:pathLst>
                <a:path w="3373" h="8816" extrusionOk="0">
                  <a:moveTo>
                    <a:pt x="2371" y="0"/>
                  </a:moveTo>
                  <a:cubicBezTo>
                    <a:pt x="2265" y="213"/>
                    <a:pt x="133" y="613"/>
                    <a:pt x="133" y="613"/>
                  </a:cubicBezTo>
                  <a:cubicBezTo>
                    <a:pt x="0" y="1919"/>
                    <a:pt x="373" y="4477"/>
                    <a:pt x="640" y="5756"/>
                  </a:cubicBezTo>
                  <a:cubicBezTo>
                    <a:pt x="853" y="6768"/>
                    <a:pt x="799" y="7647"/>
                    <a:pt x="1572" y="8420"/>
                  </a:cubicBezTo>
                  <a:cubicBezTo>
                    <a:pt x="1834" y="8699"/>
                    <a:pt x="2067" y="8815"/>
                    <a:pt x="2271" y="8815"/>
                  </a:cubicBezTo>
                  <a:cubicBezTo>
                    <a:pt x="3019" y="8815"/>
                    <a:pt x="3373" y="7250"/>
                    <a:pt x="3331" y="6475"/>
                  </a:cubicBezTo>
                  <a:cubicBezTo>
                    <a:pt x="3304" y="5809"/>
                    <a:pt x="3118" y="2984"/>
                    <a:pt x="2798" y="2105"/>
                  </a:cubicBezTo>
                  <a:lnTo>
                    <a:pt x="2371" y="0"/>
                  </a:ln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843624" y="2014943"/>
              <a:ext cx="147759" cy="386453"/>
            </a:xfrm>
            <a:custGeom>
              <a:avLst/>
              <a:gdLst/>
              <a:ahLst/>
              <a:cxnLst/>
              <a:rect l="l" t="t" r="r" b="b"/>
              <a:pathLst>
                <a:path w="3864" h="10106" extrusionOk="0">
                  <a:moveTo>
                    <a:pt x="2745" y="1"/>
                  </a:moveTo>
                  <a:lnTo>
                    <a:pt x="2105" y="81"/>
                  </a:lnTo>
                  <a:cubicBezTo>
                    <a:pt x="2398" y="773"/>
                    <a:pt x="2025" y="1999"/>
                    <a:pt x="1839" y="2745"/>
                  </a:cubicBezTo>
                  <a:cubicBezTo>
                    <a:pt x="1626" y="3598"/>
                    <a:pt x="1173" y="4477"/>
                    <a:pt x="1039" y="5357"/>
                  </a:cubicBezTo>
                  <a:cubicBezTo>
                    <a:pt x="853" y="6636"/>
                    <a:pt x="0" y="9273"/>
                    <a:pt x="1386" y="9966"/>
                  </a:cubicBezTo>
                  <a:cubicBezTo>
                    <a:pt x="1577" y="10062"/>
                    <a:pt x="1753" y="10105"/>
                    <a:pt x="1915" y="10105"/>
                  </a:cubicBezTo>
                  <a:cubicBezTo>
                    <a:pt x="3149" y="10105"/>
                    <a:pt x="3550" y="7590"/>
                    <a:pt x="3597" y="6742"/>
                  </a:cubicBezTo>
                  <a:cubicBezTo>
                    <a:pt x="3704" y="4930"/>
                    <a:pt x="3864" y="2559"/>
                    <a:pt x="3864" y="747"/>
                  </a:cubicBezTo>
                  <a:cubicBezTo>
                    <a:pt x="3864" y="27"/>
                    <a:pt x="3597" y="214"/>
                    <a:pt x="2745" y="1"/>
                  </a:cubicBez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975054" y="1731319"/>
              <a:ext cx="129442" cy="392113"/>
            </a:xfrm>
            <a:custGeom>
              <a:avLst/>
              <a:gdLst/>
              <a:ahLst/>
              <a:cxnLst/>
              <a:rect l="l" t="t" r="r" b="b"/>
              <a:pathLst>
                <a:path w="3385" h="10254" extrusionOk="0">
                  <a:moveTo>
                    <a:pt x="2538" y="1"/>
                  </a:moveTo>
                  <a:cubicBezTo>
                    <a:pt x="2030" y="1"/>
                    <a:pt x="1439" y="421"/>
                    <a:pt x="1120" y="863"/>
                  </a:cubicBezTo>
                  <a:cubicBezTo>
                    <a:pt x="853" y="1236"/>
                    <a:pt x="107" y="4247"/>
                    <a:pt x="267" y="6085"/>
                  </a:cubicBezTo>
                  <a:cubicBezTo>
                    <a:pt x="400" y="7524"/>
                    <a:pt x="1" y="8404"/>
                    <a:pt x="427" y="9763"/>
                  </a:cubicBezTo>
                  <a:cubicBezTo>
                    <a:pt x="536" y="10113"/>
                    <a:pt x="680" y="10254"/>
                    <a:pt x="840" y="10254"/>
                  </a:cubicBezTo>
                  <a:cubicBezTo>
                    <a:pt x="1421" y="10254"/>
                    <a:pt x="2214" y="8384"/>
                    <a:pt x="2319" y="7924"/>
                  </a:cubicBezTo>
                  <a:cubicBezTo>
                    <a:pt x="2852" y="5952"/>
                    <a:pt x="2985" y="3794"/>
                    <a:pt x="3171" y="1742"/>
                  </a:cubicBezTo>
                  <a:cubicBezTo>
                    <a:pt x="3225" y="1103"/>
                    <a:pt x="3385" y="250"/>
                    <a:pt x="2825" y="37"/>
                  </a:cubicBezTo>
                  <a:cubicBezTo>
                    <a:pt x="2772" y="10"/>
                    <a:pt x="2718" y="10"/>
                    <a:pt x="2665" y="10"/>
                  </a:cubicBezTo>
                  <a:cubicBezTo>
                    <a:pt x="2624" y="4"/>
                    <a:pt x="2581" y="1"/>
                    <a:pt x="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437640" y="1724244"/>
              <a:ext cx="130475" cy="400182"/>
            </a:xfrm>
            <a:custGeom>
              <a:avLst/>
              <a:gdLst/>
              <a:ahLst/>
              <a:cxnLst/>
              <a:rect l="l" t="t" r="r" b="b"/>
              <a:pathLst>
                <a:path w="3412" h="10465" extrusionOk="0">
                  <a:moveTo>
                    <a:pt x="861" y="0"/>
                  </a:moveTo>
                  <a:cubicBezTo>
                    <a:pt x="823" y="0"/>
                    <a:pt x="785" y="3"/>
                    <a:pt x="747" y="9"/>
                  </a:cubicBezTo>
                  <a:cubicBezTo>
                    <a:pt x="694" y="9"/>
                    <a:pt x="640" y="9"/>
                    <a:pt x="587" y="35"/>
                  </a:cubicBezTo>
                  <a:cubicBezTo>
                    <a:pt x="1" y="248"/>
                    <a:pt x="187" y="1128"/>
                    <a:pt x="241" y="1741"/>
                  </a:cubicBezTo>
                  <a:cubicBezTo>
                    <a:pt x="427" y="3792"/>
                    <a:pt x="560" y="5951"/>
                    <a:pt x="1093" y="7896"/>
                  </a:cubicBezTo>
                  <a:cubicBezTo>
                    <a:pt x="1199" y="8384"/>
                    <a:pt x="2017" y="10465"/>
                    <a:pt x="2601" y="10465"/>
                  </a:cubicBezTo>
                  <a:cubicBezTo>
                    <a:pt x="2749" y="10465"/>
                    <a:pt x="2882" y="10330"/>
                    <a:pt x="2985" y="10001"/>
                  </a:cubicBezTo>
                  <a:cubicBezTo>
                    <a:pt x="3411" y="8669"/>
                    <a:pt x="2825" y="6350"/>
                    <a:pt x="2932" y="4938"/>
                  </a:cubicBezTo>
                  <a:cubicBezTo>
                    <a:pt x="2985" y="3632"/>
                    <a:pt x="3145" y="1794"/>
                    <a:pt x="2292" y="888"/>
                  </a:cubicBezTo>
                  <a:cubicBezTo>
                    <a:pt x="1921" y="467"/>
                    <a:pt x="1366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438673" y="1868217"/>
              <a:ext cx="269018" cy="497732"/>
            </a:xfrm>
            <a:custGeom>
              <a:avLst/>
              <a:gdLst/>
              <a:ahLst/>
              <a:cxnLst/>
              <a:rect l="l" t="t" r="r" b="b"/>
              <a:pathLst>
                <a:path w="7035" h="13016" extrusionOk="0">
                  <a:moveTo>
                    <a:pt x="3118" y="1"/>
                  </a:moveTo>
                  <a:cubicBezTo>
                    <a:pt x="2425" y="1"/>
                    <a:pt x="960" y="81"/>
                    <a:pt x="667" y="400"/>
                  </a:cubicBezTo>
                  <a:cubicBezTo>
                    <a:pt x="267" y="827"/>
                    <a:pt x="0" y="1386"/>
                    <a:pt x="347" y="1440"/>
                  </a:cubicBezTo>
                  <a:cubicBezTo>
                    <a:pt x="294" y="1520"/>
                    <a:pt x="267" y="1573"/>
                    <a:pt x="240" y="1653"/>
                  </a:cubicBezTo>
                  <a:cubicBezTo>
                    <a:pt x="187" y="1866"/>
                    <a:pt x="27" y="2425"/>
                    <a:pt x="294" y="2585"/>
                  </a:cubicBezTo>
                  <a:cubicBezTo>
                    <a:pt x="160" y="2825"/>
                    <a:pt x="134" y="3065"/>
                    <a:pt x="160" y="3331"/>
                  </a:cubicBezTo>
                  <a:cubicBezTo>
                    <a:pt x="228" y="3738"/>
                    <a:pt x="392" y="3877"/>
                    <a:pt x="587" y="3877"/>
                  </a:cubicBezTo>
                  <a:cubicBezTo>
                    <a:pt x="621" y="3877"/>
                    <a:pt x="657" y="3872"/>
                    <a:pt x="693" y="3864"/>
                  </a:cubicBezTo>
                  <a:cubicBezTo>
                    <a:pt x="800" y="4157"/>
                    <a:pt x="986" y="4451"/>
                    <a:pt x="1093" y="4690"/>
                  </a:cubicBezTo>
                  <a:cubicBezTo>
                    <a:pt x="1066" y="4531"/>
                    <a:pt x="1066" y="4344"/>
                    <a:pt x="1093" y="4184"/>
                  </a:cubicBezTo>
                  <a:cubicBezTo>
                    <a:pt x="1679" y="4291"/>
                    <a:pt x="2265" y="4477"/>
                    <a:pt x="2772" y="4797"/>
                  </a:cubicBezTo>
                  <a:cubicBezTo>
                    <a:pt x="2772" y="5396"/>
                    <a:pt x="2959" y="6978"/>
                    <a:pt x="3727" y="6978"/>
                  </a:cubicBezTo>
                  <a:cubicBezTo>
                    <a:pt x="3779" y="6978"/>
                    <a:pt x="3834" y="6970"/>
                    <a:pt x="3891" y="6955"/>
                  </a:cubicBezTo>
                  <a:lnTo>
                    <a:pt x="4131" y="7994"/>
                  </a:lnTo>
                  <a:cubicBezTo>
                    <a:pt x="4237" y="8874"/>
                    <a:pt x="4370" y="9700"/>
                    <a:pt x="4450" y="10579"/>
                  </a:cubicBezTo>
                  <a:cubicBezTo>
                    <a:pt x="4477" y="11192"/>
                    <a:pt x="4530" y="12684"/>
                    <a:pt x="5143" y="12977"/>
                  </a:cubicBezTo>
                  <a:cubicBezTo>
                    <a:pt x="5204" y="13004"/>
                    <a:pt x="5273" y="13016"/>
                    <a:pt x="5347" y="13016"/>
                  </a:cubicBezTo>
                  <a:cubicBezTo>
                    <a:pt x="5800" y="13016"/>
                    <a:pt x="6460" y="12578"/>
                    <a:pt x="6689" y="12258"/>
                  </a:cubicBezTo>
                  <a:cubicBezTo>
                    <a:pt x="7035" y="11725"/>
                    <a:pt x="6715" y="11192"/>
                    <a:pt x="6582" y="10579"/>
                  </a:cubicBezTo>
                  <a:cubicBezTo>
                    <a:pt x="6262" y="9194"/>
                    <a:pt x="5809" y="7835"/>
                    <a:pt x="5250" y="6529"/>
                  </a:cubicBezTo>
                  <a:cubicBezTo>
                    <a:pt x="4797" y="5543"/>
                    <a:pt x="5116" y="4797"/>
                    <a:pt x="5223" y="3758"/>
                  </a:cubicBezTo>
                  <a:cubicBezTo>
                    <a:pt x="5382" y="2248"/>
                    <a:pt x="4804" y="27"/>
                    <a:pt x="3148" y="27"/>
                  </a:cubicBezTo>
                  <a:cubicBezTo>
                    <a:pt x="3138" y="27"/>
                    <a:pt x="3128" y="27"/>
                    <a:pt x="3118" y="27"/>
                  </a:cubicBezTo>
                  <a:lnTo>
                    <a:pt x="3118" y="1"/>
                  </a:ln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461081" y="1973185"/>
              <a:ext cx="98889" cy="43861"/>
            </a:xfrm>
            <a:custGeom>
              <a:avLst/>
              <a:gdLst/>
              <a:ahLst/>
              <a:cxnLst/>
              <a:rect l="l" t="t" r="r" b="b"/>
              <a:pathLst>
                <a:path w="2586" h="1147" extrusionOk="0">
                  <a:moveTo>
                    <a:pt x="987" y="0"/>
                  </a:moveTo>
                  <a:cubicBezTo>
                    <a:pt x="773" y="27"/>
                    <a:pt x="560" y="54"/>
                    <a:pt x="347" y="160"/>
                  </a:cubicBezTo>
                  <a:cubicBezTo>
                    <a:pt x="240" y="213"/>
                    <a:pt x="161" y="267"/>
                    <a:pt x="107" y="373"/>
                  </a:cubicBezTo>
                  <a:cubicBezTo>
                    <a:pt x="27" y="453"/>
                    <a:pt x="1" y="533"/>
                    <a:pt x="1" y="640"/>
                  </a:cubicBezTo>
                  <a:cubicBezTo>
                    <a:pt x="1" y="720"/>
                    <a:pt x="1" y="800"/>
                    <a:pt x="27" y="880"/>
                  </a:cubicBezTo>
                  <a:cubicBezTo>
                    <a:pt x="54" y="933"/>
                    <a:pt x="81" y="986"/>
                    <a:pt x="107" y="1039"/>
                  </a:cubicBezTo>
                  <a:cubicBezTo>
                    <a:pt x="161" y="1119"/>
                    <a:pt x="187" y="1146"/>
                    <a:pt x="187" y="1146"/>
                  </a:cubicBezTo>
                  <a:lnTo>
                    <a:pt x="161" y="1013"/>
                  </a:lnTo>
                  <a:cubicBezTo>
                    <a:pt x="161" y="959"/>
                    <a:pt x="161" y="906"/>
                    <a:pt x="161" y="853"/>
                  </a:cubicBezTo>
                  <a:cubicBezTo>
                    <a:pt x="161" y="773"/>
                    <a:pt x="161" y="720"/>
                    <a:pt x="187" y="666"/>
                  </a:cubicBezTo>
                  <a:cubicBezTo>
                    <a:pt x="240" y="533"/>
                    <a:pt x="347" y="453"/>
                    <a:pt x="480" y="427"/>
                  </a:cubicBezTo>
                  <a:cubicBezTo>
                    <a:pt x="640" y="373"/>
                    <a:pt x="827" y="347"/>
                    <a:pt x="1013" y="320"/>
                  </a:cubicBezTo>
                  <a:lnTo>
                    <a:pt x="2585" y="320"/>
                  </a:lnTo>
                  <a:cubicBezTo>
                    <a:pt x="2425" y="240"/>
                    <a:pt x="2266" y="187"/>
                    <a:pt x="2106" y="133"/>
                  </a:cubicBezTo>
                  <a:cubicBezTo>
                    <a:pt x="1733" y="27"/>
                    <a:pt x="1360" y="0"/>
                    <a:pt x="987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450910" y="1941179"/>
              <a:ext cx="110055" cy="27953"/>
            </a:xfrm>
            <a:custGeom>
              <a:avLst/>
              <a:gdLst/>
              <a:ahLst/>
              <a:cxnLst/>
              <a:rect l="l" t="t" r="r" b="b"/>
              <a:pathLst>
                <a:path w="2878" h="731" extrusionOk="0">
                  <a:moveTo>
                    <a:pt x="1616" y="1"/>
                  </a:moveTo>
                  <a:cubicBezTo>
                    <a:pt x="1520" y="1"/>
                    <a:pt x="1425" y="4"/>
                    <a:pt x="1332" y="11"/>
                  </a:cubicBezTo>
                  <a:cubicBezTo>
                    <a:pt x="1146" y="38"/>
                    <a:pt x="933" y="65"/>
                    <a:pt x="746" y="118"/>
                  </a:cubicBezTo>
                  <a:cubicBezTo>
                    <a:pt x="586" y="144"/>
                    <a:pt x="427" y="224"/>
                    <a:pt x="267" y="331"/>
                  </a:cubicBezTo>
                  <a:cubicBezTo>
                    <a:pt x="213" y="358"/>
                    <a:pt x="160" y="411"/>
                    <a:pt x="107" y="464"/>
                  </a:cubicBezTo>
                  <a:cubicBezTo>
                    <a:pt x="80" y="491"/>
                    <a:pt x="53" y="544"/>
                    <a:pt x="27" y="597"/>
                  </a:cubicBezTo>
                  <a:cubicBezTo>
                    <a:pt x="0" y="651"/>
                    <a:pt x="0" y="677"/>
                    <a:pt x="0" y="731"/>
                  </a:cubicBezTo>
                  <a:lnTo>
                    <a:pt x="80" y="624"/>
                  </a:lnTo>
                  <a:cubicBezTo>
                    <a:pt x="107" y="597"/>
                    <a:pt x="133" y="571"/>
                    <a:pt x="187" y="544"/>
                  </a:cubicBezTo>
                  <a:cubicBezTo>
                    <a:pt x="240" y="544"/>
                    <a:pt x="293" y="517"/>
                    <a:pt x="373" y="491"/>
                  </a:cubicBezTo>
                  <a:cubicBezTo>
                    <a:pt x="506" y="438"/>
                    <a:pt x="666" y="411"/>
                    <a:pt x="826" y="411"/>
                  </a:cubicBezTo>
                  <a:cubicBezTo>
                    <a:pt x="986" y="384"/>
                    <a:pt x="1173" y="358"/>
                    <a:pt x="1359" y="358"/>
                  </a:cubicBezTo>
                  <a:lnTo>
                    <a:pt x="1919" y="304"/>
                  </a:lnTo>
                  <a:cubicBezTo>
                    <a:pt x="2079" y="278"/>
                    <a:pt x="2238" y="278"/>
                    <a:pt x="2398" y="251"/>
                  </a:cubicBezTo>
                  <a:cubicBezTo>
                    <a:pt x="2558" y="224"/>
                    <a:pt x="2718" y="198"/>
                    <a:pt x="2878" y="171"/>
                  </a:cubicBezTo>
                  <a:cubicBezTo>
                    <a:pt x="2718" y="118"/>
                    <a:pt x="2558" y="91"/>
                    <a:pt x="2398" y="65"/>
                  </a:cubicBezTo>
                  <a:cubicBezTo>
                    <a:pt x="2145" y="26"/>
                    <a:pt x="1877" y="1"/>
                    <a:pt x="161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449877" y="1901868"/>
              <a:ext cx="111087" cy="21414"/>
            </a:xfrm>
            <a:custGeom>
              <a:avLst/>
              <a:gdLst/>
              <a:ahLst/>
              <a:cxnLst/>
              <a:rect l="l" t="t" r="r" b="b"/>
              <a:pathLst>
                <a:path w="2905" h="560" extrusionOk="0">
                  <a:moveTo>
                    <a:pt x="1386" y="0"/>
                  </a:moveTo>
                  <a:cubicBezTo>
                    <a:pt x="1013" y="0"/>
                    <a:pt x="667" y="53"/>
                    <a:pt x="320" y="213"/>
                  </a:cubicBezTo>
                  <a:cubicBezTo>
                    <a:pt x="214" y="240"/>
                    <a:pt x="107" y="320"/>
                    <a:pt x="27" y="426"/>
                  </a:cubicBezTo>
                  <a:cubicBezTo>
                    <a:pt x="27" y="453"/>
                    <a:pt x="1" y="480"/>
                    <a:pt x="1" y="506"/>
                  </a:cubicBezTo>
                  <a:lnTo>
                    <a:pt x="1" y="560"/>
                  </a:lnTo>
                  <a:cubicBezTo>
                    <a:pt x="27" y="506"/>
                    <a:pt x="54" y="480"/>
                    <a:pt x="107" y="480"/>
                  </a:cubicBezTo>
                  <a:cubicBezTo>
                    <a:pt x="187" y="426"/>
                    <a:pt x="294" y="400"/>
                    <a:pt x="400" y="373"/>
                  </a:cubicBezTo>
                  <a:cubicBezTo>
                    <a:pt x="720" y="346"/>
                    <a:pt x="1066" y="320"/>
                    <a:pt x="1413" y="320"/>
                  </a:cubicBezTo>
                  <a:cubicBezTo>
                    <a:pt x="1759" y="320"/>
                    <a:pt x="2132" y="320"/>
                    <a:pt x="2425" y="293"/>
                  </a:cubicBezTo>
                  <a:cubicBezTo>
                    <a:pt x="2692" y="293"/>
                    <a:pt x="2905" y="266"/>
                    <a:pt x="2905" y="266"/>
                  </a:cubicBezTo>
                  <a:cubicBezTo>
                    <a:pt x="2745" y="187"/>
                    <a:pt x="2585" y="160"/>
                    <a:pt x="2425" y="107"/>
                  </a:cubicBezTo>
                  <a:cubicBezTo>
                    <a:pt x="2079" y="27"/>
                    <a:pt x="1733" y="0"/>
                    <a:pt x="1386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835479" y="1875368"/>
              <a:ext cx="267986" cy="530542"/>
            </a:xfrm>
            <a:custGeom>
              <a:avLst/>
              <a:gdLst/>
              <a:ahLst/>
              <a:cxnLst/>
              <a:rect l="l" t="t" r="r" b="b"/>
              <a:pathLst>
                <a:path w="7008" h="13874" extrusionOk="0">
                  <a:moveTo>
                    <a:pt x="3917" y="0"/>
                  </a:moveTo>
                  <a:lnTo>
                    <a:pt x="3917" y="27"/>
                  </a:lnTo>
                  <a:cubicBezTo>
                    <a:pt x="3907" y="27"/>
                    <a:pt x="3897" y="27"/>
                    <a:pt x="3887" y="27"/>
                  </a:cubicBezTo>
                  <a:cubicBezTo>
                    <a:pt x="2231" y="27"/>
                    <a:pt x="1653" y="2247"/>
                    <a:pt x="1812" y="3757"/>
                  </a:cubicBezTo>
                  <a:cubicBezTo>
                    <a:pt x="1892" y="4796"/>
                    <a:pt x="2212" y="5543"/>
                    <a:pt x="1785" y="6502"/>
                  </a:cubicBezTo>
                  <a:cubicBezTo>
                    <a:pt x="1226" y="7834"/>
                    <a:pt x="773" y="9193"/>
                    <a:pt x="453" y="10579"/>
                  </a:cubicBezTo>
                  <a:cubicBezTo>
                    <a:pt x="320" y="11165"/>
                    <a:pt x="0" y="11724"/>
                    <a:pt x="346" y="12257"/>
                  </a:cubicBezTo>
                  <a:cubicBezTo>
                    <a:pt x="571" y="12632"/>
                    <a:pt x="1288" y="13873"/>
                    <a:pt x="1728" y="13873"/>
                  </a:cubicBezTo>
                  <a:cubicBezTo>
                    <a:pt x="1757" y="13873"/>
                    <a:pt x="1785" y="13868"/>
                    <a:pt x="1812" y="13856"/>
                  </a:cubicBezTo>
                  <a:cubicBezTo>
                    <a:pt x="2425" y="13563"/>
                    <a:pt x="2531" y="11191"/>
                    <a:pt x="2585" y="10579"/>
                  </a:cubicBezTo>
                  <a:cubicBezTo>
                    <a:pt x="2638" y="9699"/>
                    <a:pt x="2771" y="8873"/>
                    <a:pt x="2904" y="7994"/>
                  </a:cubicBezTo>
                  <a:lnTo>
                    <a:pt x="3144" y="6955"/>
                  </a:lnTo>
                  <a:cubicBezTo>
                    <a:pt x="3201" y="6970"/>
                    <a:pt x="3256" y="6977"/>
                    <a:pt x="3307" y="6977"/>
                  </a:cubicBezTo>
                  <a:cubicBezTo>
                    <a:pt x="4073" y="6977"/>
                    <a:pt x="4237" y="5396"/>
                    <a:pt x="4237" y="4796"/>
                  </a:cubicBezTo>
                  <a:cubicBezTo>
                    <a:pt x="4770" y="4477"/>
                    <a:pt x="5329" y="4290"/>
                    <a:pt x="5942" y="4184"/>
                  </a:cubicBezTo>
                  <a:cubicBezTo>
                    <a:pt x="5942" y="4344"/>
                    <a:pt x="5942" y="4530"/>
                    <a:pt x="5942" y="4690"/>
                  </a:cubicBezTo>
                  <a:cubicBezTo>
                    <a:pt x="6049" y="4450"/>
                    <a:pt x="6235" y="4157"/>
                    <a:pt x="6342" y="3864"/>
                  </a:cubicBezTo>
                  <a:cubicBezTo>
                    <a:pt x="6378" y="3872"/>
                    <a:pt x="6414" y="3876"/>
                    <a:pt x="6448" y="3876"/>
     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       <a:pt x="6901" y="3065"/>
                    <a:pt x="6875" y="2825"/>
                    <a:pt x="6741" y="2585"/>
                  </a:cubicBezTo>
                  <a:cubicBezTo>
                    <a:pt x="6981" y="2425"/>
                    <a:pt x="6848" y="1865"/>
                    <a:pt x="6768" y="1626"/>
                  </a:cubicBezTo>
                  <a:cubicBezTo>
                    <a:pt x="6741" y="1572"/>
                    <a:pt x="6715" y="1492"/>
                    <a:pt x="6688" y="1439"/>
                  </a:cubicBezTo>
                  <a:cubicBezTo>
                    <a:pt x="7008" y="1386"/>
                    <a:pt x="6795" y="853"/>
                    <a:pt x="6395" y="453"/>
                  </a:cubicBezTo>
                  <a:cubicBezTo>
                    <a:pt x="6129" y="133"/>
                    <a:pt x="4610" y="0"/>
                    <a:pt x="39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991344" y="1979112"/>
              <a:ext cx="90744" cy="45047"/>
            </a:xfrm>
            <a:custGeom>
              <a:avLst/>
              <a:gdLst/>
              <a:ahLst/>
              <a:cxnLst/>
              <a:rect l="l" t="t" r="r" b="b"/>
              <a:pathLst>
                <a:path w="2373" h="1178" extrusionOk="0">
                  <a:moveTo>
                    <a:pt x="1332" y="0"/>
                  </a:moveTo>
                  <a:cubicBezTo>
                    <a:pt x="883" y="0"/>
                    <a:pt x="421" y="85"/>
                    <a:pt x="1" y="272"/>
                  </a:cubicBezTo>
                  <a:cubicBezTo>
                    <a:pt x="1" y="272"/>
                    <a:pt x="214" y="298"/>
                    <a:pt x="481" y="298"/>
                  </a:cubicBezTo>
                  <a:lnTo>
                    <a:pt x="960" y="298"/>
                  </a:lnTo>
                  <a:cubicBezTo>
                    <a:pt x="1053" y="312"/>
                    <a:pt x="1147" y="312"/>
                    <a:pt x="1237" y="312"/>
                  </a:cubicBezTo>
                  <a:cubicBezTo>
                    <a:pt x="1327" y="312"/>
                    <a:pt x="1413" y="312"/>
                    <a:pt x="1493" y="325"/>
                  </a:cubicBezTo>
                  <a:cubicBezTo>
                    <a:pt x="1573" y="325"/>
                    <a:pt x="1653" y="352"/>
                    <a:pt x="1760" y="378"/>
                  </a:cubicBezTo>
                  <a:cubicBezTo>
                    <a:pt x="1813" y="378"/>
                    <a:pt x="1893" y="405"/>
                    <a:pt x="1973" y="431"/>
                  </a:cubicBezTo>
                  <a:cubicBezTo>
                    <a:pt x="1999" y="458"/>
                    <a:pt x="2026" y="485"/>
                    <a:pt x="2053" y="485"/>
                  </a:cubicBezTo>
                  <a:cubicBezTo>
                    <a:pt x="2079" y="511"/>
                    <a:pt x="2079" y="538"/>
                    <a:pt x="2106" y="565"/>
                  </a:cubicBezTo>
                  <a:cubicBezTo>
                    <a:pt x="2133" y="618"/>
                    <a:pt x="2159" y="671"/>
                    <a:pt x="2186" y="725"/>
                  </a:cubicBezTo>
                  <a:lnTo>
                    <a:pt x="2186" y="884"/>
                  </a:lnTo>
                  <a:cubicBezTo>
                    <a:pt x="2186" y="938"/>
                    <a:pt x="2159" y="991"/>
                    <a:pt x="2159" y="1044"/>
                  </a:cubicBezTo>
                  <a:lnTo>
                    <a:pt x="2159" y="1178"/>
                  </a:lnTo>
                  <a:cubicBezTo>
                    <a:pt x="2159" y="1178"/>
                    <a:pt x="2186" y="1151"/>
                    <a:pt x="2239" y="1071"/>
                  </a:cubicBezTo>
                  <a:cubicBezTo>
                    <a:pt x="2266" y="1018"/>
                    <a:pt x="2292" y="991"/>
                    <a:pt x="2319" y="938"/>
                  </a:cubicBezTo>
                  <a:cubicBezTo>
                    <a:pt x="2346" y="858"/>
                    <a:pt x="2346" y="778"/>
                    <a:pt x="2372" y="725"/>
                  </a:cubicBezTo>
                  <a:cubicBezTo>
                    <a:pt x="2372" y="618"/>
                    <a:pt x="2372" y="538"/>
                    <a:pt x="2319" y="431"/>
                  </a:cubicBezTo>
                  <a:cubicBezTo>
                    <a:pt x="2319" y="378"/>
                    <a:pt x="2292" y="352"/>
                    <a:pt x="2239" y="298"/>
                  </a:cubicBezTo>
                  <a:cubicBezTo>
                    <a:pt x="2213" y="272"/>
                    <a:pt x="2159" y="218"/>
                    <a:pt x="2133" y="192"/>
                  </a:cubicBezTo>
                  <a:cubicBezTo>
                    <a:pt x="2026" y="138"/>
                    <a:pt x="1919" y="85"/>
                    <a:pt x="1839" y="58"/>
                  </a:cubicBezTo>
                  <a:cubicBezTo>
                    <a:pt x="1733" y="32"/>
                    <a:pt x="1626" y="5"/>
                    <a:pt x="1520" y="5"/>
                  </a:cubicBezTo>
                  <a:cubicBezTo>
                    <a:pt x="1457" y="2"/>
                    <a:pt x="1395" y="0"/>
                    <a:pt x="1332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982205" y="1947029"/>
              <a:ext cx="110055" cy="29254"/>
            </a:xfrm>
            <a:custGeom>
              <a:avLst/>
              <a:gdLst/>
              <a:ahLst/>
              <a:cxnLst/>
              <a:rect l="l" t="t" r="r" b="b"/>
              <a:pathLst>
                <a:path w="2878" h="765" extrusionOk="0">
                  <a:moveTo>
                    <a:pt x="1105" y="1"/>
                  </a:moveTo>
                  <a:cubicBezTo>
                    <a:pt x="895" y="1"/>
                    <a:pt x="683" y="14"/>
                    <a:pt x="480" y="45"/>
                  </a:cubicBezTo>
                  <a:cubicBezTo>
                    <a:pt x="320" y="71"/>
                    <a:pt x="160" y="98"/>
                    <a:pt x="0" y="151"/>
                  </a:cubicBezTo>
                  <a:cubicBezTo>
                    <a:pt x="160" y="178"/>
                    <a:pt x="320" y="231"/>
                    <a:pt x="480" y="231"/>
                  </a:cubicBezTo>
                  <a:cubicBezTo>
                    <a:pt x="640" y="258"/>
                    <a:pt x="799" y="285"/>
                    <a:pt x="959" y="285"/>
                  </a:cubicBezTo>
                  <a:lnTo>
                    <a:pt x="1519" y="338"/>
                  </a:lnTo>
                  <a:cubicBezTo>
                    <a:pt x="1705" y="364"/>
                    <a:pt x="1892" y="391"/>
                    <a:pt x="2052" y="391"/>
                  </a:cubicBezTo>
                  <a:cubicBezTo>
                    <a:pt x="2212" y="418"/>
                    <a:pt x="2345" y="471"/>
                    <a:pt x="2505" y="498"/>
                  </a:cubicBezTo>
                  <a:cubicBezTo>
                    <a:pt x="2558" y="524"/>
                    <a:pt x="2638" y="551"/>
                    <a:pt x="2665" y="578"/>
                  </a:cubicBezTo>
                  <a:cubicBezTo>
                    <a:pt x="2718" y="604"/>
                    <a:pt x="2745" y="631"/>
                    <a:pt x="2771" y="658"/>
                  </a:cubicBezTo>
                  <a:lnTo>
                    <a:pt x="2878" y="764"/>
                  </a:lnTo>
                  <a:cubicBezTo>
                    <a:pt x="2851" y="711"/>
                    <a:pt x="2851" y="658"/>
                    <a:pt x="2825" y="631"/>
                  </a:cubicBezTo>
                  <a:cubicBezTo>
                    <a:pt x="2771" y="498"/>
                    <a:pt x="2691" y="418"/>
                    <a:pt x="2585" y="338"/>
                  </a:cubicBezTo>
                  <a:cubicBezTo>
                    <a:pt x="2452" y="231"/>
                    <a:pt x="2292" y="178"/>
                    <a:pt x="2105" y="125"/>
                  </a:cubicBezTo>
                  <a:cubicBezTo>
                    <a:pt x="1919" y="71"/>
                    <a:pt x="1732" y="45"/>
                    <a:pt x="1546" y="18"/>
                  </a:cubicBezTo>
                  <a:cubicBezTo>
                    <a:pt x="1402" y="7"/>
                    <a:pt x="1254" y="1"/>
                    <a:pt x="1105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977081" y="1907948"/>
              <a:ext cx="116211" cy="21453"/>
            </a:xfrm>
            <a:custGeom>
              <a:avLst/>
              <a:gdLst/>
              <a:ahLst/>
              <a:cxnLst/>
              <a:rect l="l" t="t" r="r" b="b"/>
              <a:pathLst>
                <a:path w="3039" h="561" extrusionOk="0">
                  <a:moveTo>
                    <a:pt x="1546" y="1"/>
                  </a:moveTo>
                  <a:cubicBezTo>
                    <a:pt x="1200" y="1"/>
                    <a:pt x="827" y="28"/>
                    <a:pt x="480" y="81"/>
                  </a:cubicBezTo>
                  <a:cubicBezTo>
                    <a:pt x="321" y="107"/>
                    <a:pt x="161" y="161"/>
                    <a:pt x="1" y="187"/>
                  </a:cubicBezTo>
                  <a:cubicBezTo>
                    <a:pt x="161" y="241"/>
                    <a:pt x="321" y="267"/>
                    <a:pt x="507" y="294"/>
                  </a:cubicBezTo>
                  <a:cubicBezTo>
                    <a:pt x="640" y="321"/>
                    <a:pt x="827" y="347"/>
                    <a:pt x="987" y="347"/>
                  </a:cubicBezTo>
                  <a:lnTo>
                    <a:pt x="1546" y="347"/>
                  </a:lnTo>
                  <a:cubicBezTo>
                    <a:pt x="1600" y="334"/>
                    <a:pt x="1653" y="327"/>
                    <a:pt x="1703" y="327"/>
                  </a:cubicBezTo>
                  <a:cubicBezTo>
                    <a:pt x="1753" y="327"/>
                    <a:pt x="1799" y="334"/>
                    <a:pt x="1839" y="347"/>
                  </a:cubicBezTo>
                  <a:lnTo>
                    <a:pt x="2106" y="347"/>
                  </a:lnTo>
                  <a:cubicBezTo>
                    <a:pt x="2186" y="374"/>
                    <a:pt x="2266" y="401"/>
                    <a:pt x="2346" y="401"/>
                  </a:cubicBezTo>
                  <a:lnTo>
                    <a:pt x="2586" y="427"/>
                  </a:lnTo>
                  <a:cubicBezTo>
                    <a:pt x="2719" y="454"/>
                    <a:pt x="2825" y="507"/>
                    <a:pt x="2905" y="534"/>
                  </a:cubicBezTo>
                  <a:lnTo>
                    <a:pt x="3038" y="560"/>
                  </a:lnTo>
                  <a:lnTo>
                    <a:pt x="3038" y="560"/>
                  </a:lnTo>
                  <a:lnTo>
                    <a:pt x="2932" y="481"/>
                  </a:lnTo>
                  <a:cubicBezTo>
                    <a:pt x="2852" y="401"/>
                    <a:pt x="2745" y="321"/>
                    <a:pt x="2639" y="267"/>
                  </a:cubicBezTo>
                  <a:cubicBezTo>
                    <a:pt x="2559" y="241"/>
                    <a:pt x="2506" y="187"/>
                    <a:pt x="2426" y="161"/>
                  </a:cubicBezTo>
                  <a:cubicBezTo>
                    <a:pt x="2319" y="134"/>
                    <a:pt x="2239" y="81"/>
                    <a:pt x="2133" y="81"/>
                  </a:cubicBezTo>
                  <a:cubicBezTo>
                    <a:pt x="2053" y="54"/>
                    <a:pt x="1946" y="28"/>
                    <a:pt x="1866" y="28"/>
                  </a:cubicBezTo>
                  <a:cubicBezTo>
                    <a:pt x="1759" y="1"/>
                    <a:pt x="1653" y="1"/>
                    <a:pt x="154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104458" y="961018"/>
              <a:ext cx="72388" cy="36060"/>
            </a:xfrm>
            <a:custGeom>
              <a:avLst/>
              <a:gdLst/>
              <a:ahLst/>
              <a:cxnLst/>
              <a:rect l="l" t="t" r="r" b="b"/>
              <a:pathLst>
                <a:path w="1893" h="943" extrusionOk="0">
                  <a:moveTo>
                    <a:pt x="1467" y="0"/>
                  </a:moveTo>
                  <a:cubicBezTo>
                    <a:pt x="844" y="0"/>
                    <a:pt x="351" y="418"/>
                    <a:pt x="1" y="943"/>
                  </a:cubicBezTo>
                  <a:lnTo>
                    <a:pt x="1892" y="63"/>
                  </a:lnTo>
                  <a:cubicBezTo>
                    <a:pt x="1744" y="20"/>
                    <a:pt x="1602" y="0"/>
                    <a:pt x="1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507963" y="985835"/>
              <a:ext cx="57092" cy="64243"/>
            </a:xfrm>
            <a:custGeom>
              <a:avLst/>
              <a:gdLst/>
              <a:ahLst/>
              <a:cxnLst/>
              <a:rect l="l" t="t" r="r" b="b"/>
              <a:pathLst>
                <a:path w="1493" h="1680" extrusionOk="0">
                  <a:moveTo>
                    <a:pt x="0" y="0"/>
                  </a:moveTo>
                  <a:lnTo>
                    <a:pt x="1493" y="1679"/>
                  </a:lnTo>
                  <a:cubicBezTo>
                    <a:pt x="1359" y="906"/>
                    <a:pt x="853" y="1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343579" y="1615338"/>
              <a:ext cx="831491" cy="835773"/>
            </a:xfrm>
            <a:custGeom>
              <a:avLst/>
              <a:gdLst/>
              <a:ahLst/>
              <a:cxnLst/>
              <a:rect l="l" t="t" r="r" b="b"/>
              <a:pathLst>
                <a:path w="21744" h="21856" extrusionOk="0">
                  <a:moveTo>
                    <a:pt x="5918" y="1"/>
                  </a:moveTo>
                  <a:cubicBezTo>
                    <a:pt x="5864" y="1"/>
                    <a:pt x="5819" y="2"/>
                    <a:pt x="5783" y="6"/>
                  </a:cubicBezTo>
                  <a:cubicBezTo>
                    <a:pt x="4477" y="165"/>
                    <a:pt x="3038" y="645"/>
                    <a:pt x="2186" y="1658"/>
                  </a:cubicBezTo>
                  <a:cubicBezTo>
                    <a:pt x="1333" y="2644"/>
                    <a:pt x="1013" y="4029"/>
                    <a:pt x="853" y="5281"/>
                  </a:cubicBezTo>
                  <a:cubicBezTo>
                    <a:pt x="480" y="7813"/>
                    <a:pt x="587" y="10291"/>
                    <a:pt x="427" y="12822"/>
                  </a:cubicBezTo>
                  <a:cubicBezTo>
                    <a:pt x="347" y="14794"/>
                    <a:pt x="507" y="17139"/>
                    <a:pt x="1" y="19111"/>
                  </a:cubicBezTo>
                  <a:lnTo>
                    <a:pt x="18520" y="21855"/>
                  </a:lnTo>
                  <a:cubicBezTo>
                    <a:pt x="20358" y="21828"/>
                    <a:pt x="20811" y="20203"/>
                    <a:pt x="20944" y="18631"/>
                  </a:cubicBezTo>
                  <a:cubicBezTo>
                    <a:pt x="21211" y="15567"/>
                    <a:pt x="21238" y="7653"/>
                    <a:pt x="21317" y="6800"/>
                  </a:cubicBezTo>
                  <a:cubicBezTo>
                    <a:pt x="21477" y="5255"/>
                    <a:pt x="21744" y="3283"/>
                    <a:pt x="20332" y="2217"/>
                  </a:cubicBezTo>
                  <a:cubicBezTo>
                    <a:pt x="18786" y="1045"/>
                    <a:pt x="16761" y="1098"/>
                    <a:pt x="14922" y="965"/>
                  </a:cubicBezTo>
                  <a:cubicBezTo>
                    <a:pt x="12881" y="837"/>
                    <a:pt x="7147" y="1"/>
                    <a:pt x="5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55972" y="621487"/>
              <a:ext cx="1073970" cy="904185"/>
            </a:xfrm>
            <a:custGeom>
              <a:avLst/>
              <a:gdLst/>
              <a:ahLst/>
              <a:cxnLst/>
              <a:rect l="l" t="t" r="r" b="b"/>
              <a:pathLst>
                <a:path w="28085" h="23645" extrusionOk="0">
                  <a:moveTo>
                    <a:pt x="14135" y="1"/>
                  </a:moveTo>
                  <a:cubicBezTo>
                    <a:pt x="13358" y="1"/>
                    <a:pt x="12564" y="69"/>
                    <a:pt x="11751" y="202"/>
                  </a:cubicBezTo>
                  <a:cubicBezTo>
                    <a:pt x="10046" y="469"/>
                    <a:pt x="8687" y="1108"/>
                    <a:pt x="7568" y="2441"/>
                  </a:cubicBezTo>
                  <a:cubicBezTo>
                    <a:pt x="7061" y="2974"/>
                    <a:pt x="6608" y="3560"/>
                    <a:pt x="6262" y="4226"/>
                  </a:cubicBezTo>
                  <a:cubicBezTo>
                    <a:pt x="6102" y="4679"/>
                    <a:pt x="6235" y="4679"/>
                    <a:pt x="5916" y="4919"/>
                  </a:cubicBezTo>
                  <a:cubicBezTo>
                    <a:pt x="5249" y="5398"/>
                    <a:pt x="4157" y="5292"/>
                    <a:pt x="3438" y="5771"/>
                  </a:cubicBezTo>
                  <a:cubicBezTo>
                    <a:pt x="2292" y="6464"/>
                    <a:pt x="1706" y="7717"/>
                    <a:pt x="1199" y="8969"/>
                  </a:cubicBezTo>
                  <a:cubicBezTo>
                    <a:pt x="0" y="12033"/>
                    <a:pt x="267" y="15231"/>
                    <a:pt x="1546" y="18215"/>
                  </a:cubicBezTo>
                  <a:cubicBezTo>
                    <a:pt x="2079" y="19681"/>
                    <a:pt x="3171" y="22025"/>
                    <a:pt x="4823" y="22372"/>
                  </a:cubicBezTo>
                  <a:lnTo>
                    <a:pt x="16148" y="23624"/>
                  </a:lnTo>
                  <a:cubicBezTo>
                    <a:pt x="16361" y="23637"/>
                    <a:pt x="16574" y="23644"/>
                    <a:pt x="16787" y="23644"/>
                  </a:cubicBezTo>
                  <a:cubicBezTo>
                    <a:pt x="17000" y="23644"/>
                    <a:pt x="17213" y="23637"/>
                    <a:pt x="17427" y="23624"/>
                  </a:cubicBezTo>
                  <a:cubicBezTo>
                    <a:pt x="20944" y="23571"/>
                    <a:pt x="24355" y="23198"/>
                    <a:pt x="26486" y="20000"/>
                  </a:cubicBezTo>
                  <a:cubicBezTo>
                    <a:pt x="27419" y="18588"/>
                    <a:pt x="27925" y="16936"/>
                    <a:pt x="27978" y="15257"/>
                  </a:cubicBezTo>
                  <a:cubicBezTo>
                    <a:pt x="28085" y="12886"/>
                    <a:pt x="28085" y="9795"/>
                    <a:pt x="27046" y="7557"/>
                  </a:cubicBezTo>
                  <a:cubicBezTo>
                    <a:pt x="26486" y="6411"/>
                    <a:pt x="25634" y="5425"/>
                    <a:pt x="24568" y="4732"/>
                  </a:cubicBezTo>
                  <a:cubicBezTo>
                    <a:pt x="23289" y="3800"/>
                    <a:pt x="22063" y="2760"/>
                    <a:pt x="20704" y="1934"/>
                  </a:cubicBezTo>
                  <a:cubicBezTo>
                    <a:pt x="18646" y="615"/>
                    <a:pt x="16467" y="1"/>
                    <a:pt x="14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246794" y="1526889"/>
              <a:ext cx="1024067" cy="840821"/>
            </a:xfrm>
            <a:custGeom>
              <a:avLst/>
              <a:gdLst/>
              <a:ahLst/>
              <a:cxnLst/>
              <a:rect l="l" t="t" r="r" b="b"/>
              <a:pathLst>
                <a:path w="26780" h="21988" extrusionOk="0">
                  <a:moveTo>
                    <a:pt x="12817" y="0"/>
                  </a:move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ubicBezTo>
                    <a:pt x="12817" y="0"/>
                    <a:pt x="12817" y="0"/>
                    <a:pt x="12817" y="0"/>
                  </a:cubicBez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lose/>
                  <a:moveTo>
                    <a:pt x="12817" y="0"/>
                  </a:moveTo>
                  <a:lnTo>
                    <a:pt x="12817" y="0"/>
                  </a:lnTo>
                  <a:cubicBezTo>
                    <a:pt x="12821" y="27"/>
                    <a:pt x="13215" y="6093"/>
                    <a:pt x="12342" y="6093"/>
                  </a:cubicBezTo>
                  <a:cubicBezTo>
                    <a:pt x="12315" y="6093"/>
                    <a:pt x="12287" y="6088"/>
                    <a:pt x="12258" y="6076"/>
                  </a:cubicBezTo>
                  <a:cubicBezTo>
                    <a:pt x="12173" y="6071"/>
                    <a:pt x="12085" y="6069"/>
                    <a:pt x="11996" y="6069"/>
                  </a:cubicBezTo>
                  <a:cubicBezTo>
                    <a:pt x="10377" y="6069"/>
                    <a:pt x="8091" y="6750"/>
                    <a:pt x="6955" y="7861"/>
                  </a:cubicBezTo>
                  <a:cubicBezTo>
                    <a:pt x="5516" y="9220"/>
                    <a:pt x="4557" y="11458"/>
                    <a:pt x="3438" y="13110"/>
                  </a:cubicBezTo>
                  <a:cubicBezTo>
                    <a:pt x="2159" y="14975"/>
                    <a:pt x="1013" y="16894"/>
                    <a:pt x="0" y="18892"/>
                  </a:cubicBezTo>
                  <a:cubicBezTo>
                    <a:pt x="424" y="19160"/>
                    <a:pt x="1446" y="19615"/>
                    <a:pt x="2033" y="19615"/>
                  </a:cubicBezTo>
                  <a:cubicBezTo>
                    <a:pt x="2147" y="19615"/>
                    <a:pt x="2245" y="19597"/>
                    <a:pt x="2319" y="19558"/>
                  </a:cubicBezTo>
                  <a:cubicBezTo>
                    <a:pt x="2638" y="19399"/>
                    <a:pt x="4290" y="16734"/>
                    <a:pt x="4823" y="16121"/>
                  </a:cubicBezTo>
                  <a:cubicBezTo>
                    <a:pt x="5916" y="14629"/>
                    <a:pt x="6982" y="12737"/>
                    <a:pt x="8261" y="11405"/>
                  </a:cubicBezTo>
                  <a:lnTo>
                    <a:pt x="8261" y="11405"/>
                  </a:lnTo>
                  <a:cubicBezTo>
                    <a:pt x="8367" y="15908"/>
                    <a:pt x="8341" y="17000"/>
                    <a:pt x="7888" y="21557"/>
                  </a:cubicBezTo>
                  <a:cubicBezTo>
                    <a:pt x="9861" y="21895"/>
                    <a:pt x="12394" y="21987"/>
                    <a:pt x="14677" y="21987"/>
                  </a:cubicBezTo>
                  <a:cubicBezTo>
                    <a:pt x="16710" y="21987"/>
                    <a:pt x="18545" y="21914"/>
                    <a:pt x="19612" y="21877"/>
                  </a:cubicBezTo>
                  <a:cubicBezTo>
                    <a:pt x="18946" y="18493"/>
                    <a:pt x="18999" y="15482"/>
                    <a:pt x="18732" y="11751"/>
                  </a:cubicBezTo>
                  <a:lnTo>
                    <a:pt x="18732" y="11751"/>
                  </a:lnTo>
                  <a:cubicBezTo>
                    <a:pt x="19372" y="13083"/>
                    <a:pt x="23422" y="19612"/>
                    <a:pt x="24595" y="21663"/>
                  </a:cubicBezTo>
                  <a:cubicBezTo>
                    <a:pt x="25261" y="21237"/>
                    <a:pt x="26113" y="20837"/>
                    <a:pt x="26780" y="20438"/>
                  </a:cubicBezTo>
                  <a:cubicBezTo>
                    <a:pt x="25394" y="18333"/>
                    <a:pt x="24195" y="16121"/>
                    <a:pt x="23236" y="13830"/>
                  </a:cubicBezTo>
                  <a:cubicBezTo>
                    <a:pt x="22330" y="11778"/>
                    <a:pt x="21131" y="9859"/>
                    <a:pt x="19665" y="8181"/>
                  </a:cubicBezTo>
                  <a:cubicBezTo>
                    <a:pt x="19185" y="7594"/>
                    <a:pt x="18546" y="7141"/>
                    <a:pt x="17827" y="6928"/>
                  </a:cubicBezTo>
                  <a:cubicBezTo>
                    <a:pt x="17160" y="6688"/>
                    <a:pt x="16814" y="6742"/>
                    <a:pt x="16201" y="6395"/>
                  </a:cubicBezTo>
                  <a:cubicBezTo>
                    <a:pt x="15269" y="5729"/>
                    <a:pt x="16068" y="3731"/>
                    <a:pt x="15855" y="2665"/>
                  </a:cubicBezTo>
                  <a:cubicBezTo>
                    <a:pt x="15855" y="2505"/>
                    <a:pt x="15855" y="2505"/>
                    <a:pt x="16174" y="2212"/>
                  </a:cubicBezTo>
                  <a:cubicBezTo>
                    <a:pt x="15082" y="1439"/>
                    <a:pt x="14016" y="480"/>
                    <a:pt x="128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231498" y="781788"/>
              <a:ext cx="1131063" cy="898678"/>
            </a:xfrm>
            <a:custGeom>
              <a:avLst/>
              <a:gdLst/>
              <a:ahLst/>
              <a:cxnLst/>
              <a:rect l="l" t="t" r="r" b="b"/>
              <a:pathLst>
                <a:path w="29578" h="23501" extrusionOk="0">
                  <a:moveTo>
                    <a:pt x="16492" y="1"/>
                  </a:moveTo>
                  <a:cubicBezTo>
                    <a:pt x="15375" y="1"/>
                    <a:pt x="14289" y="150"/>
                    <a:pt x="13430" y="487"/>
                  </a:cubicBezTo>
                  <a:cubicBezTo>
                    <a:pt x="11911" y="1100"/>
                    <a:pt x="10473" y="1793"/>
                    <a:pt x="8927" y="2352"/>
                  </a:cubicBezTo>
                  <a:lnTo>
                    <a:pt x="6582" y="3152"/>
                  </a:lnTo>
                  <a:cubicBezTo>
                    <a:pt x="7062" y="5230"/>
                    <a:pt x="6449" y="6802"/>
                    <a:pt x="5543" y="8614"/>
                  </a:cubicBezTo>
                  <a:cubicBezTo>
                    <a:pt x="5197" y="9200"/>
                    <a:pt x="4184" y="10186"/>
                    <a:pt x="4051" y="10746"/>
                  </a:cubicBezTo>
                  <a:cubicBezTo>
                    <a:pt x="3944" y="11385"/>
                    <a:pt x="4531" y="12637"/>
                    <a:pt x="4610" y="13330"/>
                  </a:cubicBezTo>
                  <a:cubicBezTo>
                    <a:pt x="4744" y="13996"/>
                    <a:pt x="4637" y="14662"/>
                    <a:pt x="4291" y="15249"/>
                  </a:cubicBezTo>
                  <a:cubicBezTo>
                    <a:pt x="4088" y="15644"/>
                    <a:pt x="3966" y="15800"/>
                    <a:pt x="3864" y="15800"/>
                  </a:cubicBezTo>
                  <a:cubicBezTo>
                    <a:pt x="3726" y="15800"/>
                    <a:pt x="3626" y="15511"/>
                    <a:pt x="3411" y="15142"/>
                  </a:cubicBezTo>
                  <a:cubicBezTo>
                    <a:pt x="3139" y="14685"/>
                    <a:pt x="2592" y="14445"/>
                    <a:pt x="2038" y="14445"/>
                  </a:cubicBezTo>
                  <a:cubicBezTo>
                    <a:pt x="1398" y="14445"/>
                    <a:pt x="750" y="14764"/>
                    <a:pt x="507" y="15435"/>
                  </a:cubicBezTo>
                  <a:cubicBezTo>
                    <a:pt x="1" y="16927"/>
                    <a:pt x="1280" y="18446"/>
                    <a:pt x="2719" y="18739"/>
                  </a:cubicBezTo>
                  <a:cubicBezTo>
                    <a:pt x="2839" y="18762"/>
                    <a:pt x="2960" y="18770"/>
                    <a:pt x="3081" y="18770"/>
                  </a:cubicBezTo>
                  <a:cubicBezTo>
                    <a:pt x="3381" y="18770"/>
                    <a:pt x="3680" y="18721"/>
                    <a:pt x="3959" y="18721"/>
                  </a:cubicBezTo>
                  <a:cubicBezTo>
                    <a:pt x="4093" y="18721"/>
                    <a:pt x="4222" y="18732"/>
                    <a:pt x="4344" y="18766"/>
                  </a:cubicBezTo>
                  <a:cubicBezTo>
                    <a:pt x="5090" y="18926"/>
                    <a:pt x="5570" y="19778"/>
                    <a:pt x="6183" y="20311"/>
                  </a:cubicBezTo>
                  <a:cubicBezTo>
                    <a:pt x="8905" y="22600"/>
                    <a:pt x="12226" y="23501"/>
                    <a:pt x="15627" y="23501"/>
                  </a:cubicBezTo>
                  <a:cubicBezTo>
                    <a:pt x="16820" y="23501"/>
                    <a:pt x="18022" y="23390"/>
                    <a:pt x="19212" y="23189"/>
                  </a:cubicBezTo>
                  <a:cubicBezTo>
                    <a:pt x="20785" y="22923"/>
                    <a:pt x="22303" y="22390"/>
                    <a:pt x="23689" y="21617"/>
                  </a:cubicBezTo>
                  <a:cubicBezTo>
                    <a:pt x="24302" y="21244"/>
                    <a:pt x="24861" y="20471"/>
                    <a:pt x="25394" y="20018"/>
                  </a:cubicBezTo>
                  <a:cubicBezTo>
                    <a:pt x="25606" y="20089"/>
                    <a:pt x="25824" y="20123"/>
                    <a:pt x="26042" y="20123"/>
                  </a:cubicBezTo>
                  <a:cubicBezTo>
                    <a:pt x="26317" y="20123"/>
                    <a:pt x="26592" y="20069"/>
                    <a:pt x="26860" y="19965"/>
                  </a:cubicBezTo>
                  <a:cubicBezTo>
                    <a:pt x="27872" y="19565"/>
                    <a:pt x="29578" y="17567"/>
                    <a:pt x="28965" y="16208"/>
                  </a:cubicBezTo>
                  <a:cubicBezTo>
                    <a:pt x="28724" y="15586"/>
                    <a:pt x="28234" y="15387"/>
                    <a:pt x="27696" y="15387"/>
                  </a:cubicBezTo>
                  <a:cubicBezTo>
                    <a:pt x="27104" y="15387"/>
                    <a:pt x="26453" y="15627"/>
                    <a:pt x="26007" y="15808"/>
                  </a:cubicBezTo>
                  <a:cubicBezTo>
                    <a:pt x="25661" y="14103"/>
                    <a:pt x="26167" y="11891"/>
                    <a:pt x="26806" y="10293"/>
                  </a:cubicBezTo>
                  <a:cubicBezTo>
                    <a:pt x="25901" y="10239"/>
                    <a:pt x="25474" y="7708"/>
                    <a:pt x="25288" y="7068"/>
                  </a:cubicBezTo>
                  <a:cubicBezTo>
                    <a:pt x="24995" y="6136"/>
                    <a:pt x="24995" y="4963"/>
                    <a:pt x="24622" y="4137"/>
                  </a:cubicBezTo>
                  <a:cubicBezTo>
                    <a:pt x="23955" y="2699"/>
                    <a:pt x="22064" y="1153"/>
                    <a:pt x="20571" y="673"/>
                  </a:cubicBezTo>
                  <a:cubicBezTo>
                    <a:pt x="19443" y="252"/>
                    <a:pt x="17941" y="1"/>
                    <a:pt x="16492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267176" y="1392400"/>
              <a:ext cx="97856" cy="52006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234144" y="1422189"/>
              <a:ext cx="77474" cy="63976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843870" y="1281314"/>
              <a:ext cx="61184" cy="14577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582004" y="1017995"/>
              <a:ext cx="81566" cy="37169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021187" y="1044571"/>
              <a:ext cx="71356" cy="46232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54666" y="616860"/>
              <a:ext cx="996534" cy="459224"/>
            </a:xfrm>
            <a:custGeom>
              <a:avLst/>
              <a:gdLst/>
              <a:ahLst/>
              <a:cxnLst/>
              <a:rect l="l" t="t" r="r" b="b"/>
              <a:pathLst>
                <a:path w="26060" h="12009" extrusionOk="0">
                  <a:moveTo>
                    <a:pt x="9793" y="1"/>
                  </a:moveTo>
                  <a:cubicBezTo>
                    <a:pt x="7554" y="1"/>
                    <a:pt x="5326" y="337"/>
                    <a:pt x="3224" y="1203"/>
                  </a:cubicBezTo>
                  <a:cubicBezTo>
                    <a:pt x="1865" y="1736"/>
                    <a:pt x="0" y="2801"/>
                    <a:pt x="80" y="4533"/>
                  </a:cubicBezTo>
                  <a:lnTo>
                    <a:pt x="80" y="5573"/>
                  </a:lnTo>
                  <a:cubicBezTo>
                    <a:pt x="586" y="5200"/>
                    <a:pt x="533" y="5200"/>
                    <a:pt x="1173" y="5120"/>
                  </a:cubicBezTo>
                  <a:lnTo>
                    <a:pt x="1173" y="5120"/>
                  </a:lnTo>
                  <a:cubicBezTo>
                    <a:pt x="906" y="5519"/>
                    <a:pt x="1173" y="5120"/>
                    <a:pt x="1013" y="5573"/>
                  </a:cubicBezTo>
                  <a:lnTo>
                    <a:pt x="1013" y="5679"/>
                  </a:lnTo>
                  <a:cubicBezTo>
                    <a:pt x="506" y="6132"/>
                    <a:pt x="293" y="7225"/>
                    <a:pt x="533" y="7331"/>
                  </a:cubicBezTo>
                  <a:cubicBezTo>
                    <a:pt x="721" y="7436"/>
                    <a:pt x="949" y="7476"/>
                    <a:pt x="1196" y="7476"/>
                  </a:cubicBezTo>
                  <a:cubicBezTo>
                    <a:pt x="1896" y="7476"/>
                    <a:pt x="2753" y="7149"/>
                    <a:pt x="3304" y="7012"/>
                  </a:cubicBezTo>
                  <a:cubicBezTo>
                    <a:pt x="3817" y="6895"/>
                    <a:pt x="4345" y="6835"/>
                    <a:pt x="4874" y="6835"/>
                  </a:cubicBezTo>
                  <a:cubicBezTo>
                    <a:pt x="5556" y="6835"/>
                    <a:pt x="6242" y="6935"/>
                    <a:pt x="6901" y="7145"/>
                  </a:cubicBezTo>
                  <a:cubicBezTo>
                    <a:pt x="7941" y="7358"/>
                    <a:pt x="8927" y="7864"/>
                    <a:pt x="9726" y="8610"/>
                  </a:cubicBezTo>
                  <a:cubicBezTo>
                    <a:pt x="10339" y="9117"/>
                    <a:pt x="10898" y="9969"/>
                    <a:pt x="11804" y="10129"/>
                  </a:cubicBezTo>
                  <a:cubicBezTo>
                    <a:pt x="11891" y="10141"/>
                    <a:pt x="11970" y="10147"/>
                    <a:pt x="12042" y="10147"/>
                  </a:cubicBezTo>
                  <a:cubicBezTo>
                    <a:pt x="13525" y="10147"/>
                    <a:pt x="12068" y="7647"/>
                    <a:pt x="11458" y="7012"/>
                  </a:cubicBezTo>
                  <a:lnTo>
                    <a:pt x="11458" y="7012"/>
                  </a:lnTo>
                  <a:cubicBezTo>
                    <a:pt x="12764" y="7438"/>
                    <a:pt x="13883" y="9063"/>
                    <a:pt x="14949" y="9863"/>
                  </a:cubicBezTo>
                  <a:cubicBezTo>
                    <a:pt x="15922" y="10569"/>
                    <a:pt x="17674" y="12008"/>
                    <a:pt x="19046" y="12008"/>
                  </a:cubicBezTo>
                  <a:cubicBezTo>
                    <a:pt x="19176" y="12008"/>
                    <a:pt x="19303" y="11995"/>
                    <a:pt x="19425" y="11968"/>
                  </a:cubicBezTo>
                  <a:cubicBezTo>
                    <a:pt x="21184" y="11621"/>
                    <a:pt x="19159" y="8504"/>
                    <a:pt x="18679" y="7678"/>
                  </a:cubicBezTo>
                  <a:lnTo>
                    <a:pt x="18679" y="7678"/>
                  </a:lnTo>
                  <a:cubicBezTo>
                    <a:pt x="20411" y="8637"/>
                    <a:pt x="21743" y="10209"/>
                    <a:pt x="23662" y="11008"/>
                  </a:cubicBezTo>
                  <a:cubicBezTo>
                    <a:pt x="24000" y="11148"/>
                    <a:pt x="24591" y="11451"/>
                    <a:pt x="25068" y="11451"/>
                  </a:cubicBezTo>
                  <a:cubicBezTo>
                    <a:pt x="25230" y="11451"/>
                    <a:pt x="25379" y="11416"/>
                    <a:pt x="25500" y="11328"/>
                  </a:cubicBezTo>
                  <a:cubicBezTo>
                    <a:pt x="26060" y="10902"/>
                    <a:pt x="25767" y="9490"/>
                    <a:pt x="25580" y="8903"/>
                  </a:cubicBezTo>
                  <a:cubicBezTo>
                    <a:pt x="25047" y="6718"/>
                    <a:pt x="23315" y="5200"/>
                    <a:pt x="21610" y="3707"/>
                  </a:cubicBezTo>
                  <a:cubicBezTo>
                    <a:pt x="19558" y="1869"/>
                    <a:pt x="17373" y="990"/>
                    <a:pt x="14629" y="457"/>
                  </a:cubicBezTo>
                  <a:cubicBezTo>
                    <a:pt x="13040" y="177"/>
                    <a:pt x="11414" y="1"/>
                    <a:pt x="9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621773" y="1211985"/>
              <a:ext cx="52006" cy="50094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979391" y="1260932"/>
              <a:ext cx="52006" cy="51050"/>
            </a:xfrm>
            <a:custGeom>
              <a:avLst/>
              <a:gdLst/>
              <a:ahLst/>
              <a:cxnLst/>
              <a:rect l="l" t="t" r="r" b="b"/>
              <a:pathLst>
                <a:path w="1360" h="1335" extrusionOk="0">
                  <a:moveTo>
                    <a:pt x="667" y="1"/>
                  </a:moveTo>
                  <a:cubicBezTo>
                    <a:pt x="294" y="27"/>
                    <a:pt x="1" y="321"/>
                    <a:pt x="27" y="694"/>
                  </a:cubicBezTo>
                  <a:cubicBezTo>
                    <a:pt x="27" y="1051"/>
                    <a:pt x="321" y="1335"/>
                    <a:pt x="673" y="1335"/>
                  </a:cubicBezTo>
                  <a:cubicBezTo>
                    <a:pt x="689" y="1335"/>
                    <a:pt x="704" y="1334"/>
                    <a:pt x="720" y="1333"/>
                  </a:cubicBezTo>
                  <a:cubicBezTo>
                    <a:pt x="1093" y="1306"/>
                    <a:pt x="1360" y="1013"/>
                    <a:pt x="1360" y="640"/>
                  </a:cubicBezTo>
                  <a:cubicBezTo>
                    <a:pt x="1333" y="267"/>
                    <a:pt x="1013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70682" y="1438249"/>
              <a:ext cx="280223" cy="87646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493364" y="1308808"/>
              <a:ext cx="129442" cy="63287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030365" y="1359782"/>
              <a:ext cx="151851" cy="53689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358875" y="1754110"/>
              <a:ext cx="775431" cy="659181"/>
            </a:xfrm>
            <a:custGeom>
              <a:avLst/>
              <a:gdLst/>
              <a:ahLst/>
              <a:cxnLst/>
              <a:rect l="l" t="t" r="r" b="b"/>
              <a:pathLst>
                <a:path w="20278" h="17238" extrusionOk="0">
                  <a:moveTo>
                    <a:pt x="8900" y="0"/>
                  </a:moveTo>
                  <a:cubicBezTo>
                    <a:pt x="7355" y="320"/>
                    <a:pt x="5836" y="27"/>
                    <a:pt x="4344" y="986"/>
                  </a:cubicBezTo>
                  <a:cubicBezTo>
                    <a:pt x="2239" y="2319"/>
                    <a:pt x="1439" y="4717"/>
                    <a:pt x="0" y="6609"/>
                  </a:cubicBezTo>
                  <a:cubicBezTo>
                    <a:pt x="1120" y="7515"/>
                    <a:pt x="2239" y="8607"/>
                    <a:pt x="3491" y="9406"/>
                  </a:cubicBezTo>
                  <a:cubicBezTo>
                    <a:pt x="3944" y="8740"/>
                    <a:pt x="4450" y="8021"/>
                    <a:pt x="4877" y="7355"/>
                  </a:cubicBezTo>
                  <a:lnTo>
                    <a:pt x="4877" y="7355"/>
                  </a:lnTo>
                  <a:cubicBezTo>
                    <a:pt x="4983" y="8687"/>
                    <a:pt x="4663" y="15348"/>
                    <a:pt x="4264" y="17187"/>
                  </a:cubicBezTo>
                  <a:cubicBezTo>
                    <a:pt x="4504" y="17223"/>
                    <a:pt x="4721" y="17237"/>
                    <a:pt x="4924" y="17237"/>
                  </a:cubicBezTo>
                  <a:cubicBezTo>
                    <a:pt x="5623" y="17237"/>
                    <a:pt x="6174" y="17068"/>
                    <a:pt x="7062" y="17027"/>
                  </a:cubicBezTo>
                  <a:cubicBezTo>
                    <a:pt x="8506" y="17048"/>
                    <a:pt x="9966" y="17132"/>
                    <a:pt x="11417" y="17132"/>
                  </a:cubicBezTo>
                  <a:cubicBezTo>
                    <a:pt x="11841" y="17132"/>
                    <a:pt x="12263" y="17125"/>
                    <a:pt x="12684" y="17107"/>
                  </a:cubicBezTo>
                  <a:cubicBezTo>
                    <a:pt x="14096" y="17054"/>
                    <a:pt x="15482" y="17054"/>
                    <a:pt x="16814" y="16947"/>
                  </a:cubicBezTo>
                  <a:cubicBezTo>
                    <a:pt x="17001" y="15162"/>
                    <a:pt x="16361" y="8794"/>
                    <a:pt x="16414" y="7781"/>
                  </a:cubicBezTo>
                  <a:lnTo>
                    <a:pt x="16414" y="7781"/>
                  </a:lnTo>
                  <a:cubicBezTo>
                    <a:pt x="16734" y="8607"/>
                    <a:pt x="16707" y="9273"/>
                    <a:pt x="17027" y="9806"/>
                  </a:cubicBezTo>
                  <a:cubicBezTo>
                    <a:pt x="18413" y="9033"/>
                    <a:pt x="19185" y="8341"/>
                    <a:pt x="19878" y="7195"/>
                  </a:cubicBezTo>
                  <a:cubicBezTo>
                    <a:pt x="20278" y="6582"/>
                    <a:pt x="20278" y="6582"/>
                    <a:pt x="19825" y="5916"/>
                  </a:cubicBezTo>
                  <a:cubicBezTo>
                    <a:pt x="19425" y="5330"/>
                    <a:pt x="19132" y="4770"/>
                    <a:pt x="18733" y="4184"/>
                  </a:cubicBezTo>
                  <a:cubicBezTo>
                    <a:pt x="17347" y="1892"/>
                    <a:pt x="15855" y="667"/>
                    <a:pt x="13137" y="187"/>
                  </a:cubicBezTo>
                  <a:lnTo>
                    <a:pt x="13137" y="187"/>
                  </a:lnTo>
                  <a:cubicBezTo>
                    <a:pt x="13030" y="1439"/>
                    <a:pt x="13670" y="2638"/>
                    <a:pt x="12044" y="3038"/>
                  </a:cubicBezTo>
                  <a:cubicBezTo>
                    <a:pt x="11881" y="3069"/>
                    <a:pt x="11719" y="3085"/>
                    <a:pt x="11559" y="3085"/>
                  </a:cubicBezTo>
                  <a:cubicBezTo>
                    <a:pt x="10361" y="3085"/>
                    <a:pt x="9301" y="2235"/>
                    <a:pt x="9113" y="1013"/>
                  </a:cubicBezTo>
                  <a:lnTo>
                    <a:pt x="89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607510" y="1740879"/>
              <a:ext cx="179346" cy="170168"/>
            </a:xfrm>
            <a:custGeom>
              <a:avLst/>
              <a:gdLst/>
              <a:ahLst/>
              <a:cxnLst/>
              <a:rect l="l" t="t" r="r" b="b"/>
              <a:pathLst>
                <a:path w="4690" h="4450" extrusionOk="0">
                  <a:moveTo>
                    <a:pt x="3038" y="0"/>
                  </a:moveTo>
                  <a:lnTo>
                    <a:pt x="3038" y="0"/>
                  </a:lnTo>
                  <a:cubicBezTo>
                    <a:pt x="1705" y="160"/>
                    <a:pt x="400" y="160"/>
                    <a:pt x="213" y="1785"/>
                  </a:cubicBezTo>
                  <a:cubicBezTo>
                    <a:pt x="0" y="3411"/>
                    <a:pt x="1652" y="3970"/>
                    <a:pt x="2851" y="4450"/>
                  </a:cubicBezTo>
                  <a:cubicBezTo>
                    <a:pt x="3198" y="3837"/>
                    <a:pt x="4104" y="3650"/>
                    <a:pt x="4690" y="3304"/>
                  </a:cubicBezTo>
                  <a:cubicBezTo>
                    <a:pt x="3944" y="2132"/>
                    <a:pt x="3357" y="1306"/>
                    <a:pt x="2931" y="53"/>
                  </a:cubicBezTo>
                  <a:lnTo>
                    <a:pt x="3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784789" y="1740879"/>
              <a:ext cx="194642" cy="181372"/>
            </a:xfrm>
            <a:custGeom>
              <a:avLst/>
              <a:gdLst/>
              <a:ahLst/>
              <a:cxnLst/>
              <a:rect l="l" t="t" r="r" b="b"/>
              <a:pathLst>
                <a:path w="5090" h="4743" extrusionOk="0">
                  <a:moveTo>
                    <a:pt x="2319" y="0"/>
                  </a:moveTo>
                  <a:lnTo>
                    <a:pt x="1892" y="160"/>
                  </a:lnTo>
                  <a:cubicBezTo>
                    <a:pt x="1946" y="1412"/>
                    <a:pt x="1253" y="3038"/>
                    <a:pt x="0" y="3464"/>
                  </a:cubicBezTo>
                  <a:cubicBezTo>
                    <a:pt x="58" y="3455"/>
                    <a:pt x="117" y="3451"/>
                    <a:pt x="175" y="3451"/>
                  </a:cubicBezTo>
                  <a:cubicBezTo>
                    <a:pt x="1028" y="3451"/>
                    <a:pt x="1907" y="4319"/>
                    <a:pt x="2505" y="4743"/>
                  </a:cubicBezTo>
                  <a:cubicBezTo>
                    <a:pt x="3571" y="3091"/>
                    <a:pt x="5090" y="719"/>
                    <a:pt x="2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506633" y="1742905"/>
              <a:ext cx="102942" cy="340336"/>
            </a:xfrm>
            <a:custGeom>
              <a:avLst/>
              <a:gdLst/>
              <a:ahLst/>
              <a:cxnLst/>
              <a:rect l="l" t="t" r="r" b="b"/>
              <a:pathLst>
                <a:path w="2692" h="8900" extrusionOk="0">
                  <a:moveTo>
                    <a:pt x="1972" y="0"/>
                  </a:moveTo>
                  <a:cubicBezTo>
                    <a:pt x="1386" y="80"/>
                    <a:pt x="799" y="54"/>
                    <a:pt x="533" y="533"/>
                  </a:cubicBezTo>
                  <a:cubicBezTo>
                    <a:pt x="0" y="1359"/>
                    <a:pt x="373" y="3065"/>
                    <a:pt x="480" y="3971"/>
                  </a:cubicBezTo>
                  <a:cubicBezTo>
                    <a:pt x="613" y="5569"/>
                    <a:pt x="773" y="7275"/>
                    <a:pt x="853" y="8900"/>
                  </a:cubicBezTo>
                  <a:cubicBezTo>
                    <a:pt x="2238" y="7754"/>
                    <a:pt x="2691" y="1519"/>
                    <a:pt x="2372" y="347"/>
                  </a:cubicBez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909604" y="1760878"/>
              <a:ext cx="127913" cy="333606"/>
            </a:xfrm>
            <a:custGeom>
              <a:avLst/>
              <a:gdLst/>
              <a:ahLst/>
              <a:cxnLst/>
              <a:rect l="l" t="t" r="r" b="b"/>
              <a:pathLst>
                <a:path w="3345" h="8724" extrusionOk="0">
                  <a:moveTo>
                    <a:pt x="1198" y="0"/>
                  </a:moveTo>
                  <a:cubicBezTo>
                    <a:pt x="1" y="0"/>
                    <a:pt x="1031" y="3152"/>
                    <a:pt x="1186" y="3927"/>
                  </a:cubicBezTo>
                  <a:cubicBezTo>
                    <a:pt x="1399" y="5606"/>
                    <a:pt x="1906" y="7178"/>
                    <a:pt x="2225" y="8723"/>
                  </a:cubicBezTo>
                  <a:cubicBezTo>
                    <a:pt x="2279" y="7098"/>
                    <a:pt x="2812" y="5579"/>
                    <a:pt x="2838" y="3980"/>
                  </a:cubicBezTo>
                  <a:cubicBezTo>
                    <a:pt x="2838" y="2648"/>
                    <a:pt x="3345" y="943"/>
                    <a:pt x="2066" y="37"/>
                  </a:cubicBezTo>
                  <a:lnTo>
                    <a:pt x="1320" y="10"/>
                  </a:lnTo>
                  <a:cubicBezTo>
                    <a:pt x="1277" y="3"/>
                    <a:pt x="1236" y="0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779252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785" y="2835"/>
                  </a:cubicBezTo>
                  <a:cubicBezTo>
                    <a:pt x="39197" y="3687"/>
                    <a:pt x="39676" y="4833"/>
                    <a:pt x="39703" y="7418"/>
                  </a:cubicBezTo>
                  <a:cubicBezTo>
                    <a:pt x="39756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3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476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778" y="1769"/>
                    <a:pt x="29551" y="1742"/>
                    <a:pt x="30297" y="1716"/>
                  </a:cubicBezTo>
                  <a:cubicBezTo>
                    <a:pt x="31043" y="1689"/>
                    <a:pt x="31736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24" y="117"/>
                    <a:pt x="9256" y="93"/>
                    <a:pt x="7888" y="93"/>
                  </a:cubicBezTo>
                  <a:cubicBezTo>
                    <a:pt x="7204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8" y="56240"/>
                  </a:cubicBezTo>
                  <a:cubicBezTo>
                    <a:pt x="34977" y="56240"/>
                    <a:pt x="37014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51246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2" y="1796"/>
                    <a:pt x="37811" y="2835"/>
                  </a:cubicBezTo>
                  <a:cubicBezTo>
                    <a:pt x="39196" y="3687"/>
                    <a:pt x="39676" y="4833"/>
                    <a:pt x="39729" y="7418"/>
                  </a:cubicBezTo>
                  <a:cubicBezTo>
                    <a:pt x="39756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3" y="50957"/>
                    <a:pt x="39356" y="51810"/>
                  </a:cubicBezTo>
                  <a:cubicBezTo>
                    <a:pt x="39170" y="52263"/>
                    <a:pt x="38797" y="52902"/>
                    <a:pt x="37678" y="53622"/>
                  </a:cubicBezTo>
                  <a:cubicBezTo>
                    <a:pt x="36612" y="54288"/>
                    <a:pt x="35093" y="54581"/>
                    <a:pt x="32881" y="54581"/>
                  </a:cubicBezTo>
                  <a:cubicBezTo>
                    <a:pt x="31762" y="54581"/>
                    <a:pt x="30643" y="54501"/>
                    <a:pt x="29551" y="54421"/>
                  </a:cubicBezTo>
                  <a:cubicBezTo>
                    <a:pt x="28511" y="54368"/>
                    <a:pt x="27526" y="54288"/>
                    <a:pt x="26620" y="54288"/>
                  </a:cubicBezTo>
                  <a:lnTo>
                    <a:pt x="9859" y="54288"/>
                  </a:lnTo>
                  <a:cubicBezTo>
                    <a:pt x="9353" y="54288"/>
                    <a:pt x="8847" y="54314"/>
                    <a:pt x="8287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0" y="54341"/>
                    <a:pt x="3704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2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4" y="1769"/>
                  </a:cubicBezTo>
                  <a:lnTo>
                    <a:pt x="28032" y="1769"/>
                  </a:lnTo>
                  <a:cubicBezTo>
                    <a:pt x="28805" y="1769"/>
                    <a:pt x="29577" y="1742"/>
                    <a:pt x="30323" y="1716"/>
                  </a:cubicBezTo>
                  <a:cubicBezTo>
                    <a:pt x="31043" y="1689"/>
                    <a:pt x="31762" y="1662"/>
                    <a:pt x="32455" y="1662"/>
                  </a:cubicBezTo>
                  <a:close/>
                  <a:moveTo>
                    <a:pt x="32494" y="1"/>
                  </a:moveTo>
                  <a:cubicBezTo>
                    <a:pt x="31021" y="1"/>
                    <a:pt x="2952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0" y="53568"/>
                    <a:pt x="2878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1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5" y="4913"/>
                    <a:pt x="40955" y="2808"/>
                    <a:pt x="38663" y="1423"/>
                  </a:cubicBezTo>
                  <a:cubicBezTo>
                    <a:pt x="36697" y="242"/>
                    <a:pt x="34618" y="1"/>
                    <a:pt x="32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006343" y="128538"/>
              <a:ext cx="1585469" cy="2150656"/>
            </a:xfrm>
            <a:custGeom>
              <a:avLst/>
              <a:gdLst/>
              <a:ahLst/>
              <a:cxnLst/>
              <a:rect l="l" t="t" r="r" b="b"/>
              <a:pathLst>
                <a:path w="41461" h="56241" extrusionOk="0">
                  <a:moveTo>
                    <a:pt x="32481" y="1662"/>
                  </a:moveTo>
                  <a:cubicBezTo>
                    <a:pt x="34133" y="1662"/>
                    <a:pt x="36078" y="1796"/>
                    <a:pt x="37837" y="2835"/>
                  </a:cubicBezTo>
                  <a:cubicBezTo>
                    <a:pt x="39223" y="3687"/>
                    <a:pt x="39702" y="4833"/>
                    <a:pt x="39756" y="7418"/>
                  </a:cubicBezTo>
                  <a:cubicBezTo>
                    <a:pt x="39782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2" y="50957"/>
                    <a:pt x="39356" y="51810"/>
                  </a:cubicBezTo>
                  <a:cubicBezTo>
                    <a:pt x="39169" y="52263"/>
                    <a:pt x="38823" y="52902"/>
                    <a:pt x="37677" y="53622"/>
                  </a:cubicBezTo>
                  <a:cubicBezTo>
                    <a:pt x="36638" y="54288"/>
                    <a:pt x="35093" y="54581"/>
                    <a:pt x="32881" y="54581"/>
                  </a:cubicBezTo>
                  <a:cubicBezTo>
                    <a:pt x="31789" y="54581"/>
                    <a:pt x="30643" y="54501"/>
                    <a:pt x="29550" y="54421"/>
                  </a:cubicBezTo>
                  <a:cubicBezTo>
                    <a:pt x="28511" y="54368"/>
                    <a:pt x="27525" y="54288"/>
                    <a:pt x="26619" y="54288"/>
                  </a:cubicBezTo>
                  <a:lnTo>
                    <a:pt x="9886" y="54288"/>
                  </a:lnTo>
                  <a:cubicBezTo>
                    <a:pt x="9379" y="54288"/>
                    <a:pt x="8846" y="54314"/>
                    <a:pt x="8314" y="54341"/>
                  </a:cubicBezTo>
                  <a:cubicBezTo>
                    <a:pt x="7754" y="54368"/>
                    <a:pt x="7194" y="54394"/>
                    <a:pt x="6635" y="54394"/>
                  </a:cubicBezTo>
                  <a:cubicBezTo>
                    <a:pt x="5782" y="54394"/>
                    <a:pt x="4530" y="54341"/>
                    <a:pt x="3730" y="53862"/>
                  </a:cubicBezTo>
                  <a:cubicBezTo>
                    <a:pt x="1865" y="52742"/>
                    <a:pt x="1892" y="49731"/>
                    <a:pt x="1892" y="47307"/>
                  </a:cubicBezTo>
                  <a:lnTo>
                    <a:pt x="1892" y="7604"/>
                  </a:lnTo>
                  <a:lnTo>
                    <a:pt x="1892" y="6698"/>
                  </a:lnTo>
                  <a:lnTo>
                    <a:pt x="1892" y="4940"/>
                  </a:lnTo>
                  <a:cubicBezTo>
                    <a:pt x="1919" y="2968"/>
                    <a:pt x="4290" y="1822"/>
                    <a:pt x="5915" y="1796"/>
                  </a:cubicBezTo>
                  <a:cubicBezTo>
                    <a:pt x="6528" y="1796"/>
                    <a:pt x="7194" y="1769"/>
                    <a:pt x="7940" y="1769"/>
                  </a:cubicBezTo>
                  <a:lnTo>
                    <a:pt x="28058" y="1769"/>
                  </a:lnTo>
                  <a:cubicBezTo>
                    <a:pt x="28831" y="1769"/>
                    <a:pt x="29604" y="1742"/>
                    <a:pt x="30323" y="1716"/>
                  </a:cubicBezTo>
                  <a:cubicBezTo>
                    <a:pt x="31069" y="1689"/>
                    <a:pt x="31789" y="1662"/>
                    <a:pt x="32481" y="1662"/>
                  </a:cubicBezTo>
                  <a:close/>
                  <a:moveTo>
                    <a:pt x="32509" y="1"/>
                  </a:moveTo>
                  <a:cubicBezTo>
                    <a:pt x="31035" y="1"/>
                    <a:pt x="29542" y="117"/>
                    <a:pt x="28058" y="117"/>
                  </a:cubicBezTo>
                  <a:lnTo>
                    <a:pt x="12017" y="117"/>
                  </a:lnTo>
                  <a:cubicBezTo>
                    <a:pt x="10649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6" y="2035"/>
                    <a:pt x="213" y="4913"/>
                  </a:cubicBezTo>
                  <a:lnTo>
                    <a:pt x="213" y="7604"/>
                  </a:lnTo>
                  <a:lnTo>
                    <a:pt x="213" y="46720"/>
                  </a:lnTo>
                  <a:cubicBezTo>
                    <a:pt x="213" y="49572"/>
                    <a:pt x="0" y="53568"/>
                    <a:pt x="2878" y="55300"/>
                  </a:cubicBezTo>
                  <a:cubicBezTo>
                    <a:pt x="3937" y="55924"/>
                    <a:pt x="5279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0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28" y="53409"/>
                    <a:pt x="40901" y="52423"/>
                  </a:cubicBezTo>
                  <a:cubicBezTo>
                    <a:pt x="41354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4" y="4913"/>
                    <a:pt x="40955" y="2808"/>
                    <a:pt x="38690" y="1423"/>
                  </a:cubicBezTo>
                  <a:cubicBezTo>
                    <a:pt x="36723" y="242"/>
                    <a:pt x="34635" y="1"/>
                    <a:pt x="32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49328" y="145597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7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188" y="0"/>
                    <a:pt x="37412" y="1919"/>
                  </a:cubicBezTo>
                  <a:cubicBezTo>
                    <a:pt x="39623" y="3251"/>
                    <a:pt x="40023" y="5276"/>
                    <a:pt x="40050" y="7728"/>
                  </a:cubicBezTo>
                  <a:cubicBezTo>
                    <a:pt x="40130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190750" y="2266950"/>
              <a:ext cx="5048400" cy="36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23186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44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4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502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297" y="1716"/>
                  </a:cubicBezTo>
                  <a:cubicBezTo>
                    <a:pt x="31043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41" y="117"/>
                    <a:pt x="9268" y="93"/>
                    <a:pt x="7894" y="93"/>
                  </a:cubicBezTo>
                  <a:cubicBezTo>
                    <a:pt x="7207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4" y="56240"/>
                  </a:cubicBezTo>
                  <a:cubicBezTo>
                    <a:pt x="34970" y="56240"/>
                    <a:pt x="37000" y="55994"/>
                    <a:pt x="38531" y="55034"/>
                  </a:cubicBezTo>
                  <a:cubicBezTo>
                    <a:pt x="39783" y="54235"/>
                    <a:pt x="40502" y="53409"/>
                    <a:pt x="40876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8"/>
          <p:cNvSpPr txBox="1">
            <a:spLocks noGrp="1"/>
          </p:cNvSpPr>
          <p:nvPr>
            <p:ph type="title"/>
          </p:nvPr>
        </p:nvSpPr>
        <p:spPr>
          <a:xfrm>
            <a:off x="725100" y="2658850"/>
            <a:ext cx="7717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5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221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529305" y="-1"/>
            <a:ext cx="10342646" cy="1044118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4531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065900" y="1595300"/>
            <a:ext cx="3926100" cy="24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25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547217" y="3324588"/>
            <a:ext cx="1401294" cy="1941805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7038096" y="3189487"/>
            <a:ext cx="970053" cy="2018817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05942" y="65868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2"/>
          <p:cNvSpPr/>
          <p:nvPr/>
        </p:nvSpPr>
        <p:spPr>
          <a:xfrm flipH="1">
            <a:off x="7763217" y="877786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2"/>
          <p:cNvSpPr/>
          <p:nvPr/>
        </p:nvSpPr>
        <p:spPr>
          <a:xfrm flipH="1">
            <a:off x="7744050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214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094225" y="1075813"/>
            <a:ext cx="3287400" cy="17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1675325" y="3138588"/>
            <a:ext cx="2706300" cy="9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185267" y="439636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3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135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180492" y="-428245"/>
            <a:ext cx="10962165" cy="5590386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881100" y="434550"/>
            <a:ext cx="7381800" cy="42744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453425" y="863350"/>
            <a:ext cx="559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453425" y="21870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35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453425" y="1691743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453425" y="39491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453425" y="2891902"/>
            <a:ext cx="4360200" cy="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257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7380358" y="3213363"/>
            <a:ext cx="1401294" cy="1941805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7916200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6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>
                <a:latin typeface="Comic Sans MS" panose="030F0702030302020204" pitchFamily="66" charset="0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-376905" y="199925"/>
            <a:ext cx="10637921" cy="1123172"/>
            <a:chOff x="-376905" y="199925"/>
            <a:chExt cx="10637921" cy="1123172"/>
          </a:xfrm>
        </p:grpSpPr>
        <p:sp>
          <p:nvSpPr>
            <p:cNvPr id="69" name="Google Shape;69;p4"/>
            <p:cNvSpPr/>
            <p:nvPr/>
          </p:nvSpPr>
          <p:spPr>
            <a:xfrm>
              <a:off x="8587302" y="1999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924471" y="7681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-5" y="4606305"/>
            <a:ext cx="9144242" cy="717401"/>
            <a:chOff x="-179259" y="4444489"/>
            <a:chExt cx="9944799" cy="717401"/>
          </a:xfrm>
        </p:grpSpPr>
        <p:sp>
          <p:nvSpPr>
            <p:cNvPr id="73" name="Google Shape;73;p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75" name="Google Shape;75;p4"/>
          <p:cNvGrpSpPr/>
          <p:nvPr/>
        </p:nvGrpSpPr>
        <p:grpSpPr>
          <a:xfrm flipH="1">
            <a:off x="7717027" y="3714662"/>
            <a:ext cx="2751530" cy="1370893"/>
            <a:chOff x="404850" y="2182975"/>
            <a:chExt cx="2230850" cy="1111475"/>
          </a:xfrm>
        </p:grpSpPr>
        <p:sp>
          <p:nvSpPr>
            <p:cNvPr id="76" name="Google Shape;76;p4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1756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8382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64531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E5717F-B93F-AFE2-3FB3-270A18144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0CFD-41A6-4DD6-931E-6BAC1987DAFD}" type="datetimeFigureOut">
              <a:rPr lang="pl-PL"/>
              <a:pPr>
                <a:defRPr/>
              </a:pPr>
              <a:t>12.04.2025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03B9FA-7E06-1AF9-A258-20FE88A1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54ECB8-1FE8-2AB7-B93C-076AC001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3073E-8C25-4C1A-9E33-28E3B210D02E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35080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D1DFFF-40F7-ED3A-89CD-B77C47D3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A119-6F03-4927-A1EB-30CDEBC81479}" type="datetimeFigureOut">
              <a:rPr lang="pl-PL"/>
              <a:pPr>
                <a:defRPr/>
              </a:pPr>
              <a:t>12.04.2025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949492-3778-3E9E-62D0-097DEB702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94A137-568C-C0AE-57E8-2E99170B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89392-AE97-4B9B-A631-7AD9E9EB2BFE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084887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673B64-4458-2F56-BC13-CA2D04DD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422D-F6E7-47C2-855B-489CD5767C21}" type="datetimeFigureOut">
              <a:rPr lang="pl-PL"/>
              <a:pPr>
                <a:defRPr/>
              </a:pPr>
              <a:t>12.04.2025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27FF12-0387-23C8-EFA5-6C406048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235CDB-5350-3D25-979B-289F8021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C1EEF-AADE-4814-8681-41270BD31771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991734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E239BB27-E0C7-37E9-0FC3-DD48C925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C58D-B478-441D-AFE8-FD3B431186EE}" type="datetimeFigureOut">
              <a:rPr lang="pl-PL"/>
              <a:pPr>
                <a:defRPr/>
              </a:pPr>
              <a:t>12.04.2025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E57E9AB4-3505-07D6-D3EF-89FA13247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A10E27C2-985E-C28B-6C00-D3C4E488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06442-21D2-4209-A3AA-617F6FA67155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743600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984DD8D7-2EE6-71A9-2447-E488C453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27FD-7181-497A-8027-861C124BE116}" type="datetimeFigureOut">
              <a:rPr lang="pl-PL"/>
              <a:pPr>
                <a:defRPr/>
              </a:pPr>
              <a:t>12.04.2025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CBD31FD0-8122-17EE-6DF6-FA8AE5B2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0CE0CCB9-13CA-4E9F-DBE4-E0A2AC88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D48E3-A80B-4FBB-8027-4E1EA7E9D959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995946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E851C5BC-6DE4-A4C5-D26D-2B674677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15A56-BA4B-4EF6-8CD5-596737E49F8A}" type="datetimeFigureOut">
              <a:rPr lang="pl-PL"/>
              <a:pPr>
                <a:defRPr/>
              </a:pPr>
              <a:t>12.04.2025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4DC71993-A52A-EC4E-82B2-565C195D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E25D1037-76C9-F024-60C2-4F3FC08A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04434-8250-45BD-87B1-11E5E7CA887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500398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0CBB10A6-DB8A-B6E2-6DDD-468C51E5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2877-1963-431C-B135-01C3E2555588}" type="datetimeFigureOut">
              <a:rPr lang="pl-PL"/>
              <a:pPr>
                <a:defRPr/>
              </a:pPr>
              <a:t>12.04.2025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A28ABB11-26AB-6892-B177-90E2FC1F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DC1E96B1-9376-1470-149D-028EE0A1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E935A-D7D3-404A-B6B3-DE6DC4C2D4B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68727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858275" y="1340925"/>
            <a:ext cx="34554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>
                <a:solidFill>
                  <a:schemeClr val="accent4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164425" y="2427825"/>
            <a:ext cx="2843100" cy="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7798450" y="1197875"/>
            <a:ext cx="1593515" cy="759490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3902150" y="274266"/>
            <a:ext cx="1804550" cy="997250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-605100" y="3311891"/>
            <a:ext cx="1867050" cy="1037200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510ADCFC-A0CD-90EE-2A6D-EF291B3E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3307-FE54-46A2-B143-415DC2BC97EF}" type="datetimeFigureOut">
              <a:rPr lang="pl-PL"/>
              <a:pPr>
                <a:defRPr/>
              </a:pPr>
              <a:t>12.04.2025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FFF4B66F-6ADC-B0F0-62AE-4F56AA58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198BCCFB-C4CD-207D-F7BF-8DB8B62C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B7B17-7550-40CC-B99B-4A2106A6F8F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95574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35B584C5-8FD1-F4C3-5200-143FF00C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1C594-1595-49CA-BC8D-60DFC81D32DC}" type="datetimeFigureOut">
              <a:rPr lang="pl-PL"/>
              <a:pPr>
                <a:defRPr/>
              </a:pPr>
              <a:t>12.04.2025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6A2589D5-B0CC-63D2-1697-5206E18F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C5F59BF2-3CF4-67C5-93C5-B957F67B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C2BB2-DC32-4867-B481-42179EC054A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929688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F277B4-F63C-20B5-05CB-44967E8C4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6379-A65F-4BF8-854A-6C871B1AE4DC}" type="datetimeFigureOut">
              <a:rPr lang="pl-PL"/>
              <a:pPr>
                <a:defRPr/>
              </a:pPr>
              <a:t>12.04.2025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2BC35F-6C1A-3286-9253-4FA86CE7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A93660-5CB9-5E83-0E81-B57A908C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E858B-D636-4650-B565-681F2E732530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389633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F57188-72C9-892B-64F1-915FF0E2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525D-3A5C-4DFB-AFD2-913BFC681082}" type="datetimeFigureOut">
              <a:rPr lang="pl-PL"/>
              <a:pPr>
                <a:defRPr/>
              </a:pPr>
              <a:t>12.04.2025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D443D9-F276-943F-139C-999A8E7D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A61051-1162-447C-B972-8549D9AC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31C8C-6443-44C9-B19A-77C3B699B25D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785062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0987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428645" y="428518"/>
            <a:ext cx="10172697" cy="5201210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6478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57586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15056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3916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6"/>
          <p:cNvGrpSpPr/>
          <p:nvPr/>
        </p:nvGrpSpPr>
        <p:grpSpPr>
          <a:xfrm>
            <a:off x="-376905" y="246450"/>
            <a:ext cx="10342646" cy="1274430"/>
            <a:chOff x="-376905" y="246450"/>
            <a:chExt cx="10342646" cy="1274430"/>
          </a:xfrm>
        </p:grpSpPr>
        <p:sp>
          <p:nvSpPr>
            <p:cNvPr id="113" name="Google Shape;113;p6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484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8"/>
          <p:cNvGrpSpPr/>
          <p:nvPr/>
        </p:nvGrpSpPr>
        <p:grpSpPr>
          <a:xfrm>
            <a:off x="-638633" y="-1079700"/>
            <a:ext cx="10365957" cy="7336831"/>
            <a:chOff x="-638633" y="-1041600"/>
            <a:chExt cx="10365957" cy="7336831"/>
          </a:xfrm>
        </p:grpSpPr>
        <p:sp>
          <p:nvSpPr>
            <p:cNvPr id="124" name="Google Shape;124;p8"/>
            <p:cNvSpPr/>
            <p:nvPr/>
          </p:nvSpPr>
          <p:spPr>
            <a:xfrm>
              <a:off x="824400" y="4387602"/>
              <a:ext cx="7336788" cy="571746"/>
            </a:xfrm>
            <a:custGeom>
              <a:avLst/>
              <a:gdLst/>
              <a:ahLst/>
              <a:cxnLst/>
              <a:rect l="l" t="t" r="r" b="b"/>
              <a:pathLst>
                <a:path w="166537" h="12978" extrusionOk="0">
                  <a:moveTo>
                    <a:pt x="0" y="1"/>
                  </a:moveTo>
                  <a:lnTo>
                    <a:pt x="0" y="12977"/>
                  </a:lnTo>
                  <a:lnTo>
                    <a:pt x="166537" y="12977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rgbClr val="C1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20050" y="4548450"/>
              <a:ext cx="9024224" cy="1746781"/>
            </a:xfrm>
            <a:custGeom>
              <a:avLst/>
              <a:gdLst/>
              <a:ahLst/>
              <a:cxnLst/>
              <a:rect l="l" t="t" r="r" b="b"/>
              <a:pathLst>
                <a:path w="166537" h="39650" extrusionOk="0">
                  <a:moveTo>
                    <a:pt x="0" y="0"/>
                  </a:moveTo>
                  <a:lnTo>
                    <a:pt x="0" y="39649"/>
                  </a:lnTo>
                  <a:lnTo>
                    <a:pt x="166537" y="39649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824400" y="5604930"/>
              <a:ext cx="7336788" cy="58725"/>
            </a:xfrm>
            <a:custGeom>
              <a:avLst/>
              <a:gdLst/>
              <a:ahLst/>
              <a:cxnLst/>
              <a:rect l="l" t="t" r="r" b="b"/>
              <a:pathLst>
                <a:path w="166537" h="1333" extrusionOk="0">
                  <a:moveTo>
                    <a:pt x="0" y="0"/>
                  </a:moveTo>
                  <a:lnTo>
                    <a:pt x="0" y="1333"/>
                  </a:lnTo>
                  <a:lnTo>
                    <a:pt x="166537" y="1333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824400" y="4548447"/>
              <a:ext cx="7336788" cy="29385"/>
            </a:xfrm>
            <a:custGeom>
              <a:avLst/>
              <a:gdLst/>
              <a:ahLst/>
              <a:cxnLst/>
              <a:rect l="l" t="t" r="r" b="b"/>
              <a:pathLst>
                <a:path w="166537" h="667" extrusionOk="0">
                  <a:moveTo>
                    <a:pt x="0" y="0"/>
                  </a:moveTo>
                  <a:lnTo>
                    <a:pt x="0" y="666"/>
                  </a:lnTo>
                  <a:lnTo>
                    <a:pt x="166537" y="666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A7A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864587" y="5805645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071205" y="5838510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1"/>
                  </a:moveTo>
                  <a:cubicBezTo>
                    <a:pt x="347" y="1"/>
                    <a:pt x="1" y="187"/>
                    <a:pt x="1" y="401"/>
                  </a:cubicBezTo>
                  <a:cubicBezTo>
                    <a:pt x="1" y="587"/>
                    <a:pt x="347" y="774"/>
                    <a:pt x="800" y="774"/>
                  </a:cubicBezTo>
                  <a:cubicBezTo>
                    <a:pt x="1226" y="774"/>
                    <a:pt x="1599" y="587"/>
                    <a:pt x="1599" y="401"/>
                  </a:cubicBezTo>
                  <a:cubicBezTo>
                    <a:pt x="1599" y="187"/>
                    <a:pt x="1226" y="1"/>
                    <a:pt x="8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777755" y="5978208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1"/>
                  </a:moveTo>
                  <a:cubicBezTo>
                    <a:pt x="746" y="1"/>
                    <a:pt x="0" y="187"/>
                    <a:pt x="0" y="427"/>
                  </a:cubicBezTo>
                  <a:cubicBezTo>
                    <a:pt x="0" y="667"/>
                    <a:pt x="746" y="827"/>
                    <a:pt x="1679" y="827"/>
                  </a:cubicBezTo>
                  <a:cubicBezTo>
                    <a:pt x="2585" y="827"/>
                    <a:pt x="3331" y="667"/>
                    <a:pt x="3331" y="427"/>
                  </a:cubicBezTo>
                  <a:cubicBezTo>
                    <a:pt x="3331" y="187"/>
                    <a:pt x="2585" y="1"/>
                    <a:pt x="167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657551" y="5844413"/>
              <a:ext cx="120975" cy="32909"/>
            </a:xfrm>
            <a:custGeom>
              <a:avLst/>
              <a:gdLst/>
              <a:ahLst/>
              <a:cxnLst/>
              <a:rect l="l" t="t" r="r" b="b"/>
              <a:pathLst>
                <a:path w="2746" h="747" extrusionOk="0">
                  <a:moveTo>
                    <a:pt x="1360" y="0"/>
                  </a:moveTo>
                  <a:cubicBezTo>
                    <a:pt x="614" y="0"/>
                    <a:pt x="1" y="160"/>
                    <a:pt x="1" y="373"/>
                  </a:cubicBezTo>
                  <a:cubicBezTo>
                    <a:pt x="1" y="586"/>
                    <a:pt x="614" y="746"/>
                    <a:pt x="1360" y="746"/>
                  </a:cubicBezTo>
                  <a:cubicBezTo>
                    <a:pt x="2132" y="746"/>
                    <a:pt x="2745" y="586"/>
                    <a:pt x="2745" y="373"/>
                  </a:cubicBezTo>
                  <a:cubicBezTo>
                    <a:pt x="2745" y="160"/>
                    <a:pt x="2132" y="0"/>
                    <a:pt x="136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864169" y="5877278"/>
              <a:ext cx="70488" cy="32909"/>
            </a:xfrm>
            <a:custGeom>
              <a:avLst/>
              <a:gdLst/>
              <a:ahLst/>
              <a:cxnLst/>
              <a:rect l="l" t="t" r="r" b="b"/>
              <a:pathLst>
                <a:path w="1600" h="747" extrusionOk="0">
                  <a:moveTo>
                    <a:pt x="800" y="0"/>
                  </a:moveTo>
                  <a:cubicBezTo>
                    <a:pt x="347" y="0"/>
                    <a:pt x="0" y="160"/>
                    <a:pt x="0" y="373"/>
                  </a:cubicBezTo>
                  <a:cubicBezTo>
                    <a:pt x="0" y="586"/>
                    <a:pt x="347" y="746"/>
                    <a:pt x="800" y="746"/>
                  </a:cubicBezTo>
                  <a:cubicBezTo>
                    <a:pt x="1226" y="746"/>
                    <a:pt x="1599" y="586"/>
                    <a:pt x="1599" y="373"/>
                  </a:cubicBezTo>
                  <a:cubicBezTo>
                    <a:pt x="1599" y="160"/>
                    <a:pt x="1226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571864" y="6016976"/>
              <a:ext cx="145602" cy="36433"/>
            </a:xfrm>
            <a:custGeom>
              <a:avLst/>
              <a:gdLst/>
              <a:ahLst/>
              <a:cxnLst/>
              <a:rect l="l" t="t" r="r" b="b"/>
              <a:pathLst>
                <a:path w="3305" h="827" extrusionOk="0">
                  <a:moveTo>
                    <a:pt x="1653" y="0"/>
                  </a:moveTo>
                  <a:cubicBezTo>
                    <a:pt x="720" y="0"/>
                    <a:pt x="1" y="187"/>
                    <a:pt x="1" y="400"/>
                  </a:cubicBezTo>
                  <a:cubicBezTo>
                    <a:pt x="1" y="640"/>
                    <a:pt x="720" y="826"/>
                    <a:pt x="1653" y="826"/>
                  </a:cubicBezTo>
                  <a:cubicBezTo>
                    <a:pt x="2559" y="826"/>
                    <a:pt x="3305" y="640"/>
                    <a:pt x="3305" y="400"/>
                  </a:cubicBezTo>
                  <a:cubicBezTo>
                    <a:pt x="3305" y="187"/>
                    <a:pt x="2559" y="0"/>
                    <a:pt x="16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4148835" y="4661140"/>
              <a:ext cx="117407" cy="21146"/>
            </a:xfrm>
            <a:custGeom>
              <a:avLst/>
              <a:gdLst/>
              <a:ahLst/>
              <a:cxnLst/>
              <a:rect l="l" t="t" r="r" b="b"/>
              <a:pathLst>
                <a:path w="2665" h="480" extrusionOk="0">
                  <a:moveTo>
                    <a:pt x="1333" y="0"/>
                  </a:moveTo>
                  <a:cubicBezTo>
                    <a:pt x="587" y="0"/>
                    <a:pt x="0" y="107"/>
                    <a:pt x="0" y="240"/>
                  </a:cubicBezTo>
                  <a:cubicBezTo>
                    <a:pt x="0" y="373"/>
                    <a:pt x="587" y="480"/>
                    <a:pt x="1333" y="480"/>
                  </a:cubicBezTo>
                  <a:cubicBezTo>
                    <a:pt x="2052" y="480"/>
                    <a:pt x="2665" y="373"/>
                    <a:pt x="2665" y="240"/>
                  </a:cubicBezTo>
                  <a:cubicBezTo>
                    <a:pt x="2665" y="107"/>
                    <a:pt x="2052" y="0"/>
                    <a:pt x="133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012661" y="4722156"/>
              <a:ext cx="69299" cy="32909"/>
            </a:xfrm>
            <a:custGeom>
              <a:avLst/>
              <a:gdLst/>
              <a:ahLst/>
              <a:cxnLst/>
              <a:rect l="l" t="t" r="r" b="b"/>
              <a:pathLst>
                <a:path w="1573" h="747" extrusionOk="0">
                  <a:moveTo>
                    <a:pt x="773" y="1"/>
                  </a:moveTo>
                  <a:cubicBezTo>
                    <a:pt x="347" y="1"/>
                    <a:pt x="0" y="161"/>
                    <a:pt x="0" y="374"/>
                  </a:cubicBezTo>
                  <a:cubicBezTo>
                    <a:pt x="0" y="587"/>
                    <a:pt x="347" y="747"/>
                    <a:pt x="773" y="747"/>
                  </a:cubicBezTo>
                  <a:cubicBezTo>
                    <a:pt x="1226" y="747"/>
                    <a:pt x="1573" y="587"/>
                    <a:pt x="1573" y="374"/>
                  </a:cubicBezTo>
                  <a:cubicBezTo>
                    <a:pt x="1573" y="161"/>
                    <a:pt x="1226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266197" y="4750351"/>
              <a:ext cx="89299" cy="10617"/>
            </a:xfrm>
            <a:custGeom>
              <a:avLst/>
              <a:gdLst/>
              <a:ahLst/>
              <a:cxnLst/>
              <a:rect l="l" t="t" r="r" b="b"/>
              <a:pathLst>
                <a:path w="2027" h="241" extrusionOk="0">
                  <a:moveTo>
                    <a:pt x="1014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40"/>
                    <a:pt x="1014" y="240"/>
                  </a:cubicBezTo>
                  <a:cubicBezTo>
                    <a:pt x="1573" y="240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015868" y="4705723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301124" y="4839563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0"/>
                  </a:moveTo>
                  <a:cubicBezTo>
                    <a:pt x="347" y="0"/>
                    <a:pt x="1" y="187"/>
                    <a:pt x="1" y="373"/>
                  </a:cubicBezTo>
                  <a:cubicBezTo>
                    <a:pt x="1" y="587"/>
                    <a:pt x="347" y="773"/>
                    <a:pt x="800" y="773"/>
                  </a:cubicBezTo>
                  <a:cubicBezTo>
                    <a:pt x="1227" y="773"/>
                    <a:pt x="1600" y="587"/>
                    <a:pt x="1600" y="373"/>
                  </a:cubicBezTo>
                  <a:cubicBezTo>
                    <a:pt x="1600" y="187"/>
                    <a:pt x="1227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001814" y="4906482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0"/>
                  </a:moveTo>
                  <a:cubicBezTo>
                    <a:pt x="746" y="0"/>
                    <a:pt x="0" y="187"/>
                    <a:pt x="0" y="400"/>
                  </a:cubicBezTo>
                  <a:cubicBezTo>
                    <a:pt x="0" y="640"/>
                    <a:pt x="746" y="826"/>
                    <a:pt x="1679" y="826"/>
                  </a:cubicBezTo>
                  <a:cubicBezTo>
                    <a:pt x="2585" y="826"/>
                    <a:pt x="3331" y="640"/>
                    <a:pt x="3331" y="400"/>
                  </a:cubicBezTo>
                  <a:cubicBezTo>
                    <a:pt x="3331" y="187"/>
                    <a:pt x="2585" y="0"/>
                    <a:pt x="1679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025296" y="5324388"/>
              <a:ext cx="68109" cy="20001"/>
            </a:xfrm>
            <a:custGeom>
              <a:avLst/>
              <a:gdLst/>
              <a:ahLst/>
              <a:cxnLst/>
              <a:rect l="l" t="t" r="r" b="b"/>
              <a:pathLst>
                <a:path w="1546" h="454" extrusionOk="0">
                  <a:moveTo>
                    <a:pt x="773" y="0"/>
                  </a:moveTo>
                  <a:cubicBezTo>
                    <a:pt x="346" y="0"/>
                    <a:pt x="0" y="107"/>
                    <a:pt x="0" y="240"/>
                  </a:cubicBezTo>
                  <a:cubicBezTo>
                    <a:pt x="0" y="373"/>
                    <a:pt x="346" y="453"/>
                    <a:pt x="773" y="453"/>
                  </a:cubicBezTo>
                  <a:cubicBezTo>
                    <a:pt x="1199" y="453"/>
                    <a:pt x="1546" y="373"/>
                    <a:pt x="1546" y="240"/>
                  </a:cubicBezTo>
                  <a:cubicBezTo>
                    <a:pt x="1546" y="107"/>
                    <a:pt x="1199" y="0"/>
                    <a:pt x="77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144993" y="5344345"/>
              <a:ext cx="128024" cy="54011"/>
            </a:xfrm>
            <a:custGeom>
              <a:avLst/>
              <a:gdLst/>
              <a:ahLst/>
              <a:cxnLst/>
              <a:rect l="l" t="t" r="r" b="b"/>
              <a:pathLst>
                <a:path w="2906" h="1226" extrusionOk="0">
                  <a:moveTo>
                    <a:pt x="1440" y="0"/>
                  </a:moveTo>
                  <a:cubicBezTo>
                    <a:pt x="667" y="0"/>
                    <a:pt x="1" y="293"/>
                    <a:pt x="1" y="613"/>
                  </a:cubicBezTo>
                  <a:cubicBezTo>
                    <a:pt x="1" y="933"/>
                    <a:pt x="667" y="1226"/>
                    <a:pt x="1440" y="1226"/>
                  </a:cubicBezTo>
                  <a:cubicBezTo>
                    <a:pt x="2239" y="1226"/>
                    <a:pt x="2905" y="933"/>
                    <a:pt x="2905" y="613"/>
                  </a:cubicBezTo>
                  <a:cubicBezTo>
                    <a:pt x="2905" y="293"/>
                    <a:pt x="2239" y="0"/>
                    <a:pt x="144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072214" y="5424128"/>
              <a:ext cx="45861" cy="14142"/>
            </a:xfrm>
            <a:custGeom>
              <a:avLst/>
              <a:gdLst/>
              <a:ahLst/>
              <a:cxnLst/>
              <a:rect l="l" t="t" r="r" b="b"/>
              <a:pathLst>
                <a:path w="1041" h="321" extrusionOk="0">
                  <a:moveTo>
                    <a:pt x="534" y="1"/>
                  </a:moveTo>
                  <a:cubicBezTo>
                    <a:pt x="241" y="1"/>
                    <a:pt x="1" y="81"/>
                    <a:pt x="1" y="161"/>
                  </a:cubicBezTo>
                  <a:cubicBezTo>
                    <a:pt x="1" y="241"/>
                    <a:pt x="241" y="321"/>
                    <a:pt x="534" y="321"/>
                  </a:cubicBezTo>
                  <a:cubicBezTo>
                    <a:pt x="800" y="321"/>
                    <a:pt x="1040" y="241"/>
                    <a:pt x="1040" y="161"/>
                  </a:cubicBezTo>
                  <a:cubicBezTo>
                    <a:pt x="1040" y="81"/>
                    <a:pt x="800" y="1"/>
                    <a:pt x="53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534748" y="5474615"/>
              <a:ext cx="54055" cy="20001"/>
            </a:xfrm>
            <a:custGeom>
              <a:avLst/>
              <a:gdLst/>
              <a:ahLst/>
              <a:cxnLst/>
              <a:rect l="l" t="t" r="r" b="b"/>
              <a:pathLst>
                <a:path w="1227" h="454" extrusionOk="0">
                  <a:moveTo>
                    <a:pt x="613" y="1"/>
                  </a:moveTo>
                  <a:cubicBezTo>
                    <a:pt x="267" y="1"/>
                    <a:pt x="0" y="107"/>
                    <a:pt x="0" y="241"/>
                  </a:cubicBezTo>
                  <a:cubicBezTo>
                    <a:pt x="0" y="374"/>
                    <a:pt x="267" y="454"/>
                    <a:pt x="613" y="454"/>
                  </a:cubicBezTo>
                  <a:cubicBezTo>
                    <a:pt x="960" y="454"/>
                    <a:pt x="1226" y="374"/>
                    <a:pt x="1226" y="241"/>
                  </a:cubicBezTo>
                  <a:cubicBezTo>
                    <a:pt x="1226" y="107"/>
                    <a:pt x="960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230543" y="4976882"/>
              <a:ext cx="117451" cy="21190"/>
            </a:xfrm>
            <a:custGeom>
              <a:avLst/>
              <a:gdLst/>
              <a:ahLst/>
              <a:cxnLst/>
              <a:rect l="l" t="t" r="r" b="b"/>
              <a:pathLst>
                <a:path w="2666" h="481" extrusionOk="0">
                  <a:moveTo>
                    <a:pt x="1333" y="1"/>
                  </a:moveTo>
                  <a:cubicBezTo>
                    <a:pt x="587" y="1"/>
                    <a:pt x="1" y="108"/>
                    <a:pt x="1" y="241"/>
                  </a:cubicBezTo>
                  <a:cubicBezTo>
                    <a:pt x="1" y="374"/>
                    <a:pt x="587" y="481"/>
                    <a:pt x="1333" y="481"/>
                  </a:cubicBezTo>
                  <a:cubicBezTo>
                    <a:pt x="2079" y="481"/>
                    <a:pt x="2665" y="374"/>
                    <a:pt x="2665" y="241"/>
                  </a:cubicBezTo>
                  <a:cubicBezTo>
                    <a:pt x="2665" y="108"/>
                    <a:pt x="2079" y="1"/>
                    <a:pt x="133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373766" y="5030893"/>
              <a:ext cx="69299" cy="34099"/>
            </a:xfrm>
            <a:custGeom>
              <a:avLst/>
              <a:gdLst/>
              <a:ahLst/>
              <a:cxnLst/>
              <a:rect l="l" t="t" r="r" b="b"/>
              <a:pathLst>
                <a:path w="1573" h="774" extrusionOk="0">
                  <a:moveTo>
                    <a:pt x="773" y="1"/>
                  </a:moveTo>
                  <a:cubicBezTo>
                    <a:pt x="347" y="1"/>
                    <a:pt x="1" y="187"/>
                    <a:pt x="1" y="400"/>
                  </a:cubicBezTo>
                  <a:cubicBezTo>
                    <a:pt x="1" y="587"/>
                    <a:pt x="347" y="773"/>
                    <a:pt x="773" y="773"/>
                  </a:cubicBezTo>
                  <a:cubicBezTo>
                    <a:pt x="1200" y="773"/>
                    <a:pt x="1573" y="587"/>
                    <a:pt x="1573" y="400"/>
                  </a:cubicBezTo>
                  <a:cubicBezTo>
                    <a:pt x="1573" y="18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230543" y="5283285"/>
              <a:ext cx="89255" cy="9428"/>
            </a:xfrm>
            <a:custGeom>
              <a:avLst/>
              <a:gdLst/>
              <a:ahLst/>
              <a:cxnLst/>
              <a:rect l="l" t="t" r="r" b="b"/>
              <a:pathLst>
                <a:path w="2026" h="214" extrusionOk="0">
                  <a:moveTo>
                    <a:pt x="1013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14"/>
                    <a:pt x="1013" y="214"/>
                  </a:cubicBezTo>
                  <a:cubicBezTo>
                    <a:pt x="1573" y="214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669595" y="6069798"/>
              <a:ext cx="93969" cy="41103"/>
            </a:xfrm>
            <a:custGeom>
              <a:avLst/>
              <a:gdLst/>
              <a:ahLst/>
              <a:cxnLst/>
              <a:rect l="l" t="t" r="r" b="b"/>
              <a:pathLst>
                <a:path w="2133" h="933" extrusionOk="0">
                  <a:moveTo>
                    <a:pt x="1066" y="0"/>
                  </a:moveTo>
                  <a:cubicBezTo>
                    <a:pt x="480" y="0"/>
                    <a:pt x="0" y="213"/>
                    <a:pt x="0" y="453"/>
                  </a:cubicBezTo>
                  <a:cubicBezTo>
                    <a:pt x="0" y="720"/>
                    <a:pt x="480" y="933"/>
                    <a:pt x="1066" y="933"/>
                  </a:cubicBezTo>
                  <a:cubicBezTo>
                    <a:pt x="1652" y="933"/>
                    <a:pt x="2132" y="720"/>
                    <a:pt x="2132" y="453"/>
                  </a:cubicBezTo>
                  <a:cubicBezTo>
                    <a:pt x="2132" y="213"/>
                    <a:pt x="1652" y="0"/>
                    <a:pt x="106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940155" y="574577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4" y="1"/>
                  </a:moveTo>
                  <a:cubicBezTo>
                    <a:pt x="347" y="1"/>
                    <a:pt x="1" y="108"/>
                    <a:pt x="1" y="214"/>
                  </a:cubicBezTo>
                  <a:cubicBezTo>
                    <a:pt x="1" y="347"/>
                    <a:pt x="347" y="454"/>
                    <a:pt x="774" y="454"/>
                  </a:cubicBezTo>
                  <a:cubicBezTo>
                    <a:pt x="1200" y="454"/>
                    <a:pt x="1546" y="347"/>
                    <a:pt x="1546" y="214"/>
                  </a:cubicBezTo>
                  <a:cubicBezTo>
                    <a:pt x="1546" y="108"/>
                    <a:pt x="1200" y="1"/>
                    <a:pt x="77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761732" y="5765731"/>
              <a:ext cx="126834" cy="52866"/>
            </a:xfrm>
            <a:custGeom>
              <a:avLst/>
              <a:gdLst/>
              <a:ahLst/>
              <a:cxnLst/>
              <a:rect l="l" t="t" r="r" b="b"/>
              <a:pathLst>
                <a:path w="2879" h="1200" extrusionOk="0">
                  <a:moveTo>
                    <a:pt x="1440" y="1"/>
                  </a:moveTo>
                  <a:cubicBezTo>
                    <a:pt x="640" y="1"/>
                    <a:pt x="1" y="267"/>
                    <a:pt x="1" y="614"/>
                  </a:cubicBezTo>
                  <a:cubicBezTo>
                    <a:pt x="1" y="934"/>
                    <a:pt x="640" y="1200"/>
                    <a:pt x="1440" y="1200"/>
                  </a:cubicBezTo>
                  <a:cubicBezTo>
                    <a:pt x="2239" y="1200"/>
                    <a:pt x="2879" y="934"/>
                    <a:pt x="2879" y="614"/>
                  </a:cubicBezTo>
                  <a:cubicBezTo>
                    <a:pt x="2879" y="267"/>
                    <a:pt x="2239" y="1"/>
                    <a:pt x="144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915528" y="5845558"/>
              <a:ext cx="45817" cy="12952"/>
            </a:xfrm>
            <a:custGeom>
              <a:avLst/>
              <a:gdLst/>
              <a:ahLst/>
              <a:cxnLst/>
              <a:rect l="l" t="t" r="r" b="b"/>
              <a:pathLst>
                <a:path w="1040" h="294" extrusionOk="0">
                  <a:moveTo>
                    <a:pt x="507" y="1"/>
                  </a:moveTo>
                  <a:cubicBezTo>
                    <a:pt x="240" y="1"/>
                    <a:pt x="0" y="54"/>
                    <a:pt x="0" y="134"/>
                  </a:cubicBezTo>
                  <a:cubicBezTo>
                    <a:pt x="0" y="241"/>
                    <a:pt x="240" y="294"/>
                    <a:pt x="507" y="294"/>
                  </a:cubicBezTo>
                  <a:cubicBezTo>
                    <a:pt x="800" y="294"/>
                    <a:pt x="1040" y="241"/>
                    <a:pt x="1040" y="134"/>
                  </a:cubicBezTo>
                  <a:cubicBezTo>
                    <a:pt x="1040" y="54"/>
                    <a:pt x="800" y="1"/>
                    <a:pt x="50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538726" y="5745774"/>
              <a:ext cx="55201" cy="20001"/>
            </a:xfrm>
            <a:custGeom>
              <a:avLst/>
              <a:gdLst/>
              <a:ahLst/>
              <a:cxnLst/>
              <a:rect l="l" t="t" r="r" b="b"/>
              <a:pathLst>
                <a:path w="1253" h="454" extrusionOk="0">
                  <a:moveTo>
                    <a:pt x="613" y="1"/>
                  </a:moveTo>
                  <a:cubicBezTo>
                    <a:pt x="293" y="1"/>
                    <a:pt x="0" y="108"/>
                    <a:pt x="0" y="214"/>
                  </a:cubicBezTo>
                  <a:cubicBezTo>
                    <a:pt x="0" y="347"/>
                    <a:pt x="293" y="454"/>
                    <a:pt x="613" y="454"/>
                  </a:cubicBezTo>
                  <a:cubicBezTo>
                    <a:pt x="959" y="454"/>
                    <a:pt x="1252" y="347"/>
                    <a:pt x="1252" y="214"/>
                  </a:cubicBezTo>
                  <a:cubicBezTo>
                    <a:pt x="1252" y="108"/>
                    <a:pt x="959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145764" y="5292668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1"/>
                  </a:moveTo>
                  <a:cubicBezTo>
                    <a:pt x="560" y="1"/>
                    <a:pt x="0" y="187"/>
                    <a:pt x="0" y="400"/>
                  </a:cubicBezTo>
                  <a:cubicBezTo>
                    <a:pt x="0" y="614"/>
                    <a:pt x="560" y="773"/>
                    <a:pt x="1253" y="773"/>
                  </a:cubicBezTo>
                  <a:cubicBezTo>
                    <a:pt x="1972" y="773"/>
                    <a:pt x="2532" y="614"/>
                    <a:pt x="2532" y="400"/>
                  </a:cubicBezTo>
                  <a:cubicBezTo>
                    <a:pt x="2532" y="187"/>
                    <a:pt x="1972" y="1"/>
                    <a:pt x="125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386393" y="5371306"/>
              <a:ext cx="59915" cy="10617"/>
            </a:xfrm>
            <a:custGeom>
              <a:avLst/>
              <a:gdLst/>
              <a:ahLst/>
              <a:cxnLst/>
              <a:rect l="l" t="t" r="r" b="b"/>
              <a:pathLst>
                <a:path w="1360" h="241" extrusionOk="0">
                  <a:moveTo>
                    <a:pt x="693" y="1"/>
                  </a:moveTo>
                  <a:cubicBezTo>
                    <a:pt x="294" y="1"/>
                    <a:pt x="1" y="54"/>
                    <a:pt x="1" y="108"/>
                  </a:cubicBezTo>
                  <a:cubicBezTo>
                    <a:pt x="1" y="187"/>
                    <a:pt x="294" y="241"/>
                    <a:pt x="693" y="241"/>
                  </a:cubicBezTo>
                  <a:cubicBezTo>
                    <a:pt x="1066" y="241"/>
                    <a:pt x="1360" y="187"/>
                    <a:pt x="1360" y="108"/>
                  </a:cubicBezTo>
                  <a:cubicBezTo>
                    <a:pt x="1360" y="54"/>
                    <a:pt x="1066" y="1"/>
                    <a:pt x="69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056235" y="492758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3" y="1"/>
                  </a:moveTo>
                  <a:cubicBezTo>
                    <a:pt x="347" y="1"/>
                    <a:pt x="1" y="107"/>
                    <a:pt x="1" y="241"/>
                  </a:cubicBezTo>
                  <a:cubicBezTo>
                    <a:pt x="1" y="374"/>
                    <a:pt x="347" y="454"/>
                    <a:pt x="773" y="454"/>
                  </a:cubicBezTo>
                  <a:cubicBezTo>
                    <a:pt x="1200" y="454"/>
                    <a:pt x="1546" y="374"/>
                    <a:pt x="1546" y="241"/>
                  </a:cubicBezTo>
                  <a:cubicBezTo>
                    <a:pt x="1546" y="10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877813" y="4947541"/>
              <a:ext cx="126834" cy="54055"/>
            </a:xfrm>
            <a:custGeom>
              <a:avLst/>
              <a:gdLst/>
              <a:ahLst/>
              <a:cxnLst/>
              <a:rect l="l" t="t" r="r" b="b"/>
              <a:pathLst>
                <a:path w="2879" h="1227" extrusionOk="0">
                  <a:moveTo>
                    <a:pt x="1439" y="1"/>
                  </a:moveTo>
                  <a:cubicBezTo>
                    <a:pt x="640" y="1"/>
                    <a:pt x="0" y="294"/>
                    <a:pt x="0" y="614"/>
                  </a:cubicBezTo>
                  <a:cubicBezTo>
                    <a:pt x="0" y="933"/>
                    <a:pt x="640" y="1227"/>
                    <a:pt x="1439" y="1227"/>
                  </a:cubicBezTo>
                  <a:cubicBezTo>
                    <a:pt x="2239" y="1227"/>
                    <a:pt x="2878" y="933"/>
                    <a:pt x="2878" y="614"/>
                  </a:cubicBezTo>
                  <a:cubicBezTo>
                    <a:pt x="2878" y="294"/>
                    <a:pt x="2239" y="1"/>
                    <a:pt x="143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031609" y="5027369"/>
              <a:ext cx="45817" cy="14142"/>
            </a:xfrm>
            <a:custGeom>
              <a:avLst/>
              <a:gdLst/>
              <a:ahLst/>
              <a:cxnLst/>
              <a:rect l="l" t="t" r="r" b="b"/>
              <a:pathLst>
                <a:path w="1040" h="321" extrusionOk="0">
                  <a:moveTo>
                    <a:pt x="506" y="1"/>
                  </a:moveTo>
                  <a:cubicBezTo>
                    <a:pt x="240" y="1"/>
                    <a:pt x="0" y="81"/>
                    <a:pt x="0" y="161"/>
                  </a:cubicBezTo>
                  <a:cubicBezTo>
                    <a:pt x="0" y="241"/>
                    <a:pt x="240" y="320"/>
                    <a:pt x="506" y="320"/>
                  </a:cubicBezTo>
                  <a:cubicBezTo>
                    <a:pt x="799" y="320"/>
                    <a:pt x="1039" y="241"/>
                    <a:pt x="1039" y="161"/>
                  </a:cubicBezTo>
                  <a:cubicBezTo>
                    <a:pt x="1039" y="81"/>
                    <a:pt x="799" y="1"/>
                    <a:pt x="50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784341" y="4634134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0"/>
                  </a:moveTo>
                  <a:cubicBezTo>
                    <a:pt x="560" y="0"/>
                    <a:pt x="1" y="160"/>
                    <a:pt x="1" y="373"/>
                  </a:cubicBezTo>
                  <a:cubicBezTo>
                    <a:pt x="1" y="587"/>
                    <a:pt x="560" y="773"/>
                    <a:pt x="1253" y="773"/>
                  </a:cubicBezTo>
                  <a:cubicBezTo>
                    <a:pt x="1972" y="773"/>
                    <a:pt x="2532" y="587"/>
                    <a:pt x="2532" y="373"/>
                  </a:cubicBezTo>
                  <a:cubicBezTo>
                    <a:pt x="2532" y="160"/>
                    <a:pt x="1972" y="0"/>
                    <a:pt x="12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8024970" y="4712772"/>
              <a:ext cx="59915" cy="9428"/>
            </a:xfrm>
            <a:custGeom>
              <a:avLst/>
              <a:gdLst/>
              <a:ahLst/>
              <a:cxnLst/>
              <a:rect l="l" t="t" r="r" b="b"/>
              <a:pathLst>
                <a:path w="1360" h="214" extrusionOk="0">
                  <a:moveTo>
                    <a:pt x="667" y="1"/>
                  </a:moveTo>
                  <a:cubicBezTo>
                    <a:pt x="294" y="1"/>
                    <a:pt x="1" y="54"/>
                    <a:pt x="1" y="107"/>
                  </a:cubicBezTo>
                  <a:cubicBezTo>
                    <a:pt x="1" y="161"/>
                    <a:pt x="294" y="214"/>
                    <a:pt x="667" y="214"/>
                  </a:cubicBezTo>
                  <a:cubicBezTo>
                    <a:pt x="1067" y="214"/>
                    <a:pt x="1360" y="161"/>
                    <a:pt x="1360" y="107"/>
                  </a:cubicBezTo>
                  <a:cubicBezTo>
                    <a:pt x="1360" y="54"/>
                    <a:pt x="1067" y="1"/>
                    <a:pt x="66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20049" y="5062613"/>
              <a:ext cx="8514246" cy="413236"/>
            </a:xfrm>
            <a:custGeom>
              <a:avLst/>
              <a:gdLst/>
              <a:ahLst/>
              <a:cxnLst/>
              <a:rect l="l" t="t" r="r" b="b"/>
              <a:pathLst>
                <a:path w="193264" h="9380" extrusionOk="0">
                  <a:moveTo>
                    <a:pt x="96645" y="0"/>
                  </a:moveTo>
                  <a:cubicBezTo>
                    <a:pt x="43274" y="0"/>
                    <a:pt x="1" y="2078"/>
                    <a:pt x="1" y="4690"/>
                  </a:cubicBezTo>
                  <a:cubicBezTo>
                    <a:pt x="1" y="7274"/>
                    <a:pt x="43274" y="9379"/>
                    <a:pt x="96645" y="9379"/>
                  </a:cubicBezTo>
                  <a:cubicBezTo>
                    <a:pt x="150017" y="9379"/>
                    <a:pt x="193263" y="7274"/>
                    <a:pt x="193263" y="4690"/>
                  </a:cubicBezTo>
                  <a:cubicBezTo>
                    <a:pt x="193263" y="2078"/>
                    <a:pt x="150017" y="0"/>
                    <a:pt x="96645" y="0"/>
                  </a:cubicBezTo>
                  <a:close/>
                </a:path>
              </a:pathLst>
            </a:custGeom>
            <a:solidFill>
              <a:srgbClr val="3B3B3B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24400" y="4387602"/>
              <a:ext cx="7336788" cy="44"/>
            </a:xfrm>
            <a:custGeom>
              <a:avLst/>
              <a:gdLst/>
              <a:ahLst/>
              <a:cxnLst/>
              <a:rect l="l" t="t" r="r" b="b"/>
              <a:pathLst>
                <a:path w="166537" h="1" extrusionOk="0">
                  <a:moveTo>
                    <a:pt x="0" y="1"/>
                  </a:moveTo>
                  <a:lnTo>
                    <a:pt x="166537" y="1"/>
                  </a:lnTo>
                </a:path>
              </a:pathLst>
            </a:custGeom>
            <a:solidFill>
              <a:srgbClr val="D2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24400" y="3173843"/>
              <a:ext cx="7336788" cy="1580077"/>
            </a:xfrm>
            <a:custGeom>
              <a:avLst/>
              <a:gdLst/>
              <a:ahLst/>
              <a:cxnLst/>
              <a:rect l="l" t="t" r="r" b="b"/>
              <a:pathLst>
                <a:path w="166537" h="35866" extrusionOk="0">
                  <a:moveTo>
                    <a:pt x="0" y="0"/>
                  </a:moveTo>
                  <a:lnTo>
                    <a:pt x="0" y="35865"/>
                  </a:lnTo>
                  <a:lnTo>
                    <a:pt x="166537" y="35865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2B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-638633" y="3683295"/>
              <a:ext cx="1632943" cy="1632899"/>
            </a:xfrm>
            <a:custGeom>
              <a:avLst/>
              <a:gdLst/>
              <a:ahLst/>
              <a:cxnLst/>
              <a:rect l="l" t="t" r="r" b="b"/>
              <a:pathLst>
                <a:path w="37066" h="37065" extrusionOk="0">
                  <a:moveTo>
                    <a:pt x="18546" y="0"/>
                  </a:moveTo>
                  <a:cubicBezTo>
                    <a:pt x="8314" y="0"/>
                    <a:pt x="1" y="8287"/>
                    <a:pt x="1" y="18519"/>
                  </a:cubicBezTo>
                  <a:cubicBezTo>
                    <a:pt x="1" y="28751"/>
                    <a:pt x="8314" y="37065"/>
                    <a:pt x="18546" y="37065"/>
                  </a:cubicBezTo>
                  <a:cubicBezTo>
                    <a:pt x="28778" y="37065"/>
                    <a:pt x="37065" y="28751"/>
                    <a:pt x="37065" y="18519"/>
                  </a:cubicBezTo>
                  <a:cubicBezTo>
                    <a:pt x="37065" y="8287"/>
                    <a:pt x="28778" y="0"/>
                    <a:pt x="18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-306414" y="4015514"/>
              <a:ext cx="968505" cy="967316"/>
            </a:xfrm>
            <a:custGeom>
              <a:avLst/>
              <a:gdLst/>
              <a:ahLst/>
              <a:cxnLst/>
              <a:rect l="l" t="t" r="r" b="b"/>
              <a:pathLst>
                <a:path w="21984" h="21957" extrusionOk="0">
                  <a:moveTo>
                    <a:pt x="11005" y="0"/>
                  </a:moveTo>
                  <a:cubicBezTo>
                    <a:pt x="4930" y="0"/>
                    <a:pt x="1" y="4903"/>
                    <a:pt x="1" y="10978"/>
                  </a:cubicBezTo>
                  <a:cubicBezTo>
                    <a:pt x="1" y="17053"/>
                    <a:pt x="4930" y="21956"/>
                    <a:pt x="11005" y="21956"/>
                  </a:cubicBezTo>
                  <a:cubicBezTo>
                    <a:pt x="17081" y="21956"/>
                    <a:pt x="21983" y="17053"/>
                    <a:pt x="21983" y="10978"/>
                  </a:cubicBezTo>
                  <a:cubicBezTo>
                    <a:pt x="21983" y="4903"/>
                    <a:pt x="17081" y="0"/>
                    <a:pt x="1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-129137" y="4191558"/>
              <a:ext cx="615140" cy="615184"/>
            </a:xfrm>
            <a:custGeom>
              <a:avLst/>
              <a:gdLst/>
              <a:ahLst/>
              <a:cxnLst/>
              <a:rect l="l" t="t" r="r" b="b"/>
              <a:pathLst>
                <a:path w="13963" h="13964" extrusionOk="0">
                  <a:moveTo>
                    <a:pt x="6981" y="1"/>
                  </a:moveTo>
                  <a:cubicBezTo>
                    <a:pt x="3118" y="1"/>
                    <a:pt x="0" y="3118"/>
                    <a:pt x="0" y="6982"/>
                  </a:cubicBezTo>
                  <a:cubicBezTo>
                    <a:pt x="0" y="10846"/>
                    <a:pt x="3118" y="13963"/>
                    <a:pt x="6981" y="13963"/>
                  </a:cubicBezTo>
                  <a:cubicBezTo>
                    <a:pt x="10845" y="13963"/>
                    <a:pt x="13963" y="10846"/>
                    <a:pt x="13963" y="6982"/>
                  </a:cubicBezTo>
                  <a:cubicBezTo>
                    <a:pt x="13963" y="3118"/>
                    <a:pt x="10845" y="1"/>
                    <a:pt x="698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057992" y="3646906"/>
              <a:ext cx="1669332" cy="1669288"/>
            </a:xfrm>
            <a:custGeom>
              <a:avLst/>
              <a:gdLst/>
              <a:ahLst/>
              <a:cxnLst/>
              <a:rect l="l" t="t" r="r" b="b"/>
              <a:pathLst>
                <a:path w="37892" h="37891" extrusionOk="0">
                  <a:moveTo>
                    <a:pt x="18946" y="0"/>
                  </a:moveTo>
                  <a:cubicBezTo>
                    <a:pt x="8474" y="0"/>
                    <a:pt x="1" y="8474"/>
                    <a:pt x="1" y="18945"/>
                  </a:cubicBezTo>
                  <a:cubicBezTo>
                    <a:pt x="1" y="29391"/>
                    <a:pt x="8474" y="37891"/>
                    <a:pt x="18946" y="37891"/>
                  </a:cubicBezTo>
                  <a:cubicBezTo>
                    <a:pt x="29418" y="37891"/>
                    <a:pt x="37891" y="29391"/>
                    <a:pt x="37891" y="18945"/>
                  </a:cubicBezTo>
                  <a:cubicBezTo>
                    <a:pt x="37891" y="8474"/>
                    <a:pt x="29418" y="0"/>
                    <a:pt x="18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397259" y="3986129"/>
              <a:ext cx="990797" cy="989652"/>
            </a:xfrm>
            <a:custGeom>
              <a:avLst/>
              <a:gdLst/>
              <a:ahLst/>
              <a:cxnLst/>
              <a:rect l="l" t="t" r="r" b="b"/>
              <a:pathLst>
                <a:path w="22490" h="22464" extrusionOk="0">
                  <a:moveTo>
                    <a:pt x="11245" y="1"/>
                  </a:moveTo>
                  <a:cubicBezTo>
                    <a:pt x="5037" y="1"/>
                    <a:pt x="1" y="5037"/>
                    <a:pt x="1" y="11245"/>
                  </a:cubicBezTo>
                  <a:cubicBezTo>
                    <a:pt x="1" y="17427"/>
                    <a:pt x="5037" y="22463"/>
                    <a:pt x="11245" y="22463"/>
                  </a:cubicBezTo>
                  <a:cubicBezTo>
                    <a:pt x="17454" y="22463"/>
                    <a:pt x="22490" y="17427"/>
                    <a:pt x="22490" y="11245"/>
                  </a:cubicBezTo>
                  <a:cubicBezTo>
                    <a:pt x="22490" y="5037"/>
                    <a:pt x="17454" y="1"/>
                    <a:pt x="11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578061" y="4165741"/>
              <a:ext cx="629238" cy="630427"/>
            </a:xfrm>
            <a:custGeom>
              <a:avLst/>
              <a:gdLst/>
              <a:ahLst/>
              <a:cxnLst/>
              <a:rect l="l" t="t" r="r" b="b"/>
              <a:pathLst>
                <a:path w="14283" h="14310" extrusionOk="0">
                  <a:moveTo>
                    <a:pt x="7141" y="1"/>
                  </a:moveTo>
                  <a:cubicBezTo>
                    <a:pt x="3198" y="1"/>
                    <a:pt x="0" y="3198"/>
                    <a:pt x="0" y="7168"/>
                  </a:cubicBezTo>
                  <a:cubicBezTo>
                    <a:pt x="0" y="11112"/>
                    <a:pt x="3198" y="14309"/>
                    <a:pt x="7141" y="14309"/>
                  </a:cubicBezTo>
                  <a:cubicBezTo>
                    <a:pt x="11085" y="14309"/>
                    <a:pt x="14282" y="11112"/>
                    <a:pt x="14282" y="7168"/>
                  </a:cubicBezTo>
                  <a:cubicBezTo>
                    <a:pt x="14282" y="3198"/>
                    <a:pt x="11085" y="1"/>
                    <a:pt x="714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00" y="-1041600"/>
              <a:ext cx="9143947" cy="5928173"/>
            </a:xfrm>
            <a:custGeom>
              <a:avLst/>
              <a:gdLst/>
              <a:ahLst/>
              <a:cxnLst/>
              <a:rect l="l" t="t" r="r" b="b"/>
              <a:pathLst>
                <a:path w="166564" h="134563" extrusionOk="0">
                  <a:moveTo>
                    <a:pt x="166537" y="1"/>
                  </a:moveTo>
                  <a:lnTo>
                    <a:pt x="0" y="1"/>
                  </a:lnTo>
                  <a:lnTo>
                    <a:pt x="0" y="106931"/>
                  </a:lnTo>
                  <a:cubicBezTo>
                    <a:pt x="5836" y="106744"/>
                    <a:pt x="9699" y="108529"/>
                    <a:pt x="13004" y="112446"/>
                  </a:cubicBezTo>
                  <a:cubicBezTo>
                    <a:pt x="16494" y="116576"/>
                    <a:pt x="17986" y="123451"/>
                    <a:pt x="17826" y="128887"/>
                  </a:cubicBezTo>
                  <a:cubicBezTo>
                    <a:pt x="17720" y="132750"/>
                    <a:pt x="18652" y="134242"/>
                    <a:pt x="20837" y="134429"/>
                  </a:cubicBezTo>
                  <a:cubicBezTo>
                    <a:pt x="22090" y="134536"/>
                    <a:pt x="64403" y="134562"/>
                    <a:pt x="75035" y="134562"/>
                  </a:cubicBezTo>
                  <a:lnTo>
                    <a:pt x="135601" y="134562"/>
                  </a:lnTo>
                  <a:cubicBezTo>
                    <a:pt x="138479" y="134562"/>
                    <a:pt x="144234" y="134562"/>
                    <a:pt x="145753" y="134429"/>
                  </a:cubicBezTo>
                  <a:cubicBezTo>
                    <a:pt x="147911" y="134242"/>
                    <a:pt x="148844" y="132777"/>
                    <a:pt x="148737" y="128887"/>
                  </a:cubicBezTo>
                  <a:cubicBezTo>
                    <a:pt x="148578" y="123451"/>
                    <a:pt x="150070" y="116576"/>
                    <a:pt x="153560" y="112446"/>
                  </a:cubicBezTo>
                  <a:cubicBezTo>
                    <a:pt x="156891" y="108529"/>
                    <a:pt x="160728" y="106771"/>
                    <a:pt x="166564" y="10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679296" y="986865"/>
              <a:ext cx="132694" cy="93969"/>
            </a:xfrm>
            <a:custGeom>
              <a:avLst/>
              <a:gdLst/>
              <a:ahLst/>
              <a:cxnLst/>
              <a:rect l="l" t="t" r="r" b="b"/>
              <a:pathLst>
                <a:path w="3012" h="2133" extrusionOk="0">
                  <a:moveTo>
                    <a:pt x="3011" y="1"/>
                  </a:moveTo>
                  <a:lnTo>
                    <a:pt x="3011" y="1"/>
                  </a:lnTo>
                  <a:cubicBezTo>
                    <a:pt x="2825" y="54"/>
                    <a:pt x="2638" y="107"/>
                    <a:pt x="2451" y="187"/>
                  </a:cubicBezTo>
                  <a:lnTo>
                    <a:pt x="2185" y="294"/>
                  </a:lnTo>
                  <a:cubicBezTo>
                    <a:pt x="2105" y="347"/>
                    <a:pt x="1999" y="401"/>
                    <a:pt x="1919" y="454"/>
                  </a:cubicBezTo>
                  <a:cubicBezTo>
                    <a:pt x="1732" y="560"/>
                    <a:pt x="1519" y="694"/>
                    <a:pt x="1332" y="827"/>
                  </a:cubicBezTo>
                  <a:cubicBezTo>
                    <a:pt x="986" y="1067"/>
                    <a:pt x="666" y="1360"/>
                    <a:pt x="400" y="1680"/>
                  </a:cubicBezTo>
                  <a:cubicBezTo>
                    <a:pt x="240" y="1839"/>
                    <a:pt x="133" y="1973"/>
                    <a:pt x="0" y="2133"/>
                  </a:cubicBezTo>
                  <a:cubicBezTo>
                    <a:pt x="187" y="2026"/>
                    <a:pt x="346" y="1919"/>
                    <a:pt x="506" y="1813"/>
                  </a:cubicBezTo>
                  <a:lnTo>
                    <a:pt x="986" y="1466"/>
                  </a:lnTo>
                  <a:cubicBezTo>
                    <a:pt x="1172" y="1333"/>
                    <a:pt x="1332" y="1200"/>
                    <a:pt x="1519" y="1067"/>
                  </a:cubicBezTo>
                  <a:cubicBezTo>
                    <a:pt x="1705" y="933"/>
                    <a:pt x="1892" y="800"/>
                    <a:pt x="2078" y="667"/>
                  </a:cubicBezTo>
                  <a:cubicBezTo>
                    <a:pt x="2158" y="614"/>
                    <a:pt x="2238" y="534"/>
                    <a:pt x="2318" y="481"/>
                  </a:cubicBezTo>
                  <a:cubicBezTo>
                    <a:pt x="2398" y="454"/>
                    <a:pt x="2478" y="401"/>
                    <a:pt x="2558" y="347"/>
                  </a:cubicBezTo>
                  <a:cubicBezTo>
                    <a:pt x="2718" y="241"/>
                    <a:pt x="2878" y="134"/>
                    <a:pt x="3011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769653" y="1009201"/>
              <a:ext cx="93969" cy="170229"/>
            </a:xfrm>
            <a:custGeom>
              <a:avLst/>
              <a:gdLst/>
              <a:ahLst/>
              <a:cxnLst/>
              <a:rect l="l" t="t" r="r" b="b"/>
              <a:pathLst>
                <a:path w="2133" h="3864" extrusionOk="0">
                  <a:moveTo>
                    <a:pt x="2132" y="0"/>
                  </a:moveTo>
                  <a:lnTo>
                    <a:pt x="2132" y="0"/>
                  </a:lnTo>
                  <a:cubicBezTo>
                    <a:pt x="2053" y="80"/>
                    <a:pt x="1999" y="187"/>
                    <a:pt x="1946" y="267"/>
                  </a:cubicBezTo>
                  <a:cubicBezTo>
                    <a:pt x="1893" y="347"/>
                    <a:pt x="1813" y="453"/>
                    <a:pt x="1786" y="533"/>
                  </a:cubicBezTo>
                  <a:cubicBezTo>
                    <a:pt x="1733" y="640"/>
                    <a:pt x="1706" y="746"/>
                    <a:pt x="1653" y="826"/>
                  </a:cubicBezTo>
                  <a:cubicBezTo>
                    <a:pt x="1626" y="879"/>
                    <a:pt x="1626" y="933"/>
                    <a:pt x="1626" y="1013"/>
                  </a:cubicBezTo>
                  <a:lnTo>
                    <a:pt x="1612" y="1056"/>
                  </a:lnTo>
                  <a:lnTo>
                    <a:pt x="1612" y="1056"/>
                  </a:lnTo>
                  <a:lnTo>
                    <a:pt x="1466" y="1093"/>
                  </a:lnTo>
                  <a:lnTo>
                    <a:pt x="1253" y="1119"/>
                  </a:lnTo>
                  <a:cubicBezTo>
                    <a:pt x="1147" y="1146"/>
                    <a:pt x="1067" y="1173"/>
                    <a:pt x="987" y="1199"/>
                  </a:cubicBezTo>
                  <a:cubicBezTo>
                    <a:pt x="907" y="1226"/>
                    <a:pt x="853" y="1253"/>
                    <a:pt x="774" y="1279"/>
                  </a:cubicBezTo>
                  <a:lnTo>
                    <a:pt x="720" y="1279"/>
                  </a:lnTo>
                  <a:lnTo>
                    <a:pt x="667" y="1332"/>
                  </a:lnTo>
                  <a:lnTo>
                    <a:pt x="587" y="1412"/>
                  </a:lnTo>
                  <a:cubicBezTo>
                    <a:pt x="534" y="1466"/>
                    <a:pt x="480" y="1546"/>
                    <a:pt x="427" y="1599"/>
                  </a:cubicBezTo>
                  <a:lnTo>
                    <a:pt x="294" y="1812"/>
                  </a:lnTo>
                  <a:lnTo>
                    <a:pt x="214" y="2025"/>
                  </a:lnTo>
                  <a:cubicBezTo>
                    <a:pt x="134" y="2185"/>
                    <a:pt x="81" y="2318"/>
                    <a:pt x="54" y="2478"/>
                  </a:cubicBezTo>
                  <a:cubicBezTo>
                    <a:pt x="54" y="2558"/>
                    <a:pt x="27" y="2638"/>
                    <a:pt x="27" y="2718"/>
                  </a:cubicBezTo>
                  <a:cubicBezTo>
                    <a:pt x="1" y="2798"/>
                    <a:pt x="1" y="2878"/>
                    <a:pt x="1" y="2958"/>
                  </a:cubicBezTo>
                  <a:lnTo>
                    <a:pt x="1" y="3171"/>
                  </a:lnTo>
                  <a:cubicBezTo>
                    <a:pt x="1" y="3251"/>
                    <a:pt x="1" y="3331"/>
                    <a:pt x="1" y="3411"/>
                  </a:cubicBezTo>
                  <a:cubicBezTo>
                    <a:pt x="1" y="3571"/>
                    <a:pt x="27" y="3704"/>
                    <a:pt x="81" y="3864"/>
                  </a:cubicBezTo>
                  <a:lnTo>
                    <a:pt x="81" y="3624"/>
                  </a:lnTo>
                  <a:cubicBezTo>
                    <a:pt x="81" y="3544"/>
                    <a:pt x="81" y="3464"/>
                    <a:pt x="107" y="3411"/>
                  </a:cubicBezTo>
                  <a:cubicBezTo>
                    <a:pt x="134" y="3278"/>
                    <a:pt x="161" y="3144"/>
                    <a:pt x="214" y="3011"/>
                  </a:cubicBezTo>
                  <a:cubicBezTo>
                    <a:pt x="241" y="2878"/>
                    <a:pt x="294" y="2718"/>
                    <a:pt x="321" y="2585"/>
                  </a:cubicBezTo>
                  <a:cubicBezTo>
                    <a:pt x="374" y="2452"/>
                    <a:pt x="427" y="2318"/>
                    <a:pt x="507" y="2185"/>
                  </a:cubicBezTo>
                  <a:lnTo>
                    <a:pt x="587" y="1999"/>
                  </a:lnTo>
                  <a:lnTo>
                    <a:pt x="694" y="1839"/>
                  </a:lnTo>
                  <a:lnTo>
                    <a:pt x="774" y="1759"/>
                  </a:lnTo>
                  <a:lnTo>
                    <a:pt x="827" y="1679"/>
                  </a:lnTo>
                  <a:lnTo>
                    <a:pt x="907" y="1599"/>
                  </a:lnTo>
                  <a:lnTo>
                    <a:pt x="933" y="1572"/>
                  </a:lnTo>
                  <a:cubicBezTo>
                    <a:pt x="987" y="1546"/>
                    <a:pt x="1067" y="1492"/>
                    <a:pt x="1147" y="1466"/>
                  </a:cubicBezTo>
                  <a:cubicBezTo>
                    <a:pt x="1200" y="1466"/>
                    <a:pt x="1253" y="1439"/>
                    <a:pt x="1306" y="1439"/>
                  </a:cubicBezTo>
                  <a:cubicBezTo>
                    <a:pt x="1466" y="1386"/>
                    <a:pt x="1626" y="1359"/>
                    <a:pt x="1759" y="1306"/>
                  </a:cubicBezTo>
                  <a:lnTo>
                    <a:pt x="1839" y="1279"/>
                  </a:lnTo>
                  <a:lnTo>
                    <a:pt x="1839" y="1173"/>
                  </a:lnTo>
                  <a:cubicBezTo>
                    <a:pt x="1866" y="1093"/>
                    <a:pt x="1839" y="986"/>
                    <a:pt x="1866" y="879"/>
                  </a:cubicBezTo>
                  <a:cubicBezTo>
                    <a:pt x="1893" y="800"/>
                    <a:pt x="1919" y="693"/>
                    <a:pt x="1946" y="586"/>
                  </a:cubicBezTo>
                  <a:cubicBezTo>
                    <a:pt x="1999" y="400"/>
                    <a:pt x="2053" y="213"/>
                    <a:pt x="2132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24400" y="-476951"/>
              <a:ext cx="7336788" cy="72823"/>
            </a:xfrm>
            <a:custGeom>
              <a:avLst/>
              <a:gdLst/>
              <a:ahLst/>
              <a:cxnLst/>
              <a:rect l="l" t="t" r="r" b="b"/>
              <a:pathLst>
                <a:path w="166537" h="1653" extrusionOk="0">
                  <a:moveTo>
                    <a:pt x="0" y="1"/>
                  </a:moveTo>
                  <a:lnTo>
                    <a:pt x="0" y="1653"/>
                  </a:lnTo>
                  <a:lnTo>
                    <a:pt x="166537" y="1653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24400" y="-695287"/>
              <a:ext cx="7336788" cy="82207"/>
            </a:xfrm>
            <a:custGeom>
              <a:avLst/>
              <a:gdLst/>
              <a:ahLst/>
              <a:cxnLst/>
              <a:rect l="l" t="t" r="r" b="b"/>
              <a:pathLst>
                <a:path w="166537" h="1866" extrusionOk="0">
                  <a:moveTo>
                    <a:pt x="0" y="0"/>
                  </a:moveTo>
                  <a:lnTo>
                    <a:pt x="0" y="1866"/>
                  </a:lnTo>
                  <a:lnTo>
                    <a:pt x="166537" y="1866"/>
                  </a:lnTo>
                  <a:lnTo>
                    <a:pt x="16653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03175" y="3519550"/>
              <a:ext cx="8514347" cy="1024235"/>
            </a:xfrm>
            <a:custGeom>
              <a:avLst/>
              <a:gdLst/>
              <a:ahLst/>
              <a:cxnLst/>
              <a:rect l="l" t="t" r="r" b="b"/>
              <a:pathLst>
                <a:path w="170988" h="23249" extrusionOk="0">
                  <a:moveTo>
                    <a:pt x="3628" y="0"/>
                  </a:moveTo>
                  <a:cubicBezTo>
                    <a:pt x="3225" y="0"/>
                    <a:pt x="2825" y="14"/>
                    <a:pt x="2426" y="40"/>
                  </a:cubicBezTo>
                  <a:cubicBezTo>
                    <a:pt x="1600" y="67"/>
                    <a:pt x="800" y="173"/>
                    <a:pt x="1" y="307"/>
                  </a:cubicBezTo>
                  <a:cubicBezTo>
                    <a:pt x="663" y="218"/>
                    <a:pt x="1344" y="167"/>
                    <a:pt x="2012" y="167"/>
                  </a:cubicBezTo>
                  <a:cubicBezTo>
                    <a:pt x="2150" y="167"/>
                    <a:pt x="2288" y="169"/>
                    <a:pt x="2426" y="173"/>
                  </a:cubicBezTo>
                  <a:cubicBezTo>
                    <a:pt x="2572" y="168"/>
                    <a:pt x="2719" y="166"/>
                    <a:pt x="2866" y="166"/>
                  </a:cubicBezTo>
                  <a:cubicBezTo>
                    <a:pt x="3518" y="166"/>
                    <a:pt x="4171" y="210"/>
                    <a:pt x="4824" y="253"/>
                  </a:cubicBezTo>
                  <a:cubicBezTo>
                    <a:pt x="5623" y="307"/>
                    <a:pt x="6422" y="413"/>
                    <a:pt x="7222" y="546"/>
                  </a:cubicBezTo>
                  <a:cubicBezTo>
                    <a:pt x="7622" y="600"/>
                    <a:pt x="7995" y="680"/>
                    <a:pt x="8394" y="760"/>
                  </a:cubicBezTo>
                  <a:lnTo>
                    <a:pt x="9567" y="1053"/>
                  </a:lnTo>
                  <a:cubicBezTo>
                    <a:pt x="9940" y="1159"/>
                    <a:pt x="10339" y="1239"/>
                    <a:pt x="10712" y="1372"/>
                  </a:cubicBezTo>
                  <a:cubicBezTo>
                    <a:pt x="11085" y="1532"/>
                    <a:pt x="11459" y="1639"/>
                    <a:pt x="11832" y="1799"/>
                  </a:cubicBezTo>
                  <a:lnTo>
                    <a:pt x="12924" y="2252"/>
                  </a:lnTo>
                  <a:lnTo>
                    <a:pt x="13990" y="2785"/>
                  </a:lnTo>
                  <a:lnTo>
                    <a:pt x="15056" y="3371"/>
                  </a:lnTo>
                  <a:cubicBezTo>
                    <a:pt x="15375" y="3611"/>
                    <a:pt x="15722" y="3824"/>
                    <a:pt x="16042" y="4037"/>
                  </a:cubicBezTo>
                  <a:cubicBezTo>
                    <a:pt x="16388" y="4250"/>
                    <a:pt x="16654" y="4517"/>
                    <a:pt x="17001" y="4756"/>
                  </a:cubicBezTo>
                  <a:cubicBezTo>
                    <a:pt x="17294" y="4996"/>
                    <a:pt x="17614" y="5263"/>
                    <a:pt x="17880" y="5556"/>
                  </a:cubicBezTo>
                  <a:lnTo>
                    <a:pt x="18333" y="5956"/>
                  </a:lnTo>
                  <a:cubicBezTo>
                    <a:pt x="18466" y="6089"/>
                    <a:pt x="18600" y="6222"/>
                    <a:pt x="18733" y="6382"/>
                  </a:cubicBezTo>
                  <a:lnTo>
                    <a:pt x="19159" y="6808"/>
                  </a:lnTo>
                  <a:cubicBezTo>
                    <a:pt x="19292" y="6941"/>
                    <a:pt x="19426" y="7101"/>
                    <a:pt x="19532" y="7261"/>
                  </a:cubicBezTo>
                  <a:lnTo>
                    <a:pt x="20278" y="8167"/>
                  </a:lnTo>
                  <a:lnTo>
                    <a:pt x="20944" y="9153"/>
                  </a:lnTo>
                  <a:cubicBezTo>
                    <a:pt x="21184" y="9473"/>
                    <a:pt x="21397" y="9793"/>
                    <a:pt x="21584" y="10139"/>
                  </a:cubicBezTo>
                  <a:lnTo>
                    <a:pt x="21904" y="10645"/>
                  </a:lnTo>
                  <a:cubicBezTo>
                    <a:pt x="22010" y="10805"/>
                    <a:pt x="22090" y="10992"/>
                    <a:pt x="22170" y="11178"/>
                  </a:cubicBezTo>
                  <a:lnTo>
                    <a:pt x="22703" y="12244"/>
                  </a:lnTo>
                  <a:cubicBezTo>
                    <a:pt x="22890" y="12590"/>
                    <a:pt x="23049" y="12963"/>
                    <a:pt x="23183" y="13310"/>
                  </a:cubicBezTo>
                  <a:cubicBezTo>
                    <a:pt x="23316" y="13683"/>
                    <a:pt x="23502" y="14056"/>
                    <a:pt x="23609" y="14429"/>
                  </a:cubicBezTo>
                  <a:lnTo>
                    <a:pt x="23982" y="15548"/>
                  </a:lnTo>
                  <a:cubicBezTo>
                    <a:pt x="24062" y="15735"/>
                    <a:pt x="24115" y="15921"/>
                    <a:pt x="24169" y="16108"/>
                  </a:cubicBezTo>
                  <a:lnTo>
                    <a:pt x="24328" y="16694"/>
                  </a:lnTo>
                  <a:lnTo>
                    <a:pt x="24622" y="17840"/>
                  </a:lnTo>
                  <a:cubicBezTo>
                    <a:pt x="24808" y="18612"/>
                    <a:pt x="24941" y="19385"/>
                    <a:pt x="25101" y="20158"/>
                  </a:cubicBezTo>
                  <a:lnTo>
                    <a:pt x="25421" y="22529"/>
                  </a:lnTo>
                  <a:cubicBezTo>
                    <a:pt x="25474" y="22822"/>
                    <a:pt x="25714" y="23035"/>
                    <a:pt x="25980" y="23035"/>
                  </a:cubicBezTo>
                  <a:lnTo>
                    <a:pt x="41035" y="23089"/>
                  </a:lnTo>
                  <a:lnTo>
                    <a:pt x="56064" y="23169"/>
                  </a:lnTo>
                  <a:cubicBezTo>
                    <a:pt x="61073" y="23195"/>
                    <a:pt x="66082" y="23222"/>
                    <a:pt x="71065" y="23222"/>
                  </a:cubicBezTo>
                  <a:lnTo>
                    <a:pt x="86094" y="23249"/>
                  </a:lnTo>
                  <a:lnTo>
                    <a:pt x="101122" y="23222"/>
                  </a:lnTo>
                  <a:lnTo>
                    <a:pt x="108636" y="23222"/>
                  </a:lnTo>
                  <a:lnTo>
                    <a:pt x="116150" y="23169"/>
                  </a:lnTo>
                  <a:lnTo>
                    <a:pt x="131152" y="23089"/>
                  </a:lnTo>
                  <a:lnTo>
                    <a:pt x="146180" y="22956"/>
                  </a:lnTo>
                  <a:cubicBezTo>
                    <a:pt x="146473" y="22956"/>
                    <a:pt x="146686" y="22742"/>
                    <a:pt x="146713" y="22449"/>
                  </a:cubicBezTo>
                  <a:cubicBezTo>
                    <a:pt x="146766" y="21730"/>
                    <a:pt x="146873" y="20957"/>
                    <a:pt x="147006" y="20184"/>
                  </a:cubicBezTo>
                  <a:cubicBezTo>
                    <a:pt x="147139" y="19438"/>
                    <a:pt x="147272" y="18692"/>
                    <a:pt x="147486" y="17946"/>
                  </a:cubicBezTo>
                  <a:cubicBezTo>
                    <a:pt x="147672" y="17200"/>
                    <a:pt x="147859" y="16454"/>
                    <a:pt x="148098" y="15735"/>
                  </a:cubicBezTo>
                  <a:cubicBezTo>
                    <a:pt x="148232" y="15361"/>
                    <a:pt x="148365" y="15015"/>
                    <a:pt x="148498" y="14642"/>
                  </a:cubicBezTo>
                  <a:cubicBezTo>
                    <a:pt x="148631" y="14296"/>
                    <a:pt x="148765" y="13923"/>
                    <a:pt x="148924" y="13576"/>
                  </a:cubicBezTo>
                  <a:lnTo>
                    <a:pt x="149138" y="13043"/>
                  </a:lnTo>
                  <a:lnTo>
                    <a:pt x="149377" y="12510"/>
                  </a:lnTo>
                  <a:cubicBezTo>
                    <a:pt x="149537" y="12164"/>
                    <a:pt x="149724" y="11818"/>
                    <a:pt x="149884" y="11498"/>
                  </a:cubicBezTo>
                  <a:cubicBezTo>
                    <a:pt x="150070" y="11151"/>
                    <a:pt x="150257" y="10805"/>
                    <a:pt x="150443" y="10485"/>
                  </a:cubicBezTo>
                  <a:cubicBezTo>
                    <a:pt x="150630" y="10166"/>
                    <a:pt x="150816" y="9819"/>
                    <a:pt x="151029" y="9499"/>
                  </a:cubicBezTo>
                  <a:cubicBezTo>
                    <a:pt x="151456" y="8860"/>
                    <a:pt x="151909" y="8247"/>
                    <a:pt x="152362" y="7634"/>
                  </a:cubicBezTo>
                  <a:lnTo>
                    <a:pt x="153108" y="6755"/>
                  </a:lnTo>
                  <a:lnTo>
                    <a:pt x="153907" y="5929"/>
                  </a:lnTo>
                  <a:cubicBezTo>
                    <a:pt x="154174" y="5662"/>
                    <a:pt x="154493" y="5423"/>
                    <a:pt x="154760" y="5156"/>
                  </a:cubicBezTo>
                  <a:cubicBezTo>
                    <a:pt x="155053" y="4890"/>
                    <a:pt x="155346" y="4650"/>
                    <a:pt x="155639" y="4410"/>
                  </a:cubicBezTo>
                  <a:cubicBezTo>
                    <a:pt x="155959" y="4197"/>
                    <a:pt x="156252" y="3957"/>
                    <a:pt x="156572" y="3744"/>
                  </a:cubicBezTo>
                  <a:cubicBezTo>
                    <a:pt x="156918" y="3557"/>
                    <a:pt x="157211" y="3318"/>
                    <a:pt x="157558" y="3131"/>
                  </a:cubicBezTo>
                  <a:lnTo>
                    <a:pt x="158544" y="2572"/>
                  </a:lnTo>
                  <a:cubicBezTo>
                    <a:pt x="158890" y="2385"/>
                    <a:pt x="159263" y="2252"/>
                    <a:pt x="159609" y="2092"/>
                  </a:cubicBezTo>
                  <a:lnTo>
                    <a:pt x="160116" y="1852"/>
                  </a:lnTo>
                  <a:lnTo>
                    <a:pt x="160675" y="1666"/>
                  </a:lnTo>
                  <a:cubicBezTo>
                    <a:pt x="161048" y="1532"/>
                    <a:pt x="161395" y="1372"/>
                    <a:pt x="161768" y="1266"/>
                  </a:cubicBezTo>
                  <a:cubicBezTo>
                    <a:pt x="162514" y="1053"/>
                    <a:pt x="163260" y="866"/>
                    <a:pt x="164033" y="733"/>
                  </a:cubicBezTo>
                  <a:cubicBezTo>
                    <a:pt x="164406" y="653"/>
                    <a:pt x="164779" y="573"/>
                    <a:pt x="165178" y="520"/>
                  </a:cubicBezTo>
                  <a:lnTo>
                    <a:pt x="166324" y="387"/>
                  </a:lnTo>
                  <a:lnTo>
                    <a:pt x="166910" y="307"/>
                  </a:lnTo>
                  <a:lnTo>
                    <a:pt x="167497" y="280"/>
                  </a:lnTo>
                  <a:lnTo>
                    <a:pt x="168642" y="227"/>
                  </a:lnTo>
                  <a:cubicBezTo>
                    <a:pt x="169415" y="227"/>
                    <a:pt x="170214" y="280"/>
                    <a:pt x="170987" y="280"/>
                  </a:cubicBezTo>
                  <a:cubicBezTo>
                    <a:pt x="170214" y="227"/>
                    <a:pt x="169442" y="173"/>
                    <a:pt x="168642" y="147"/>
                  </a:cubicBezTo>
                  <a:lnTo>
                    <a:pt x="166884" y="147"/>
                  </a:lnTo>
                  <a:lnTo>
                    <a:pt x="166297" y="173"/>
                  </a:lnTo>
                  <a:lnTo>
                    <a:pt x="165125" y="280"/>
                  </a:lnTo>
                  <a:cubicBezTo>
                    <a:pt x="164752" y="307"/>
                    <a:pt x="164352" y="387"/>
                    <a:pt x="163979" y="440"/>
                  </a:cubicBezTo>
                  <a:cubicBezTo>
                    <a:pt x="163207" y="573"/>
                    <a:pt x="162434" y="733"/>
                    <a:pt x="161661" y="946"/>
                  </a:cubicBezTo>
                  <a:cubicBezTo>
                    <a:pt x="161288" y="1026"/>
                    <a:pt x="160915" y="1159"/>
                    <a:pt x="160542" y="1293"/>
                  </a:cubicBezTo>
                  <a:lnTo>
                    <a:pt x="159982" y="1479"/>
                  </a:lnTo>
                  <a:lnTo>
                    <a:pt x="159423" y="1692"/>
                  </a:lnTo>
                  <a:cubicBezTo>
                    <a:pt x="159076" y="1852"/>
                    <a:pt x="158703" y="1985"/>
                    <a:pt x="158357" y="2172"/>
                  </a:cubicBezTo>
                  <a:lnTo>
                    <a:pt x="157291" y="2705"/>
                  </a:lnTo>
                  <a:cubicBezTo>
                    <a:pt x="156945" y="2891"/>
                    <a:pt x="156625" y="3104"/>
                    <a:pt x="156279" y="3318"/>
                  </a:cubicBezTo>
                  <a:cubicBezTo>
                    <a:pt x="155932" y="3504"/>
                    <a:pt x="155613" y="3744"/>
                    <a:pt x="155293" y="3984"/>
                  </a:cubicBezTo>
                  <a:cubicBezTo>
                    <a:pt x="154973" y="4197"/>
                    <a:pt x="154653" y="4437"/>
                    <a:pt x="154360" y="4703"/>
                  </a:cubicBezTo>
                  <a:cubicBezTo>
                    <a:pt x="154067" y="4970"/>
                    <a:pt x="153747" y="5209"/>
                    <a:pt x="153454" y="5476"/>
                  </a:cubicBezTo>
                  <a:lnTo>
                    <a:pt x="152628" y="6302"/>
                  </a:lnTo>
                  <a:lnTo>
                    <a:pt x="151829" y="7208"/>
                  </a:lnTo>
                  <a:cubicBezTo>
                    <a:pt x="151323" y="7794"/>
                    <a:pt x="150816" y="8407"/>
                    <a:pt x="150363" y="9073"/>
                  </a:cubicBezTo>
                  <a:cubicBezTo>
                    <a:pt x="150123" y="9419"/>
                    <a:pt x="149937" y="9739"/>
                    <a:pt x="149697" y="10086"/>
                  </a:cubicBezTo>
                  <a:cubicBezTo>
                    <a:pt x="149484" y="10405"/>
                    <a:pt x="149297" y="10752"/>
                    <a:pt x="149111" y="11098"/>
                  </a:cubicBezTo>
                  <a:cubicBezTo>
                    <a:pt x="148924" y="11445"/>
                    <a:pt x="148738" y="11818"/>
                    <a:pt x="148551" y="12164"/>
                  </a:cubicBezTo>
                  <a:lnTo>
                    <a:pt x="148285" y="12697"/>
                  </a:lnTo>
                  <a:lnTo>
                    <a:pt x="148045" y="13230"/>
                  </a:lnTo>
                  <a:cubicBezTo>
                    <a:pt x="147885" y="13603"/>
                    <a:pt x="147752" y="13976"/>
                    <a:pt x="147592" y="14322"/>
                  </a:cubicBezTo>
                  <a:cubicBezTo>
                    <a:pt x="147432" y="14695"/>
                    <a:pt x="147299" y="15068"/>
                    <a:pt x="147192" y="15441"/>
                  </a:cubicBezTo>
                  <a:cubicBezTo>
                    <a:pt x="146926" y="16188"/>
                    <a:pt x="146686" y="16934"/>
                    <a:pt x="146473" y="17706"/>
                  </a:cubicBezTo>
                  <a:cubicBezTo>
                    <a:pt x="146260" y="18506"/>
                    <a:pt x="146073" y="19252"/>
                    <a:pt x="145940" y="20051"/>
                  </a:cubicBezTo>
                  <a:cubicBezTo>
                    <a:pt x="145814" y="20663"/>
                    <a:pt x="145720" y="21274"/>
                    <a:pt x="145647" y="21912"/>
                  </a:cubicBezTo>
                  <a:lnTo>
                    <a:pt x="145647" y="21912"/>
                  </a:lnTo>
                  <a:lnTo>
                    <a:pt x="131125" y="21783"/>
                  </a:lnTo>
                  <a:lnTo>
                    <a:pt x="116097" y="21703"/>
                  </a:lnTo>
                  <a:lnTo>
                    <a:pt x="108583" y="21650"/>
                  </a:lnTo>
                  <a:lnTo>
                    <a:pt x="71039" y="21650"/>
                  </a:lnTo>
                  <a:cubicBezTo>
                    <a:pt x="66029" y="21650"/>
                    <a:pt x="61046" y="21677"/>
                    <a:pt x="56037" y="21703"/>
                  </a:cubicBezTo>
                  <a:lnTo>
                    <a:pt x="41009" y="21783"/>
                  </a:lnTo>
                  <a:lnTo>
                    <a:pt x="26488" y="21912"/>
                  </a:lnTo>
                  <a:lnTo>
                    <a:pt x="26488" y="21912"/>
                  </a:lnTo>
                  <a:lnTo>
                    <a:pt x="26194" y="19998"/>
                  </a:lnTo>
                  <a:cubicBezTo>
                    <a:pt x="26007" y="19198"/>
                    <a:pt x="25847" y="18399"/>
                    <a:pt x="25634" y="17600"/>
                  </a:cubicBezTo>
                  <a:lnTo>
                    <a:pt x="25314" y="16427"/>
                  </a:lnTo>
                  <a:lnTo>
                    <a:pt x="25154" y="15841"/>
                  </a:lnTo>
                  <a:cubicBezTo>
                    <a:pt x="25075" y="15628"/>
                    <a:pt x="25021" y="15441"/>
                    <a:pt x="24941" y="15255"/>
                  </a:cubicBezTo>
                  <a:lnTo>
                    <a:pt x="24542" y="14109"/>
                  </a:lnTo>
                  <a:cubicBezTo>
                    <a:pt x="24382" y="13709"/>
                    <a:pt x="24222" y="13336"/>
                    <a:pt x="24062" y="12963"/>
                  </a:cubicBezTo>
                  <a:cubicBezTo>
                    <a:pt x="23875" y="12590"/>
                    <a:pt x="23742" y="12217"/>
                    <a:pt x="23529" y="11844"/>
                  </a:cubicBezTo>
                  <a:lnTo>
                    <a:pt x="22970" y="10752"/>
                  </a:lnTo>
                  <a:cubicBezTo>
                    <a:pt x="22863" y="10565"/>
                    <a:pt x="22783" y="10405"/>
                    <a:pt x="22650" y="10219"/>
                  </a:cubicBezTo>
                  <a:lnTo>
                    <a:pt x="22330" y="9713"/>
                  </a:lnTo>
                  <a:cubicBezTo>
                    <a:pt x="22117" y="9340"/>
                    <a:pt x="21877" y="9020"/>
                    <a:pt x="21637" y="8673"/>
                  </a:cubicBezTo>
                  <a:lnTo>
                    <a:pt x="20891" y="7688"/>
                  </a:lnTo>
                  <a:lnTo>
                    <a:pt x="20092" y="6755"/>
                  </a:lnTo>
                  <a:cubicBezTo>
                    <a:pt x="19959" y="6595"/>
                    <a:pt x="19825" y="6435"/>
                    <a:pt x="19665" y="6302"/>
                  </a:cubicBezTo>
                  <a:lnTo>
                    <a:pt x="19239" y="5876"/>
                  </a:lnTo>
                  <a:cubicBezTo>
                    <a:pt x="19106" y="5716"/>
                    <a:pt x="18946" y="5582"/>
                    <a:pt x="18813" y="5449"/>
                  </a:cubicBezTo>
                  <a:lnTo>
                    <a:pt x="18333" y="5050"/>
                  </a:lnTo>
                  <a:cubicBezTo>
                    <a:pt x="17987" y="4783"/>
                    <a:pt x="17720" y="4517"/>
                    <a:pt x="17374" y="4277"/>
                  </a:cubicBezTo>
                  <a:cubicBezTo>
                    <a:pt x="17054" y="4037"/>
                    <a:pt x="16734" y="3771"/>
                    <a:pt x="16388" y="3557"/>
                  </a:cubicBezTo>
                  <a:cubicBezTo>
                    <a:pt x="16015" y="3344"/>
                    <a:pt x="15695" y="3131"/>
                    <a:pt x="15322" y="2918"/>
                  </a:cubicBezTo>
                  <a:lnTo>
                    <a:pt x="14230" y="2358"/>
                  </a:lnTo>
                  <a:lnTo>
                    <a:pt x="13111" y="1852"/>
                  </a:lnTo>
                  <a:lnTo>
                    <a:pt x="11991" y="1426"/>
                  </a:lnTo>
                  <a:cubicBezTo>
                    <a:pt x="11592" y="1293"/>
                    <a:pt x="11219" y="1159"/>
                    <a:pt x="10819" y="1026"/>
                  </a:cubicBezTo>
                  <a:cubicBezTo>
                    <a:pt x="10446" y="919"/>
                    <a:pt x="10046" y="813"/>
                    <a:pt x="9647" y="706"/>
                  </a:cubicBezTo>
                  <a:lnTo>
                    <a:pt x="8448" y="440"/>
                  </a:lnTo>
                  <a:cubicBezTo>
                    <a:pt x="8048" y="387"/>
                    <a:pt x="7648" y="307"/>
                    <a:pt x="7248" y="253"/>
                  </a:cubicBezTo>
                  <a:cubicBezTo>
                    <a:pt x="6449" y="147"/>
                    <a:pt x="5650" y="67"/>
                    <a:pt x="4850" y="40"/>
                  </a:cubicBezTo>
                  <a:cubicBezTo>
                    <a:pt x="4437" y="14"/>
                    <a:pt x="4031" y="0"/>
                    <a:pt x="3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36078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31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67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733531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34" y="1662"/>
                    <a:pt x="36079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82" y="54581"/>
                  </a:cubicBezTo>
                  <a:cubicBezTo>
                    <a:pt x="31763" y="54581"/>
                    <a:pt x="30643" y="54501"/>
                    <a:pt x="29551" y="54421"/>
                  </a:cubicBezTo>
                  <a:cubicBezTo>
                    <a:pt x="28512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47" y="54314"/>
                    <a:pt x="8288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1" y="54341"/>
                    <a:pt x="3705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324" y="1716"/>
                  </a:cubicBezTo>
                  <a:cubicBezTo>
                    <a:pt x="31070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5" y="93"/>
                  </a:cubicBezTo>
                  <a:cubicBezTo>
                    <a:pt x="7231" y="93"/>
                    <a:pt x="6547" y="99"/>
                    <a:pt x="5863" y="117"/>
                  </a:cubicBezTo>
                  <a:cubicBezTo>
                    <a:pt x="3305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3" y="55967"/>
                    <a:pt x="9886" y="55967"/>
                  </a:cubicBezTo>
                  <a:lnTo>
                    <a:pt x="26647" y="55967"/>
                  </a:lnTo>
                  <a:cubicBezTo>
                    <a:pt x="28452" y="55967"/>
                    <a:pt x="30713" y="56240"/>
                    <a:pt x="32911" y="56240"/>
                  </a:cubicBezTo>
                  <a:cubicBezTo>
                    <a:pt x="34997" y="56240"/>
                    <a:pt x="37027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804720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37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23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rgbClr val="A8D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553793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96" y="51267"/>
                  </a:moveTo>
                  <a:cubicBezTo>
                    <a:pt x="39197" y="52226"/>
                    <a:pt x="38530" y="53026"/>
                    <a:pt x="37305" y="53772"/>
                  </a:cubicBezTo>
                  <a:cubicBezTo>
                    <a:pt x="34267" y="55690"/>
                    <a:pt x="29178" y="54704"/>
                    <a:pt x="25767" y="54704"/>
                  </a:cubicBezTo>
                  <a:lnTo>
                    <a:pt x="9566" y="54704"/>
                  </a:lnTo>
                  <a:cubicBezTo>
                    <a:pt x="7461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6" y="667"/>
                    <a:pt x="11618" y="667"/>
                  </a:cubicBezTo>
                  <a:lnTo>
                    <a:pt x="27126" y="667"/>
                  </a:lnTo>
                  <a:cubicBezTo>
                    <a:pt x="30643" y="667"/>
                    <a:pt x="34214" y="0"/>
                    <a:pt x="37411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29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76" y="48922"/>
                    <a:pt x="40023" y="50201"/>
                    <a:pt x="39596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032805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51" y="54704"/>
                    <a:pt x="25767" y="54704"/>
                  </a:cubicBezTo>
                  <a:lnTo>
                    <a:pt x="9513" y="54704"/>
                  </a:lnTo>
                  <a:cubicBezTo>
                    <a:pt x="7435" y="54704"/>
                    <a:pt x="4637" y="55157"/>
                    <a:pt x="2745" y="54038"/>
                  </a:cubicBezTo>
                  <a:cubicBezTo>
                    <a:pt x="1" y="52386"/>
                    <a:pt x="187" y="48496"/>
                    <a:pt x="187" y="45751"/>
                  </a:cubicBezTo>
                  <a:lnTo>
                    <a:pt x="187" y="7888"/>
                  </a:lnTo>
                  <a:lnTo>
                    <a:pt x="187" y="5276"/>
                  </a:lnTo>
                  <a:cubicBezTo>
                    <a:pt x="241" y="2505"/>
                    <a:pt x="3198" y="720"/>
                    <a:pt x="5650" y="667"/>
                  </a:cubicBezTo>
                  <a:cubicBezTo>
                    <a:pt x="7648" y="613"/>
                    <a:pt x="9620" y="667"/>
                    <a:pt x="11618" y="667"/>
                  </a:cubicBezTo>
                  <a:lnTo>
                    <a:pt x="27126" y="667"/>
                  </a:lnTo>
                  <a:cubicBezTo>
                    <a:pt x="30617" y="667"/>
                    <a:pt x="34187" y="0"/>
                    <a:pt x="37412" y="1919"/>
                  </a:cubicBezTo>
                  <a:cubicBezTo>
                    <a:pt x="39623" y="3251"/>
                    <a:pt x="39996" y="5276"/>
                    <a:pt x="40050" y="7728"/>
                  </a:cubicBezTo>
                  <a:cubicBezTo>
                    <a:pt x="40129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202107" y="1566391"/>
              <a:ext cx="744877" cy="879596"/>
            </a:xfrm>
            <a:custGeom>
              <a:avLst/>
              <a:gdLst/>
              <a:ahLst/>
              <a:cxnLst/>
              <a:rect l="l" t="t" r="r" b="b"/>
              <a:pathLst>
                <a:path w="19479" h="23002" extrusionOk="0">
                  <a:moveTo>
                    <a:pt x="8585" y="0"/>
                  </a:moveTo>
                  <a:cubicBezTo>
                    <a:pt x="6201" y="0"/>
                    <a:pt x="3903" y="809"/>
                    <a:pt x="2639" y="3097"/>
                  </a:cubicBezTo>
                  <a:cubicBezTo>
                    <a:pt x="1706" y="4829"/>
                    <a:pt x="1" y="19618"/>
                    <a:pt x="1013" y="20790"/>
                  </a:cubicBezTo>
                  <a:cubicBezTo>
                    <a:pt x="1418" y="21290"/>
                    <a:pt x="2483" y="22301"/>
                    <a:pt x="3256" y="22301"/>
                  </a:cubicBezTo>
                  <a:cubicBezTo>
                    <a:pt x="3348" y="22301"/>
                    <a:pt x="3436" y="22287"/>
                    <a:pt x="3518" y="22256"/>
                  </a:cubicBezTo>
                  <a:lnTo>
                    <a:pt x="9753" y="22922"/>
                  </a:lnTo>
                  <a:cubicBezTo>
                    <a:pt x="12151" y="22682"/>
                    <a:pt x="16201" y="23002"/>
                    <a:pt x="18120" y="21270"/>
                  </a:cubicBezTo>
                  <a:cubicBezTo>
                    <a:pt x="19479" y="20018"/>
                    <a:pt x="19479" y="4030"/>
                    <a:pt x="18306" y="2618"/>
                  </a:cubicBezTo>
                  <a:cubicBezTo>
                    <a:pt x="17427" y="1525"/>
                    <a:pt x="16841" y="1366"/>
                    <a:pt x="15535" y="1179"/>
                  </a:cubicBezTo>
                  <a:cubicBezTo>
                    <a:pt x="13750" y="859"/>
                    <a:pt x="12018" y="326"/>
                    <a:pt x="10180" y="113"/>
                  </a:cubicBezTo>
                  <a:cubicBezTo>
                    <a:pt x="9651" y="40"/>
                    <a:pt x="9116" y="0"/>
                    <a:pt x="8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4090026" y="738653"/>
              <a:ext cx="1048273" cy="1132822"/>
            </a:xfrm>
            <a:custGeom>
              <a:avLst/>
              <a:gdLst/>
              <a:ahLst/>
              <a:cxnLst/>
              <a:rect l="l" t="t" r="r" b="b"/>
              <a:pathLst>
                <a:path w="27413" h="29624" extrusionOk="0">
                  <a:moveTo>
                    <a:pt x="14072" y="0"/>
                  </a:moveTo>
                  <a:cubicBezTo>
                    <a:pt x="13783" y="0"/>
                    <a:pt x="13506" y="6"/>
                    <a:pt x="13244" y="16"/>
                  </a:cubicBezTo>
                  <a:cubicBezTo>
                    <a:pt x="10126" y="149"/>
                    <a:pt x="6236" y="762"/>
                    <a:pt x="4371" y="3640"/>
                  </a:cubicBezTo>
                  <a:cubicBezTo>
                    <a:pt x="3012" y="5665"/>
                    <a:pt x="1839" y="7903"/>
                    <a:pt x="2052" y="10355"/>
                  </a:cubicBezTo>
                  <a:cubicBezTo>
                    <a:pt x="2212" y="11820"/>
                    <a:pt x="2186" y="13446"/>
                    <a:pt x="2692" y="14805"/>
                  </a:cubicBezTo>
                  <a:cubicBezTo>
                    <a:pt x="2245" y="14703"/>
                    <a:pt x="1799" y="14370"/>
                    <a:pt x="1376" y="14370"/>
                  </a:cubicBezTo>
                  <a:cubicBezTo>
                    <a:pt x="1244" y="14370"/>
                    <a:pt x="1114" y="14402"/>
                    <a:pt x="987" y="14485"/>
                  </a:cubicBezTo>
                  <a:cubicBezTo>
                    <a:pt x="267" y="14938"/>
                    <a:pt x="1" y="15524"/>
                    <a:pt x="161" y="16164"/>
                  </a:cubicBezTo>
                  <a:cubicBezTo>
                    <a:pt x="853" y="18375"/>
                    <a:pt x="2292" y="18722"/>
                    <a:pt x="4237" y="18775"/>
                  </a:cubicBezTo>
                  <a:cubicBezTo>
                    <a:pt x="4291" y="18775"/>
                    <a:pt x="5170" y="20693"/>
                    <a:pt x="5303" y="20880"/>
                  </a:cubicBezTo>
                  <a:cubicBezTo>
                    <a:pt x="5783" y="21493"/>
                    <a:pt x="6342" y="22052"/>
                    <a:pt x="6982" y="22505"/>
                  </a:cubicBezTo>
                  <a:cubicBezTo>
                    <a:pt x="8447" y="23571"/>
                    <a:pt x="10153" y="24317"/>
                    <a:pt x="11965" y="24637"/>
                  </a:cubicBezTo>
                  <a:cubicBezTo>
                    <a:pt x="11858" y="26049"/>
                    <a:pt x="12098" y="26529"/>
                    <a:pt x="11725" y="27301"/>
                  </a:cubicBezTo>
                  <a:cubicBezTo>
                    <a:pt x="11512" y="27754"/>
                    <a:pt x="10979" y="27861"/>
                    <a:pt x="10766" y="28341"/>
                  </a:cubicBezTo>
                  <a:cubicBezTo>
                    <a:pt x="10526" y="28874"/>
                    <a:pt x="11219" y="29273"/>
                    <a:pt x="11805" y="29460"/>
                  </a:cubicBezTo>
                  <a:cubicBezTo>
                    <a:pt x="12102" y="29573"/>
                    <a:pt x="12493" y="29623"/>
                    <a:pt x="12912" y="29623"/>
                  </a:cubicBezTo>
                  <a:cubicBezTo>
                    <a:pt x="14374" y="29623"/>
                    <a:pt x="16162" y="29006"/>
                    <a:pt x="15375" y="28261"/>
                  </a:cubicBezTo>
                  <a:cubicBezTo>
                    <a:pt x="14683" y="27595"/>
                    <a:pt x="14203" y="25996"/>
                    <a:pt x="14629" y="24770"/>
                  </a:cubicBezTo>
                  <a:cubicBezTo>
                    <a:pt x="16921" y="24530"/>
                    <a:pt x="17694" y="24530"/>
                    <a:pt x="19053" y="24077"/>
                  </a:cubicBezTo>
                  <a:cubicBezTo>
                    <a:pt x="19825" y="23784"/>
                    <a:pt x="19932" y="23731"/>
                    <a:pt x="20731" y="23438"/>
                  </a:cubicBezTo>
                  <a:cubicBezTo>
                    <a:pt x="21344" y="23145"/>
                    <a:pt x="21957" y="22772"/>
                    <a:pt x="22543" y="22372"/>
                  </a:cubicBezTo>
                  <a:cubicBezTo>
                    <a:pt x="22682" y="22467"/>
                    <a:pt x="22934" y="22515"/>
                    <a:pt x="23251" y="22515"/>
                  </a:cubicBezTo>
                  <a:cubicBezTo>
                    <a:pt x="24275" y="22515"/>
                    <a:pt x="25980" y="22011"/>
                    <a:pt x="26753" y="20933"/>
                  </a:cubicBezTo>
                  <a:cubicBezTo>
                    <a:pt x="27413" y="19955"/>
                    <a:pt x="27218" y="18238"/>
                    <a:pt x="26003" y="18238"/>
                  </a:cubicBezTo>
                  <a:cubicBezTo>
                    <a:pt x="25794" y="18238"/>
                    <a:pt x="25556" y="18289"/>
                    <a:pt x="25288" y="18402"/>
                  </a:cubicBezTo>
                  <a:cubicBezTo>
                    <a:pt x="25474" y="16750"/>
                    <a:pt x="25741" y="15098"/>
                    <a:pt x="25821" y="13419"/>
                  </a:cubicBezTo>
                  <a:cubicBezTo>
                    <a:pt x="25954" y="11501"/>
                    <a:pt x="25714" y="9555"/>
                    <a:pt x="25501" y="7637"/>
                  </a:cubicBezTo>
                  <a:cubicBezTo>
                    <a:pt x="25261" y="5745"/>
                    <a:pt x="23769" y="2974"/>
                    <a:pt x="21850" y="2468"/>
                  </a:cubicBezTo>
                  <a:lnTo>
                    <a:pt x="20065" y="1455"/>
                  </a:lnTo>
                  <a:cubicBezTo>
                    <a:pt x="18665" y="289"/>
                    <a:pt x="16101" y="0"/>
                    <a:pt x="14072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740974" y="791004"/>
              <a:ext cx="1366009" cy="1548338"/>
            </a:xfrm>
            <a:custGeom>
              <a:avLst/>
              <a:gdLst/>
              <a:ahLst/>
              <a:cxnLst/>
              <a:rect l="l" t="t" r="r" b="b"/>
              <a:pathLst>
                <a:path w="35722" h="40490" extrusionOk="0">
                  <a:moveTo>
                    <a:pt x="5900" y="1"/>
                  </a:moveTo>
                  <a:cubicBezTo>
                    <a:pt x="4689" y="1"/>
                    <a:pt x="4916" y="3378"/>
                    <a:pt x="4785" y="5175"/>
                  </a:cubicBezTo>
                  <a:cubicBezTo>
                    <a:pt x="4626" y="4056"/>
                    <a:pt x="4386" y="3017"/>
                    <a:pt x="4226" y="1925"/>
                  </a:cubicBezTo>
                  <a:cubicBezTo>
                    <a:pt x="4163" y="1421"/>
                    <a:pt x="3951" y="106"/>
                    <a:pt x="3447" y="106"/>
                  </a:cubicBezTo>
                  <a:cubicBezTo>
                    <a:pt x="3311" y="106"/>
                    <a:pt x="3154" y="201"/>
                    <a:pt x="2974" y="432"/>
                  </a:cubicBezTo>
                  <a:cubicBezTo>
                    <a:pt x="2414" y="1205"/>
                    <a:pt x="3453" y="5255"/>
                    <a:pt x="3533" y="5762"/>
                  </a:cubicBezTo>
                  <a:cubicBezTo>
                    <a:pt x="3480" y="5442"/>
                    <a:pt x="2494" y="3150"/>
                    <a:pt x="2068" y="2298"/>
                  </a:cubicBezTo>
                  <a:cubicBezTo>
                    <a:pt x="1859" y="1828"/>
                    <a:pt x="1492" y="1268"/>
                    <a:pt x="1232" y="1268"/>
                  </a:cubicBezTo>
                  <a:cubicBezTo>
                    <a:pt x="1094" y="1268"/>
                    <a:pt x="986" y="1428"/>
                    <a:pt x="948" y="1845"/>
                  </a:cubicBezTo>
                  <a:cubicBezTo>
                    <a:pt x="815" y="3390"/>
                    <a:pt x="1828" y="5016"/>
                    <a:pt x="2414" y="6348"/>
                  </a:cubicBezTo>
                  <a:cubicBezTo>
                    <a:pt x="2094" y="5735"/>
                    <a:pt x="1188" y="4909"/>
                    <a:pt x="815" y="4536"/>
                  </a:cubicBezTo>
                  <a:cubicBezTo>
                    <a:pt x="653" y="4369"/>
                    <a:pt x="524" y="4299"/>
                    <a:pt x="424" y="4299"/>
                  </a:cubicBezTo>
                  <a:cubicBezTo>
                    <a:pt x="0" y="4299"/>
                    <a:pt x="117" y="5565"/>
                    <a:pt x="549" y="5975"/>
                  </a:cubicBezTo>
                  <a:lnTo>
                    <a:pt x="2068" y="7574"/>
                  </a:lnTo>
                  <a:cubicBezTo>
                    <a:pt x="2521" y="8906"/>
                    <a:pt x="1934" y="9758"/>
                    <a:pt x="3453" y="10664"/>
                  </a:cubicBezTo>
                  <a:cubicBezTo>
                    <a:pt x="4253" y="11064"/>
                    <a:pt x="4199" y="11171"/>
                    <a:pt x="4466" y="12157"/>
                  </a:cubicBezTo>
                  <a:cubicBezTo>
                    <a:pt x="4706" y="13142"/>
                    <a:pt x="4785" y="14262"/>
                    <a:pt x="5132" y="15248"/>
                  </a:cubicBezTo>
                  <a:cubicBezTo>
                    <a:pt x="6358" y="19218"/>
                    <a:pt x="9049" y="23934"/>
                    <a:pt x="12912" y="25479"/>
                  </a:cubicBezTo>
                  <a:cubicBezTo>
                    <a:pt x="14591" y="26172"/>
                    <a:pt x="16350" y="26732"/>
                    <a:pt x="18135" y="27132"/>
                  </a:cubicBezTo>
                  <a:cubicBezTo>
                    <a:pt x="17389" y="30782"/>
                    <a:pt x="16856" y="38403"/>
                    <a:pt x="16909" y="39096"/>
                  </a:cubicBezTo>
                  <a:cubicBezTo>
                    <a:pt x="16940" y="39578"/>
                    <a:pt x="16912" y="39716"/>
                    <a:pt x="16927" y="39716"/>
                  </a:cubicBezTo>
                  <a:cubicBezTo>
                    <a:pt x="16949" y="39716"/>
                    <a:pt x="17050" y="39466"/>
                    <a:pt x="17484" y="39466"/>
                  </a:cubicBezTo>
                  <a:cubicBezTo>
                    <a:pt x="17565" y="39466"/>
                    <a:pt x="17657" y="39475"/>
                    <a:pt x="17762" y="39495"/>
                  </a:cubicBezTo>
                  <a:cubicBezTo>
                    <a:pt x="19442" y="39869"/>
                    <a:pt x="23125" y="40324"/>
                    <a:pt x="25338" y="40324"/>
                  </a:cubicBezTo>
                  <a:cubicBezTo>
                    <a:pt x="25652" y="40324"/>
                    <a:pt x="25937" y="40314"/>
                    <a:pt x="26182" y="40295"/>
                  </a:cubicBezTo>
                  <a:cubicBezTo>
                    <a:pt x="26475" y="38962"/>
                    <a:pt x="26369" y="29903"/>
                    <a:pt x="26369" y="29903"/>
                  </a:cubicBezTo>
                  <a:lnTo>
                    <a:pt x="26369" y="29903"/>
                  </a:lnTo>
                  <a:cubicBezTo>
                    <a:pt x="27701" y="32141"/>
                    <a:pt x="33750" y="40428"/>
                    <a:pt x="34123" y="40481"/>
                  </a:cubicBezTo>
                  <a:cubicBezTo>
                    <a:pt x="34148" y="40487"/>
                    <a:pt x="34175" y="40490"/>
                    <a:pt x="34206" y="40490"/>
                  </a:cubicBezTo>
                  <a:cubicBezTo>
                    <a:pt x="34593" y="40490"/>
                    <a:pt x="35375" y="40041"/>
                    <a:pt x="35721" y="39868"/>
                  </a:cubicBezTo>
                  <a:cubicBezTo>
                    <a:pt x="34043" y="37124"/>
                    <a:pt x="29460" y="31262"/>
                    <a:pt x="27754" y="28517"/>
                  </a:cubicBezTo>
                  <a:cubicBezTo>
                    <a:pt x="27088" y="27398"/>
                    <a:pt x="26395" y="26359"/>
                    <a:pt x="24983" y="26172"/>
                  </a:cubicBezTo>
                  <a:cubicBezTo>
                    <a:pt x="24887" y="26163"/>
                    <a:pt x="24804" y="26158"/>
                    <a:pt x="24731" y="26158"/>
                  </a:cubicBezTo>
                  <a:cubicBezTo>
                    <a:pt x="24191" y="26158"/>
                    <a:pt x="24171" y="26407"/>
                    <a:pt x="23491" y="26758"/>
                  </a:cubicBezTo>
                  <a:cubicBezTo>
                    <a:pt x="22873" y="27055"/>
                    <a:pt x="22208" y="27214"/>
                    <a:pt x="21519" y="27214"/>
                  </a:cubicBezTo>
                  <a:cubicBezTo>
                    <a:pt x="21466" y="27214"/>
                    <a:pt x="21413" y="27213"/>
                    <a:pt x="21359" y="27211"/>
                  </a:cubicBezTo>
                  <a:cubicBezTo>
                    <a:pt x="20240" y="27025"/>
                    <a:pt x="19814" y="26119"/>
                    <a:pt x="19174" y="25400"/>
                  </a:cubicBezTo>
                  <a:cubicBezTo>
                    <a:pt x="19174" y="25266"/>
                    <a:pt x="19174" y="25160"/>
                    <a:pt x="19148" y="25080"/>
                  </a:cubicBezTo>
                  <a:cubicBezTo>
                    <a:pt x="15550" y="24813"/>
                    <a:pt x="12646" y="23081"/>
                    <a:pt x="9955" y="20310"/>
                  </a:cubicBezTo>
                  <a:cubicBezTo>
                    <a:pt x="8463" y="18765"/>
                    <a:pt x="7397" y="16527"/>
                    <a:pt x="6917" y="14501"/>
                  </a:cubicBezTo>
                  <a:cubicBezTo>
                    <a:pt x="6571" y="12929"/>
                    <a:pt x="6038" y="11224"/>
                    <a:pt x="5905" y="9625"/>
                  </a:cubicBezTo>
                  <a:cubicBezTo>
                    <a:pt x="5691" y="6561"/>
                    <a:pt x="6571" y="299"/>
                    <a:pt x="5985" y="6"/>
                  </a:cubicBezTo>
                  <a:cubicBezTo>
                    <a:pt x="5955" y="3"/>
                    <a:pt x="5927" y="1"/>
                    <a:pt x="5900" y="1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907661" y="930426"/>
              <a:ext cx="154872" cy="252919"/>
            </a:xfrm>
            <a:custGeom>
              <a:avLst/>
              <a:gdLst/>
              <a:ahLst/>
              <a:cxnLst/>
              <a:rect l="l" t="t" r="r" b="b"/>
              <a:pathLst>
                <a:path w="4050" h="6614" extrusionOk="0">
                  <a:moveTo>
                    <a:pt x="3516" y="0"/>
                  </a:moveTo>
                  <a:cubicBezTo>
                    <a:pt x="3492" y="0"/>
                    <a:pt x="3466" y="4"/>
                    <a:pt x="3437" y="11"/>
                  </a:cubicBezTo>
                  <a:cubicBezTo>
                    <a:pt x="3011" y="144"/>
                    <a:pt x="2638" y="970"/>
                    <a:pt x="2452" y="1316"/>
                  </a:cubicBezTo>
                  <a:cubicBezTo>
                    <a:pt x="2185" y="1796"/>
                    <a:pt x="1785" y="2409"/>
                    <a:pt x="1759" y="2968"/>
                  </a:cubicBezTo>
                  <a:cubicBezTo>
                    <a:pt x="1439" y="3075"/>
                    <a:pt x="1119" y="3075"/>
                    <a:pt x="853" y="3261"/>
                  </a:cubicBezTo>
                  <a:cubicBezTo>
                    <a:pt x="240" y="3741"/>
                    <a:pt x="0" y="4993"/>
                    <a:pt x="107" y="5713"/>
                  </a:cubicBezTo>
                  <a:lnTo>
                    <a:pt x="453" y="6486"/>
                  </a:lnTo>
                  <a:cubicBezTo>
                    <a:pt x="570" y="6564"/>
                    <a:pt x="701" y="6613"/>
                    <a:pt x="837" y="6613"/>
                  </a:cubicBezTo>
                  <a:cubicBezTo>
                    <a:pt x="886" y="6613"/>
                    <a:pt x="936" y="6606"/>
                    <a:pt x="986" y="6592"/>
                  </a:cubicBezTo>
                  <a:cubicBezTo>
                    <a:pt x="1919" y="6512"/>
                    <a:pt x="2638" y="5233"/>
                    <a:pt x="2984" y="4487"/>
                  </a:cubicBezTo>
                  <a:cubicBezTo>
                    <a:pt x="3384" y="3661"/>
                    <a:pt x="3624" y="2808"/>
                    <a:pt x="3731" y="1902"/>
                  </a:cubicBezTo>
                  <a:cubicBezTo>
                    <a:pt x="3756" y="1597"/>
                    <a:pt x="4049" y="0"/>
                    <a:pt x="3516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200080" y="1666464"/>
              <a:ext cx="704113" cy="702086"/>
            </a:xfrm>
            <a:custGeom>
              <a:avLst/>
              <a:gdLst/>
              <a:ahLst/>
              <a:cxnLst/>
              <a:rect l="l" t="t" r="r" b="b"/>
              <a:pathLst>
                <a:path w="18413" h="18360" extrusionOk="0">
                  <a:moveTo>
                    <a:pt x="1573" y="1"/>
                  </a:moveTo>
                  <a:cubicBezTo>
                    <a:pt x="1359" y="187"/>
                    <a:pt x="986" y="1333"/>
                    <a:pt x="880" y="1600"/>
                  </a:cubicBezTo>
                  <a:cubicBezTo>
                    <a:pt x="587" y="2426"/>
                    <a:pt x="267" y="2932"/>
                    <a:pt x="1" y="3785"/>
                  </a:cubicBezTo>
                  <a:cubicBezTo>
                    <a:pt x="1093" y="4531"/>
                    <a:pt x="4877" y="5250"/>
                    <a:pt x="5010" y="5650"/>
                  </a:cubicBezTo>
                  <a:cubicBezTo>
                    <a:pt x="5010" y="5650"/>
                    <a:pt x="4211" y="14496"/>
                    <a:pt x="3731" y="17267"/>
                  </a:cubicBezTo>
                  <a:cubicBezTo>
                    <a:pt x="6422" y="18173"/>
                    <a:pt x="8501" y="18307"/>
                    <a:pt x="11325" y="18360"/>
                  </a:cubicBezTo>
                  <a:cubicBezTo>
                    <a:pt x="12204" y="18360"/>
                    <a:pt x="13110" y="18173"/>
                    <a:pt x="13990" y="18173"/>
                  </a:cubicBezTo>
                  <a:cubicBezTo>
                    <a:pt x="14332" y="18173"/>
                    <a:pt x="14675" y="18241"/>
                    <a:pt x="15008" y="18241"/>
                  </a:cubicBezTo>
                  <a:cubicBezTo>
                    <a:pt x="15141" y="18241"/>
                    <a:pt x="15272" y="18230"/>
                    <a:pt x="15402" y="18200"/>
                  </a:cubicBezTo>
                  <a:cubicBezTo>
                    <a:pt x="15482" y="15242"/>
                    <a:pt x="14869" y="11379"/>
                    <a:pt x="14869" y="8421"/>
                  </a:cubicBezTo>
                  <a:lnTo>
                    <a:pt x="14869" y="8421"/>
                  </a:lnTo>
                  <a:cubicBezTo>
                    <a:pt x="15135" y="8847"/>
                    <a:pt x="15855" y="10393"/>
                    <a:pt x="15855" y="10393"/>
                  </a:cubicBezTo>
                  <a:cubicBezTo>
                    <a:pt x="15872" y="10395"/>
                    <a:pt x="15891" y="10397"/>
                    <a:pt x="15911" y="10397"/>
                  </a:cubicBezTo>
                  <a:cubicBezTo>
                    <a:pt x="16294" y="10397"/>
                    <a:pt x="17171" y="9929"/>
                    <a:pt x="17374" y="9727"/>
                  </a:cubicBezTo>
                  <a:cubicBezTo>
                    <a:pt x="17827" y="9300"/>
                    <a:pt x="18173" y="8794"/>
                    <a:pt x="18386" y="8234"/>
                  </a:cubicBezTo>
                  <a:cubicBezTo>
                    <a:pt x="18413" y="8048"/>
                    <a:pt x="17800" y="7568"/>
                    <a:pt x="17374" y="7035"/>
                  </a:cubicBezTo>
                  <a:cubicBezTo>
                    <a:pt x="16408" y="5740"/>
                    <a:pt x="14935" y="2992"/>
                    <a:pt x="12952" y="2992"/>
                  </a:cubicBezTo>
                  <a:cubicBezTo>
                    <a:pt x="12855" y="2992"/>
                    <a:pt x="12757" y="2998"/>
                    <a:pt x="12657" y="3012"/>
                  </a:cubicBezTo>
                  <a:cubicBezTo>
                    <a:pt x="12231" y="3118"/>
                    <a:pt x="12178" y="3385"/>
                    <a:pt x="11805" y="3625"/>
                  </a:cubicBezTo>
                  <a:cubicBezTo>
                    <a:pt x="11432" y="3838"/>
                    <a:pt x="11005" y="3944"/>
                    <a:pt x="10552" y="3971"/>
                  </a:cubicBezTo>
                  <a:cubicBezTo>
                    <a:pt x="10325" y="3995"/>
                    <a:pt x="10109" y="4012"/>
                    <a:pt x="9904" y="4012"/>
                  </a:cubicBezTo>
                  <a:cubicBezTo>
                    <a:pt x="9193" y="4012"/>
                    <a:pt x="8615" y="3806"/>
                    <a:pt x="8181" y="2959"/>
                  </a:cubicBezTo>
                  <a:lnTo>
                    <a:pt x="7648" y="2212"/>
                  </a:lnTo>
                  <a:cubicBezTo>
                    <a:pt x="5996" y="1893"/>
                    <a:pt x="4584" y="1200"/>
                    <a:pt x="2878" y="587"/>
                  </a:cubicBezTo>
                  <a:cubicBezTo>
                    <a:pt x="2479" y="427"/>
                    <a:pt x="1573" y="1"/>
                    <a:pt x="1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45774" y="1707534"/>
              <a:ext cx="117244" cy="300337"/>
            </a:xfrm>
            <a:custGeom>
              <a:avLst/>
              <a:gdLst/>
              <a:ahLst/>
              <a:cxnLst/>
              <a:rect l="l" t="t" r="r" b="b"/>
              <a:pathLst>
                <a:path w="3066" h="7854" extrusionOk="0">
                  <a:moveTo>
                    <a:pt x="1715" y="1"/>
                  </a:moveTo>
                  <a:cubicBezTo>
                    <a:pt x="1644" y="1"/>
                    <a:pt x="1579" y="15"/>
                    <a:pt x="1520" y="46"/>
                  </a:cubicBezTo>
                  <a:cubicBezTo>
                    <a:pt x="694" y="499"/>
                    <a:pt x="294" y="1751"/>
                    <a:pt x="187" y="2604"/>
                  </a:cubicBezTo>
                  <a:cubicBezTo>
                    <a:pt x="54" y="3590"/>
                    <a:pt x="1" y="4576"/>
                    <a:pt x="81" y="5562"/>
                  </a:cubicBezTo>
                  <a:cubicBezTo>
                    <a:pt x="107" y="6228"/>
                    <a:pt x="134" y="7374"/>
                    <a:pt x="720" y="7853"/>
                  </a:cubicBezTo>
                  <a:cubicBezTo>
                    <a:pt x="1040" y="6574"/>
                    <a:pt x="1067" y="5295"/>
                    <a:pt x="1573" y="4016"/>
                  </a:cubicBezTo>
                  <a:cubicBezTo>
                    <a:pt x="1999" y="2844"/>
                    <a:pt x="2266" y="1991"/>
                    <a:pt x="3038" y="952"/>
                  </a:cubicBezTo>
                  <a:lnTo>
                    <a:pt x="3065" y="952"/>
                  </a:lnTo>
                  <a:cubicBezTo>
                    <a:pt x="2857" y="627"/>
                    <a:pt x="2184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694252" y="1761796"/>
              <a:ext cx="97856" cy="337774"/>
            </a:xfrm>
            <a:custGeom>
              <a:avLst/>
              <a:gdLst/>
              <a:ahLst/>
              <a:cxnLst/>
              <a:rect l="l" t="t" r="r" b="b"/>
              <a:pathLst>
                <a:path w="2559" h="8833" extrusionOk="0">
                  <a:moveTo>
                    <a:pt x="477" y="0"/>
                  </a:moveTo>
                  <a:cubicBezTo>
                    <a:pt x="347" y="0"/>
                    <a:pt x="242" y="26"/>
                    <a:pt x="187" y="92"/>
                  </a:cubicBezTo>
                  <a:cubicBezTo>
                    <a:pt x="1" y="812"/>
                    <a:pt x="1599" y="7766"/>
                    <a:pt x="2266" y="8832"/>
                  </a:cubicBezTo>
                  <a:cubicBezTo>
                    <a:pt x="2505" y="8806"/>
                    <a:pt x="2559" y="519"/>
                    <a:pt x="1866" y="386"/>
                  </a:cubicBezTo>
                  <a:cubicBezTo>
                    <a:pt x="1866" y="386"/>
                    <a:pt x="978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32387" y="1717247"/>
              <a:ext cx="139652" cy="152042"/>
            </a:xfrm>
            <a:custGeom>
              <a:avLst/>
              <a:gdLst/>
              <a:ahLst/>
              <a:cxnLst/>
              <a:rect l="l" t="t" r="r" b="b"/>
              <a:pathLst>
                <a:path w="3652" h="3976" extrusionOk="0">
                  <a:moveTo>
                    <a:pt x="2272" y="0"/>
                  </a:moveTo>
                  <a:cubicBezTo>
                    <a:pt x="1719" y="0"/>
                    <a:pt x="959" y="299"/>
                    <a:pt x="747" y="725"/>
                  </a:cubicBezTo>
                  <a:cubicBezTo>
                    <a:pt x="1" y="2057"/>
                    <a:pt x="1226" y="3389"/>
                    <a:pt x="2372" y="3975"/>
                  </a:cubicBezTo>
                  <a:cubicBezTo>
                    <a:pt x="2745" y="3496"/>
                    <a:pt x="3172" y="3069"/>
                    <a:pt x="3651" y="2696"/>
                  </a:cubicBezTo>
                  <a:cubicBezTo>
                    <a:pt x="3385" y="2483"/>
                    <a:pt x="2052" y="1231"/>
                    <a:pt x="2825" y="1071"/>
                  </a:cubicBezTo>
                  <a:lnTo>
                    <a:pt x="2772" y="138"/>
                  </a:lnTo>
                  <a:cubicBezTo>
                    <a:pt x="2662" y="43"/>
                    <a:pt x="2482" y="0"/>
                    <a:pt x="2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572994" y="1726577"/>
              <a:ext cx="164088" cy="168180"/>
            </a:xfrm>
            <a:custGeom>
              <a:avLst/>
              <a:gdLst/>
              <a:ahLst/>
              <a:cxnLst/>
              <a:rect l="l" t="t" r="r" b="b"/>
              <a:pathLst>
                <a:path w="4291" h="4398" extrusionOk="0">
                  <a:moveTo>
                    <a:pt x="1973" y="1"/>
                  </a:moveTo>
                  <a:lnTo>
                    <a:pt x="2026" y="81"/>
                  </a:lnTo>
                  <a:cubicBezTo>
                    <a:pt x="1999" y="1253"/>
                    <a:pt x="1173" y="2239"/>
                    <a:pt x="1" y="2452"/>
                  </a:cubicBezTo>
                  <a:cubicBezTo>
                    <a:pt x="241" y="2825"/>
                    <a:pt x="960" y="4344"/>
                    <a:pt x="1386" y="4398"/>
                  </a:cubicBezTo>
                  <a:cubicBezTo>
                    <a:pt x="1391" y="4398"/>
                    <a:pt x="1395" y="4398"/>
                    <a:pt x="1399" y="4398"/>
                  </a:cubicBezTo>
                  <a:cubicBezTo>
                    <a:pt x="1808" y="4398"/>
                    <a:pt x="2854" y="3143"/>
                    <a:pt x="3065" y="2932"/>
                  </a:cubicBezTo>
                  <a:cubicBezTo>
                    <a:pt x="3598" y="2346"/>
                    <a:pt x="4291" y="1653"/>
                    <a:pt x="3651" y="934"/>
                  </a:cubicBezTo>
                  <a:cubicBezTo>
                    <a:pt x="3198" y="481"/>
                    <a:pt x="2612" y="134"/>
                    <a:pt x="1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32817" y="1331255"/>
              <a:ext cx="80533" cy="73383"/>
            </a:xfrm>
            <a:custGeom>
              <a:avLst/>
              <a:gdLst/>
              <a:ahLst/>
              <a:cxnLst/>
              <a:rect l="l" t="t" r="r" b="b"/>
              <a:pathLst>
                <a:path w="2106" h="1919" extrusionOk="0">
                  <a:moveTo>
                    <a:pt x="454" y="0"/>
                  </a:moveTo>
                  <a:cubicBezTo>
                    <a:pt x="374" y="0"/>
                    <a:pt x="321" y="0"/>
                    <a:pt x="241" y="27"/>
                  </a:cubicBezTo>
                  <a:cubicBezTo>
                    <a:pt x="187" y="27"/>
                    <a:pt x="134" y="54"/>
                    <a:pt x="107" y="107"/>
                  </a:cubicBezTo>
                  <a:lnTo>
                    <a:pt x="1" y="187"/>
                  </a:lnTo>
                  <a:lnTo>
                    <a:pt x="134" y="134"/>
                  </a:lnTo>
                  <a:lnTo>
                    <a:pt x="267" y="134"/>
                  </a:lnTo>
                  <a:cubicBezTo>
                    <a:pt x="321" y="134"/>
                    <a:pt x="374" y="187"/>
                    <a:pt x="427" y="187"/>
                  </a:cubicBezTo>
                  <a:cubicBezTo>
                    <a:pt x="481" y="214"/>
                    <a:pt x="534" y="240"/>
                    <a:pt x="614" y="267"/>
                  </a:cubicBezTo>
                  <a:cubicBezTo>
                    <a:pt x="667" y="320"/>
                    <a:pt x="720" y="373"/>
                    <a:pt x="774" y="427"/>
                  </a:cubicBezTo>
                  <a:cubicBezTo>
                    <a:pt x="827" y="480"/>
                    <a:pt x="907" y="533"/>
                    <a:pt x="960" y="613"/>
                  </a:cubicBezTo>
                  <a:cubicBezTo>
                    <a:pt x="1013" y="667"/>
                    <a:pt x="1067" y="746"/>
                    <a:pt x="1120" y="800"/>
                  </a:cubicBezTo>
                  <a:cubicBezTo>
                    <a:pt x="1360" y="1093"/>
                    <a:pt x="1573" y="1386"/>
                    <a:pt x="1760" y="1599"/>
                  </a:cubicBezTo>
                  <a:cubicBezTo>
                    <a:pt x="1866" y="1706"/>
                    <a:pt x="1973" y="1812"/>
                    <a:pt x="2106" y="1919"/>
                  </a:cubicBezTo>
                  <a:cubicBezTo>
                    <a:pt x="2106" y="1919"/>
                    <a:pt x="2026" y="1732"/>
                    <a:pt x="1919" y="1493"/>
                  </a:cubicBezTo>
                  <a:cubicBezTo>
                    <a:pt x="1760" y="1173"/>
                    <a:pt x="1573" y="880"/>
                    <a:pt x="1360" y="613"/>
                  </a:cubicBezTo>
                  <a:cubicBezTo>
                    <a:pt x="1253" y="453"/>
                    <a:pt x="1093" y="320"/>
                    <a:pt x="960" y="214"/>
                  </a:cubicBezTo>
                  <a:cubicBezTo>
                    <a:pt x="880" y="160"/>
                    <a:pt x="800" y="107"/>
                    <a:pt x="720" y="80"/>
                  </a:cubicBezTo>
                  <a:cubicBezTo>
                    <a:pt x="640" y="27"/>
                    <a:pt x="534" y="0"/>
                    <a:pt x="454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644350" y="1281314"/>
              <a:ext cx="80533" cy="116632"/>
            </a:xfrm>
            <a:custGeom>
              <a:avLst/>
              <a:gdLst/>
              <a:ahLst/>
              <a:cxnLst/>
              <a:rect l="l" t="t" r="r" b="b"/>
              <a:pathLst>
                <a:path w="2106" h="3050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14"/>
                    <a:pt x="0" y="400"/>
                    <a:pt x="0" y="640"/>
                  </a:cubicBezTo>
                  <a:cubicBezTo>
                    <a:pt x="0" y="773"/>
                    <a:pt x="27" y="880"/>
                    <a:pt x="53" y="987"/>
                  </a:cubicBezTo>
                  <a:cubicBezTo>
                    <a:pt x="53" y="1040"/>
                    <a:pt x="80" y="1120"/>
                    <a:pt x="107" y="1173"/>
                  </a:cubicBezTo>
                  <a:lnTo>
                    <a:pt x="133" y="1200"/>
                  </a:lnTo>
                  <a:lnTo>
                    <a:pt x="160" y="1253"/>
                  </a:lnTo>
                  <a:cubicBezTo>
                    <a:pt x="187" y="1280"/>
                    <a:pt x="213" y="1306"/>
                    <a:pt x="240" y="1306"/>
                  </a:cubicBezTo>
                  <a:cubicBezTo>
                    <a:pt x="267" y="1360"/>
                    <a:pt x="346" y="1386"/>
                    <a:pt x="400" y="1413"/>
                  </a:cubicBezTo>
                  <a:cubicBezTo>
                    <a:pt x="453" y="1440"/>
                    <a:pt x="506" y="1466"/>
                    <a:pt x="586" y="1493"/>
                  </a:cubicBezTo>
                  <a:cubicBezTo>
                    <a:pt x="693" y="1493"/>
                    <a:pt x="799" y="1520"/>
                    <a:pt x="906" y="1520"/>
                  </a:cubicBezTo>
                  <a:cubicBezTo>
                    <a:pt x="1013" y="1546"/>
                    <a:pt x="1119" y="1546"/>
                    <a:pt x="1199" y="1573"/>
                  </a:cubicBezTo>
                  <a:cubicBezTo>
                    <a:pt x="1252" y="1573"/>
                    <a:pt x="1279" y="1599"/>
                    <a:pt x="1332" y="1626"/>
                  </a:cubicBezTo>
                  <a:cubicBezTo>
                    <a:pt x="1359" y="1626"/>
                    <a:pt x="1386" y="1653"/>
                    <a:pt x="1412" y="1679"/>
                  </a:cubicBezTo>
                  <a:cubicBezTo>
                    <a:pt x="1492" y="1733"/>
                    <a:pt x="1572" y="1813"/>
                    <a:pt x="1652" y="1893"/>
                  </a:cubicBezTo>
                  <a:cubicBezTo>
                    <a:pt x="1679" y="1919"/>
                    <a:pt x="1705" y="1973"/>
                    <a:pt x="1732" y="2026"/>
                  </a:cubicBezTo>
                  <a:cubicBezTo>
                    <a:pt x="1759" y="2052"/>
                    <a:pt x="1785" y="2106"/>
                    <a:pt x="1785" y="2132"/>
                  </a:cubicBezTo>
                  <a:cubicBezTo>
                    <a:pt x="1785" y="2159"/>
                    <a:pt x="1785" y="2159"/>
                    <a:pt x="1785" y="2186"/>
                  </a:cubicBezTo>
                  <a:cubicBezTo>
                    <a:pt x="1785" y="2212"/>
                    <a:pt x="1785" y="2212"/>
                    <a:pt x="1785" y="2239"/>
                  </a:cubicBezTo>
                  <a:cubicBezTo>
                    <a:pt x="1785" y="2266"/>
                    <a:pt x="1732" y="2319"/>
                    <a:pt x="1732" y="2346"/>
                  </a:cubicBezTo>
                  <a:cubicBezTo>
                    <a:pt x="1705" y="2372"/>
                    <a:pt x="1679" y="2426"/>
                    <a:pt x="1652" y="2452"/>
                  </a:cubicBezTo>
                  <a:cubicBezTo>
                    <a:pt x="1599" y="2479"/>
                    <a:pt x="1572" y="2505"/>
                    <a:pt x="1519" y="2559"/>
                  </a:cubicBezTo>
                  <a:cubicBezTo>
                    <a:pt x="1439" y="2612"/>
                    <a:pt x="1332" y="2665"/>
                    <a:pt x="1252" y="2719"/>
                  </a:cubicBezTo>
                  <a:cubicBezTo>
                    <a:pt x="1146" y="2745"/>
                    <a:pt x="1039" y="2799"/>
                    <a:pt x="933" y="2825"/>
                  </a:cubicBezTo>
                  <a:cubicBezTo>
                    <a:pt x="720" y="2905"/>
                    <a:pt x="480" y="2985"/>
                    <a:pt x="267" y="3038"/>
                  </a:cubicBezTo>
                  <a:cubicBezTo>
                    <a:pt x="337" y="3046"/>
                    <a:pt x="407" y="3049"/>
                    <a:pt x="477" y="3049"/>
                  </a:cubicBezTo>
                  <a:cubicBezTo>
                    <a:pt x="647" y="3049"/>
                    <a:pt x="816" y="3031"/>
                    <a:pt x="986" y="3012"/>
                  </a:cubicBezTo>
                  <a:cubicBezTo>
                    <a:pt x="1226" y="2958"/>
                    <a:pt x="1439" y="2878"/>
                    <a:pt x="1679" y="2772"/>
                  </a:cubicBezTo>
                  <a:cubicBezTo>
                    <a:pt x="1732" y="2745"/>
                    <a:pt x="1785" y="2719"/>
                    <a:pt x="1839" y="2665"/>
                  </a:cubicBezTo>
                  <a:cubicBezTo>
                    <a:pt x="1892" y="2612"/>
                    <a:pt x="1945" y="2559"/>
                    <a:pt x="1999" y="2505"/>
                  </a:cubicBezTo>
                  <a:cubicBezTo>
                    <a:pt x="2025" y="2452"/>
                    <a:pt x="2052" y="2372"/>
                    <a:pt x="2078" y="2292"/>
                  </a:cubicBezTo>
                  <a:lnTo>
                    <a:pt x="2105" y="2186"/>
                  </a:lnTo>
                  <a:lnTo>
                    <a:pt x="2105" y="2079"/>
                  </a:lnTo>
                  <a:cubicBezTo>
                    <a:pt x="2078" y="1999"/>
                    <a:pt x="2052" y="1919"/>
                    <a:pt x="2025" y="1866"/>
                  </a:cubicBezTo>
                  <a:cubicBezTo>
                    <a:pt x="1999" y="1786"/>
                    <a:pt x="1945" y="1733"/>
                    <a:pt x="1919" y="1706"/>
                  </a:cubicBezTo>
                  <a:cubicBezTo>
                    <a:pt x="1812" y="1599"/>
                    <a:pt x="1732" y="1493"/>
                    <a:pt x="1625" y="1413"/>
                  </a:cubicBezTo>
                  <a:cubicBezTo>
                    <a:pt x="1572" y="1386"/>
                    <a:pt x="1519" y="1333"/>
                    <a:pt x="1466" y="1306"/>
                  </a:cubicBezTo>
                  <a:cubicBezTo>
                    <a:pt x="1386" y="1280"/>
                    <a:pt x="1332" y="1253"/>
                    <a:pt x="1279" y="1253"/>
                  </a:cubicBezTo>
                  <a:cubicBezTo>
                    <a:pt x="1173" y="1226"/>
                    <a:pt x="1039" y="1200"/>
                    <a:pt x="933" y="1200"/>
                  </a:cubicBezTo>
                  <a:lnTo>
                    <a:pt x="640" y="1200"/>
                  </a:lnTo>
                  <a:cubicBezTo>
                    <a:pt x="586" y="1173"/>
                    <a:pt x="533" y="1173"/>
                    <a:pt x="506" y="1173"/>
                  </a:cubicBezTo>
                  <a:cubicBezTo>
                    <a:pt x="453" y="1147"/>
                    <a:pt x="426" y="1147"/>
                    <a:pt x="400" y="1120"/>
                  </a:cubicBezTo>
                  <a:cubicBezTo>
                    <a:pt x="373" y="1120"/>
                    <a:pt x="346" y="1093"/>
                    <a:pt x="346" y="1067"/>
                  </a:cubicBezTo>
                  <a:lnTo>
                    <a:pt x="320" y="1067"/>
                  </a:lnTo>
                  <a:lnTo>
                    <a:pt x="320" y="1040"/>
                  </a:lnTo>
                  <a:cubicBezTo>
                    <a:pt x="293" y="987"/>
                    <a:pt x="267" y="960"/>
                    <a:pt x="267" y="907"/>
                  </a:cubicBezTo>
                  <a:cubicBezTo>
                    <a:pt x="213" y="827"/>
                    <a:pt x="187" y="720"/>
                    <a:pt x="187" y="614"/>
                  </a:cubicBezTo>
                  <a:cubicBezTo>
                    <a:pt x="133" y="400"/>
                    <a:pt x="80" y="187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408296" y="1016962"/>
              <a:ext cx="60878" cy="44358"/>
            </a:xfrm>
            <a:custGeom>
              <a:avLst/>
              <a:gdLst/>
              <a:ahLst/>
              <a:cxnLst/>
              <a:rect l="l" t="t" r="r" b="b"/>
              <a:pathLst>
                <a:path w="1592" h="1160" extrusionOk="0">
                  <a:moveTo>
                    <a:pt x="1244" y="1"/>
                  </a:moveTo>
                  <a:cubicBezTo>
                    <a:pt x="807" y="1"/>
                    <a:pt x="1" y="477"/>
                    <a:pt x="71" y="918"/>
                  </a:cubicBezTo>
                  <a:cubicBezTo>
                    <a:pt x="93" y="1092"/>
                    <a:pt x="193" y="1160"/>
                    <a:pt x="331" y="1160"/>
                  </a:cubicBezTo>
                  <a:cubicBezTo>
                    <a:pt x="700" y="1160"/>
                    <a:pt x="1340" y="672"/>
                    <a:pt x="1457" y="439"/>
                  </a:cubicBezTo>
                  <a:cubicBezTo>
                    <a:pt x="1592" y="124"/>
                    <a:pt x="1466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861016" y="1095966"/>
              <a:ext cx="54416" cy="53727"/>
            </a:xfrm>
            <a:custGeom>
              <a:avLst/>
              <a:gdLst/>
              <a:ahLst/>
              <a:cxnLst/>
              <a:rect l="l" t="t" r="r" b="b"/>
              <a:pathLst>
                <a:path w="1423" h="1405" extrusionOk="0">
                  <a:moveTo>
                    <a:pt x="234" y="1"/>
                  </a:moveTo>
                  <a:cubicBezTo>
                    <a:pt x="90" y="1"/>
                    <a:pt x="0" y="106"/>
                    <a:pt x="36" y="371"/>
                  </a:cubicBezTo>
                  <a:cubicBezTo>
                    <a:pt x="79" y="645"/>
                    <a:pt x="605" y="1404"/>
                    <a:pt x="968" y="1404"/>
                  </a:cubicBezTo>
                  <a:cubicBezTo>
                    <a:pt x="1064" y="1404"/>
                    <a:pt x="1148" y="1352"/>
                    <a:pt x="1209" y="1224"/>
                  </a:cubicBezTo>
                  <a:cubicBezTo>
                    <a:pt x="1423" y="776"/>
                    <a:pt x="62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431392" y="1228084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702" y="0"/>
                  </a:moveTo>
                  <a:cubicBezTo>
                    <a:pt x="672" y="0"/>
                    <a:pt x="643" y="3"/>
                    <a:pt x="613" y="7"/>
                  </a:cubicBezTo>
                  <a:cubicBezTo>
                    <a:pt x="240" y="34"/>
                    <a:pt x="0" y="354"/>
                    <a:pt x="27" y="700"/>
                  </a:cubicBezTo>
                  <a:cubicBezTo>
                    <a:pt x="77" y="1054"/>
                    <a:pt x="368" y="1288"/>
                    <a:pt x="694" y="1288"/>
                  </a:cubicBezTo>
                  <a:cubicBezTo>
                    <a:pt x="711" y="1288"/>
                    <a:pt x="729" y="1288"/>
                    <a:pt x="746" y="1286"/>
                  </a:cubicBezTo>
                  <a:cubicBezTo>
                    <a:pt x="1093" y="1260"/>
                    <a:pt x="1359" y="940"/>
                    <a:pt x="1306" y="567"/>
                  </a:cubicBezTo>
                  <a:cubicBezTo>
                    <a:pt x="1281" y="250"/>
                    <a:pt x="1012" y="0"/>
                    <a:pt x="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4800215" y="1275119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670" y="1"/>
                  </a:moveTo>
                  <a:cubicBezTo>
                    <a:pt x="651" y="1"/>
                    <a:pt x="633" y="2"/>
                    <a:pt x="614" y="3"/>
                  </a:cubicBezTo>
                  <a:cubicBezTo>
                    <a:pt x="267" y="30"/>
                    <a:pt x="1" y="349"/>
                    <a:pt x="54" y="722"/>
                  </a:cubicBezTo>
                  <a:cubicBezTo>
                    <a:pt x="79" y="1039"/>
                    <a:pt x="348" y="1289"/>
                    <a:pt x="679" y="1289"/>
                  </a:cubicBezTo>
                  <a:cubicBezTo>
                    <a:pt x="710" y="1289"/>
                    <a:pt x="742" y="1286"/>
                    <a:pt x="774" y="1282"/>
                  </a:cubicBezTo>
                  <a:cubicBezTo>
                    <a:pt x="1120" y="1255"/>
                    <a:pt x="1360" y="935"/>
                    <a:pt x="1333" y="589"/>
                  </a:cubicBezTo>
                  <a:cubicBezTo>
                    <a:pt x="1308" y="235"/>
                    <a:pt x="1018" y="1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452768" y="1498171"/>
              <a:ext cx="261906" cy="98315"/>
            </a:xfrm>
            <a:custGeom>
              <a:avLst/>
              <a:gdLst/>
              <a:ahLst/>
              <a:cxnLst/>
              <a:rect l="l" t="t" r="r" b="b"/>
              <a:pathLst>
                <a:path w="6849" h="2571" extrusionOk="0">
                  <a:moveTo>
                    <a:pt x="1984" y="1"/>
                  </a:moveTo>
                  <a:cubicBezTo>
                    <a:pt x="1287" y="1"/>
                    <a:pt x="608" y="78"/>
                    <a:pt x="1" y="218"/>
                  </a:cubicBezTo>
                  <a:cubicBezTo>
                    <a:pt x="614" y="1364"/>
                    <a:pt x="1972" y="2244"/>
                    <a:pt x="3518" y="2537"/>
                  </a:cubicBezTo>
                  <a:cubicBezTo>
                    <a:pt x="3666" y="2559"/>
                    <a:pt x="3828" y="2570"/>
                    <a:pt x="4000" y="2570"/>
                  </a:cubicBezTo>
                  <a:cubicBezTo>
                    <a:pt x="4848" y="2570"/>
                    <a:pt x="5940" y="2300"/>
                    <a:pt x="6849" y="1791"/>
                  </a:cubicBezTo>
                  <a:cubicBezTo>
                    <a:pt x="5733" y="521"/>
                    <a:pt x="3797" y="1"/>
                    <a:pt x="1984" y="1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46" y="1417868"/>
              <a:ext cx="346493" cy="148792"/>
            </a:xfrm>
            <a:custGeom>
              <a:avLst/>
              <a:gdLst/>
              <a:ahLst/>
              <a:cxnLst/>
              <a:rect l="l" t="t" r="r" b="b"/>
              <a:pathLst>
                <a:path w="9061" h="3891" extrusionOk="0">
                  <a:moveTo>
                    <a:pt x="294" y="0"/>
                  </a:moveTo>
                  <a:cubicBezTo>
                    <a:pt x="1" y="746"/>
                    <a:pt x="54" y="1599"/>
                    <a:pt x="454" y="2318"/>
                  </a:cubicBezTo>
                  <a:cubicBezTo>
                    <a:pt x="1081" y="2167"/>
                    <a:pt x="1779" y="2085"/>
                    <a:pt x="2492" y="2085"/>
                  </a:cubicBezTo>
                  <a:cubicBezTo>
                    <a:pt x="4292" y="2085"/>
                    <a:pt x="6187" y="2612"/>
                    <a:pt x="7275" y="3891"/>
                  </a:cubicBezTo>
                  <a:cubicBezTo>
                    <a:pt x="8288" y="3331"/>
                    <a:pt x="9060" y="2452"/>
                    <a:pt x="8980" y="1359"/>
                  </a:cubicBezTo>
                  <a:lnTo>
                    <a:pt x="8980" y="1359"/>
                  </a:lnTo>
                  <a:lnTo>
                    <a:pt x="8501" y="1386"/>
                  </a:lnTo>
                  <a:cubicBezTo>
                    <a:pt x="8067" y="2164"/>
                    <a:pt x="7375" y="2328"/>
                    <a:pt x="6541" y="2328"/>
                  </a:cubicBezTo>
                  <a:cubicBezTo>
                    <a:pt x="6147" y="2328"/>
                    <a:pt x="5722" y="2291"/>
                    <a:pt x="5277" y="2265"/>
                  </a:cubicBezTo>
                  <a:cubicBezTo>
                    <a:pt x="4024" y="2185"/>
                    <a:pt x="1493" y="1919"/>
                    <a:pt x="640" y="933"/>
                  </a:cubicBezTo>
                  <a:lnTo>
                    <a:pt x="587" y="933"/>
                  </a:lnTo>
                  <a:cubicBezTo>
                    <a:pt x="507" y="666"/>
                    <a:pt x="480" y="400"/>
                    <a:pt x="507" y="134"/>
                  </a:cubicBezTo>
                  <a:cubicBezTo>
                    <a:pt x="427" y="80"/>
                    <a:pt x="374" y="54"/>
                    <a:pt x="294" y="0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53801" y="1423986"/>
              <a:ext cx="306723" cy="83172"/>
            </a:xfrm>
            <a:custGeom>
              <a:avLst/>
              <a:gdLst/>
              <a:ahLst/>
              <a:cxnLst/>
              <a:rect l="l" t="t" r="r" b="b"/>
              <a:pathLst>
                <a:path w="8021" h="2175" extrusionOk="0">
                  <a:moveTo>
                    <a:pt x="27" y="0"/>
                  </a:moveTo>
                  <a:cubicBezTo>
                    <a:pt x="0" y="267"/>
                    <a:pt x="27" y="533"/>
                    <a:pt x="107" y="773"/>
                  </a:cubicBezTo>
                  <a:lnTo>
                    <a:pt x="160" y="773"/>
                  </a:lnTo>
                  <a:cubicBezTo>
                    <a:pt x="1040" y="1759"/>
                    <a:pt x="3544" y="2052"/>
                    <a:pt x="4823" y="2105"/>
                  </a:cubicBezTo>
                  <a:cubicBezTo>
                    <a:pt x="5291" y="2132"/>
                    <a:pt x="5737" y="2174"/>
                    <a:pt x="6147" y="2174"/>
                  </a:cubicBezTo>
                  <a:cubicBezTo>
                    <a:pt x="6951" y="2174"/>
                    <a:pt x="7615" y="2012"/>
                    <a:pt x="8021" y="1253"/>
                  </a:cubicBezTo>
                  <a:lnTo>
                    <a:pt x="8021" y="1253"/>
                  </a:lnTo>
                  <a:cubicBezTo>
                    <a:pt x="7391" y="1305"/>
                    <a:pt x="6682" y="1347"/>
                    <a:pt x="5932" y="1347"/>
                  </a:cubicBezTo>
                  <a:cubicBezTo>
                    <a:pt x="4014" y="1347"/>
                    <a:pt x="1828" y="1073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107349" y="561336"/>
              <a:ext cx="1098865" cy="916116"/>
            </a:xfrm>
            <a:custGeom>
              <a:avLst/>
              <a:gdLst/>
              <a:ahLst/>
              <a:cxnLst/>
              <a:rect l="l" t="t" r="r" b="b"/>
              <a:pathLst>
                <a:path w="28736" h="23957" extrusionOk="0">
                  <a:moveTo>
                    <a:pt x="17859" y="0"/>
                  </a:moveTo>
                  <a:cubicBezTo>
                    <a:pt x="16143" y="0"/>
                    <a:pt x="14295" y="945"/>
                    <a:pt x="13617" y="2495"/>
                  </a:cubicBezTo>
                  <a:cubicBezTo>
                    <a:pt x="12694" y="2085"/>
                    <a:pt x="11709" y="1880"/>
                    <a:pt x="10709" y="1880"/>
                  </a:cubicBezTo>
                  <a:cubicBezTo>
                    <a:pt x="10409" y="1880"/>
                    <a:pt x="10108" y="1898"/>
                    <a:pt x="9806" y="1935"/>
                  </a:cubicBezTo>
                  <a:cubicBezTo>
                    <a:pt x="8927" y="2069"/>
                    <a:pt x="6342" y="3161"/>
                    <a:pt x="6902" y="4467"/>
                  </a:cubicBezTo>
                  <a:cubicBezTo>
                    <a:pt x="6795" y="4461"/>
                    <a:pt x="6689" y="4458"/>
                    <a:pt x="6583" y="4458"/>
                  </a:cubicBezTo>
                  <a:cubicBezTo>
                    <a:pt x="5282" y="4458"/>
                    <a:pt x="4022" y="4908"/>
                    <a:pt x="3012" y="5746"/>
                  </a:cubicBezTo>
                  <a:cubicBezTo>
                    <a:pt x="2505" y="6199"/>
                    <a:pt x="1973" y="6865"/>
                    <a:pt x="1973" y="7638"/>
                  </a:cubicBezTo>
                  <a:cubicBezTo>
                    <a:pt x="1946" y="8437"/>
                    <a:pt x="2212" y="8197"/>
                    <a:pt x="1733" y="8810"/>
                  </a:cubicBezTo>
                  <a:cubicBezTo>
                    <a:pt x="1013" y="9609"/>
                    <a:pt x="214" y="10142"/>
                    <a:pt x="187" y="11315"/>
                  </a:cubicBezTo>
                  <a:cubicBezTo>
                    <a:pt x="187" y="12167"/>
                    <a:pt x="454" y="13766"/>
                    <a:pt x="1173" y="14352"/>
                  </a:cubicBezTo>
                  <a:cubicBezTo>
                    <a:pt x="880" y="14832"/>
                    <a:pt x="347" y="15098"/>
                    <a:pt x="214" y="15711"/>
                  </a:cubicBezTo>
                  <a:cubicBezTo>
                    <a:pt x="1" y="16431"/>
                    <a:pt x="294" y="17363"/>
                    <a:pt x="614" y="18029"/>
                  </a:cubicBezTo>
                  <a:cubicBezTo>
                    <a:pt x="853" y="18562"/>
                    <a:pt x="1306" y="19175"/>
                    <a:pt x="1866" y="19282"/>
                  </a:cubicBezTo>
                  <a:lnTo>
                    <a:pt x="2292" y="19628"/>
                  </a:lnTo>
                  <a:cubicBezTo>
                    <a:pt x="2696" y="20184"/>
                    <a:pt x="3113" y="20446"/>
                    <a:pt x="3431" y="20446"/>
                  </a:cubicBezTo>
                  <a:cubicBezTo>
                    <a:pt x="3892" y="20446"/>
                    <a:pt x="4148" y="19900"/>
                    <a:pt x="3864" y="18909"/>
                  </a:cubicBezTo>
                  <a:cubicBezTo>
                    <a:pt x="3625" y="17976"/>
                    <a:pt x="3731" y="18163"/>
                    <a:pt x="3971" y="17390"/>
                  </a:cubicBezTo>
                  <a:cubicBezTo>
                    <a:pt x="4264" y="16564"/>
                    <a:pt x="3998" y="15631"/>
                    <a:pt x="3305" y="15072"/>
                  </a:cubicBezTo>
                  <a:cubicBezTo>
                    <a:pt x="4877" y="14139"/>
                    <a:pt x="5357" y="11714"/>
                    <a:pt x="4397" y="10302"/>
                  </a:cubicBezTo>
                  <a:cubicBezTo>
                    <a:pt x="6156" y="10275"/>
                    <a:pt x="7968" y="9050"/>
                    <a:pt x="7755" y="7158"/>
                  </a:cubicBezTo>
                  <a:lnTo>
                    <a:pt x="7755" y="7158"/>
                  </a:lnTo>
                  <a:cubicBezTo>
                    <a:pt x="8670" y="7571"/>
                    <a:pt x="9764" y="7927"/>
                    <a:pt x="10808" y="7927"/>
                  </a:cubicBezTo>
                  <a:cubicBezTo>
                    <a:pt x="11649" y="7927"/>
                    <a:pt x="12457" y="7696"/>
                    <a:pt x="13110" y="7078"/>
                  </a:cubicBezTo>
                  <a:cubicBezTo>
                    <a:pt x="13556" y="7800"/>
                    <a:pt x="14273" y="8403"/>
                    <a:pt x="15084" y="8403"/>
                  </a:cubicBezTo>
                  <a:cubicBezTo>
                    <a:pt x="15292" y="8403"/>
                    <a:pt x="15505" y="8364"/>
                    <a:pt x="15722" y="8277"/>
                  </a:cubicBezTo>
                  <a:lnTo>
                    <a:pt x="15722" y="8277"/>
                  </a:lnTo>
                  <a:cubicBezTo>
                    <a:pt x="15189" y="9050"/>
                    <a:pt x="15029" y="9902"/>
                    <a:pt x="15828" y="10648"/>
                  </a:cubicBezTo>
                  <a:cubicBezTo>
                    <a:pt x="16112" y="10875"/>
                    <a:pt x="16660" y="11030"/>
                    <a:pt x="17166" y="11030"/>
                  </a:cubicBezTo>
                  <a:cubicBezTo>
                    <a:pt x="17850" y="11030"/>
                    <a:pt x="18456" y="10748"/>
                    <a:pt x="18226" y="9982"/>
                  </a:cubicBezTo>
                  <a:lnTo>
                    <a:pt x="18226" y="9982"/>
                  </a:lnTo>
                  <a:cubicBezTo>
                    <a:pt x="18367" y="10280"/>
                    <a:pt x="18664" y="10439"/>
                    <a:pt x="18967" y="10439"/>
                  </a:cubicBezTo>
                  <a:cubicBezTo>
                    <a:pt x="19179" y="10439"/>
                    <a:pt x="19394" y="10360"/>
                    <a:pt x="19559" y="10196"/>
                  </a:cubicBezTo>
                  <a:cubicBezTo>
                    <a:pt x="20118" y="9663"/>
                    <a:pt x="19879" y="8837"/>
                    <a:pt x="19559" y="8250"/>
                  </a:cubicBezTo>
                  <a:lnTo>
                    <a:pt x="19559" y="8250"/>
                  </a:lnTo>
                  <a:cubicBezTo>
                    <a:pt x="19895" y="8705"/>
                    <a:pt x="20381" y="8989"/>
                    <a:pt x="20888" y="8989"/>
                  </a:cubicBezTo>
                  <a:cubicBezTo>
                    <a:pt x="21183" y="8989"/>
                    <a:pt x="21486" y="8893"/>
                    <a:pt x="21770" y="8677"/>
                  </a:cubicBezTo>
                  <a:cubicBezTo>
                    <a:pt x="21957" y="10329"/>
                    <a:pt x="22650" y="12380"/>
                    <a:pt x="24515" y="12487"/>
                  </a:cubicBezTo>
                  <a:cubicBezTo>
                    <a:pt x="23023" y="13580"/>
                    <a:pt x="23476" y="15924"/>
                    <a:pt x="25154" y="16564"/>
                  </a:cubicBezTo>
                  <a:cubicBezTo>
                    <a:pt x="24382" y="17257"/>
                    <a:pt x="23396" y="17656"/>
                    <a:pt x="23289" y="18935"/>
                  </a:cubicBezTo>
                  <a:cubicBezTo>
                    <a:pt x="23263" y="19655"/>
                    <a:pt x="23662" y="21067"/>
                    <a:pt x="24595" y="21067"/>
                  </a:cubicBezTo>
                  <a:cubicBezTo>
                    <a:pt x="24222" y="21573"/>
                    <a:pt x="23129" y="23012"/>
                    <a:pt x="23396" y="23625"/>
                  </a:cubicBezTo>
                  <a:cubicBezTo>
                    <a:pt x="23480" y="23862"/>
                    <a:pt x="23651" y="23956"/>
                    <a:pt x="23854" y="23956"/>
                  </a:cubicBezTo>
                  <a:cubicBezTo>
                    <a:pt x="24358" y="23956"/>
                    <a:pt x="25055" y="23370"/>
                    <a:pt x="25074" y="22932"/>
                  </a:cubicBezTo>
                  <a:cubicBezTo>
                    <a:pt x="25980" y="22932"/>
                    <a:pt x="26327" y="21786"/>
                    <a:pt x="26753" y="21040"/>
                  </a:cubicBezTo>
                  <a:cubicBezTo>
                    <a:pt x="27286" y="20028"/>
                    <a:pt x="26993" y="19575"/>
                    <a:pt x="26780" y="18562"/>
                  </a:cubicBezTo>
                  <a:lnTo>
                    <a:pt x="26780" y="18562"/>
                  </a:lnTo>
                  <a:cubicBezTo>
                    <a:pt x="26840" y="18569"/>
                    <a:pt x="26899" y="18572"/>
                    <a:pt x="26956" y="18572"/>
                  </a:cubicBezTo>
                  <a:cubicBezTo>
                    <a:pt x="28727" y="18572"/>
                    <a:pt x="28736" y="15446"/>
                    <a:pt x="27419" y="14645"/>
                  </a:cubicBezTo>
                  <a:cubicBezTo>
                    <a:pt x="28512" y="13873"/>
                    <a:pt x="28725" y="12700"/>
                    <a:pt x="28405" y="11475"/>
                  </a:cubicBezTo>
                  <a:cubicBezTo>
                    <a:pt x="28112" y="10275"/>
                    <a:pt x="27286" y="10009"/>
                    <a:pt x="26194" y="9822"/>
                  </a:cubicBezTo>
                  <a:cubicBezTo>
                    <a:pt x="26700" y="8863"/>
                    <a:pt x="27046" y="7771"/>
                    <a:pt x="26327" y="6838"/>
                  </a:cubicBezTo>
                  <a:cubicBezTo>
                    <a:pt x="25561" y="5817"/>
                    <a:pt x="24310" y="5342"/>
                    <a:pt x="23067" y="5342"/>
                  </a:cubicBezTo>
                  <a:cubicBezTo>
                    <a:pt x="22883" y="5342"/>
                    <a:pt x="22699" y="5352"/>
                    <a:pt x="22516" y="5373"/>
                  </a:cubicBezTo>
                  <a:cubicBezTo>
                    <a:pt x="22748" y="4468"/>
                    <a:pt x="22294" y="3866"/>
                    <a:pt x="21522" y="3866"/>
                  </a:cubicBezTo>
                  <a:cubicBezTo>
                    <a:pt x="21407" y="3866"/>
                    <a:pt x="21285" y="3880"/>
                    <a:pt x="21158" y="3907"/>
                  </a:cubicBezTo>
                  <a:cubicBezTo>
                    <a:pt x="21344" y="2415"/>
                    <a:pt x="21051" y="1163"/>
                    <a:pt x="19665" y="417"/>
                  </a:cubicBezTo>
                  <a:cubicBezTo>
                    <a:pt x="19128" y="133"/>
                    <a:pt x="18503" y="0"/>
                    <a:pt x="17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000973" y="1496336"/>
              <a:ext cx="96824" cy="42829"/>
            </a:xfrm>
            <a:custGeom>
              <a:avLst/>
              <a:gdLst/>
              <a:ahLst/>
              <a:cxnLst/>
              <a:rect l="l" t="t" r="r" b="b"/>
              <a:pathLst>
                <a:path w="2532" h="1120" extrusionOk="0">
                  <a:moveTo>
                    <a:pt x="2079" y="0"/>
                  </a:moveTo>
                  <a:cubicBezTo>
                    <a:pt x="1919" y="0"/>
                    <a:pt x="1785" y="27"/>
                    <a:pt x="1626" y="53"/>
                  </a:cubicBezTo>
                  <a:cubicBezTo>
                    <a:pt x="1546" y="53"/>
                    <a:pt x="1439" y="80"/>
                    <a:pt x="1359" y="107"/>
                  </a:cubicBezTo>
                  <a:lnTo>
                    <a:pt x="1119" y="187"/>
                  </a:lnTo>
                  <a:lnTo>
                    <a:pt x="853" y="293"/>
                  </a:lnTo>
                  <a:cubicBezTo>
                    <a:pt x="773" y="346"/>
                    <a:pt x="693" y="373"/>
                    <a:pt x="640" y="426"/>
                  </a:cubicBezTo>
                  <a:cubicBezTo>
                    <a:pt x="560" y="480"/>
                    <a:pt x="480" y="533"/>
                    <a:pt x="426" y="586"/>
                  </a:cubicBezTo>
                  <a:cubicBezTo>
                    <a:pt x="373" y="640"/>
                    <a:pt x="320" y="693"/>
                    <a:pt x="267" y="746"/>
                  </a:cubicBezTo>
                  <a:cubicBezTo>
                    <a:pt x="187" y="826"/>
                    <a:pt x="133" y="906"/>
                    <a:pt x="80" y="1013"/>
                  </a:cubicBezTo>
                  <a:cubicBezTo>
                    <a:pt x="27" y="1066"/>
                    <a:pt x="0" y="1119"/>
                    <a:pt x="0" y="1119"/>
                  </a:cubicBezTo>
                  <a:lnTo>
                    <a:pt x="133" y="1039"/>
                  </a:lnTo>
                  <a:cubicBezTo>
                    <a:pt x="187" y="1013"/>
                    <a:pt x="293" y="933"/>
                    <a:pt x="400" y="879"/>
                  </a:cubicBezTo>
                  <a:cubicBezTo>
                    <a:pt x="453" y="853"/>
                    <a:pt x="506" y="826"/>
                    <a:pt x="586" y="773"/>
                  </a:cubicBezTo>
                  <a:cubicBezTo>
                    <a:pt x="640" y="746"/>
                    <a:pt x="720" y="719"/>
                    <a:pt x="773" y="693"/>
                  </a:cubicBezTo>
                  <a:cubicBezTo>
                    <a:pt x="906" y="613"/>
                    <a:pt x="1066" y="533"/>
                    <a:pt x="1226" y="480"/>
                  </a:cubicBezTo>
                  <a:cubicBezTo>
                    <a:pt x="1386" y="426"/>
                    <a:pt x="1546" y="373"/>
                    <a:pt x="1705" y="320"/>
                  </a:cubicBezTo>
                  <a:lnTo>
                    <a:pt x="2105" y="187"/>
                  </a:lnTo>
                  <a:cubicBezTo>
                    <a:pt x="2372" y="107"/>
                    <a:pt x="2531" y="27"/>
                    <a:pt x="2531" y="27"/>
                  </a:cubicBezTo>
                  <a:cubicBezTo>
                    <a:pt x="2372" y="0"/>
                    <a:pt x="2238" y="0"/>
                    <a:pt x="2079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72888" y="648561"/>
              <a:ext cx="302670" cy="330164"/>
            </a:xfrm>
            <a:custGeom>
              <a:avLst/>
              <a:gdLst/>
              <a:ahLst/>
              <a:cxnLst/>
              <a:rect l="l" t="t" r="r" b="b"/>
              <a:pathLst>
                <a:path w="7915" h="8634" extrusionOk="0">
                  <a:moveTo>
                    <a:pt x="7141" y="1"/>
                  </a:moveTo>
                  <a:cubicBezTo>
                    <a:pt x="6635" y="427"/>
                    <a:pt x="6076" y="800"/>
                    <a:pt x="5516" y="1146"/>
                  </a:cubicBezTo>
                  <a:cubicBezTo>
                    <a:pt x="4583" y="1706"/>
                    <a:pt x="3491" y="1919"/>
                    <a:pt x="2585" y="2479"/>
                  </a:cubicBezTo>
                  <a:cubicBezTo>
                    <a:pt x="1492" y="3172"/>
                    <a:pt x="293" y="4504"/>
                    <a:pt x="0" y="5756"/>
                  </a:cubicBezTo>
                  <a:lnTo>
                    <a:pt x="1386" y="8634"/>
                  </a:lnTo>
                  <a:cubicBezTo>
                    <a:pt x="2638" y="8501"/>
                    <a:pt x="3891" y="8527"/>
                    <a:pt x="5036" y="7755"/>
                  </a:cubicBezTo>
                  <a:cubicBezTo>
                    <a:pt x="6129" y="6982"/>
                    <a:pt x="7914" y="5063"/>
                    <a:pt x="7328" y="3598"/>
                  </a:cubicBezTo>
                  <a:lnTo>
                    <a:pt x="7328" y="3598"/>
                  </a:lnTo>
                  <a:cubicBezTo>
                    <a:pt x="7035" y="3758"/>
                    <a:pt x="6688" y="3864"/>
                    <a:pt x="6369" y="3944"/>
                  </a:cubicBezTo>
                  <a:cubicBezTo>
                    <a:pt x="6928" y="3118"/>
                    <a:pt x="7514" y="1919"/>
                    <a:pt x="7301" y="880"/>
                  </a:cubicBezTo>
                  <a:lnTo>
                    <a:pt x="7301" y="880"/>
                  </a:lnTo>
                  <a:cubicBezTo>
                    <a:pt x="7088" y="1013"/>
                    <a:pt x="6902" y="1200"/>
                    <a:pt x="6715" y="1333"/>
                  </a:cubicBezTo>
                  <a:cubicBezTo>
                    <a:pt x="6902" y="933"/>
                    <a:pt x="7221" y="454"/>
                    <a:pt x="7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03442" y="812609"/>
              <a:ext cx="99883" cy="93803"/>
            </a:xfrm>
            <a:custGeom>
              <a:avLst/>
              <a:gdLst/>
              <a:ahLst/>
              <a:cxnLst/>
              <a:rect l="l" t="t" r="r" b="b"/>
              <a:pathLst>
                <a:path w="2612" h="2453" extrusionOk="0">
                  <a:moveTo>
                    <a:pt x="2612" y="1"/>
                  </a:moveTo>
                  <a:lnTo>
                    <a:pt x="2452" y="27"/>
                  </a:lnTo>
                  <a:cubicBezTo>
                    <a:pt x="2319" y="54"/>
                    <a:pt x="2159" y="81"/>
                    <a:pt x="2026" y="134"/>
                  </a:cubicBezTo>
                  <a:cubicBezTo>
                    <a:pt x="1839" y="187"/>
                    <a:pt x="1653" y="294"/>
                    <a:pt x="1466" y="400"/>
                  </a:cubicBezTo>
                  <a:cubicBezTo>
                    <a:pt x="1280" y="507"/>
                    <a:pt x="1066" y="640"/>
                    <a:pt x="880" y="800"/>
                  </a:cubicBezTo>
                  <a:cubicBezTo>
                    <a:pt x="800" y="880"/>
                    <a:pt x="720" y="960"/>
                    <a:pt x="640" y="1040"/>
                  </a:cubicBezTo>
                  <a:cubicBezTo>
                    <a:pt x="560" y="1146"/>
                    <a:pt x="480" y="1226"/>
                    <a:pt x="400" y="1333"/>
                  </a:cubicBezTo>
                  <a:cubicBezTo>
                    <a:pt x="267" y="1493"/>
                    <a:pt x="187" y="1679"/>
                    <a:pt x="107" y="1866"/>
                  </a:cubicBezTo>
                  <a:cubicBezTo>
                    <a:pt x="54" y="1999"/>
                    <a:pt x="1" y="2159"/>
                    <a:pt x="1" y="2292"/>
                  </a:cubicBezTo>
                  <a:lnTo>
                    <a:pt x="1" y="2452"/>
                  </a:lnTo>
                  <a:cubicBezTo>
                    <a:pt x="1" y="2452"/>
                    <a:pt x="1" y="2399"/>
                    <a:pt x="54" y="2319"/>
                  </a:cubicBezTo>
                  <a:cubicBezTo>
                    <a:pt x="107" y="2186"/>
                    <a:pt x="187" y="2079"/>
                    <a:pt x="267" y="1972"/>
                  </a:cubicBezTo>
                  <a:cubicBezTo>
                    <a:pt x="374" y="1813"/>
                    <a:pt x="507" y="1653"/>
                    <a:pt x="640" y="1519"/>
                  </a:cubicBezTo>
                  <a:cubicBezTo>
                    <a:pt x="693" y="1440"/>
                    <a:pt x="773" y="1360"/>
                    <a:pt x="853" y="1280"/>
                  </a:cubicBezTo>
                  <a:cubicBezTo>
                    <a:pt x="933" y="1200"/>
                    <a:pt x="1040" y="1120"/>
                    <a:pt x="1120" y="1040"/>
                  </a:cubicBezTo>
                  <a:cubicBezTo>
                    <a:pt x="1280" y="907"/>
                    <a:pt x="1466" y="773"/>
                    <a:pt x="1626" y="640"/>
                  </a:cubicBezTo>
                  <a:cubicBezTo>
                    <a:pt x="1813" y="507"/>
                    <a:pt x="1972" y="400"/>
                    <a:pt x="2132" y="294"/>
                  </a:cubicBezTo>
                  <a:lnTo>
                    <a:pt x="2479" y="8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20764" y="863544"/>
              <a:ext cx="72388" cy="41835"/>
            </a:xfrm>
            <a:custGeom>
              <a:avLst/>
              <a:gdLst/>
              <a:ahLst/>
              <a:cxnLst/>
              <a:rect l="l" t="t" r="r" b="b"/>
              <a:pathLst>
                <a:path w="1893" h="1094" extrusionOk="0">
                  <a:moveTo>
                    <a:pt x="1892" y="1"/>
                  </a:moveTo>
                  <a:cubicBezTo>
                    <a:pt x="1759" y="28"/>
                    <a:pt x="1653" y="54"/>
                    <a:pt x="1546" y="108"/>
                  </a:cubicBezTo>
                  <a:cubicBezTo>
                    <a:pt x="1333" y="187"/>
                    <a:pt x="1093" y="294"/>
                    <a:pt x="880" y="427"/>
                  </a:cubicBezTo>
                  <a:cubicBezTo>
                    <a:pt x="773" y="507"/>
                    <a:pt x="613" y="614"/>
                    <a:pt x="560" y="640"/>
                  </a:cubicBezTo>
                  <a:cubicBezTo>
                    <a:pt x="507" y="694"/>
                    <a:pt x="454" y="720"/>
                    <a:pt x="400" y="747"/>
                  </a:cubicBezTo>
                  <a:cubicBezTo>
                    <a:pt x="347" y="800"/>
                    <a:pt x="320" y="827"/>
                    <a:pt x="267" y="854"/>
                  </a:cubicBezTo>
                  <a:cubicBezTo>
                    <a:pt x="160" y="934"/>
                    <a:pt x="81" y="1014"/>
                    <a:pt x="1" y="1093"/>
                  </a:cubicBezTo>
                  <a:cubicBezTo>
                    <a:pt x="107" y="1093"/>
                    <a:pt x="240" y="1067"/>
                    <a:pt x="347" y="1040"/>
                  </a:cubicBezTo>
                  <a:cubicBezTo>
                    <a:pt x="454" y="1014"/>
                    <a:pt x="560" y="987"/>
                    <a:pt x="667" y="934"/>
                  </a:cubicBezTo>
                  <a:cubicBezTo>
                    <a:pt x="800" y="880"/>
                    <a:pt x="933" y="800"/>
                    <a:pt x="1040" y="747"/>
                  </a:cubicBezTo>
                  <a:cubicBezTo>
                    <a:pt x="1253" y="587"/>
                    <a:pt x="1466" y="454"/>
                    <a:pt x="1653" y="267"/>
                  </a:cubicBezTo>
                  <a:cubicBezTo>
                    <a:pt x="1733" y="187"/>
                    <a:pt x="1813" y="81"/>
                    <a:pt x="1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834034" y="903314"/>
              <a:ext cx="98850" cy="32619"/>
            </a:xfrm>
            <a:custGeom>
              <a:avLst/>
              <a:gdLst/>
              <a:ahLst/>
              <a:cxnLst/>
              <a:rect l="l" t="t" r="r" b="b"/>
              <a:pathLst>
                <a:path w="2585" h="853" extrusionOk="0">
                  <a:moveTo>
                    <a:pt x="2585" y="0"/>
                  </a:moveTo>
                  <a:lnTo>
                    <a:pt x="2585" y="0"/>
                  </a:lnTo>
                  <a:cubicBezTo>
                    <a:pt x="2451" y="27"/>
                    <a:pt x="2292" y="53"/>
                    <a:pt x="2158" y="107"/>
                  </a:cubicBezTo>
                  <a:lnTo>
                    <a:pt x="1306" y="426"/>
                  </a:lnTo>
                  <a:cubicBezTo>
                    <a:pt x="1146" y="453"/>
                    <a:pt x="986" y="506"/>
                    <a:pt x="853" y="533"/>
                  </a:cubicBezTo>
                  <a:cubicBezTo>
                    <a:pt x="773" y="560"/>
                    <a:pt x="693" y="586"/>
                    <a:pt x="640" y="586"/>
                  </a:cubicBezTo>
                  <a:lnTo>
                    <a:pt x="426" y="640"/>
                  </a:lnTo>
                  <a:cubicBezTo>
                    <a:pt x="346" y="640"/>
                    <a:pt x="240" y="640"/>
                    <a:pt x="133" y="666"/>
                  </a:cubicBezTo>
                  <a:lnTo>
                    <a:pt x="0" y="666"/>
                  </a:lnTo>
                  <a:lnTo>
                    <a:pt x="107" y="720"/>
                  </a:lnTo>
                  <a:cubicBezTo>
                    <a:pt x="213" y="773"/>
                    <a:pt x="320" y="800"/>
                    <a:pt x="426" y="800"/>
                  </a:cubicBezTo>
                  <a:cubicBezTo>
                    <a:pt x="480" y="853"/>
                    <a:pt x="560" y="853"/>
                    <a:pt x="640" y="853"/>
                  </a:cubicBezTo>
                  <a:cubicBezTo>
                    <a:pt x="799" y="853"/>
                    <a:pt x="986" y="826"/>
                    <a:pt x="1146" y="800"/>
                  </a:cubicBezTo>
                  <a:lnTo>
                    <a:pt x="1412" y="720"/>
                  </a:lnTo>
                  <a:lnTo>
                    <a:pt x="1652" y="640"/>
                  </a:lnTo>
                  <a:cubicBezTo>
                    <a:pt x="1732" y="613"/>
                    <a:pt x="1812" y="560"/>
                    <a:pt x="1865" y="533"/>
                  </a:cubicBezTo>
                  <a:cubicBezTo>
                    <a:pt x="1998" y="453"/>
                    <a:pt x="2132" y="373"/>
                    <a:pt x="2238" y="293"/>
                  </a:cubicBezTo>
                  <a:cubicBezTo>
                    <a:pt x="2371" y="187"/>
                    <a:pt x="2478" y="107"/>
                    <a:pt x="2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614339" y="639383"/>
              <a:ext cx="333262" cy="267298"/>
            </a:xfrm>
            <a:custGeom>
              <a:avLst/>
              <a:gdLst/>
              <a:ahLst/>
              <a:cxnLst/>
              <a:rect l="l" t="t" r="r" b="b"/>
              <a:pathLst>
                <a:path w="8715" h="6990" extrusionOk="0">
                  <a:moveTo>
                    <a:pt x="427" y="1"/>
                  </a:moveTo>
                  <a:lnTo>
                    <a:pt x="427" y="1"/>
                  </a:lnTo>
                  <a:cubicBezTo>
                    <a:pt x="454" y="827"/>
                    <a:pt x="667" y="1626"/>
                    <a:pt x="1067" y="2372"/>
                  </a:cubicBezTo>
                  <a:cubicBezTo>
                    <a:pt x="903" y="2372"/>
                    <a:pt x="692" y="2451"/>
                    <a:pt x="506" y="2451"/>
                  </a:cubicBezTo>
                  <a:cubicBezTo>
                    <a:pt x="450" y="2451"/>
                    <a:pt x="397" y="2444"/>
                    <a:pt x="347" y="2426"/>
                  </a:cubicBezTo>
                  <a:lnTo>
                    <a:pt x="347" y="2426"/>
                  </a:lnTo>
                  <a:cubicBezTo>
                    <a:pt x="214" y="2985"/>
                    <a:pt x="321" y="3598"/>
                    <a:pt x="640" y="4078"/>
                  </a:cubicBezTo>
                  <a:cubicBezTo>
                    <a:pt x="1" y="4930"/>
                    <a:pt x="1706" y="6156"/>
                    <a:pt x="2426" y="6502"/>
                  </a:cubicBezTo>
                  <a:cubicBezTo>
                    <a:pt x="3100" y="6840"/>
                    <a:pt x="3833" y="6989"/>
                    <a:pt x="4565" y="6989"/>
                  </a:cubicBezTo>
                  <a:cubicBezTo>
                    <a:pt x="5683" y="6989"/>
                    <a:pt x="6800" y="6640"/>
                    <a:pt x="7702" y="6076"/>
                  </a:cubicBezTo>
                  <a:lnTo>
                    <a:pt x="7702" y="6209"/>
                  </a:lnTo>
                  <a:cubicBezTo>
                    <a:pt x="8714" y="4078"/>
                    <a:pt x="7222" y="1653"/>
                    <a:pt x="5144" y="854"/>
                  </a:cubicBezTo>
                  <a:cubicBezTo>
                    <a:pt x="3625" y="294"/>
                    <a:pt x="1919" y="294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751925" y="831958"/>
              <a:ext cx="151851" cy="55830"/>
            </a:xfrm>
            <a:custGeom>
              <a:avLst/>
              <a:gdLst/>
              <a:ahLst/>
              <a:cxnLst/>
              <a:rect l="l" t="t" r="r" b="b"/>
              <a:pathLst>
                <a:path w="3971" h="1460" extrusionOk="0">
                  <a:moveTo>
                    <a:pt x="0" y="1"/>
                  </a:moveTo>
                  <a:lnTo>
                    <a:pt x="107" y="187"/>
                  </a:lnTo>
                  <a:cubicBezTo>
                    <a:pt x="133" y="241"/>
                    <a:pt x="187" y="294"/>
                    <a:pt x="240" y="374"/>
                  </a:cubicBezTo>
                  <a:cubicBezTo>
                    <a:pt x="293" y="427"/>
                    <a:pt x="373" y="507"/>
                    <a:pt x="453" y="561"/>
                  </a:cubicBezTo>
                  <a:cubicBezTo>
                    <a:pt x="533" y="640"/>
                    <a:pt x="613" y="694"/>
                    <a:pt x="720" y="774"/>
                  </a:cubicBezTo>
                  <a:cubicBezTo>
                    <a:pt x="826" y="827"/>
                    <a:pt x="933" y="907"/>
                    <a:pt x="1039" y="960"/>
                  </a:cubicBezTo>
                  <a:cubicBezTo>
                    <a:pt x="1173" y="1040"/>
                    <a:pt x="1279" y="1093"/>
                    <a:pt x="1412" y="1147"/>
                  </a:cubicBezTo>
                  <a:cubicBezTo>
                    <a:pt x="1546" y="1200"/>
                    <a:pt x="1679" y="1253"/>
                    <a:pt x="1812" y="1280"/>
                  </a:cubicBezTo>
                  <a:cubicBezTo>
                    <a:pt x="2079" y="1360"/>
                    <a:pt x="2345" y="1413"/>
                    <a:pt x="2611" y="1440"/>
                  </a:cubicBezTo>
                  <a:cubicBezTo>
                    <a:pt x="2678" y="1453"/>
                    <a:pt x="2745" y="1460"/>
                    <a:pt x="2808" y="1460"/>
                  </a:cubicBezTo>
                  <a:cubicBezTo>
                    <a:pt x="2871" y="1460"/>
                    <a:pt x="2931" y="1453"/>
                    <a:pt x="2984" y="1440"/>
                  </a:cubicBezTo>
                  <a:cubicBezTo>
                    <a:pt x="3118" y="1440"/>
                    <a:pt x="3224" y="1440"/>
                    <a:pt x="3331" y="1413"/>
                  </a:cubicBezTo>
                  <a:cubicBezTo>
                    <a:pt x="3411" y="1387"/>
                    <a:pt x="3517" y="1360"/>
                    <a:pt x="3597" y="1333"/>
                  </a:cubicBezTo>
                  <a:cubicBezTo>
                    <a:pt x="3677" y="1307"/>
                    <a:pt x="3757" y="1280"/>
                    <a:pt x="3810" y="1227"/>
                  </a:cubicBezTo>
                  <a:lnTo>
                    <a:pt x="3970" y="1120"/>
                  </a:lnTo>
                  <a:lnTo>
                    <a:pt x="3784" y="1173"/>
                  </a:lnTo>
                  <a:cubicBezTo>
                    <a:pt x="3731" y="1200"/>
                    <a:pt x="3651" y="1200"/>
                    <a:pt x="3571" y="1200"/>
                  </a:cubicBezTo>
                  <a:lnTo>
                    <a:pt x="3304" y="1200"/>
                  </a:lnTo>
                  <a:cubicBezTo>
                    <a:pt x="3091" y="1200"/>
                    <a:pt x="2851" y="1173"/>
                    <a:pt x="2638" y="1147"/>
                  </a:cubicBezTo>
                  <a:cubicBezTo>
                    <a:pt x="2531" y="1120"/>
                    <a:pt x="2398" y="1067"/>
                    <a:pt x="2265" y="1040"/>
                  </a:cubicBezTo>
                  <a:cubicBezTo>
                    <a:pt x="2158" y="1040"/>
                    <a:pt x="2025" y="987"/>
                    <a:pt x="1892" y="960"/>
                  </a:cubicBezTo>
                  <a:cubicBezTo>
                    <a:pt x="1652" y="880"/>
                    <a:pt x="1412" y="774"/>
                    <a:pt x="1173" y="667"/>
                  </a:cubicBezTo>
                  <a:cubicBezTo>
                    <a:pt x="959" y="587"/>
                    <a:pt x="773" y="481"/>
                    <a:pt x="560" y="374"/>
                  </a:cubicBezTo>
                  <a:cubicBezTo>
                    <a:pt x="480" y="321"/>
                    <a:pt x="400" y="294"/>
                    <a:pt x="320" y="241"/>
                  </a:cubicBezTo>
                  <a:cubicBezTo>
                    <a:pt x="267" y="187"/>
                    <a:pt x="187" y="161"/>
                    <a:pt x="160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84506" y="791233"/>
              <a:ext cx="111125" cy="68297"/>
            </a:xfrm>
            <a:custGeom>
              <a:avLst/>
              <a:gdLst/>
              <a:ahLst/>
              <a:cxnLst/>
              <a:rect l="l" t="t" r="r" b="b"/>
              <a:pathLst>
                <a:path w="2906" h="1786" extrusionOk="0">
                  <a:moveTo>
                    <a:pt x="1" y="0"/>
                  </a:moveTo>
                  <a:cubicBezTo>
                    <a:pt x="161" y="107"/>
                    <a:pt x="321" y="213"/>
                    <a:pt x="480" y="293"/>
                  </a:cubicBezTo>
                  <a:cubicBezTo>
                    <a:pt x="534" y="320"/>
                    <a:pt x="614" y="373"/>
                    <a:pt x="694" y="426"/>
                  </a:cubicBezTo>
                  <a:cubicBezTo>
                    <a:pt x="774" y="480"/>
                    <a:pt x="853" y="533"/>
                    <a:pt x="933" y="586"/>
                  </a:cubicBezTo>
                  <a:cubicBezTo>
                    <a:pt x="1093" y="693"/>
                    <a:pt x="1253" y="799"/>
                    <a:pt x="1440" y="906"/>
                  </a:cubicBezTo>
                  <a:cubicBezTo>
                    <a:pt x="1626" y="1013"/>
                    <a:pt x="1813" y="1146"/>
                    <a:pt x="1973" y="1252"/>
                  </a:cubicBezTo>
                  <a:cubicBezTo>
                    <a:pt x="2053" y="1306"/>
                    <a:pt x="2132" y="1332"/>
                    <a:pt x="2212" y="1386"/>
                  </a:cubicBezTo>
                  <a:cubicBezTo>
                    <a:pt x="2292" y="1439"/>
                    <a:pt x="2372" y="1492"/>
                    <a:pt x="2426" y="1519"/>
                  </a:cubicBezTo>
                  <a:cubicBezTo>
                    <a:pt x="2585" y="1626"/>
                    <a:pt x="2745" y="1705"/>
                    <a:pt x="2905" y="1785"/>
                  </a:cubicBezTo>
                  <a:cubicBezTo>
                    <a:pt x="2799" y="1652"/>
                    <a:pt x="2692" y="1492"/>
                    <a:pt x="2559" y="1386"/>
                  </a:cubicBezTo>
                  <a:cubicBezTo>
                    <a:pt x="2426" y="1226"/>
                    <a:pt x="2292" y="1119"/>
                    <a:pt x="2132" y="1013"/>
                  </a:cubicBezTo>
                  <a:cubicBezTo>
                    <a:pt x="1973" y="879"/>
                    <a:pt x="1813" y="746"/>
                    <a:pt x="1626" y="613"/>
                  </a:cubicBezTo>
                  <a:cubicBezTo>
                    <a:pt x="1440" y="506"/>
                    <a:pt x="1253" y="400"/>
                    <a:pt x="1067" y="320"/>
                  </a:cubicBezTo>
                  <a:cubicBezTo>
                    <a:pt x="880" y="240"/>
                    <a:pt x="720" y="160"/>
                    <a:pt x="534" y="133"/>
                  </a:cubicBezTo>
                  <a:cubicBezTo>
                    <a:pt x="374" y="80"/>
                    <a:pt x="187" y="2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836473" y="761674"/>
              <a:ext cx="67302" cy="88679"/>
            </a:xfrm>
            <a:custGeom>
              <a:avLst/>
              <a:gdLst/>
              <a:ahLst/>
              <a:cxnLst/>
              <a:rect l="l" t="t" r="r" b="b"/>
              <a:pathLst>
                <a:path w="1760" h="2319" extrusionOk="0">
                  <a:moveTo>
                    <a:pt x="1" y="0"/>
                  </a:moveTo>
                  <a:lnTo>
                    <a:pt x="107" y="80"/>
                  </a:lnTo>
                  <a:cubicBezTo>
                    <a:pt x="214" y="134"/>
                    <a:pt x="294" y="214"/>
                    <a:pt x="374" y="293"/>
                  </a:cubicBezTo>
                  <a:cubicBezTo>
                    <a:pt x="480" y="400"/>
                    <a:pt x="587" y="507"/>
                    <a:pt x="667" y="613"/>
                  </a:cubicBezTo>
                  <a:cubicBezTo>
                    <a:pt x="773" y="746"/>
                    <a:pt x="880" y="906"/>
                    <a:pt x="987" y="1040"/>
                  </a:cubicBezTo>
                  <a:cubicBezTo>
                    <a:pt x="1067" y="1199"/>
                    <a:pt x="1173" y="1359"/>
                    <a:pt x="1253" y="1493"/>
                  </a:cubicBezTo>
                  <a:lnTo>
                    <a:pt x="1493" y="1919"/>
                  </a:lnTo>
                  <a:cubicBezTo>
                    <a:pt x="1653" y="2159"/>
                    <a:pt x="1759" y="2319"/>
                    <a:pt x="1759" y="2319"/>
                  </a:cubicBezTo>
                  <a:cubicBezTo>
                    <a:pt x="1759" y="2159"/>
                    <a:pt x="1733" y="1999"/>
                    <a:pt x="1679" y="1839"/>
                  </a:cubicBezTo>
                  <a:cubicBezTo>
                    <a:pt x="1599" y="1493"/>
                    <a:pt x="1440" y="1173"/>
                    <a:pt x="1253" y="880"/>
                  </a:cubicBezTo>
                  <a:cubicBezTo>
                    <a:pt x="1147" y="693"/>
                    <a:pt x="1040" y="560"/>
                    <a:pt x="880" y="427"/>
                  </a:cubicBezTo>
                  <a:cubicBezTo>
                    <a:pt x="773" y="293"/>
                    <a:pt x="640" y="214"/>
                    <a:pt x="480" y="134"/>
                  </a:cubicBezTo>
                  <a:cubicBezTo>
                    <a:pt x="374" y="54"/>
                    <a:pt x="267" y="27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5806952" y="796013"/>
              <a:ext cx="207873" cy="174489"/>
            </a:xfrm>
            <a:custGeom>
              <a:avLst/>
              <a:gdLst/>
              <a:ahLst/>
              <a:cxnLst/>
              <a:rect l="l" t="t" r="r" b="b"/>
              <a:pathLst>
                <a:path w="5436" h="4563" extrusionOk="0">
                  <a:moveTo>
                    <a:pt x="3630" y="0"/>
                  </a:moveTo>
                  <a:cubicBezTo>
                    <a:pt x="3105" y="0"/>
                    <a:pt x="2677" y="348"/>
                    <a:pt x="2238" y="888"/>
                  </a:cubicBezTo>
                  <a:cubicBezTo>
                    <a:pt x="1652" y="1687"/>
                    <a:pt x="0" y="3179"/>
                    <a:pt x="719" y="4112"/>
                  </a:cubicBezTo>
                  <a:cubicBezTo>
                    <a:pt x="971" y="4429"/>
                    <a:pt x="1233" y="4563"/>
                    <a:pt x="1501" y="4563"/>
                  </a:cubicBezTo>
                  <a:cubicBezTo>
                    <a:pt x="2856" y="4563"/>
                    <a:pt x="4368" y="1164"/>
                    <a:pt x="5436" y="808"/>
                  </a:cubicBezTo>
                  <a:lnTo>
                    <a:pt x="4663" y="381"/>
                  </a:lnTo>
                  <a:cubicBezTo>
                    <a:pt x="4272" y="117"/>
                    <a:pt x="3934" y="0"/>
                    <a:pt x="3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5885382" y="826873"/>
              <a:ext cx="69329" cy="68297"/>
            </a:xfrm>
            <a:custGeom>
              <a:avLst/>
              <a:gdLst/>
              <a:ahLst/>
              <a:cxnLst/>
              <a:rect l="l" t="t" r="r" b="b"/>
              <a:pathLst>
                <a:path w="1813" h="178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679" y="81"/>
                    <a:pt x="1573" y="134"/>
                    <a:pt x="1440" y="214"/>
                  </a:cubicBezTo>
                  <a:cubicBezTo>
                    <a:pt x="1200" y="400"/>
                    <a:pt x="987" y="587"/>
                    <a:pt x="773" y="773"/>
                  </a:cubicBezTo>
                  <a:cubicBezTo>
                    <a:pt x="587" y="987"/>
                    <a:pt x="400" y="1200"/>
                    <a:pt x="214" y="1440"/>
                  </a:cubicBezTo>
                  <a:cubicBezTo>
                    <a:pt x="134" y="1546"/>
                    <a:pt x="81" y="1679"/>
                    <a:pt x="1" y="1786"/>
                  </a:cubicBezTo>
                  <a:cubicBezTo>
                    <a:pt x="134" y="1733"/>
                    <a:pt x="241" y="1653"/>
                    <a:pt x="347" y="1573"/>
                  </a:cubicBezTo>
                  <a:cubicBezTo>
                    <a:pt x="587" y="1413"/>
                    <a:pt x="800" y="1226"/>
                    <a:pt x="1013" y="1013"/>
                  </a:cubicBezTo>
                  <a:cubicBezTo>
                    <a:pt x="1147" y="907"/>
                    <a:pt x="1253" y="800"/>
                    <a:pt x="1333" y="667"/>
                  </a:cubicBezTo>
                  <a:cubicBezTo>
                    <a:pt x="1440" y="560"/>
                    <a:pt x="1520" y="454"/>
                    <a:pt x="1599" y="347"/>
                  </a:cubicBezTo>
                  <a:cubicBezTo>
                    <a:pt x="1679" y="241"/>
                    <a:pt x="1759" y="134"/>
                    <a:pt x="1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6696447" y="835400"/>
              <a:ext cx="174298" cy="204966"/>
            </a:xfrm>
            <a:custGeom>
              <a:avLst/>
              <a:gdLst/>
              <a:ahLst/>
              <a:cxnLst/>
              <a:rect l="l" t="t" r="r" b="b"/>
              <a:pathLst>
                <a:path w="4558" h="5360" extrusionOk="0">
                  <a:moveTo>
                    <a:pt x="1831" y="0"/>
                  </a:moveTo>
                  <a:cubicBezTo>
                    <a:pt x="1613" y="0"/>
                    <a:pt x="1340" y="71"/>
                    <a:pt x="987" y="231"/>
                  </a:cubicBezTo>
                  <a:cubicBezTo>
                    <a:pt x="614" y="444"/>
                    <a:pt x="294" y="710"/>
                    <a:pt x="1" y="1003"/>
                  </a:cubicBezTo>
                  <a:lnTo>
                    <a:pt x="2506" y="5134"/>
                  </a:lnTo>
                  <a:cubicBezTo>
                    <a:pt x="2752" y="5288"/>
                    <a:pt x="3026" y="5359"/>
                    <a:pt x="3290" y="5359"/>
                  </a:cubicBezTo>
                  <a:cubicBezTo>
                    <a:pt x="3939" y="5359"/>
                    <a:pt x="4531" y="4928"/>
                    <a:pt x="4531" y="4228"/>
                  </a:cubicBezTo>
                  <a:cubicBezTo>
                    <a:pt x="4557" y="3268"/>
                    <a:pt x="3385" y="2149"/>
                    <a:pt x="3012" y="1323"/>
                  </a:cubicBezTo>
                  <a:cubicBezTo>
                    <a:pt x="2637" y="574"/>
                    <a:pt x="2452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47421" y="865609"/>
              <a:ext cx="88679" cy="123324"/>
            </a:xfrm>
            <a:custGeom>
              <a:avLst/>
              <a:gdLst/>
              <a:ahLst/>
              <a:cxnLst/>
              <a:rect l="l" t="t" r="r" b="b"/>
              <a:pathLst>
                <a:path w="2319" h="3225" extrusionOk="0">
                  <a:moveTo>
                    <a:pt x="0" y="0"/>
                  </a:moveTo>
                  <a:lnTo>
                    <a:pt x="0" y="0"/>
                  </a:lnTo>
                  <a:cubicBezTo>
                    <a:pt x="80" y="187"/>
                    <a:pt x="160" y="373"/>
                    <a:pt x="267" y="560"/>
                  </a:cubicBezTo>
                  <a:cubicBezTo>
                    <a:pt x="347" y="746"/>
                    <a:pt x="453" y="933"/>
                    <a:pt x="586" y="1119"/>
                  </a:cubicBezTo>
                  <a:cubicBezTo>
                    <a:pt x="720" y="1306"/>
                    <a:pt x="853" y="1519"/>
                    <a:pt x="1013" y="1706"/>
                  </a:cubicBezTo>
                  <a:cubicBezTo>
                    <a:pt x="1173" y="1919"/>
                    <a:pt x="1332" y="2105"/>
                    <a:pt x="1466" y="2292"/>
                  </a:cubicBezTo>
                  <a:lnTo>
                    <a:pt x="1892" y="2771"/>
                  </a:lnTo>
                  <a:cubicBezTo>
                    <a:pt x="2025" y="2931"/>
                    <a:pt x="2158" y="3091"/>
                    <a:pt x="2318" y="3224"/>
                  </a:cubicBezTo>
                  <a:cubicBezTo>
                    <a:pt x="2238" y="3038"/>
                    <a:pt x="2132" y="2851"/>
                    <a:pt x="2025" y="2665"/>
                  </a:cubicBezTo>
                  <a:cubicBezTo>
                    <a:pt x="1945" y="2478"/>
                    <a:pt x="1812" y="2292"/>
                    <a:pt x="1705" y="2132"/>
                  </a:cubicBezTo>
                  <a:cubicBezTo>
                    <a:pt x="1572" y="1919"/>
                    <a:pt x="1412" y="1732"/>
                    <a:pt x="1279" y="1519"/>
                  </a:cubicBezTo>
                  <a:cubicBezTo>
                    <a:pt x="1119" y="1333"/>
                    <a:pt x="986" y="1146"/>
                    <a:pt x="826" y="960"/>
                  </a:cubicBezTo>
                  <a:cubicBezTo>
                    <a:pt x="746" y="880"/>
                    <a:pt x="666" y="800"/>
                    <a:pt x="613" y="720"/>
                  </a:cubicBezTo>
                  <a:cubicBezTo>
                    <a:pt x="560" y="613"/>
                    <a:pt x="480" y="533"/>
                    <a:pt x="426" y="480"/>
                  </a:cubicBezTo>
                  <a:cubicBezTo>
                    <a:pt x="293" y="293"/>
                    <a:pt x="160" y="16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927178" y="1669523"/>
              <a:ext cx="695968" cy="669506"/>
            </a:xfrm>
            <a:custGeom>
              <a:avLst/>
              <a:gdLst/>
              <a:ahLst/>
              <a:cxnLst/>
              <a:rect l="l" t="t" r="r" b="b"/>
              <a:pathLst>
                <a:path w="18200" h="17508" extrusionOk="0">
                  <a:moveTo>
                    <a:pt x="9240" y="1"/>
                  </a:moveTo>
                  <a:cubicBezTo>
                    <a:pt x="7887" y="1"/>
                    <a:pt x="6528" y="67"/>
                    <a:pt x="5196" y="107"/>
                  </a:cubicBezTo>
                  <a:cubicBezTo>
                    <a:pt x="4157" y="134"/>
                    <a:pt x="2825" y="214"/>
                    <a:pt x="1945" y="907"/>
                  </a:cubicBezTo>
                  <a:cubicBezTo>
                    <a:pt x="1039" y="1626"/>
                    <a:pt x="933" y="2879"/>
                    <a:pt x="746" y="3864"/>
                  </a:cubicBezTo>
                  <a:cubicBezTo>
                    <a:pt x="533" y="5410"/>
                    <a:pt x="400" y="6982"/>
                    <a:pt x="347" y="8527"/>
                  </a:cubicBezTo>
                  <a:cubicBezTo>
                    <a:pt x="320" y="9913"/>
                    <a:pt x="347" y="11565"/>
                    <a:pt x="0" y="12871"/>
                  </a:cubicBezTo>
                  <a:lnTo>
                    <a:pt x="3837" y="17374"/>
                  </a:lnTo>
                  <a:cubicBezTo>
                    <a:pt x="4020" y="17372"/>
                    <a:pt x="4202" y="17371"/>
                    <a:pt x="4384" y="17371"/>
                  </a:cubicBezTo>
                  <a:cubicBezTo>
                    <a:pt x="6569" y="17371"/>
                    <a:pt x="8732" y="17507"/>
                    <a:pt x="10872" y="17507"/>
                  </a:cubicBezTo>
                  <a:cubicBezTo>
                    <a:pt x="12657" y="17480"/>
                    <a:pt x="14842" y="17454"/>
                    <a:pt x="16201" y="16148"/>
                  </a:cubicBezTo>
                  <a:cubicBezTo>
                    <a:pt x="17320" y="15029"/>
                    <a:pt x="18013" y="13537"/>
                    <a:pt x="18093" y="11938"/>
                  </a:cubicBezTo>
                  <a:cubicBezTo>
                    <a:pt x="18199" y="10100"/>
                    <a:pt x="18013" y="8234"/>
                    <a:pt x="17906" y="6396"/>
                  </a:cubicBezTo>
                  <a:cubicBezTo>
                    <a:pt x="17826" y="5143"/>
                    <a:pt x="17906" y="3651"/>
                    <a:pt x="17453" y="2479"/>
                  </a:cubicBezTo>
                  <a:cubicBezTo>
                    <a:pt x="16787" y="720"/>
                    <a:pt x="14842" y="560"/>
                    <a:pt x="13243" y="294"/>
                  </a:cubicBezTo>
                  <a:cubicBezTo>
                    <a:pt x="11938" y="67"/>
                    <a:pt x="10592" y="1"/>
                    <a:pt x="9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770931" y="803317"/>
              <a:ext cx="1073397" cy="1046629"/>
            </a:xfrm>
            <a:custGeom>
              <a:avLst/>
              <a:gdLst/>
              <a:ahLst/>
              <a:cxnLst/>
              <a:rect l="l" t="t" r="r" b="b"/>
              <a:pathLst>
                <a:path w="28070" h="27370" extrusionOk="0">
                  <a:moveTo>
                    <a:pt x="16580" y="1"/>
                  </a:moveTo>
                  <a:cubicBezTo>
                    <a:pt x="13202" y="1"/>
                    <a:pt x="9749" y="925"/>
                    <a:pt x="6964" y="2695"/>
                  </a:cubicBezTo>
                  <a:cubicBezTo>
                    <a:pt x="3100" y="5200"/>
                    <a:pt x="1955" y="9063"/>
                    <a:pt x="2514" y="13513"/>
                  </a:cubicBezTo>
                  <a:cubicBezTo>
                    <a:pt x="0" y="13513"/>
                    <a:pt x="62" y="17731"/>
                    <a:pt x="3587" y="17731"/>
                  </a:cubicBezTo>
                  <a:cubicBezTo>
                    <a:pt x="3872" y="17731"/>
                    <a:pt x="4181" y="17703"/>
                    <a:pt x="4513" y="17643"/>
                  </a:cubicBezTo>
                  <a:cubicBezTo>
                    <a:pt x="6005" y="20654"/>
                    <a:pt x="10002" y="22013"/>
                    <a:pt x="12187" y="22093"/>
                  </a:cubicBezTo>
                  <a:lnTo>
                    <a:pt x="12187" y="22546"/>
                  </a:lnTo>
                  <a:cubicBezTo>
                    <a:pt x="12187" y="22546"/>
                    <a:pt x="11973" y="24944"/>
                    <a:pt x="11334" y="25371"/>
                  </a:cubicBezTo>
                  <a:lnTo>
                    <a:pt x="13119" y="27369"/>
                  </a:lnTo>
                  <a:cubicBezTo>
                    <a:pt x="14824" y="27236"/>
                    <a:pt x="14958" y="27156"/>
                    <a:pt x="14904" y="25584"/>
                  </a:cubicBezTo>
                  <a:cubicBezTo>
                    <a:pt x="14824" y="24811"/>
                    <a:pt x="15144" y="22493"/>
                    <a:pt x="15144" y="22493"/>
                  </a:cubicBezTo>
                  <a:cubicBezTo>
                    <a:pt x="15144" y="22493"/>
                    <a:pt x="16103" y="22386"/>
                    <a:pt x="16930" y="22333"/>
                  </a:cubicBezTo>
                  <a:cubicBezTo>
                    <a:pt x="17756" y="22253"/>
                    <a:pt x="18555" y="22040"/>
                    <a:pt x="19328" y="21720"/>
                  </a:cubicBezTo>
                  <a:cubicBezTo>
                    <a:pt x="21006" y="21107"/>
                    <a:pt x="22472" y="20042"/>
                    <a:pt x="23618" y="18709"/>
                  </a:cubicBezTo>
                  <a:cubicBezTo>
                    <a:pt x="23828" y="18821"/>
                    <a:pt x="24056" y="18871"/>
                    <a:pt x="24292" y="18871"/>
                  </a:cubicBezTo>
                  <a:cubicBezTo>
                    <a:pt x="25972" y="18871"/>
                    <a:pt x="28069" y="16314"/>
                    <a:pt x="27135" y="15005"/>
                  </a:cubicBezTo>
                  <a:cubicBezTo>
                    <a:pt x="26762" y="14497"/>
                    <a:pt x="26368" y="14301"/>
                    <a:pt x="25918" y="14301"/>
                  </a:cubicBezTo>
                  <a:cubicBezTo>
                    <a:pt x="25660" y="14301"/>
                    <a:pt x="25384" y="14366"/>
                    <a:pt x="25083" y="14473"/>
                  </a:cubicBezTo>
                  <a:cubicBezTo>
                    <a:pt x="25083" y="14473"/>
                    <a:pt x="25856" y="12368"/>
                    <a:pt x="26069" y="11701"/>
                  </a:cubicBezTo>
                  <a:cubicBezTo>
                    <a:pt x="26575" y="10076"/>
                    <a:pt x="27268" y="7625"/>
                    <a:pt x="26762" y="5919"/>
                  </a:cubicBezTo>
                  <a:cubicBezTo>
                    <a:pt x="26415" y="4773"/>
                    <a:pt x="24923" y="3761"/>
                    <a:pt x="24124" y="2855"/>
                  </a:cubicBezTo>
                  <a:cubicBezTo>
                    <a:pt x="23085" y="1549"/>
                    <a:pt x="21619" y="643"/>
                    <a:pt x="19967" y="324"/>
                  </a:cubicBezTo>
                  <a:cubicBezTo>
                    <a:pt x="18866" y="107"/>
                    <a:pt x="17727" y="1"/>
                    <a:pt x="16580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695453" y="1415803"/>
              <a:ext cx="75409" cy="66270"/>
            </a:xfrm>
            <a:custGeom>
              <a:avLst/>
              <a:gdLst/>
              <a:ahLst/>
              <a:cxnLst/>
              <a:rect l="l" t="t" r="r" b="b"/>
              <a:pathLst>
                <a:path w="1972" h="1733" extrusionOk="0">
                  <a:moveTo>
                    <a:pt x="1492" y="1"/>
                  </a:moveTo>
                  <a:lnTo>
                    <a:pt x="1279" y="54"/>
                  </a:lnTo>
                  <a:cubicBezTo>
                    <a:pt x="1199" y="81"/>
                    <a:pt x="1119" y="108"/>
                    <a:pt x="1039" y="134"/>
                  </a:cubicBezTo>
                  <a:cubicBezTo>
                    <a:pt x="959" y="161"/>
                    <a:pt x="879" y="188"/>
                    <a:pt x="800" y="241"/>
                  </a:cubicBezTo>
                  <a:lnTo>
                    <a:pt x="586" y="401"/>
                  </a:lnTo>
                  <a:lnTo>
                    <a:pt x="373" y="614"/>
                  </a:lnTo>
                  <a:cubicBezTo>
                    <a:pt x="320" y="694"/>
                    <a:pt x="267" y="747"/>
                    <a:pt x="240" y="827"/>
                  </a:cubicBezTo>
                  <a:cubicBezTo>
                    <a:pt x="187" y="907"/>
                    <a:pt x="133" y="987"/>
                    <a:pt x="107" y="1067"/>
                  </a:cubicBezTo>
                  <a:cubicBezTo>
                    <a:pt x="80" y="1147"/>
                    <a:pt x="53" y="1227"/>
                    <a:pt x="53" y="1280"/>
                  </a:cubicBezTo>
                  <a:cubicBezTo>
                    <a:pt x="27" y="1387"/>
                    <a:pt x="0" y="1493"/>
                    <a:pt x="27" y="1626"/>
                  </a:cubicBezTo>
                  <a:lnTo>
                    <a:pt x="27" y="1733"/>
                  </a:lnTo>
                  <a:cubicBezTo>
                    <a:pt x="27" y="1733"/>
                    <a:pt x="53" y="1706"/>
                    <a:pt x="80" y="1600"/>
                  </a:cubicBezTo>
                  <a:cubicBezTo>
                    <a:pt x="133" y="1520"/>
                    <a:pt x="160" y="1413"/>
                    <a:pt x="240" y="1333"/>
                  </a:cubicBezTo>
                  <a:cubicBezTo>
                    <a:pt x="267" y="1280"/>
                    <a:pt x="293" y="1227"/>
                    <a:pt x="347" y="1147"/>
                  </a:cubicBezTo>
                  <a:cubicBezTo>
                    <a:pt x="373" y="1093"/>
                    <a:pt x="427" y="1040"/>
                    <a:pt x="453" y="987"/>
                  </a:cubicBezTo>
                  <a:cubicBezTo>
                    <a:pt x="506" y="934"/>
                    <a:pt x="560" y="854"/>
                    <a:pt x="613" y="800"/>
                  </a:cubicBezTo>
                  <a:lnTo>
                    <a:pt x="800" y="640"/>
                  </a:lnTo>
                  <a:cubicBezTo>
                    <a:pt x="906" y="561"/>
                    <a:pt x="1039" y="454"/>
                    <a:pt x="1173" y="374"/>
                  </a:cubicBezTo>
                  <a:cubicBezTo>
                    <a:pt x="1226" y="347"/>
                    <a:pt x="1306" y="294"/>
                    <a:pt x="1359" y="267"/>
                  </a:cubicBezTo>
                  <a:lnTo>
                    <a:pt x="1546" y="188"/>
                  </a:lnTo>
                  <a:cubicBezTo>
                    <a:pt x="1679" y="134"/>
                    <a:pt x="1759" y="108"/>
                    <a:pt x="1839" y="81"/>
                  </a:cubicBezTo>
                  <a:lnTo>
                    <a:pt x="1972" y="28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830355" y="1364867"/>
              <a:ext cx="74415" cy="75448"/>
            </a:xfrm>
            <a:custGeom>
              <a:avLst/>
              <a:gdLst/>
              <a:ahLst/>
              <a:cxnLst/>
              <a:rect l="l" t="t" r="r" b="b"/>
              <a:pathLst>
                <a:path w="1946" h="1973" extrusionOk="0">
                  <a:moveTo>
                    <a:pt x="1" y="1"/>
                  </a:moveTo>
                  <a:lnTo>
                    <a:pt x="134" y="54"/>
                  </a:lnTo>
                  <a:lnTo>
                    <a:pt x="267" y="107"/>
                  </a:lnTo>
                  <a:cubicBezTo>
                    <a:pt x="321" y="134"/>
                    <a:pt x="374" y="161"/>
                    <a:pt x="427" y="214"/>
                  </a:cubicBezTo>
                  <a:cubicBezTo>
                    <a:pt x="480" y="241"/>
                    <a:pt x="534" y="294"/>
                    <a:pt x="587" y="320"/>
                  </a:cubicBezTo>
                  <a:cubicBezTo>
                    <a:pt x="640" y="374"/>
                    <a:pt x="720" y="400"/>
                    <a:pt x="747" y="454"/>
                  </a:cubicBezTo>
                  <a:cubicBezTo>
                    <a:pt x="827" y="507"/>
                    <a:pt x="880" y="560"/>
                    <a:pt x="933" y="640"/>
                  </a:cubicBezTo>
                  <a:lnTo>
                    <a:pt x="1093" y="827"/>
                  </a:lnTo>
                  <a:cubicBezTo>
                    <a:pt x="1200" y="960"/>
                    <a:pt x="1307" y="1093"/>
                    <a:pt x="1413" y="1226"/>
                  </a:cubicBezTo>
                  <a:cubicBezTo>
                    <a:pt x="1440" y="1306"/>
                    <a:pt x="1493" y="1360"/>
                    <a:pt x="1546" y="1413"/>
                  </a:cubicBezTo>
                  <a:cubicBezTo>
                    <a:pt x="1573" y="1493"/>
                    <a:pt x="1626" y="1546"/>
                    <a:pt x="1653" y="1599"/>
                  </a:cubicBezTo>
                  <a:cubicBezTo>
                    <a:pt x="1759" y="1733"/>
                    <a:pt x="1839" y="1839"/>
                    <a:pt x="1946" y="1972"/>
                  </a:cubicBezTo>
                  <a:cubicBezTo>
                    <a:pt x="1919" y="1813"/>
                    <a:pt x="1893" y="1653"/>
                    <a:pt x="1839" y="1520"/>
                  </a:cubicBezTo>
                  <a:cubicBezTo>
                    <a:pt x="1786" y="1360"/>
                    <a:pt x="1733" y="1226"/>
                    <a:pt x="1653" y="1093"/>
                  </a:cubicBezTo>
                  <a:cubicBezTo>
                    <a:pt x="1600" y="987"/>
                    <a:pt x="1573" y="907"/>
                    <a:pt x="1520" y="853"/>
                  </a:cubicBezTo>
                  <a:lnTo>
                    <a:pt x="1360" y="614"/>
                  </a:lnTo>
                  <a:cubicBezTo>
                    <a:pt x="1280" y="534"/>
                    <a:pt x="1227" y="480"/>
                    <a:pt x="1147" y="400"/>
                  </a:cubicBezTo>
                  <a:cubicBezTo>
                    <a:pt x="1093" y="347"/>
                    <a:pt x="1013" y="267"/>
                    <a:pt x="933" y="241"/>
                  </a:cubicBezTo>
                  <a:cubicBezTo>
                    <a:pt x="854" y="187"/>
                    <a:pt x="774" y="134"/>
                    <a:pt x="694" y="107"/>
                  </a:cubicBezTo>
                  <a:cubicBezTo>
                    <a:pt x="614" y="81"/>
                    <a:pt x="534" y="54"/>
                    <a:pt x="480" y="27"/>
                  </a:cubicBezTo>
                  <a:cubicBezTo>
                    <a:pt x="401" y="1"/>
                    <a:pt x="347" y="1"/>
                    <a:pt x="294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01828" y="737621"/>
              <a:ext cx="1020014" cy="661323"/>
            </a:xfrm>
            <a:custGeom>
              <a:avLst/>
              <a:gdLst/>
              <a:ahLst/>
              <a:cxnLst/>
              <a:rect l="l" t="t" r="r" b="b"/>
              <a:pathLst>
                <a:path w="26674" h="17294" extrusionOk="0">
                  <a:moveTo>
                    <a:pt x="12837" y="1"/>
                  </a:moveTo>
                  <a:cubicBezTo>
                    <a:pt x="12060" y="1"/>
                    <a:pt x="11276" y="90"/>
                    <a:pt x="10526" y="283"/>
                  </a:cubicBezTo>
                  <a:cubicBezTo>
                    <a:pt x="8341" y="869"/>
                    <a:pt x="6769" y="1189"/>
                    <a:pt x="4877" y="2361"/>
                  </a:cubicBezTo>
                  <a:cubicBezTo>
                    <a:pt x="3385" y="3294"/>
                    <a:pt x="2186" y="4600"/>
                    <a:pt x="1360" y="6172"/>
                  </a:cubicBezTo>
                  <a:cubicBezTo>
                    <a:pt x="427" y="7984"/>
                    <a:pt x="1" y="10062"/>
                    <a:pt x="161" y="12114"/>
                  </a:cubicBezTo>
                  <a:cubicBezTo>
                    <a:pt x="267" y="13206"/>
                    <a:pt x="560" y="14299"/>
                    <a:pt x="1040" y="15285"/>
                  </a:cubicBezTo>
                  <a:cubicBezTo>
                    <a:pt x="1062" y="15329"/>
                    <a:pt x="1341" y="15868"/>
                    <a:pt x="1694" y="15868"/>
                  </a:cubicBezTo>
                  <a:cubicBezTo>
                    <a:pt x="1766" y="15868"/>
                    <a:pt x="1842" y="15845"/>
                    <a:pt x="1919" y="15791"/>
                  </a:cubicBezTo>
                  <a:cubicBezTo>
                    <a:pt x="2319" y="15524"/>
                    <a:pt x="2479" y="13712"/>
                    <a:pt x="2079" y="12886"/>
                  </a:cubicBezTo>
                  <a:cubicBezTo>
                    <a:pt x="3518" y="12620"/>
                    <a:pt x="4211" y="11288"/>
                    <a:pt x="4611" y="10009"/>
                  </a:cubicBezTo>
                  <a:cubicBezTo>
                    <a:pt x="4904" y="8970"/>
                    <a:pt x="5330" y="8010"/>
                    <a:pt x="5570" y="6971"/>
                  </a:cubicBezTo>
                  <a:cubicBezTo>
                    <a:pt x="5756" y="6412"/>
                    <a:pt x="5730" y="5852"/>
                    <a:pt x="5836" y="5292"/>
                  </a:cubicBezTo>
                  <a:cubicBezTo>
                    <a:pt x="7542" y="5292"/>
                    <a:pt x="9593" y="5159"/>
                    <a:pt x="11219" y="4653"/>
                  </a:cubicBezTo>
                  <a:cubicBezTo>
                    <a:pt x="11991" y="4440"/>
                    <a:pt x="12711" y="4173"/>
                    <a:pt x="13404" y="3827"/>
                  </a:cubicBezTo>
                  <a:cubicBezTo>
                    <a:pt x="13937" y="3534"/>
                    <a:pt x="15029" y="2868"/>
                    <a:pt x="15349" y="2335"/>
                  </a:cubicBezTo>
                  <a:cubicBezTo>
                    <a:pt x="15748" y="2868"/>
                    <a:pt x="16201" y="3374"/>
                    <a:pt x="16708" y="3827"/>
                  </a:cubicBezTo>
                  <a:cubicBezTo>
                    <a:pt x="17640" y="4680"/>
                    <a:pt x="18626" y="5452"/>
                    <a:pt x="19692" y="6118"/>
                  </a:cubicBezTo>
                  <a:cubicBezTo>
                    <a:pt x="20571" y="6651"/>
                    <a:pt x="23343" y="7344"/>
                    <a:pt x="23369" y="7371"/>
                  </a:cubicBezTo>
                  <a:cubicBezTo>
                    <a:pt x="23396" y="7397"/>
                    <a:pt x="23449" y="10408"/>
                    <a:pt x="23556" y="11687"/>
                  </a:cubicBezTo>
                  <a:cubicBezTo>
                    <a:pt x="23609" y="12380"/>
                    <a:pt x="23689" y="13073"/>
                    <a:pt x="23822" y="13739"/>
                  </a:cubicBezTo>
                  <a:cubicBezTo>
                    <a:pt x="23982" y="14165"/>
                    <a:pt x="24115" y="14645"/>
                    <a:pt x="24195" y="15098"/>
                  </a:cubicBezTo>
                  <a:cubicBezTo>
                    <a:pt x="24195" y="15418"/>
                    <a:pt x="22943" y="17096"/>
                    <a:pt x="23822" y="17283"/>
                  </a:cubicBezTo>
                  <a:cubicBezTo>
                    <a:pt x="23852" y="17290"/>
                    <a:pt x="23880" y="17293"/>
                    <a:pt x="23907" y="17293"/>
                  </a:cubicBezTo>
                  <a:cubicBezTo>
                    <a:pt x="24280" y="17293"/>
                    <a:pt x="24321" y="16631"/>
                    <a:pt x="24595" y="16457"/>
                  </a:cubicBezTo>
                  <a:cubicBezTo>
                    <a:pt x="24941" y="16324"/>
                    <a:pt x="25261" y="16217"/>
                    <a:pt x="25634" y="16137"/>
                  </a:cubicBezTo>
                  <a:cubicBezTo>
                    <a:pt x="25927" y="15897"/>
                    <a:pt x="26194" y="14459"/>
                    <a:pt x="26300" y="14032"/>
                  </a:cubicBezTo>
                  <a:cubicBezTo>
                    <a:pt x="26673" y="12727"/>
                    <a:pt x="26673" y="12727"/>
                    <a:pt x="26673" y="11581"/>
                  </a:cubicBezTo>
                  <a:cubicBezTo>
                    <a:pt x="26673" y="9316"/>
                    <a:pt x="26513" y="7024"/>
                    <a:pt x="25234" y="5079"/>
                  </a:cubicBezTo>
                  <a:cubicBezTo>
                    <a:pt x="23902" y="3081"/>
                    <a:pt x="22090" y="2228"/>
                    <a:pt x="19932" y="1322"/>
                  </a:cubicBezTo>
                  <a:cubicBezTo>
                    <a:pt x="18786" y="896"/>
                    <a:pt x="17880" y="470"/>
                    <a:pt x="16654" y="470"/>
                  </a:cubicBezTo>
                  <a:cubicBezTo>
                    <a:pt x="16293" y="470"/>
                    <a:pt x="15768" y="537"/>
                    <a:pt x="15313" y="537"/>
                  </a:cubicBezTo>
                  <a:cubicBezTo>
                    <a:pt x="15131" y="537"/>
                    <a:pt x="14961" y="527"/>
                    <a:pt x="14816" y="496"/>
                  </a:cubicBezTo>
                  <a:cubicBezTo>
                    <a:pt x="14336" y="390"/>
                    <a:pt x="13963" y="43"/>
                    <a:pt x="13404" y="17"/>
                  </a:cubicBezTo>
                  <a:cubicBezTo>
                    <a:pt x="13215" y="6"/>
                    <a:pt x="13026" y="1"/>
                    <a:pt x="12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323533" y="1200819"/>
              <a:ext cx="63211" cy="137358"/>
            </a:xfrm>
            <a:custGeom>
              <a:avLst/>
              <a:gdLst/>
              <a:ahLst/>
              <a:cxnLst/>
              <a:rect l="l" t="t" r="r" b="b"/>
              <a:pathLst>
                <a:path w="1653" h="3592" extrusionOk="0">
                  <a:moveTo>
                    <a:pt x="373" y="1"/>
                  </a:moveTo>
                  <a:cubicBezTo>
                    <a:pt x="373" y="134"/>
                    <a:pt x="373" y="267"/>
                    <a:pt x="347" y="374"/>
                  </a:cubicBezTo>
                  <a:lnTo>
                    <a:pt x="214" y="773"/>
                  </a:lnTo>
                  <a:cubicBezTo>
                    <a:pt x="187" y="907"/>
                    <a:pt x="134" y="1067"/>
                    <a:pt x="107" y="1200"/>
                  </a:cubicBezTo>
                  <a:lnTo>
                    <a:pt x="80" y="1413"/>
                  </a:lnTo>
                  <a:lnTo>
                    <a:pt x="80" y="1653"/>
                  </a:lnTo>
                  <a:cubicBezTo>
                    <a:pt x="134" y="1733"/>
                    <a:pt x="160" y="1839"/>
                    <a:pt x="187" y="1919"/>
                  </a:cubicBezTo>
                  <a:cubicBezTo>
                    <a:pt x="240" y="1999"/>
                    <a:pt x="294" y="2079"/>
                    <a:pt x="400" y="2159"/>
                  </a:cubicBezTo>
                  <a:cubicBezTo>
                    <a:pt x="427" y="2186"/>
                    <a:pt x="480" y="2212"/>
                    <a:pt x="533" y="2239"/>
                  </a:cubicBezTo>
                  <a:cubicBezTo>
                    <a:pt x="587" y="2239"/>
                    <a:pt x="640" y="2266"/>
                    <a:pt x="693" y="2266"/>
                  </a:cubicBezTo>
                  <a:cubicBezTo>
                    <a:pt x="773" y="2292"/>
                    <a:pt x="853" y="2292"/>
                    <a:pt x="933" y="2292"/>
                  </a:cubicBezTo>
                  <a:lnTo>
                    <a:pt x="1040" y="2319"/>
                  </a:lnTo>
                  <a:lnTo>
                    <a:pt x="1120" y="2346"/>
                  </a:lnTo>
                  <a:lnTo>
                    <a:pt x="1173" y="2399"/>
                  </a:lnTo>
                  <a:cubicBezTo>
                    <a:pt x="1200" y="2399"/>
                    <a:pt x="1226" y="2425"/>
                    <a:pt x="1253" y="2452"/>
                  </a:cubicBezTo>
                  <a:cubicBezTo>
                    <a:pt x="1253" y="2479"/>
                    <a:pt x="1279" y="2479"/>
                    <a:pt x="1279" y="2505"/>
                  </a:cubicBezTo>
                  <a:cubicBezTo>
                    <a:pt x="1306" y="2532"/>
                    <a:pt x="1333" y="2559"/>
                    <a:pt x="1333" y="2612"/>
                  </a:cubicBezTo>
                  <a:cubicBezTo>
                    <a:pt x="1359" y="2665"/>
                    <a:pt x="1386" y="2719"/>
                    <a:pt x="1386" y="2799"/>
                  </a:cubicBezTo>
                  <a:cubicBezTo>
                    <a:pt x="1386" y="2852"/>
                    <a:pt x="1386" y="2932"/>
                    <a:pt x="1359" y="2985"/>
                  </a:cubicBezTo>
                  <a:cubicBezTo>
                    <a:pt x="1359" y="3012"/>
                    <a:pt x="1359" y="3038"/>
                    <a:pt x="1333" y="3065"/>
                  </a:cubicBezTo>
                  <a:lnTo>
                    <a:pt x="1306" y="3118"/>
                  </a:lnTo>
                  <a:lnTo>
                    <a:pt x="1306" y="3145"/>
                  </a:lnTo>
                  <a:lnTo>
                    <a:pt x="1200" y="3225"/>
                  </a:lnTo>
                  <a:cubicBezTo>
                    <a:pt x="1173" y="3252"/>
                    <a:pt x="1173" y="3278"/>
                    <a:pt x="1146" y="3278"/>
                  </a:cubicBezTo>
                  <a:cubicBezTo>
                    <a:pt x="1066" y="3331"/>
                    <a:pt x="1013" y="3358"/>
                    <a:pt x="933" y="3385"/>
                  </a:cubicBezTo>
                  <a:cubicBezTo>
                    <a:pt x="800" y="3438"/>
                    <a:pt x="640" y="3465"/>
                    <a:pt x="480" y="3465"/>
                  </a:cubicBezTo>
                  <a:cubicBezTo>
                    <a:pt x="400" y="3478"/>
                    <a:pt x="320" y="3485"/>
                    <a:pt x="240" y="3485"/>
                  </a:cubicBezTo>
                  <a:cubicBezTo>
                    <a:pt x="160" y="3485"/>
                    <a:pt x="80" y="3478"/>
                    <a:pt x="0" y="3465"/>
                  </a:cubicBezTo>
                  <a:lnTo>
                    <a:pt x="0" y="3465"/>
                  </a:lnTo>
                  <a:cubicBezTo>
                    <a:pt x="80" y="3491"/>
                    <a:pt x="160" y="3518"/>
                    <a:pt x="240" y="3545"/>
                  </a:cubicBezTo>
                  <a:cubicBezTo>
                    <a:pt x="320" y="3545"/>
                    <a:pt x="400" y="3571"/>
                    <a:pt x="480" y="3571"/>
                  </a:cubicBezTo>
                  <a:cubicBezTo>
                    <a:pt x="573" y="3585"/>
                    <a:pt x="660" y="3591"/>
                    <a:pt x="747" y="3591"/>
                  </a:cubicBezTo>
                  <a:cubicBezTo>
                    <a:pt x="833" y="3591"/>
                    <a:pt x="920" y="3585"/>
                    <a:pt x="1013" y="3571"/>
                  </a:cubicBezTo>
                  <a:cubicBezTo>
                    <a:pt x="1093" y="3571"/>
                    <a:pt x="1173" y="3545"/>
                    <a:pt x="1279" y="3491"/>
                  </a:cubicBezTo>
                  <a:cubicBezTo>
                    <a:pt x="1306" y="3465"/>
                    <a:pt x="1359" y="3438"/>
                    <a:pt x="1386" y="3411"/>
                  </a:cubicBezTo>
                  <a:lnTo>
                    <a:pt x="1493" y="3331"/>
                  </a:lnTo>
                  <a:lnTo>
                    <a:pt x="1519" y="3305"/>
                  </a:lnTo>
                  <a:lnTo>
                    <a:pt x="1519" y="3278"/>
                  </a:lnTo>
                  <a:lnTo>
                    <a:pt x="1546" y="3225"/>
                  </a:lnTo>
                  <a:cubicBezTo>
                    <a:pt x="1573" y="3172"/>
                    <a:pt x="1599" y="3145"/>
                    <a:pt x="1626" y="3092"/>
                  </a:cubicBezTo>
                  <a:cubicBezTo>
                    <a:pt x="1652" y="2985"/>
                    <a:pt x="1652" y="2905"/>
                    <a:pt x="1652" y="2799"/>
                  </a:cubicBezTo>
                  <a:cubicBezTo>
                    <a:pt x="1652" y="2692"/>
                    <a:pt x="1626" y="2585"/>
                    <a:pt x="1599" y="2505"/>
                  </a:cubicBezTo>
                  <a:cubicBezTo>
                    <a:pt x="1573" y="2399"/>
                    <a:pt x="1519" y="2319"/>
                    <a:pt x="1439" y="2239"/>
                  </a:cubicBezTo>
                  <a:cubicBezTo>
                    <a:pt x="1413" y="2186"/>
                    <a:pt x="1386" y="2159"/>
                    <a:pt x="1333" y="2132"/>
                  </a:cubicBezTo>
                  <a:lnTo>
                    <a:pt x="1279" y="2106"/>
                  </a:lnTo>
                  <a:lnTo>
                    <a:pt x="1226" y="2106"/>
                  </a:lnTo>
                  <a:lnTo>
                    <a:pt x="1093" y="2052"/>
                  </a:lnTo>
                  <a:lnTo>
                    <a:pt x="960" y="2026"/>
                  </a:lnTo>
                  <a:lnTo>
                    <a:pt x="720" y="1999"/>
                  </a:lnTo>
                  <a:cubicBezTo>
                    <a:pt x="667" y="1999"/>
                    <a:pt x="640" y="1999"/>
                    <a:pt x="613" y="1973"/>
                  </a:cubicBezTo>
                  <a:cubicBezTo>
                    <a:pt x="587" y="1973"/>
                    <a:pt x="560" y="1973"/>
                    <a:pt x="560" y="1946"/>
                  </a:cubicBezTo>
                  <a:cubicBezTo>
                    <a:pt x="507" y="1919"/>
                    <a:pt x="480" y="1866"/>
                    <a:pt x="427" y="1813"/>
                  </a:cubicBezTo>
                  <a:lnTo>
                    <a:pt x="347" y="1626"/>
                  </a:lnTo>
                  <a:lnTo>
                    <a:pt x="320" y="1440"/>
                  </a:lnTo>
                  <a:lnTo>
                    <a:pt x="320" y="1226"/>
                  </a:lnTo>
                  <a:cubicBezTo>
                    <a:pt x="320" y="1093"/>
                    <a:pt x="347" y="960"/>
                    <a:pt x="347" y="827"/>
                  </a:cubicBezTo>
                  <a:cubicBezTo>
                    <a:pt x="373" y="694"/>
                    <a:pt x="400" y="560"/>
                    <a:pt x="400" y="427"/>
                  </a:cubicBezTo>
                  <a:lnTo>
                    <a:pt x="400" y="214"/>
                  </a:lnTo>
                  <a:cubicBezTo>
                    <a:pt x="400" y="134"/>
                    <a:pt x="373" y="54"/>
                    <a:pt x="373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115662" y="1171030"/>
              <a:ext cx="48947" cy="47226"/>
            </a:xfrm>
            <a:custGeom>
              <a:avLst/>
              <a:gdLst/>
              <a:ahLst/>
              <a:cxnLst/>
              <a:rect l="l" t="t" r="r" b="b"/>
              <a:pathLst>
                <a:path w="1280" h="1235" extrusionOk="0">
                  <a:moveTo>
                    <a:pt x="669" y="0"/>
                  </a:moveTo>
                  <a:cubicBezTo>
                    <a:pt x="642" y="0"/>
                    <a:pt x="615" y="2"/>
                    <a:pt x="587" y="7"/>
                  </a:cubicBezTo>
                  <a:cubicBezTo>
                    <a:pt x="241" y="34"/>
                    <a:pt x="1" y="353"/>
                    <a:pt x="27" y="673"/>
                  </a:cubicBezTo>
                  <a:cubicBezTo>
                    <a:pt x="53" y="1002"/>
                    <a:pt x="342" y="1235"/>
                    <a:pt x="645" y="1235"/>
                  </a:cubicBezTo>
                  <a:cubicBezTo>
                    <a:pt x="661" y="1235"/>
                    <a:pt x="677" y="1234"/>
                    <a:pt x="693" y="1233"/>
                  </a:cubicBezTo>
                  <a:cubicBezTo>
                    <a:pt x="1040" y="1179"/>
                    <a:pt x="1280" y="886"/>
                    <a:pt x="1253" y="540"/>
                  </a:cubicBezTo>
                  <a:cubicBezTo>
                    <a:pt x="1204" y="248"/>
                    <a:pt x="956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497753" y="1216038"/>
              <a:ext cx="48947" cy="47073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36" y="0"/>
                  </a:moveTo>
                  <a:cubicBezTo>
                    <a:pt x="620" y="0"/>
                    <a:pt x="603" y="1"/>
                    <a:pt x="587" y="2"/>
                  </a:cubicBezTo>
                  <a:cubicBezTo>
                    <a:pt x="241" y="56"/>
                    <a:pt x="1" y="349"/>
                    <a:pt x="28" y="695"/>
                  </a:cubicBezTo>
                  <a:cubicBezTo>
                    <a:pt x="78" y="999"/>
                    <a:pt x="345" y="1230"/>
                    <a:pt x="668" y="1230"/>
                  </a:cubicBezTo>
                  <a:cubicBezTo>
                    <a:pt x="685" y="1230"/>
                    <a:pt x="703" y="1229"/>
                    <a:pt x="720" y="1228"/>
                  </a:cubicBezTo>
                  <a:cubicBezTo>
                    <a:pt x="1040" y="1201"/>
                    <a:pt x="1280" y="882"/>
                    <a:pt x="1253" y="562"/>
                  </a:cubicBezTo>
                  <a:cubicBezTo>
                    <a:pt x="1228" y="233"/>
                    <a:pt x="93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125872" y="1375077"/>
              <a:ext cx="279228" cy="146115"/>
            </a:xfrm>
            <a:custGeom>
              <a:avLst/>
              <a:gdLst/>
              <a:ahLst/>
              <a:cxnLst/>
              <a:rect l="l" t="t" r="r" b="b"/>
              <a:pathLst>
                <a:path w="7302" h="3821" extrusionOk="0">
                  <a:moveTo>
                    <a:pt x="533" y="0"/>
                  </a:moveTo>
                  <a:cubicBezTo>
                    <a:pt x="0" y="1972"/>
                    <a:pt x="1999" y="3118"/>
                    <a:pt x="3464" y="3624"/>
                  </a:cubicBezTo>
                  <a:cubicBezTo>
                    <a:pt x="3925" y="3756"/>
                    <a:pt x="4393" y="3821"/>
                    <a:pt x="4857" y="3821"/>
                  </a:cubicBezTo>
                  <a:cubicBezTo>
                    <a:pt x="5706" y="3821"/>
                    <a:pt x="6543" y="3602"/>
                    <a:pt x="7301" y="3171"/>
                  </a:cubicBezTo>
                  <a:cubicBezTo>
                    <a:pt x="7115" y="2691"/>
                    <a:pt x="6821" y="2265"/>
                    <a:pt x="6475" y="1892"/>
                  </a:cubicBezTo>
                  <a:cubicBezTo>
                    <a:pt x="6075" y="1865"/>
                    <a:pt x="5676" y="1839"/>
                    <a:pt x="5249" y="1812"/>
                  </a:cubicBezTo>
                  <a:cubicBezTo>
                    <a:pt x="4557" y="1732"/>
                    <a:pt x="3837" y="1705"/>
                    <a:pt x="3144" y="1599"/>
                  </a:cubicBezTo>
                  <a:cubicBezTo>
                    <a:pt x="2452" y="1466"/>
                    <a:pt x="1759" y="1306"/>
                    <a:pt x="1066" y="1093"/>
                  </a:cubicBezTo>
                  <a:cubicBezTo>
                    <a:pt x="933" y="773"/>
                    <a:pt x="853" y="426"/>
                    <a:pt x="773" y="80"/>
                  </a:cubicBezTo>
                  <a:lnTo>
                    <a:pt x="533" y="0"/>
                  </a:ln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373474" y="1418862"/>
              <a:ext cx="92732" cy="77512"/>
            </a:xfrm>
            <a:custGeom>
              <a:avLst/>
              <a:gdLst/>
              <a:ahLst/>
              <a:cxnLst/>
              <a:rect l="l" t="t" r="r" b="b"/>
              <a:pathLst>
                <a:path w="2425" h="2027" extrusionOk="0">
                  <a:moveTo>
                    <a:pt x="1919" y="1"/>
                  </a:moveTo>
                  <a:cubicBezTo>
                    <a:pt x="1865" y="134"/>
                    <a:pt x="1785" y="267"/>
                    <a:pt x="1705" y="374"/>
                  </a:cubicBezTo>
                  <a:cubicBezTo>
                    <a:pt x="1469" y="753"/>
                    <a:pt x="1358" y="774"/>
                    <a:pt x="981" y="774"/>
                  </a:cubicBezTo>
                  <a:cubicBezTo>
                    <a:pt x="934" y="774"/>
                    <a:pt x="882" y="774"/>
                    <a:pt x="826" y="774"/>
                  </a:cubicBezTo>
                  <a:cubicBezTo>
                    <a:pt x="560" y="774"/>
                    <a:pt x="267" y="774"/>
                    <a:pt x="0" y="747"/>
                  </a:cubicBezTo>
                  <a:lnTo>
                    <a:pt x="0" y="747"/>
                  </a:lnTo>
                  <a:cubicBezTo>
                    <a:pt x="346" y="1120"/>
                    <a:pt x="640" y="1546"/>
                    <a:pt x="826" y="2026"/>
                  </a:cubicBezTo>
                  <a:cubicBezTo>
                    <a:pt x="1599" y="1600"/>
                    <a:pt x="2185" y="880"/>
                    <a:pt x="2425" y="28"/>
                  </a:cubicBezTo>
                  <a:lnTo>
                    <a:pt x="1919" y="1"/>
                  </a:ln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155393" y="1378137"/>
              <a:ext cx="291465" cy="70323"/>
            </a:xfrm>
            <a:custGeom>
              <a:avLst/>
              <a:gdLst/>
              <a:ahLst/>
              <a:cxnLst/>
              <a:rect l="l" t="t" r="r" b="b"/>
              <a:pathLst>
                <a:path w="7622" h="1839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346"/>
                    <a:pt x="161" y="693"/>
                    <a:pt x="294" y="1013"/>
                  </a:cubicBezTo>
                  <a:cubicBezTo>
                    <a:pt x="987" y="1226"/>
                    <a:pt x="1680" y="1386"/>
                    <a:pt x="2372" y="1519"/>
                  </a:cubicBezTo>
                  <a:cubicBezTo>
                    <a:pt x="3039" y="1625"/>
                    <a:pt x="3785" y="1652"/>
                    <a:pt x="4477" y="1732"/>
                  </a:cubicBezTo>
                  <a:cubicBezTo>
                    <a:pt x="5170" y="1785"/>
                    <a:pt x="5836" y="1839"/>
                    <a:pt x="6529" y="1839"/>
                  </a:cubicBezTo>
                  <a:cubicBezTo>
                    <a:pt x="6585" y="1839"/>
                    <a:pt x="6637" y="1839"/>
                    <a:pt x="6684" y="1839"/>
                  </a:cubicBezTo>
                  <a:cubicBezTo>
                    <a:pt x="7061" y="1839"/>
                    <a:pt x="7172" y="1818"/>
                    <a:pt x="7408" y="1439"/>
                  </a:cubicBezTo>
                  <a:cubicBezTo>
                    <a:pt x="7488" y="1306"/>
                    <a:pt x="7568" y="1199"/>
                    <a:pt x="7622" y="1066"/>
                  </a:cubicBezTo>
                  <a:cubicBezTo>
                    <a:pt x="6476" y="1013"/>
                    <a:pt x="5277" y="1013"/>
                    <a:pt x="3865" y="853"/>
                  </a:cubicBezTo>
                  <a:cubicBezTo>
                    <a:pt x="2559" y="720"/>
                    <a:pt x="1253" y="4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964883" y="1265406"/>
              <a:ext cx="131469" cy="56633"/>
            </a:xfrm>
            <a:custGeom>
              <a:avLst/>
              <a:gdLst/>
              <a:ahLst/>
              <a:cxnLst/>
              <a:rect l="l" t="t" r="r" b="b"/>
              <a:pathLst>
                <a:path w="3438" h="1481" extrusionOk="0">
                  <a:moveTo>
                    <a:pt x="1196" y="0"/>
                  </a:moveTo>
                  <a:cubicBezTo>
                    <a:pt x="661" y="0"/>
                    <a:pt x="129" y="171"/>
                    <a:pt x="0" y="657"/>
                  </a:cubicBezTo>
                  <a:lnTo>
                    <a:pt x="0" y="843"/>
                  </a:lnTo>
                  <a:cubicBezTo>
                    <a:pt x="206" y="1303"/>
                    <a:pt x="923" y="1480"/>
                    <a:pt x="1605" y="1480"/>
                  </a:cubicBezTo>
                  <a:cubicBezTo>
                    <a:pt x="2067" y="1480"/>
                    <a:pt x="2513" y="1399"/>
                    <a:pt x="2771" y="1269"/>
                  </a:cubicBezTo>
                  <a:cubicBezTo>
                    <a:pt x="3437" y="950"/>
                    <a:pt x="2611" y="390"/>
                    <a:pt x="2132" y="177"/>
                  </a:cubicBezTo>
                  <a:cubicBezTo>
                    <a:pt x="1891" y="72"/>
                    <a:pt x="1543" y="0"/>
                    <a:pt x="1196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503222" y="1310299"/>
              <a:ext cx="123974" cy="55677"/>
            </a:xfrm>
            <a:custGeom>
              <a:avLst/>
              <a:gdLst/>
              <a:ahLst/>
              <a:cxnLst/>
              <a:rect l="l" t="t" r="r" b="b"/>
              <a:pathLst>
                <a:path w="3242" h="1456" extrusionOk="0">
                  <a:moveTo>
                    <a:pt x="1061" y="0"/>
                  </a:moveTo>
                  <a:cubicBezTo>
                    <a:pt x="722" y="0"/>
                    <a:pt x="419" y="102"/>
                    <a:pt x="311" y="362"/>
                  </a:cubicBezTo>
                  <a:cubicBezTo>
                    <a:pt x="1" y="1034"/>
                    <a:pt x="1221" y="1456"/>
                    <a:pt x="1732" y="1456"/>
                  </a:cubicBezTo>
                  <a:cubicBezTo>
                    <a:pt x="1747" y="1456"/>
                    <a:pt x="1762" y="1455"/>
                    <a:pt x="1776" y="1454"/>
                  </a:cubicBezTo>
                  <a:cubicBezTo>
                    <a:pt x="2549" y="1401"/>
                    <a:pt x="3242" y="868"/>
                    <a:pt x="2309" y="309"/>
                  </a:cubicBezTo>
                  <a:cubicBezTo>
                    <a:pt x="1990" y="149"/>
                    <a:pt x="1643" y="42"/>
                    <a:pt x="1297" y="15"/>
                  </a:cubicBezTo>
                  <a:cubicBezTo>
                    <a:pt x="1217" y="6"/>
                    <a:pt x="1138" y="0"/>
                    <a:pt x="1061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869092" y="1720191"/>
              <a:ext cx="802964" cy="646753"/>
            </a:xfrm>
            <a:custGeom>
              <a:avLst/>
              <a:gdLst/>
              <a:ahLst/>
              <a:cxnLst/>
              <a:rect l="l" t="t" r="r" b="b"/>
              <a:pathLst>
                <a:path w="20998" h="16913" extrusionOk="0">
                  <a:moveTo>
                    <a:pt x="13647" y="1"/>
                  </a:moveTo>
                  <a:cubicBezTo>
                    <a:pt x="13573" y="1"/>
                    <a:pt x="13501" y="11"/>
                    <a:pt x="13430" y="35"/>
                  </a:cubicBezTo>
                  <a:cubicBezTo>
                    <a:pt x="13243" y="115"/>
                    <a:pt x="13297" y="168"/>
                    <a:pt x="13190" y="328"/>
                  </a:cubicBezTo>
                  <a:cubicBezTo>
                    <a:pt x="12764" y="1074"/>
                    <a:pt x="11538" y="1927"/>
                    <a:pt x="10605" y="2033"/>
                  </a:cubicBezTo>
                  <a:cubicBezTo>
                    <a:pt x="10517" y="2045"/>
                    <a:pt x="10434" y="2051"/>
                    <a:pt x="10355" y="2051"/>
                  </a:cubicBezTo>
                  <a:cubicBezTo>
                    <a:pt x="9564" y="2051"/>
                    <a:pt x="9264" y="1465"/>
                    <a:pt x="8634" y="834"/>
                  </a:cubicBezTo>
                  <a:cubicBezTo>
                    <a:pt x="8357" y="534"/>
                    <a:pt x="8260" y="195"/>
                    <a:pt x="7859" y="195"/>
                  </a:cubicBezTo>
                  <a:cubicBezTo>
                    <a:pt x="7797" y="195"/>
                    <a:pt x="7727" y="203"/>
                    <a:pt x="7648" y="221"/>
                  </a:cubicBezTo>
                  <a:cubicBezTo>
                    <a:pt x="6582" y="434"/>
                    <a:pt x="5410" y="674"/>
                    <a:pt x="4610" y="1340"/>
                  </a:cubicBezTo>
                  <a:lnTo>
                    <a:pt x="4077" y="1607"/>
                  </a:lnTo>
                  <a:cubicBezTo>
                    <a:pt x="3784" y="1793"/>
                    <a:pt x="3518" y="2007"/>
                    <a:pt x="3251" y="2220"/>
                  </a:cubicBezTo>
                  <a:cubicBezTo>
                    <a:pt x="2665" y="2699"/>
                    <a:pt x="2212" y="3312"/>
                    <a:pt x="1892" y="3978"/>
                  </a:cubicBezTo>
                  <a:cubicBezTo>
                    <a:pt x="1306" y="5097"/>
                    <a:pt x="427" y="6696"/>
                    <a:pt x="0" y="7869"/>
                  </a:cubicBezTo>
                  <a:cubicBezTo>
                    <a:pt x="480" y="8055"/>
                    <a:pt x="906" y="8348"/>
                    <a:pt x="1413" y="8535"/>
                  </a:cubicBezTo>
                  <a:cubicBezTo>
                    <a:pt x="2025" y="8828"/>
                    <a:pt x="2025" y="8748"/>
                    <a:pt x="2079" y="9441"/>
                  </a:cubicBezTo>
                  <a:cubicBezTo>
                    <a:pt x="2185" y="10693"/>
                    <a:pt x="2185" y="11972"/>
                    <a:pt x="2132" y="13251"/>
                  </a:cubicBezTo>
                  <a:cubicBezTo>
                    <a:pt x="2105" y="13944"/>
                    <a:pt x="2105" y="14610"/>
                    <a:pt x="2185" y="15303"/>
                  </a:cubicBezTo>
                  <a:cubicBezTo>
                    <a:pt x="2265" y="15942"/>
                    <a:pt x="2185" y="16182"/>
                    <a:pt x="2825" y="16369"/>
                  </a:cubicBezTo>
                  <a:cubicBezTo>
                    <a:pt x="4443" y="16844"/>
                    <a:pt x="6183" y="16912"/>
                    <a:pt x="7890" y="16912"/>
                  </a:cubicBezTo>
                  <a:cubicBezTo>
                    <a:pt x="8573" y="16912"/>
                    <a:pt x="9250" y="16902"/>
                    <a:pt x="9913" y="16902"/>
                  </a:cubicBezTo>
                  <a:cubicBezTo>
                    <a:pt x="11405" y="16902"/>
                    <a:pt x="12924" y="16875"/>
                    <a:pt x="14416" y="16715"/>
                  </a:cubicBezTo>
                  <a:cubicBezTo>
                    <a:pt x="15695" y="16715"/>
                    <a:pt x="16947" y="16528"/>
                    <a:pt x="18173" y="16182"/>
                  </a:cubicBezTo>
                  <a:cubicBezTo>
                    <a:pt x="18812" y="16022"/>
                    <a:pt x="18732" y="15756"/>
                    <a:pt x="18812" y="15116"/>
                  </a:cubicBezTo>
                  <a:cubicBezTo>
                    <a:pt x="18892" y="14450"/>
                    <a:pt x="18919" y="13757"/>
                    <a:pt x="18866" y="13091"/>
                  </a:cubicBezTo>
                  <a:cubicBezTo>
                    <a:pt x="18812" y="11812"/>
                    <a:pt x="18839" y="10533"/>
                    <a:pt x="18919" y="9254"/>
                  </a:cubicBezTo>
                  <a:cubicBezTo>
                    <a:pt x="18972" y="8588"/>
                    <a:pt x="18972" y="8641"/>
                    <a:pt x="19585" y="8348"/>
                  </a:cubicBezTo>
                  <a:cubicBezTo>
                    <a:pt x="20065" y="8135"/>
                    <a:pt x="20518" y="7869"/>
                    <a:pt x="20997" y="7682"/>
                  </a:cubicBezTo>
                  <a:cubicBezTo>
                    <a:pt x="20624" y="6510"/>
                    <a:pt x="19718" y="4911"/>
                    <a:pt x="19159" y="3818"/>
                  </a:cubicBezTo>
                  <a:cubicBezTo>
                    <a:pt x="18812" y="3126"/>
                    <a:pt x="18359" y="2513"/>
                    <a:pt x="17800" y="2033"/>
                  </a:cubicBezTo>
                  <a:cubicBezTo>
                    <a:pt x="17533" y="1820"/>
                    <a:pt x="17240" y="1607"/>
                    <a:pt x="16974" y="1420"/>
                  </a:cubicBezTo>
                  <a:lnTo>
                    <a:pt x="16441" y="1154"/>
                  </a:lnTo>
                  <a:cubicBezTo>
                    <a:pt x="15961" y="834"/>
                    <a:pt x="15428" y="594"/>
                    <a:pt x="14895" y="434"/>
                  </a:cubicBezTo>
                  <a:cubicBezTo>
                    <a:pt x="14532" y="344"/>
                    <a:pt x="14072" y="1"/>
                    <a:pt x="13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118721" y="1701109"/>
              <a:ext cx="155943" cy="153687"/>
            </a:xfrm>
            <a:custGeom>
              <a:avLst/>
              <a:gdLst/>
              <a:ahLst/>
              <a:cxnLst/>
              <a:rect l="l" t="t" r="r" b="b"/>
              <a:pathLst>
                <a:path w="4078" h="4019" extrusionOk="0">
                  <a:moveTo>
                    <a:pt x="2798" y="1"/>
                  </a:moveTo>
                  <a:cubicBezTo>
                    <a:pt x="2625" y="54"/>
                    <a:pt x="2379" y="54"/>
                    <a:pt x="2116" y="54"/>
                  </a:cubicBezTo>
                  <a:cubicBezTo>
                    <a:pt x="1853" y="54"/>
                    <a:pt x="1573" y="54"/>
                    <a:pt x="1333" y="107"/>
                  </a:cubicBezTo>
                  <a:cubicBezTo>
                    <a:pt x="267" y="321"/>
                    <a:pt x="161" y="774"/>
                    <a:pt x="81" y="1786"/>
                  </a:cubicBezTo>
                  <a:cubicBezTo>
                    <a:pt x="1" y="2772"/>
                    <a:pt x="1" y="3731"/>
                    <a:pt x="1200" y="3998"/>
                  </a:cubicBezTo>
                  <a:cubicBezTo>
                    <a:pt x="1285" y="4012"/>
                    <a:pt x="1367" y="4019"/>
                    <a:pt x="1447" y="4019"/>
                  </a:cubicBezTo>
                  <a:cubicBezTo>
                    <a:pt x="2269" y="4019"/>
                    <a:pt x="2840" y="3320"/>
                    <a:pt x="3545" y="2932"/>
                  </a:cubicBezTo>
                  <a:cubicBezTo>
                    <a:pt x="3758" y="2772"/>
                    <a:pt x="3944" y="2772"/>
                    <a:pt x="4077" y="2532"/>
                  </a:cubicBezTo>
                  <a:cubicBezTo>
                    <a:pt x="2932" y="1866"/>
                    <a:pt x="2692" y="1493"/>
                    <a:pt x="2932" y="161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273592" y="1700115"/>
              <a:ext cx="176325" cy="159499"/>
            </a:xfrm>
            <a:custGeom>
              <a:avLst/>
              <a:gdLst/>
              <a:ahLst/>
              <a:cxnLst/>
              <a:rect l="l" t="t" r="r" b="b"/>
              <a:pathLst>
                <a:path w="4611" h="4171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2079" y="1199"/>
                    <a:pt x="1280" y="2505"/>
                    <a:pt x="1" y="2611"/>
                  </a:cubicBezTo>
                  <a:cubicBezTo>
                    <a:pt x="774" y="2958"/>
                    <a:pt x="1333" y="3811"/>
                    <a:pt x="2159" y="4104"/>
                  </a:cubicBezTo>
                  <a:cubicBezTo>
                    <a:pt x="2297" y="4150"/>
                    <a:pt x="2423" y="4171"/>
                    <a:pt x="2538" y="4171"/>
                  </a:cubicBezTo>
                  <a:cubicBezTo>
                    <a:pt x="3156" y="4171"/>
                    <a:pt x="3474" y="3564"/>
                    <a:pt x="3811" y="2958"/>
                  </a:cubicBezTo>
                  <a:cubicBezTo>
                    <a:pt x="4237" y="2238"/>
                    <a:pt x="4611" y="1359"/>
                    <a:pt x="3918" y="720"/>
                  </a:cubicBezTo>
                  <a:cubicBezTo>
                    <a:pt x="3411" y="293"/>
                    <a:pt x="2772" y="53"/>
                    <a:pt x="2132" y="53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40582" y="2028212"/>
              <a:ext cx="128984" cy="337124"/>
            </a:xfrm>
            <a:custGeom>
              <a:avLst/>
              <a:gdLst/>
              <a:ahLst/>
              <a:cxnLst/>
              <a:rect l="l" t="t" r="r" b="b"/>
              <a:pathLst>
                <a:path w="3373" h="8816" extrusionOk="0">
                  <a:moveTo>
                    <a:pt x="2371" y="0"/>
                  </a:moveTo>
                  <a:cubicBezTo>
                    <a:pt x="2265" y="213"/>
                    <a:pt x="133" y="613"/>
                    <a:pt x="133" y="613"/>
                  </a:cubicBezTo>
                  <a:cubicBezTo>
                    <a:pt x="0" y="1919"/>
                    <a:pt x="373" y="4477"/>
                    <a:pt x="640" y="5756"/>
                  </a:cubicBezTo>
                  <a:cubicBezTo>
                    <a:pt x="853" y="6768"/>
                    <a:pt x="799" y="7647"/>
                    <a:pt x="1572" y="8420"/>
                  </a:cubicBezTo>
                  <a:cubicBezTo>
                    <a:pt x="1834" y="8699"/>
                    <a:pt x="2067" y="8815"/>
                    <a:pt x="2271" y="8815"/>
                  </a:cubicBezTo>
                  <a:cubicBezTo>
                    <a:pt x="3019" y="8815"/>
                    <a:pt x="3373" y="7250"/>
                    <a:pt x="3331" y="6475"/>
                  </a:cubicBezTo>
                  <a:cubicBezTo>
                    <a:pt x="3304" y="5809"/>
                    <a:pt x="3118" y="2984"/>
                    <a:pt x="2798" y="2105"/>
                  </a:cubicBezTo>
                  <a:lnTo>
                    <a:pt x="2371" y="0"/>
                  </a:ln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843624" y="2014943"/>
              <a:ext cx="147759" cy="386453"/>
            </a:xfrm>
            <a:custGeom>
              <a:avLst/>
              <a:gdLst/>
              <a:ahLst/>
              <a:cxnLst/>
              <a:rect l="l" t="t" r="r" b="b"/>
              <a:pathLst>
                <a:path w="3864" h="10106" extrusionOk="0">
                  <a:moveTo>
                    <a:pt x="2745" y="1"/>
                  </a:moveTo>
                  <a:lnTo>
                    <a:pt x="2105" y="81"/>
                  </a:lnTo>
                  <a:cubicBezTo>
                    <a:pt x="2398" y="773"/>
                    <a:pt x="2025" y="1999"/>
                    <a:pt x="1839" y="2745"/>
                  </a:cubicBezTo>
                  <a:cubicBezTo>
                    <a:pt x="1626" y="3598"/>
                    <a:pt x="1173" y="4477"/>
                    <a:pt x="1039" y="5357"/>
                  </a:cubicBezTo>
                  <a:cubicBezTo>
                    <a:pt x="853" y="6636"/>
                    <a:pt x="0" y="9273"/>
                    <a:pt x="1386" y="9966"/>
                  </a:cubicBezTo>
                  <a:cubicBezTo>
                    <a:pt x="1577" y="10062"/>
                    <a:pt x="1753" y="10105"/>
                    <a:pt x="1915" y="10105"/>
                  </a:cubicBezTo>
                  <a:cubicBezTo>
                    <a:pt x="3149" y="10105"/>
                    <a:pt x="3550" y="7590"/>
                    <a:pt x="3597" y="6742"/>
                  </a:cubicBezTo>
                  <a:cubicBezTo>
                    <a:pt x="3704" y="4930"/>
                    <a:pt x="3864" y="2559"/>
                    <a:pt x="3864" y="747"/>
                  </a:cubicBezTo>
                  <a:cubicBezTo>
                    <a:pt x="3864" y="27"/>
                    <a:pt x="3597" y="214"/>
                    <a:pt x="2745" y="1"/>
                  </a:cubicBez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975054" y="1731319"/>
              <a:ext cx="129442" cy="392113"/>
            </a:xfrm>
            <a:custGeom>
              <a:avLst/>
              <a:gdLst/>
              <a:ahLst/>
              <a:cxnLst/>
              <a:rect l="l" t="t" r="r" b="b"/>
              <a:pathLst>
                <a:path w="3385" h="10254" extrusionOk="0">
                  <a:moveTo>
                    <a:pt x="2538" y="1"/>
                  </a:moveTo>
                  <a:cubicBezTo>
                    <a:pt x="2030" y="1"/>
                    <a:pt x="1439" y="421"/>
                    <a:pt x="1120" y="863"/>
                  </a:cubicBezTo>
                  <a:cubicBezTo>
                    <a:pt x="853" y="1236"/>
                    <a:pt x="107" y="4247"/>
                    <a:pt x="267" y="6085"/>
                  </a:cubicBezTo>
                  <a:cubicBezTo>
                    <a:pt x="400" y="7524"/>
                    <a:pt x="1" y="8404"/>
                    <a:pt x="427" y="9763"/>
                  </a:cubicBezTo>
                  <a:cubicBezTo>
                    <a:pt x="536" y="10113"/>
                    <a:pt x="680" y="10254"/>
                    <a:pt x="840" y="10254"/>
                  </a:cubicBezTo>
                  <a:cubicBezTo>
                    <a:pt x="1421" y="10254"/>
                    <a:pt x="2214" y="8384"/>
                    <a:pt x="2319" y="7924"/>
                  </a:cubicBezTo>
                  <a:cubicBezTo>
                    <a:pt x="2852" y="5952"/>
                    <a:pt x="2985" y="3794"/>
                    <a:pt x="3171" y="1742"/>
                  </a:cubicBezTo>
                  <a:cubicBezTo>
                    <a:pt x="3225" y="1103"/>
                    <a:pt x="3385" y="250"/>
                    <a:pt x="2825" y="37"/>
                  </a:cubicBezTo>
                  <a:cubicBezTo>
                    <a:pt x="2772" y="10"/>
                    <a:pt x="2718" y="10"/>
                    <a:pt x="2665" y="10"/>
                  </a:cubicBezTo>
                  <a:cubicBezTo>
                    <a:pt x="2624" y="4"/>
                    <a:pt x="2581" y="1"/>
                    <a:pt x="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437640" y="1724244"/>
              <a:ext cx="130475" cy="400182"/>
            </a:xfrm>
            <a:custGeom>
              <a:avLst/>
              <a:gdLst/>
              <a:ahLst/>
              <a:cxnLst/>
              <a:rect l="l" t="t" r="r" b="b"/>
              <a:pathLst>
                <a:path w="3412" h="10465" extrusionOk="0">
                  <a:moveTo>
                    <a:pt x="861" y="0"/>
                  </a:moveTo>
                  <a:cubicBezTo>
                    <a:pt x="823" y="0"/>
                    <a:pt x="785" y="3"/>
                    <a:pt x="747" y="9"/>
                  </a:cubicBezTo>
                  <a:cubicBezTo>
                    <a:pt x="694" y="9"/>
                    <a:pt x="640" y="9"/>
                    <a:pt x="587" y="35"/>
                  </a:cubicBezTo>
                  <a:cubicBezTo>
                    <a:pt x="1" y="248"/>
                    <a:pt x="187" y="1128"/>
                    <a:pt x="241" y="1741"/>
                  </a:cubicBezTo>
                  <a:cubicBezTo>
                    <a:pt x="427" y="3792"/>
                    <a:pt x="560" y="5951"/>
                    <a:pt x="1093" y="7896"/>
                  </a:cubicBezTo>
                  <a:cubicBezTo>
                    <a:pt x="1199" y="8384"/>
                    <a:pt x="2017" y="10465"/>
                    <a:pt x="2601" y="10465"/>
                  </a:cubicBezTo>
                  <a:cubicBezTo>
                    <a:pt x="2749" y="10465"/>
                    <a:pt x="2882" y="10330"/>
                    <a:pt x="2985" y="10001"/>
                  </a:cubicBezTo>
                  <a:cubicBezTo>
                    <a:pt x="3411" y="8669"/>
                    <a:pt x="2825" y="6350"/>
                    <a:pt x="2932" y="4938"/>
                  </a:cubicBezTo>
                  <a:cubicBezTo>
                    <a:pt x="2985" y="3632"/>
                    <a:pt x="3145" y="1794"/>
                    <a:pt x="2292" y="888"/>
                  </a:cubicBezTo>
                  <a:cubicBezTo>
                    <a:pt x="1921" y="467"/>
                    <a:pt x="1366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438673" y="1868217"/>
              <a:ext cx="269018" cy="497732"/>
            </a:xfrm>
            <a:custGeom>
              <a:avLst/>
              <a:gdLst/>
              <a:ahLst/>
              <a:cxnLst/>
              <a:rect l="l" t="t" r="r" b="b"/>
              <a:pathLst>
                <a:path w="7035" h="13016" extrusionOk="0">
                  <a:moveTo>
                    <a:pt x="3118" y="1"/>
                  </a:moveTo>
                  <a:cubicBezTo>
                    <a:pt x="2425" y="1"/>
                    <a:pt x="960" y="81"/>
                    <a:pt x="667" y="400"/>
                  </a:cubicBezTo>
                  <a:cubicBezTo>
                    <a:pt x="267" y="827"/>
                    <a:pt x="0" y="1386"/>
                    <a:pt x="347" y="1440"/>
                  </a:cubicBezTo>
                  <a:cubicBezTo>
                    <a:pt x="294" y="1520"/>
                    <a:pt x="267" y="1573"/>
                    <a:pt x="240" y="1653"/>
                  </a:cubicBezTo>
                  <a:cubicBezTo>
                    <a:pt x="187" y="1866"/>
                    <a:pt x="27" y="2425"/>
                    <a:pt x="294" y="2585"/>
                  </a:cubicBezTo>
                  <a:cubicBezTo>
                    <a:pt x="160" y="2825"/>
                    <a:pt x="134" y="3065"/>
                    <a:pt x="160" y="3331"/>
                  </a:cubicBezTo>
                  <a:cubicBezTo>
                    <a:pt x="228" y="3738"/>
                    <a:pt x="392" y="3877"/>
                    <a:pt x="587" y="3877"/>
                  </a:cubicBezTo>
                  <a:cubicBezTo>
                    <a:pt x="621" y="3877"/>
                    <a:pt x="657" y="3872"/>
                    <a:pt x="693" y="3864"/>
                  </a:cubicBezTo>
                  <a:cubicBezTo>
                    <a:pt x="800" y="4157"/>
                    <a:pt x="986" y="4451"/>
                    <a:pt x="1093" y="4690"/>
                  </a:cubicBezTo>
                  <a:cubicBezTo>
                    <a:pt x="1066" y="4531"/>
                    <a:pt x="1066" y="4344"/>
                    <a:pt x="1093" y="4184"/>
                  </a:cubicBezTo>
                  <a:cubicBezTo>
                    <a:pt x="1679" y="4291"/>
                    <a:pt x="2265" y="4477"/>
                    <a:pt x="2772" y="4797"/>
                  </a:cubicBezTo>
                  <a:cubicBezTo>
                    <a:pt x="2772" y="5396"/>
                    <a:pt x="2959" y="6978"/>
                    <a:pt x="3727" y="6978"/>
                  </a:cubicBezTo>
                  <a:cubicBezTo>
                    <a:pt x="3779" y="6978"/>
                    <a:pt x="3834" y="6970"/>
                    <a:pt x="3891" y="6955"/>
                  </a:cubicBezTo>
                  <a:lnTo>
                    <a:pt x="4131" y="7994"/>
                  </a:lnTo>
                  <a:cubicBezTo>
                    <a:pt x="4237" y="8874"/>
                    <a:pt x="4370" y="9700"/>
                    <a:pt x="4450" y="10579"/>
                  </a:cubicBezTo>
                  <a:cubicBezTo>
                    <a:pt x="4477" y="11192"/>
                    <a:pt x="4530" y="12684"/>
                    <a:pt x="5143" y="12977"/>
                  </a:cubicBezTo>
                  <a:cubicBezTo>
                    <a:pt x="5204" y="13004"/>
                    <a:pt x="5273" y="13016"/>
                    <a:pt x="5347" y="13016"/>
                  </a:cubicBezTo>
                  <a:cubicBezTo>
                    <a:pt x="5800" y="13016"/>
                    <a:pt x="6460" y="12578"/>
                    <a:pt x="6689" y="12258"/>
                  </a:cubicBezTo>
                  <a:cubicBezTo>
                    <a:pt x="7035" y="11725"/>
                    <a:pt x="6715" y="11192"/>
                    <a:pt x="6582" y="10579"/>
                  </a:cubicBezTo>
                  <a:cubicBezTo>
                    <a:pt x="6262" y="9194"/>
                    <a:pt x="5809" y="7835"/>
                    <a:pt x="5250" y="6529"/>
                  </a:cubicBezTo>
                  <a:cubicBezTo>
                    <a:pt x="4797" y="5543"/>
                    <a:pt x="5116" y="4797"/>
                    <a:pt x="5223" y="3758"/>
                  </a:cubicBezTo>
                  <a:cubicBezTo>
                    <a:pt x="5382" y="2248"/>
                    <a:pt x="4804" y="27"/>
                    <a:pt x="3148" y="27"/>
                  </a:cubicBezTo>
                  <a:cubicBezTo>
                    <a:pt x="3138" y="27"/>
                    <a:pt x="3128" y="27"/>
                    <a:pt x="3118" y="27"/>
                  </a:cubicBezTo>
                  <a:lnTo>
                    <a:pt x="3118" y="1"/>
                  </a:ln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461081" y="1973185"/>
              <a:ext cx="98889" cy="43861"/>
            </a:xfrm>
            <a:custGeom>
              <a:avLst/>
              <a:gdLst/>
              <a:ahLst/>
              <a:cxnLst/>
              <a:rect l="l" t="t" r="r" b="b"/>
              <a:pathLst>
                <a:path w="2586" h="1147" extrusionOk="0">
                  <a:moveTo>
                    <a:pt x="987" y="0"/>
                  </a:moveTo>
                  <a:cubicBezTo>
                    <a:pt x="773" y="27"/>
                    <a:pt x="560" y="54"/>
                    <a:pt x="347" y="160"/>
                  </a:cubicBezTo>
                  <a:cubicBezTo>
                    <a:pt x="240" y="213"/>
                    <a:pt x="161" y="267"/>
                    <a:pt x="107" y="373"/>
                  </a:cubicBezTo>
                  <a:cubicBezTo>
                    <a:pt x="27" y="453"/>
                    <a:pt x="1" y="533"/>
                    <a:pt x="1" y="640"/>
                  </a:cubicBezTo>
                  <a:cubicBezTo>
                    <a:pt x="1" y="720"/>
                    <a:pt x="1" y="800"/>
                    <a:pt x="27" y="880"/>
                  </a:cubicBezTo>
                  <a:cubicBezTo>
                    <a:pt x="54" y="933"/>
                    <a:pt x="81" y="986"/>
                    <a:pt x="107" y="1039"/>
                  </a:cubicBezTo>
                  <a:cubicBezTo>
                    <a:pt x="161" y="1119"/>
                    <a:pt x="187" y="1146"/>
                    <a:pt x="187" y="1146"/>
                  </a:cubicBezTo>
                  <a:lnTo>
                    <a:pt x="161" y="1013"/>
                  </a:lnTo>
                  <a:cubicBezTo>
                    <a:pt x="161" y="959"/>
                    <a:pt x="161" y="906"/>
                    <a:pt x="161" y="853"/>
                  </a:cubicBezTo>
                  <a:cubicBezTo>
                    <a:pt x="161" y="773"/>
                    <a:pt x="161" y="720"/>
                    <a:pt x="187" y="666"/>
                  </a:cubicBezTo>
                  <a:cubicBezTo>
                    <a:pt x="240" y="533"/>
                    <a:pt x="347" y="453"/>
                    <a:pt x="480" y="427"/>
                  </a:cubicBezTo>
                  <a:cubicBezTo>
                    <a:pt x="640" y="373"/>
                    <a:pt x="827" y="347"/>
                    <a:pt x="1013" y="320"/>
                  </a:cubicBezTo>
                  <a:lnTo>
                    <a:pt x="2585" y="320"/>
                  </a:lnTo>
                  <a:cubicBezTo>
                    <a:pt x="2425" y="240"/>
                    <a:pt x="2266" y="187"/>
                    <a:pt x="2106" y="133"/>
                  </a:cubicBezTo>
                  <a:cubicBezTo>
                    <a:pt x="1733" y="27"/>
                    <a:pt x="1360" y="0"/>
                    <a:pt x="987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450910" y="1941179"/>
              <a:ext cx="110055" cy="27953"/>
            </a:xfrm>
            <a:custGeom>
              <a:avLst/>
              <a:gdLst/>
              <a:ahLst/>
              <a:cxnLst/>
              <a:rect l="l" t="t" r="r" b="b"/>
              <a:pathLst>
                <a:path w="2878" h="731" extrusionOk="0">
                  <a:moveTo>
                    <a:pt x="1616" y="1"/>
                  </a:moveTo>
                  <a:cubicBezTo>
                    <a:pt x="1520" y="1"/>
                    <a:pt x="1425" y="4"/>
                    <a:pt x="1332" y="11"/>
                  </a:cubicBezTo>
                  <a:cubicBezTo>
                    <a:pt x="1146" y="38"/>
                    <a:pt x="933" y="65"/>
                    <a:pt x="746" y="118"/>
                  </a:cubicBezTo>
                  <a:cubicBezTo>
                    <a:pt x="586" y="144"/>
                    <a:pt x="427" y="224"/>
                    <a:pt x="267" y="331"/>
                  </a:cubicBezTo>
                  <a:cubicBezTo>
                    <a:pt x="213" y="358"/>
                    <a:pt x="160" y="411"/>
                    <a:pt x="107" y="464"/>
                  </a:cubicBezTo>
                  <a:cubicBezTo>
                    <a:pt x="80" y="491"/>
                    <a:pt x="53" y="544"/>
                    <a:pt x="27" y="597"/>
                  </a:cubicBezTo>
                  <a:cubicBezTo>
                    <a:pt x="0" y="651"/>
                    <a:pt x="0" y="677"/>
                    <a:pt x="0" y="731"/>
                  </a:cubicBezTo>
                  <a:lnTo>
                    <a:pt x="80" y="624"/>
                  </a:lnTo>
                  <a:cubicBezTo>
                    <a:pt x="107" y="597"/>
                    <a:pt x="133" y="571"/>
                    <a:pt x="187" y="544"/>
                  </a:cubicBezTo>
                  <a:cubicBezTo>
                    <a:pt x="240" y="544"/>
                    <a:pt x="293" y="517"/>
                    <a:pt x="373" y="491"/>
                  </a:cubicBezTo>
                  <a:cubicBezTo>
                    <a:pt x="506" y="438"/>
                    <a:pt x="666" y="411"/>
                    <a:pt x="826" y="411"/>
                  </a:cubicBezTo>
                  <a:cubicBezTo>
                    <a:pt x="986" y="384"/>
                    <a:pt x="1173" y="358"/>
                    <a:pt x="1359" y="358"/>
                  </a:cubicBezTo>
                  <a:lnTo>
                    <a:pt x="1919" y="304"/>
                  </a:lnTo>
                  <a:cubicBezTo>
                    <a:pt x="2079" y="278"/>
                    <a:pt x="2238" y="278"/>
                    <a:pt x="2398" y="251"/>
                  </a:cubicBezTo>
                  <a:cubicBezTo>
                    <a:pt x="2558" y="224"/>
                    <a:pt x="2718" y="198"/>
                    <a:pt x="2878" y="171"/>
                  </a:cubicBezTo>
                  <a:cubicBezTo>
                    <a:pt x="2718" y="118"/>
                    <a:pt x="2558" y="91"/>
                    <a:pt x="2398" y="65"/>
                  </a:cubicBezTo>
                  <a:cubicBezTo>
                    <a:pt x="2145" y="26"/>
                    <a:pt x="1877" y="1"/>
                    <a:pt x="161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449877" y="1901868"/>
              <a:ext cx="111087" cy="21414"/>
            </a:xfrm>
            <a:custGeom>
              <a:avLst/>
              <a:gdLst/>
              <a:ahLst/>
              <a:cxnLst/>
              <a:rect l="l" t="t" r="r" b="b"/>
              <a:pathLst>
                <a:path w="2905" h="560" extrusionOk="0">
                  <a:moveTo>
                    <a:pt x="1386" y="0"/>
                  </a:moveTo>
                  <a:cubicBezTo>
                    <a:pt x="1013" y="0"/>
                    <a:pt x="667" y="53"/>
                    <a:pt x="320" y="213"/>
                  </a:cubicBezTo>
                  <a:cubicBezTo>
                    <a:pt x="214" y="240"/>
                    <a:pt x="107" y="320"/>
                    <a:pt x="27" y="426"/>
                  </a:cubicBezTo>
                  <a:cubicBezTo>
                    <a:pt x="27" y="453"/>
                    <a:pt x="1" y="480"/>
                    <a:pt x="1" y="506"/>
                  </a:cubicBezTo>
                  <a:lnTo>
                    <a:pt x="1" y="560"/>
                  </a:lnTo>
                  <a:cubicBezTo>
                    <a:pt x="27" y="506"/>
                    <a:pt x="54" y="480"/>
                    <a:pt x="107" y="480"/>
                  </a:cubicBezTo>
                  <a:cubicBezTo>
                    <a:pt x="187" y="426"/>
                    <a:pt x="294" y="400"/>
                    <a:pt x="400" y="373"/>
                  </a:cubicBezTo>
                  <a:cubicBezTo>
                    <a:pt x="720" y="346"/>
                    <a:pt x="1066" y="320"/>
                    <a:pt x="1413" y="320"/>
                  </a:cubicBezTo>
                  <a:cubicBezTo>
                    <a:pt x="1759" y="320"/>
                    <a:pt x="2132" y="320"/>
                    <a:pt x="2425" y="293"/>
                  </a:cubicBezTo>
                  <a:cubicBezTo>
                    <a:pt x="2692" y="293"/>
                    <a:pt x="2905" y="266"/>
                    <a:pt x="2905" y="266"/>
                  </a:cubicBezTo>
                  <a:cubicBezTo>
                    <a:pt x="2745" y="187"/>
                    <a:pt x="2585" y="160"/>
                    <a:pt x="2425" y="107"/>
                  </a:cubicBezTo>
                  <a:cubicBezTo>
                    <a:pt x="2079" y="27"/>
                    <a:pt x="1733" y="0"/>
                    <a:pt x="1386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835479" y="1875368"/>
              <a:ext cx="267986" cy="530542"/>
            </a:xfrm>
            <a:custGeom>
              <a:avLst/>
              <a:gdLst/>
              <a:ahLst/>
              <a:cxnLst/>
              <a:rect l="l" t="t" r="r" b="b"/>
              <a:pathLst>
                <a:path w="7008" h="13874" extrusionOk="0">
                  <a:moveTo>
                    <a:pt x="3917" y="0"/>
                  </a:moveTo>
                  <a:lnTo>
                    <a:pt x="3917" y="27"/>
                  </a:lnTo>
                  <a:cubicBezTo>
                    <a:pt x="3907" y="27"/>
                    <a:pt x="3897" y="27"/>
                    <a:pt x="3887" y="27"/>
                  </a:cubicBezTo>
                  <a:cubicBezTo>
                    <a:pt x="2231" y="27"/>
                    <a:pt x="1653" y="2247"/>
                    <a:pt x="1812" y="3757"/>
                  </a:cubicBezTo>
                  <a:cubicBezTo>
                    <a:pt x="1892" y="4796"/>
                    <a:pt x="2212" y="5543"/>
                    <a:pt x="1785" y="6502"/>
                  </a:cubicBezTo>
                  <a:cubicBezTo>
                    <a:pt x="1226" y="7834"/>
                    <a:pt x="773" y="9193"/>
                    <a:pt x="453" y="10579"/>
                  </a:cubicBezTo>
                  <a:cubicBezTo>
                    <a:pt x="320" y="11165"/>
                    <a:pt x="0" y="11724"/>
                    <a:pt x="346" y="12257"/>
                  </a:cubicBezTo>
                  <a:cubicBezTo>
                    <a:pt x="571" y="12632"/>
                    <a:pt x="1288" y="13873"/>
                    <a:pt x="1728" y="13873"/>
                  </a:cubicBezTo>
                  <a:cubicBezTo>
                    <a:pt x="1757" y="13873"/>
                    <a:pt x="1785" y="13868"/>
                    <a:pt x="1812" y="13856"/>
                  </a:cubicBezTo>
                  <a:cubicBezTo>
                    <a:pt x="2425" y="13563"/>
                    <a:pt x="2531" y="11191"/>
                    <a:pt x="2585" y="10579"/>
                  </a:cubicBezTo>
                  <a:cubicBezTo>
                    <a:pt x="2638" y="9699"/>
                    <a:pt x="2771" y="8873"/>
                    <a:pt x="2904" y="7994"/>
                  </a:cubicBezTo>
                  <a:lnTo>
                    <a:pt x="3144" y="6955"/>
                  </a:lnTo>
                  <a:cubicBezTo>
                    <a:pt x="3201" y="6970"/>
                    <a:pt x="3256" y="6977"/>
                    <a:pt x="3307" y="6977"/>
                  </a:cubicBezTo>
                  <a:cubicBezTo>
                    <a:pt x="4073" y="6977"/>
                    <a:pt x="4237" y="5396"/>
                    <a:pt x="4237" y="4796"/>
                  </a:cubicBezTo>
                  <a:cubicBezTo>
                    <a:pt x="4770" y="4477"/>
                    <a:pt x="5329" y="4290"/>
                    <a:pt x="5942" y="4184"/>
                  </a:cubicBezTo>
                  <a:cubicBezTo>
                    <a:pt x="5942" y="4344"/>
                    <a:pt x="5942" y="4530"/>
                    <a:pt x="5942" y="4690"/>
                  </a:cubicBezTo>
                  <a:cubicBezTo>
                    <a:pt x="6049" y="4450"/>
                    <a:pt x="6235" y="4157"/>
                    <a:pt x="6342" y="3864"/>
                  </a:cubicBezTo>
                  <a:cubicBezTo>
                    <a:pt x="6378" y="3872"/>
                    <a:pt x="6414" y="3876"/>
                    <a:pt x="6448" y="3876"/>
     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       <a:pt x="6901" y="3065"/>
                    <a:pt x="6875" y="2825"/>
                    <a:pt x="6741" y="2585"/>
                  </a:cubicBezTo>
                  <a:cubicBezTo>
                    <a:pt x="6981" y="2425"/>
                    <a:pt x="6848" y="1865"/>
                    <a:pt x="6768" y="1626"/>
                  </a:cubicBezTo>
                  <a:cubicBezTo>
                    <a:pt x="6741" y="1572"/>
                    <a:pt x="6715" y="1492"/>
                    <a:pt x="6688" y="1439"/>
                  </a:cubicBezTo>
                  <a:cubicBezTo>
                    <a:pt x="7008" y="1386"/>
                    <a:pt x="6795" y="853"/>
                    <a:pt x="6395" y="453"/>
                  </a:cubicBezTo>
                  <a:cubicBezTo>
                    <a:pt x="6129" y="133"/>
                    <a:pt x="4610" y="0"/>
                    <a:pt x="39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991344" y="1979112"/>
              <a:ext cx="90744" cy="45047"/>
            </a:xfrm>
            <a:custGeom>
              <a:avLst/>
              <a:gdLst/>
              <a:ahLst/>
              <a:cxnLst/>
              <a:rect l="l" t="t" r="r" b="b"/>
              <a:pathLst>
                <a:path w="2373" h="1178" extrusionOk="0">
                  <a:moveTo>
                    <a:pt x="1332" y="0"/>
                  </a:moveTo>
                  <a:cubicBezTo>
                    <a:pt x="883" y="0"/>
                    <a:pt x="421" y="85"/>
                    <a:pt x="1" y="272"/>
                  </a:cubicBezTo>
                  <a:cubicBezTo>
                    <a:pt x="1" y="272"/>
                    <a:pt x="214" y="298"/>
                    <a:pt x="481" y="298"/>
                  </a:cubicBezTo>
                  <a:lnTo>
                    <a:pt x="960" y="298"/>
                  </a:lnTo>
                  <a:cubicBezTo>
                    <a:pt x="1053" y="312"/>
                    <a:pt x="1147" y="312"/>
                    <a:pt x="1237" y="312"/>
                  </a:cubicBezTo>
                  <a:cubicBezTo>
                    <a:pt x="1327" y="312"/>
                    <a:pt x="1413" y="312"/>
                    <a:pt x="1493" y="325"/>
                  </a:cubicBezTo>
                  <a:cubicBezTo>
                    <a:pt x="1573" y="325"/>
                    <a:pt x="1653" y="352"/>
                    <a:pt x="1760" y="378"/>
                  </a:cubicBezTo>
                  <a:cubicBezTo>
                    <a:pt x="1813" y="378"/>
                    <a:pt x="1893" y="405"/>
                    <a:pt x="1973" y="431"/>
                  </a:cubicBezTo>
                  <a:cubicBezTo>
                    <a:pt x="1999" y="458"/>
                    <a:pt x="2026" y="485"/>
                    <a:pt x="2053" y="485"/>
                  </a:cubicBezTo>
                  <a:cubicBezTo>
                    <a:pt x="2079" y="511"/>
                    <a:pt x="2079" y="538"/>
                    <a:pt x="2106" y="565"/>
                  </a:cubicBezTo>
                  <a:cubicBezTo>
                    <a:pt x="2133" y="618"/>
                    <a:pt x="2159" y="671"/>
                    <a:pt x="2186" y="725"/>
                  </a:cubicBezTo>
                  <a:lnTo>
                    <a:pt x="2186" y="884"/>
                  </a:lnTo>
                  <a:cubicBezTo>
                    <a:pt x="2186" y="938"/>
                    <a:pt x="2159" y="991"/>
                    <a:pt x="2159" y="1044"/>
                  </a:cubicBezTo>
                  <a:lnTo>
                    <a:pt x="2159" y="1178"/>
                  </a:lnTo>
                  <a:cubicBezTo>
                    <a:pt x="2159" y="1178"/>
                    <a:pt x="2186" y="1151"/>
                    <a:pt x="2239" y="1071"/>
                  </a:cubicBezTo>
                  <a:cubicBezTo>
                    <a:pt x="2266" y="1018"/>
                    <a:pt x="2292" y="991"/>
                    <a:pt x="2319" y="938"/>
                  </a:cubicBezTo>
                  <a:cubicBezTo>
                    <a:pt x="2346" y="858"/>
                    <a:pt x="2346" y="778"/>
                    <a:pt x="2372" y="725"/>
                  </a:cubicBezTo>
                  <a:cubicBezTo>
                    <a:pt x="2372" y="618"/>
                    <a:pt x="2372" y="538"/>
                    <a:pt x="2319" y="431"/>
                  </a:cubicBezTo>
                  <a:cubicBezTo>
                    <a:pt x="2319" y="378"/>
                    <a:pt x="2292" y="352"/>
                    <a:pt x="2239" y="298"/>
                  </a:cubicBezTo>
                  <a:cubicBezTo>
                    <a:pt x="2213" y="272"/>
                    <a:pt x="2159" y="218"/>
                    <a:pt x="2133" y="192"/>
                  </a:cubicBezTo>
                  <a:cubicBezTo>
                    <a:pt x="2026" y="138"/>
                    <a:pt x="1919" y="85"/>
                    <a:pt x="1839" y="58"/>
                  </a:cubicBezTo>
                  <a:cubicBezTo>
                    <a:pt x="1733" y="32"/>
                    <a:pt x="1626" y="5"/>
                    <a:pt x="1520" y="5"/>
                  </a:cubicBezTo>
                  <a:cubicBezTo>
                    <a:pt x="1457" y="2"/>
                    <a:pt x="1395" y="0"/>
                    <a:pt x="1332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982205" y="1947029"/>
              <a:ext cx="110055" cy="29254"/>
            </a:xfrm>
            <a:custGeom>
              <a:avLst/>
              <a:gdLst/>
              <a:ahLst/>
              <a:cxnLst/>
              <a:rect l="l" t="t" r="r" b="b"/>
              <a:pathLst>
                <a:path w="2878" h="765" extrusionOk="0">
                  <a:moveTo>
                    <a:pt x="1105" y="1"/>
                  </a:moveTo>
                  <a:cubicBezTo>
                    <a:pt x="895" y="1"/>
                    <a:pt x="683" y="14"/>
                    <a:pt x="480" y="45"/>
                  </a:cubicBezTo>
                  <a:cubicBezTo>
                    <a:pt x="320" y="71"/>
                    <a:pt x="160" y="98"/>
                    <a:pt x="0" y="151"/>
                  </a:cubicBezTo>
                  <a:cubicBezTo>
                    <a:pt x="160" y="178"/>
                    <a:pt x="320" y="231"/>
                    <a:pt x="480" y="231"/>
                  </a:cubicBezTo>
                  <a:cubicBezTo>
                    <a:pt x="640" y="258"/>
                    <a:pt x="799" y="285"/>
                    <a:pt x="959" y="285"/>
                  </a:cubicBezTo>
                  <a:lnTo>
                    <a:pt x="1519" y="338"/>
                  </a:lnTo>
                  <a:cubicBezTo>
                    <a:pt x="1705" y="364"/>
                    <a:pt x="1892" y="391"/>
                    <a:pt x="2052" y="391"/>
                  </a:cubicBezTo>
                  <a:cubicBezTo>
                    <a:pt x="2212" y="418"/>
                    <a:pt x="2345" y="471"/>
                    <a:pt x="2505" y="498"/>
                  </a:cubicBezTo>
                  <a:cubicBezTo>
                    <a:pt x="2558" y="524"/>
                    <a:pt x="2638" y="551"/>
                    <a:pt x="2665" y="578"/>
                  </a:cubicBezTo>
                  <a:cubicBezTo>
                    <a:pt x="2718" y="604"/>
                    <a:pt x="2745" y="631"/>
                    <a:pt x="2771" y="658"/>
                  </a:cubicBezTo>
                  <a:lnTo>
                    <a:pt x="2878" y="764"/>
                  </a:lnTo>
                  <a:cubicBezTo>
                    <a:pt x="2851" y="711"/>
                    <a:pt x="2851" y="658"/>
                    <a:pt x="2825" y="631"/>
                  </a:cubicBezTo>
                  <a:cubicBezTo>
                    <a:pt x="2771" y="498"/>
                    <a:pt x="2691" y="418"/>
                    <a:pt x="2585" y="338"/>
                  </a:cubicBezTo>
                  <a:cubicBezTo>
                    <a:pt x="2452" y="231"/>
                    <a:pt x="2292" y="178"/>
                    <a:pt x="2105" y="125"/>
                  </a:cubicBezTo>
                  <a:cubicBezTo>
                    <a:pt x="1919" y="71"/>
                    <a:pt x="1732" y="45"/>
                    <a:pt x="1546" y="18"/>
                  </a:cubicBezTo>
                  <a:cubicBezTo>
                    <a:pt x="1402" y="7"/>
                    <a:pt x="1254" y="1"/>
                    <a:pt x="1105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977081" y="1907948"/>
              <a:ext cx="116211" cy="21453"/>
            </a:xfrm>
            <a:custGeom>
              <a:avLst/>
              <a:gdLst/>
              <a:ahLst/>
              <a:cxnLst/>
              <a:rect l="l" t="t" r="r" b="b"/>
              <a:pathLst>
                <a:path w="3039" h="561" extrusionOk="0">
                  <a:moveTo>
                    <a:pt x="1546" y="1"/>
                  </a:moveTo>
                  <a:cubicBezTo>
                    <a:pt x="1200" y="1"/>
                    <a:pt x="827" y="28"/>
                    <a:pt x="480" y="81"/>
                  </a:cubicBezTo>
                  <a:cubicBezTo>
                    <a:pt x="321" y="107"/>
                    <a:pt x="161" y="161"/>
                    <a:pt x="1" y="187"/>
                  </a:cubicBezTo>
                  <a:cubicBezTo>
                    <a:pt x="161" y="241"/>
                    <a:pt x="321" y="267"/>
                    <a:pt x="507" y="294"/>
                  </a:cubicBezTo>
                  <a:cubicBezTo>
                    <a:pt x="640" y="321"/>
                    <a:pt x="827" y="347"/>
                    <a:pt x="987" y="347"/>
                  </a:cubicBezTo>
                  <a:lnTo>
                    <a:pt x="1546" y="347"/>
                  </a:lnTo>
                  <a:cubicBezTo>
                    <a:pt x="1600" y="334"/>
                    <a:pt x="1653" y="327"/>
                    <a:pt x="1703" y="327"/>
                  </a:cubicBezTo>
                  <a:cubicBezTo>
                    <a:pt x="1753" y="327"/>
                    <a:pt x="1799" y="334"/>
                    <a:pt x="1839" y="347"/>
                  </a:cubicBezTo>
                  <a:lnTo>
                    <a:pt x="2106" y="347"/>
                  </a:lnTo>
                  <a:cubicBezTo>
                    <a:pt x="2186" y="374"/>
                    <a:pt x="2266" y="401"/>
                    <a:pt x="2346" y="401"/>
                  </a:cubicBezTo>
                  <a:lnTo>
                    <a:pt x="2586" y="427"/>
                  </a:lnTo>
                  <a:cubicBezTo>
                    <a:pt x="2719" y="454"/>
                    <a:pt x="2825" y="507"/>
                    <a:pt x="2905" y="534"/>
                  </a:cubicBezTo>
                  <a:lnTo>
                    <a:pt x="3038" y="560"/>
                  </a:lnTo>
                  <a:lnTo>
                    <a:pt x="3038" y="560"/>
                  </a:lnTo>
                  <a:lnTo>
                    <a:pt x="2932" y="481"/>
                  </a:lnTo>
                  <a:cubicBezTo>
                    <a:pt x="2852" y="401"/>
                    <a:pt x="2745" y="321"/>
                    <a:pt x="2639" y="267"/>
                  </a:cubicBezTo>
                  <a:cubicBezTo>
                    <a:pt x="2559" y="241"/>
                    <a:pt x="2506" y="187"/>
                    <a:pt x="2426" y="161"/>
                  </a:cubicBezTo>
                  <a:cubicBezTo>
                    <a:pt x="2319" y="134"/>
                    <a:pt x="2239" y="81"/>
                    <a:pt x="2133" y="81"/>
                  </a:cubicBezTo>
                  <a:cubicBezTo>
                    <a:pt x="2053" y="54"/>
                    <a:pt x="1946" y="28"/>
                    <a:pt x="1866" y="28"/>
                  </a:cubicBezTo>
                  <a:cubicBezTo>
                    <a:pt x="1759" y="1"/>
                    <a:pt x="1653" y="1"/>
                    <a:pt x="154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104458" y="961018"/>
              <a:ext cx="72388" cy="36060"/>
            </a:xfrm>
            <a:custGeom>
              <a:avLst/>
              <a:gdLst/>
              <a:ahLst/>
              <a:cxnLst/>
              <a:rect l="l" t="t" r="r" b="b"/>
              <a:pathLst>
                <a:path w="1893" h="943" extrusionOk="0">
                  <a:moveTo>
                    <a:pt x="1467" y="0"/>
                  </a:moveTo>
                  <a:cubicBezTo>
                    <a:pt x="844" y="0"/>
                    <a:pt x="351" y="418"/>
                    <a:pt x="1" y="943"/>
                  </a:cubicBezTo>
                  <a:lnTo>
                    <a:pt x="1892" y="63"/>
                  </a:lnTo>
                  <a:cubicBezTo>
                    <a:pt x="1744" y="20"/>
                    <a:pt x="1602" y="0"/>
                    <a:pt x="1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507963" y="985835"/>
              <a:ext cx="57092" cy="64243"/>
            </a:xfrm>
            <a:custGeom>
              <a:avLst/>
              <a:gdLst/>
              <a:ahLst/>
              <a:cxnLst/>
              <a:rect l="l" t="t" r="r" b="b"/>
              <a:pathLst>
                <a:path w="1493" h="1680" extrusionOk="0">
                  <a:moveTo>
                    <a:pt x="0" y="0"/>
                  </a:moveTo>
                  <a:lnTo>
                    <a:pt x="1493" y="1679"/>
                  </a:lnTo>
                  <a:cubicBezTo>
                    <a:pt x="1359" y="906"/>
                    <a:pt x="853" y="1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343579" y="1615338"/>
              <a:ext cx="831491" cy="835773"/>
            </a:xfrm>
            <a:custGeom>
              <a:avLst/>
              <a:gdLst/>
              <a:ahLst/>
              <a:cxnLst/>
              <a:rect l="l" t="t" r="r" b="b"/>
              <a:pathLst>
                <a:path w="21744" h="21856" extrusionOk="0">
                  <a:moveTo>
                    <a:pt x="5918" y="1"/>
                  </a:moveTo>
                  <a:cubicBezTo>
                    <a:pt x="5864" y="1"/>
                    <a:pt x="5819" y="2"/>
                    <a:pt x="5783" y="6"/>
                  </a:cubicBezTo>
                  <a:cubicBezTo>
                    <a:pt x="4477" y="165"/>
                    <a:pt x="3038" y="645"/>
                    <a:pt x="2186" y="1658"/>
                  </a:cubicBezTo>
                  <a:cubicBezTo>
                    <a:pt x="1333" y="2644"/>
                    <a:pt x="1013" y="4029"/>
                    <a:pt x="853" y="5281"/>
                  </a:cubicBezTo>
                  <a:cubicBezTo>
                    <a:pt x="480" y="7813"/>
                    <a:pt x="587" y="10291"/>
                    <a:pt x="427" y="12822"/>
                  </a:cubicBezTo>
                  <a:cubicBezTo>
                    <a:pt x="347" y="14794"/>
                    <a:pt x="507" y="17139"/>
                    <a:pt x="1" y="19111"/>
                  </a:cubicBezTo>
                  <a:lnTo>
                    <a:pt x="18520" y="21855"/>
                  </a:lnTo>
                  <a:cubicBezTo>
                    <a:pt x="20358" y="21828"/>
                    <a:pt x="20811" y="20203"/>
                    <a:pt x="20944" y="18631"/>
                  </a:cubicBezTo>
                  <a:cubicBezTo>
                    <a:pt x="21211" y="15567"/>
                    <a:pt x="21238" y="7653"/>
                    <a:pt x="21317" y="6800"/>
                  </a:cubicBezTo>
                  <a:cubicBezTo>
                    <a:pt x="21477" y="5255"/>
                    <a:pt x="21744" y="3283"/>
                    <a:pt x="20332" y="2217"/>
                  </a:cubicBezTo>
                  <a:cubicBezTo>
                    <a:pt x="18786" y="1045"/>
                    <a:pt x="16761" y="1098"/>
                    <a:pt x="14922" y="965"/>
                  </a:cubicBezTo>
                  <a:cubicBezTo>
                    <a:pt x="12881" y="837"/>
                    <a:pt x="7147" y="1"/>
                    <a:pt x="5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55972" y="621487"/>
              <a:ext cx="1073970" cy="904185"/>
            </a:xfrm>
            <a:custGeom>
              <a:avLst/>
              <a:gdLst/>
              <a:ahLst/>
              <a:cxnLst/>
              <a:rect l="l" t="t" r="r" b="b"/>
              <a:pathLst>
                <a:path w="28085" h="23645" extrusionOk="0">
                  <a:moveTo>
                    <a:pt x="14135" y="1"/>
                  </a:moveTo>
                  <a:cubicBezTo>
                    <a:pt x="13358" y="1"/>
                    <a:pt x="12564" y="69"/>
                    <a:pt x="11751" y="202"/>
                  </a:cubicBezTo>
                  <a:cubicBezTo>
                    <a:pt x="10046" y="469"/>
                    <a:pt x="8687" y="1108"/>
                    <a:pt x="7568" y="2441"/>
                  </a:cubicBezTo>
                  <a:cubicBezTo>
                    <a:pt x="7061" y="2974"/>
                    <a:pt x="6608" y="3560"/>
                    <a:pt x="6262" y="4226"/>
                  </a:cubicBezTo>
                  <a:cubicBezTo>
                    <a:pt x="6102" y="4679"/>
                    <a:pt x="6235" y="4679"/>
                    <a:pt x="5916" y="4919"/>
                  </a:cubicBezTo>
                  <a:cubicBezTo>
                    <a:pt x="5249" y="5398"/>
                    <a:pt x="4157" y="5292"/>
                    <a:pt x="3438" y="5771"/>
                  </a:cubicBezTo>
                  <a:cubicBezTo>
                    <a:pt x="2292" y="6464"/>
                    <a:pt x="1706" y="7717"/>
                    <a:pt x="1199" y="8969"/>
                  </a:cubicBezTo>
                  <a:cubicBezTo>
                    <a:pt x="0" y="12033"/>
                    <a:pt x="267" y="15231"/>
                    <a:pt x="1546" y="18215"/>
                  </a:cubicBezTo>
                  <a:cubicBezTo>
                    <a:pt x="2079" y="19681"/>
                    <a:pt x="3171" y="22025"/>
                    <a:pt x="4823" y="22372"/>
                  </a:cubicBezTo>
                  <a:lnTo>
                    <a:pt x="16148" y="23624"/>
                  </a:lnTo>
                  <a:cubicBezTo>
                    <a:pt x="16361" y="23637"/>
                    <a:pt x="16574" y="23644"/>
                    <a:pt x="16787" y="23644"/>
                  </a:cubicBezTo>
                  <a:cubicBezTo>
                    <a:pt x="17000" y="23644"/>
                    <a:pt x="17213" y="23637"/>
                    <a:pt x="17427" y="23624"/>
                  </a:cubicBezTo>
                  <a:cubicBezTo>
                    <a:pt x="20944" y="23571"/>
                    <a:pt x="24355" y="23198"/>
                    <a:pt x="26486" y="20000"/>
                  </a:cubicBezTo>
                  <a:cubicBezTo>
                    <a:pt x="27419" y="18588"/>
                    <a:pt x="27925" y="16936"/>
                    <a:pt x="27978" y="15257"/>
                  </a:cubicBezTo>
                  <a:cubicBezTo>
                    <a:pt x="28085" y="12886"/>
                    <a:pt x="28085" y="9795"/>
                    <a:pt x="27046" y="7557"/>
                  </a:cubicBezTo>
                  <a:cubicBezTo>
                    <a:pt x="26486" y="6411"/>
                    <a:pt x="25634" y="5425"/>
                    <a:pt x="24568" y="4732"/>
                  </a:cubicBezTo>
                  <a:cubicBezTo>
                    <a:pt x="23289" y="3800"/>
                    <a:pt x="22063" y="2760"/>
                    <a:pt x="20704" y="1934"/>
                  </a:cubicBezTo>
                  <a:cubicBezTo>
                    <a:pt x="18646" y="615"/>
                    <a:pt x="16467" y="1"/>
                    <a:pt x="14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246794" y="1526889"/>
              <a:ext cx="1024067" cy="840821"/>
            </a:xfrm>
            <a:custGeom>
              <a:avLst/>
              <a:gdLst/>
              <a:ahLst/>
              <a:cxnLst/>
              <a:rect l="l" t="t" r="r" b="b"/>
              <a:pathLst>
                <a:path w="26780" h="21988" extrusionOk="0">
                  <a:moveTo>
                    <a:pt x="12817" y="0"/>
                  </a:move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ubicBezTo>
                    <a:pt x="12817" y="0"/>
                    <a:pt x="12817" y="0"/>
                    <a:pt x="12817" y="0"/>
                  </a:cubicBez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lose/>
                  <a:moveTo>
                    <a:pt x="12817" y="0"/>
                  </a:moveTo>
                  <a:lnTo>
                    <a:pt x="12817" y="0"/>
                  </a:lnTo>
                  <a:cubicBezTo>
                    <a:pt x="12821" y="27"/>
                    <a:pt x="13215" y="6093"/>
                    <a:pt x="12342" y="6093"/>
                  </a:cubicBezTo>
                  <a:cubicBezTo>
                    <a:pt x="12315" y="6093"/>
                    <a:pt x="12287" y="6088"/>
                    <a:pt x="12258" y="6076"/>
                  </a:cubicBezTo>
                  <a:cubicBezTo>
                    <a:pt x="12173" y="6071"/>
                    <a:pt x="12085" y="6069"/>
                    <a:pt x="11996" y="6069"/>
                  </a:cubicBezTo>
                  <a:cubicBezTo>
                    <a:pt x="10377" y="6069"/>
                    <a:pt x="8091" y="6750"/>
                    <a:pt x="6955" y="7861"/>
                  </a:cubicBezTo>
                  <a:cubicBezTo>
                    <a:pt x="5516" y="9220"/>
                    <a:pt x="4557" y="11458"/>
                    <a:pt x="3438" y="13110"/>
                  </a:cubicBezTo>
                  <a:cubicBezTo>
                    <a:pt x="2159" y="14975"/>
                    <a:pt x="1013" y="16894"/>
                    <a:pt x="0" y="18892"/>
                  </a:cubicBezTo>
                  <a:cubicBezTo>
                    <a:pt x="424" y="19160"/>
                    <a:pt x="1446" y="19615"/>
                    <a:pt x="2033" y="19615"/>
                  </a:cubicBezTo>
                  <a:cubicBezTo>
                    <a:pt x="2147" y="19615"/>
                    <a:pt x="2245" y="19597"/>
                    <a:pt x="2319" y="19558"/>
                  </a:cubicBezTo>
                  <a:cubicBezTo>
                    <a:pt x="2638" y="19399"/>
                    <a:pt x="4290" y="16734"/>
                    <a:pt x="4823" y="16121"/>
                  </a:cubicBezTo>
                  <a:cubicBezTo>
                    <a:pt x="5916" y="14629"/>
                    <a:pt x="6982" y="12737"/>
                    <a:pt x="8261" y="11405"/>
                  </a:cubicBezTo>
                  <a:lnTo>
                    <a:pt x="8261" y="11405"/>
                  </a:lnTo>
                  <a:cubicBezTo>
                    <a:pt x="8367" y="15908"/>
                    <a:pt x="8341" y="17000"/>
                    <a:pt x="7888" y="21557"/>
                  </a:cubicBezTo>
                  <a:cubicBezTo>
                    <a:pt x="9861" y="21895"/>
                    <a:pt x="12394" y="21987"/>
                    <a:pt x="14677" y="21987"/>
                  </a:cubicBezTo>
                  <a:cubicBezTo>
                    <a:pt x="16710" y="21987"/>
                    <a:pt x="18545" y="21914"/>
                    <a:pt x="19612" y="21877"/>
                  </a:cubicBezTo>
                  <a:cubicBezTo>
                    <a:pt x="18946" y="18493"/>
                    <a:pt x="18999" y="15482"/>
                    <a:pt x="18732" y="11751"/>
                  </a:cubicBezTo>
                  <a:lnTo>
                    <a:pt x="18732" y="11751"/>
                  </a:lnTo>
                  <a:cubicBezTo>
                    <a:pt x="19372" y="13083"/>
                    <a:pt x="23422" y="19612"/>
                    <a:pt x="24595" y="21663"/>
                  </a:cubicBezTo>
                  <a:cubicBezTo>
                    <a:pt x="25261" y="21237"/>
                    <a:pt x="26113" y="20837"/>
                    <a:pt x="26780" y="20438"/>
                  </a:cubicBezTo>
                  <a:cubicBezTo>
                    <a:pt x="25394" y="18333"/>
                    <a:pt x="24195" y="16121"/>
                    <a:pt x="23236" y="13830"/>
                  </a:cubicBezTo>
                  <a:cubicBezTo>
                    <a:pt x="22330" y="11778"/>
                    <a:pt x="21131" y="9859"/>
                    <a:pt x="19665" y="8181"/>
                  </a:cubicBezTo>
                  <a:cubicBezTo>
                    <a:pt x="19185" y="7594"/>
                    <a:pt x="18546" y="7141"/>
                    <a:pt x="17827" y="6928"/>
                  </a:cubicBezTo>
                  <a:cubicBezTo>
                    <a:pt x="17160" y="6688"/>
                    <a:pt x="16814" y="6742"/>
                    <a:pt x="16201" y="6395"/>
                  </a:cubicBezTo>
                  <a:cubicBezTo>
                    <a:pt x="15269" y="5729"/>
                    <a:pt x="16068" y="3731"/>
                    <a:pt x="15855" y="2665"/>
                  </a:cubicBezTo>
                  <a:cubicBezTo>
                    <a:pt x="15855" y="2505"/>
                    <a:pt x="15855" y="2505"/>
                    <a:pt x="16174" y="2212"/>
                  </a:cubicBezTo>
                  <a:cubicBezTo>
                    <a:pt x="15082" y="1439"/>
                    <a:pt x="14016" y="480"/>
                    <a:pt x="128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231498" y="781788"/>
              <a:ext cx="1131063" cy="898678"/>
            </a:xfrm>
            <a:custGeom>
              <a:avLst/>
              <a:gdLst/>
              <a:ahLst/>
              <a:cxnLst/>
              <a:rect l="l" t="t" r="r" b="b"/>
              <a:pathLst>
                <a:path w="29578" h="23501" extrusionOk="0">
                  <a:moveTo>
                    <a:pt x="16492" y="1"/>
                  </a:moveTo>
                  <a:cubicBezTo>
                    <a:pt x="15375" y="1"/>
                    <a:pt x="14289" y="150"/>
                    <a:pt x="13430" y="487"/>
                  </a:cubicBezTo>
                  <a:cubicBezTo>
                    <a:pt x="11911" y="1100"/>
                    <a:pt x="10473" y="1793"/>
                    <a:pt x="8927" y="2352"/>
                  </a:cubicBezTo>
                  <a:lnTo>
                    <a:pt x="6582" y="3152"/>
                  </a:lnTo>
                  <a:cubicBezTo>
                    <a:pt x="7062" y="5230"/>
                    <a:pt x="6449" y="6802"/>
                    <a:pt x="5543" y="8614"/>
                  </a:cubicBezTo>
                  <a:cubicBezTo>
                    <a:pt x="5197" y="9200"/>
                    <a:pt x="4184" y="10186"/>
                    <a:pt x="4051" y="10746"/>
                  </a:cubicBezTo>
                  <a:cubicBezTo>
                    <a:pt x="3944" y="11385"/>
                    <a:pt x="4531" y="12637"/>
                    <a:pt x="4610" y="13330"/>
                  </a:cubicBezTo>
                  <a:cubicBezTo>
                    <a:pt x="4744" y="13996"/>
                    <a:pt x="4637" y="14662"/>
                    <a:pt x="4291" y="15249"/>
                  </a:cubicBezTo>
                  <a:cubicBezTo>
                    <a:pt x="4088" y="15644"/>
                    <a:pt x="3966" y="15800"/>
                    <a:pt x="3864" y="15800"/>
                  </a:cubicBezTo>
                  <a:cubicBezTo>
                    <a:pt x="3726" y="15800"/>
                    <a:pt x="3626" y="15511"/>
                    <a:pt x="3411" y="15142"/>
                  </a:cubicBezTo>
                  <a:cubicBezTo>
                    <a:pt x="3139" y="14685"/>
                    <a:pt x="2592" y="14445"/>
                    <a:pt x="2038" y="14445"/>
                  </a:cubicBezTo>
                  <a:cubicBezTo>
                    <a:pt x="1398" y="14445"/>
                    <a:pt x="750" y="14764"/>
                    <a:pt x="507" y="15435"/>
                  </a:cubicBezTo>
                  <a:cubicBezTo>
                    <a:pt x="1" y="16927"/>
                    <a:pt x="1280" y="18446"/>
                    <a:pt x="2719" y="18739"/>
                  </a:cubicBezTo>
                  <a:cubicBezTo>
                    <a:pt x="2839" y="18762"/>
                    <a:pt x="2960" y="18770"/>
                    <a:pt x="3081" y="18770"/>
                  </a:cubicBezTo>
                  <a:cubicBezTo>
                    <a:pt x="3381" y="18770"/>
                    <a:pt x="3680" y="18721"/>
                    <a:pt x="3959" y="18721"/>
                  </a:cubicBezTo>
                  <a:cubicBezTo>
                    <a:pt x="4093" y="18721"/>
                    <a:pt x="4222" y="18732"/>
                    <a:pt x="4344" y="18766"/>
                  </a:cubicBezTo>
                  <a:cubicBezTo>
                    <a:pt x="5090" y="18926"/>
                    <a:pt x="5570" y="19778"/>
                    <a:pt x="6183" y="20311"/>
                  </a:cubicBezTo>
                  <a:cubicBezTo>
                    <a:pt x="8905" y="22600"/>
                    <a:pt x="12226" y="23501"/>
                    <a:pt x="15627" y="23501"/>
                  </a:cubicBezTo>
                  <a:cubicBezTo>
                    <a:pt x="16820" y="23501"/>
                    <a:pt x="18022" y="23390"/>
                    <a:pt x="19212" y="23189"/>
                  </a:cubicBezTo>
                  <a:cubicBezTo>
                    <a:pt x="20785" y="22923"/>
                    <a:pt x="22303" y="22390"/>
                    <a:pt x="23689" y="21617"/>
                  </a:cubicBezTo>
                  <a:cubicBezTo>
                    <a:pt x="24302" y="21244"/>
                    <a:pt x="24861" y="20471"/>
                    <a:pt x="25394" y="20018"/>
                  </a:cubicBezTo>
                  <a:cubicBezTo>
                    <a:pt x="25606" y="20089"/>
                    <a:pt x="25824" y="20123"/>
                    <a:pt x="26042" y="20123"/>
                  </a:cubicBezTo>
                  <a:cubicBezTo>
                    <a:pt x="26317" y="20123"/>
                    <a:pt x="26592" y="20069"/>
                    <a:pt x="26860" y="19965"/>
                  </a:cubicBezTo>
                  <a:cubicBezTo>
                    <a:pt x="27872" y="19565"/>
                    <a:pt x="29578" y="17567"/>
                    <a:pt x="28965" y="16208"/>
                  </a:cubicBezTo>
                  <a:cubicBezTo>
                    <a:pt x="28724" y="15586"/>
                    <a:pt x="28234" y="15387"/>
                    <a:pt x="27696" y="15387"/>
                  </a:cubicBezTo>
                  <a:cubicBezTo>
                    <a:pt x="27104" y="15387"/>
                    <a:pt x="26453" y="15627"/>
                    <a:pt x="26007" y="15808"/>
                  </a:cubicBezTo>
                  <a:cubicBezTo>
                    <a:pt x="25661" y="14103"/>
                    <a:pt x="26167" y="11891"/>
                    <a:pt x="26806" y="10293"/>
                  </a:cubicBezTo>
                  <a:cubicBezTo>
                    <a:pt x="25901" y="10239"/>
                    <a:pt x="25474" y="7708"/>
                    <a:pt x="25288" y="7068"/>
                  </a:cubicBezTo>
                  <a:cubicBezTo>
                    <a:pt x="24995" y="6136"/>
                    <a:pt x="24995" y="4963"/>
                    <a:pt x="24622" y="4137"/>
                  </a:cubicBezTo>
                  <a:cubicBezTo>
                    <a:pt x="23955" y="2699"/>
                    <a:pt x="22064" y="1153"/>
                    <a:pt x="20571" y="673"/>
                  </a:cubicBezTo>
                  <a:cubicBezTo>
                    <a:pt x="19443" y="252"/>
                    <a:pt x="17941" y="1"/>
                    <a:pt x="16492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267176" y="1392400"/>
              <a:ext cx="97856" cy="52006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234144" y="1422189"/>
              <a:ext cx="77474" cy="63976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843870" y="1281314"/>
              <a:ext cx="61184" cy="14577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582004" y="1017995"/>
              <a:ext cx="81566" cy="37169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021187" y="1044571"/>
              <a:ext cx="71356" cy="46232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54666" y="616860"/>
              <a:ext cx="996534" cy="459224"/>
            </a:xfrm>
            <a:custGeom>
              <a:avLst/>
              <a:gdLst/>
              <a:ahLst/>
              <a:cxnLst/>
              <a:rect l="l" t="t" r="r" b="b"/>
              <a:pathLst>
                <a:path w="26060" h="12009" extrusionOk="0">
                  <a:moveTo>
                    <a:pt x="9793" y="1"/>
                  </a:moveTo>
                  <a:cubicBezTo>
                    <a:pt x="7554" y="1"/>
                    <a:pt x="5326" y="337"/>
                    <a:pt x="3224" y="1203"/>
                  </a:cubicBezTo>
                  <a:cubicBezTo>
                    <a:pt x="1865" y="1736"/>
                    <a:pt x="0" y="2801"/>
                    <a:pt x="80" y="4533"/>
                  </a:cubicBezTo>
                  <a:lnTo>
                    <a:pt x="80" y="5573"/>
                  </a:lnTo>
                  <a:cubicBezTo>
                    <a:pt x="586" y="5200"/>
                    <a:pt x="533" y="5200"/>
                    <a:pt x="1173" y="5120"/>
                  </a:cubicBezTo>
                  <a:lnTo>
                    <a:pt x="1173" y="5120"/>
                  </a:lnTo>
                  <a:cubicBezTo>
                    <a:pt x="906" y="5519"/>
                    <a:pt x="1173" y="5120"/>
                    <a:pt x="1013" y="5573"/>
                  </a:cubicBezTo>
                  <a:lnTo>
                    <a:pt x="1013" y="5679"/>
                  </a:lnTo>
                  <a:cubicBezTo>
                    <a:pt x="506" y="6132"/>
                    <a:pt x="293" y="7225"/>
                    <a:pt x="533" y="7331"/>
                  </a:cubicBezTo>
                  <a:cubicBezTo>
                    <a:pt x="721" y="7436"/>
                    <a:pt x="949" y="7476"/>
                    <a:pt x="1196" y="7476"/>
                  </a:cubicBezTo>
                  <a:cubicBezTo>
                    <a:pt x="1896" y="7476"/>
                    <a:pt x="2753" y="7149"/>
                    <a:pt x="3304" y="7012"/>
                  </a:cubicBezTo>
                  <a:cubicBezTo>
                    <a:pt x="3817" y="6895"/>
                    <a:pt x="4345" y="6835"/>
                    <a:pt x="4874" y="6835"/>
                  </a:cubicBezTo>
                  <a:cubicBezTo>
                    <a:pt x="5556" y="6835"/>
                    <a:pt x="6242" y="6935"/>
                    <a:pt x="6901" y="7145"/>
                  </a:cubicBezTo>
                  <a:cubicBezTo>
                    <a:pt x="7941" y="7358"/>
                    <a:pt x="8927" y="7864"/>
                    <a:pt x="9726" y="8610"/>
                  </a:cubicBezTo>
                  <a:cubicBezTo>
                    <a:pt x="10339" y="9117"/>
                    <a:pt x="10898" y="9969"/>
                    <a:pt x="11804" y="10129"/>
                  </a:cubicBezTo>
                  <a:cubicBezTo>
                    <a:pt x="11891" y="10141"/>
                    <a:pt x="11970" y="10147"/>
                    <a:pt x="12042" y="10147"/>
                  </a:cubicBezTo>
                  <a:cubicBezTo>
                    <a:pt x="13525" y="10147"/>
                    <a:pt x="12068" y="7647"/>
                    <a:pt x="11458" y="7012"/>
                  </a:cubicBezTo>
                  <a:lnTo>
                    <a:pt x="11458" y="7012"/>
                  </a:lnTo>
                  <a:cubicBezTo>
                    <a:pt x="12764" y="7438"/>
                    <a:pt x="13883" y="9063"/>
                    <a:pt x="14949" y="9863"/>
                  </a:cubicBezTo>
                  <a:cubicBezTo>
                    <a:pt x="15922" y="10569"/>
                    <a:pt x="17674" y="12008"/>
                    <a:pt x="19046" y="12008"/>
                  </a:cubicBezTo>
                  <a:cubicBezTo>
                    <a:pt x="19176" y="12008"/>
                    <a:pt x="19303" y="11995"/>
                    <a:pt x="19425" y="11968"/>
                  </a:cubicBezTo>
                  <a:cubicBezTo>
                    <a:pt x="21184" y="11621"/>
                    <a:pt x="19159" y="8504"/>
                    <a:pt x="18679" y="7678"/>
                  </a:cubicBezTo>
                  <a:lnTo>
                    <a:pt x="18679" y="7678"/>
                  </a:lnTo>
                  <a:cubicBezTo>
                    <a:pt x="20411" y="8637"/>
                    <a:pt x="21743" y="10209"/>
                    <a:pt x="23662" y="11008"/>
                  </a:cubicBezTo>
                  <a:cubicBezTo>
                    <a:pt x="24000" y="11148"/>
                    <a:pt x="24591" y="11451"/>
                    <a:pt x="25068" y="11451"/>
                  </a:cubicBezTo>
                  <a:cubicBezTo>
                    <a:pt x="25230" y="11451"/>
                    <a:pt x="25379" y="11416"/>
                    <a:pt x="25500" y="11328"/>
                  </a:cubicBezTo>
                  <a:cubicBezTo>
                    <a:pt x="26060" y="10902"/>
                    <a:pt x="25767" y="9490"/>
                    <a:pt x="25580" y="8903"/>
                  </a:cubicBezTo>
                  <a:cubicBezTo>
                    <a:pt x="25047" y="6718"/>
                    <a:pt x="23315" y="5200"/>
                    <a:pt x="21610" y="3707"/>
                  </a:cubicBezTo>
                  <a:cubicBezTo>
                    <a:pt x="19558" y="1869"/>
                    <a:pt x="17373" y="990"/>
                    <a:pt x="14629" y="457"/>
                  </a:cubicBezTo>
                  <a:cubicBezTo>
                    <a:pt x="13040" y="177"/>
                    <a:pt x="11414" y="1"/>
                    <a:pt x="9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621773" y="1211985"/>
              <a:ext cx="52006" cy="50094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979391" y="1260932"/>
              <a:ext cx="52006" cy="51050"/>
            </a:xfrm>
            <a:custGeom>
              <a:avLst/>
              <a:gdLst/>
              <a:ahLst/>
              <a:cxnLst/>
              <a:rect l="l" t="t" r="r" b="b"/>
              <a:pathLst>
                <a:path w="1360" h="1335" extrusionOk="0">
                  <a:moveTo>
                    <a:pt x="667" y="1"/>
                  </a:moveTo>
                  <a:cubicBezTo>
                    <a:pt x="294" y="27"/>
                    <a:pt x="1" y="321"/>
                    <a:pt x="27" y="694"/>
                  </a:cubicBezTo>
                  <a:cubicBezTo>
                    <a:pt x="27" y="1051"/>
                    <a:pt x="321" y="1335"/>
                    <a:pt x="673" y="1335"/>
                  </a:cubicBezTo>
                  <a:cubicBezTo>
                    <a:pt x="689" y="1335"/>
                    <a:pt x="704" y="1334"/>
                    <a:pt x="720" y="1333"/>
                  </a:cubicBezTo>
                  <a:cubicBezTo>
                    <a:pt x="1093" y="1306"/>
                    <a:pt x="1360" y="1013"/>
                    <a:pt x="1360" y="640"/>
                  </a:cubicBezTo>
                  <a:cubicBezTo>
                    <a:pt x="1333" y="267"/>
                    <a:pt x="1013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70682" y="1438249"/>
              <a:ext cx="280223" cy="87646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493364" y="1308808"/>
              <a:ext cx="129442" cy="63287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030365" y="1359782"/>
              <a:ext cx="151851" cy="53689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358875" y="1754110"/>
              <a:ext cx="775431" cy="659181"/>
            </a:xfrm>
            <a:custGeom>
              <a:avLst/>
              <a:gdLst/>
              <a:ahLst/>
              <a:cxnLst/>
              <a:rect l="l" t="t" r="r" b="b"/>
              <a:pathLst>
                <a:path w="20278" h="17238" extrusionOk="0">
                  <a:moveTo>
                    <a:pt x="8900" y="0"/>
                  </a:moveTo>
                  <a:cubicBezTo>
                    <a:pt x="7355" y="320"/>
                    <a:pt x="5836" y="27"/>
                    <a:pt x="4344" y="986"/>
                  </a:cubicBezTo>
                  <a:cubicBezTo>
                    <a:pt x="2239" y="2319"/>
                    <a:pt x="1439" y="4717"/>
                    <a:pt x="0" y="6609"/>
                  </a:cubicBezTo>
                  <a:cubicBezTo>
                    <a:pt x="1120" y="7515"/>
                    <a:pt x="2239" y="8607"/>
                    <a:pt x="3491" y="9406"/>
                  </a:cubicBezTo>
                  <a:cubicBezTo>
                    <a:pt x="3944" y="8740"/>
                    <a:pt x="4450" y="8021"/>
                    <a:pt x="4877" y="7355"/>
                  </a:cubicBezTo>
                  <a:lnTo>
                    <a:pt x="4877" y="7355"/>
                  </a:lnTo>
                  <a:cubicBezTo>
                    <a:pt x="4983" y="8687"/>
                    <a:pt x="4663" y="15348"/>
                    <a:pt x="4264" y="17187"/>
                  </a:cubicBezTo>
                  <a:cubicBezTo>
                    <a:pt x="4504" y="17223"/>
                    <a:pt x="4721" y="17237"/>
                    <a:pt x="4924" y="17237"/>
                  </a:cubicBezTo>
                  <a:cubicBezTo>
                    <a:pt x="5623" y="17237"/>
                    <a:pt x="6174" y="17068"/>
                    <a:pt x="7062" y="17027"/>
                  </a:cubicBezTo>
                  <a:cubicBezTo>
                    <a:pt x="8506" y="17048"/>
                    <a:pt x="9966" y="17132"/>
                    <a:pt x="11417" y="17132"/>
                  </a:cubicBezTo>
                  <a:cubicBezTo>
                    <a:pt x="11841" y="17132"/>
                    <a:pt x="12263" y="17125"/>
                    <a:pt x="12684" y="17107"/>
                  </a:cubicBezTo>
                  <a:cubicBezTo>
                    <a:pt x="14096" y="17054"/>
                    <a:pt x="15482" y="17054"/>
                    <a:pt x="16814" y="16947"/>
                  </a:cubicBezTo>
                  <a:cubicBezTo>
                    <a:pt x="17001" y="15162"/>
                    <a:pt x="16361" y="8794"/>
                    <a:pt x="16414" y="7781"/>
                  </a:cubicBezTo>
                  <a:lnTo>
                    <a:pt x="16414" y="7781"/>
                  </a:lnTo>
                  <a:cubicBezTo>
                    <a:pt x="16734" y="8607"/>
                    <a:pt x="16707" y="9273"/>
                    <a:pt x="17027" y="9806"/>
                  </a:cubicBezTo>
                  <a:cubicBezTo>
                    <a:pt x="18413" y="9033"/>
                    <a:pt x="19185" y="8341"/>
                    <a:pt x="19878" y="7195"/>
                  </a:cubicBezTo>
                  <a:cubicBezTo>
                    <a:pt x="20278" y="6582"/>
                    <a:pt x="20278" y="6582"/>
                    <a:pt x="19825" y="5916"/>
                  </a:cubicBezTo>
                  <a:cubicBezTo>
                    <a:pt x="19425" y="5330"/>
                    <a:pt x="19132" y="4770"/>
                    <a:pt x="18733" y="4184"/>
                  </a:cubicBezTo>
                  <a:cubicBezTo>
                    <a:pt x="17347" y="1892"/>
                    <a:pt x="15855" y="667"/>
                    <a:pt x="13137" y="187"/>
                  </a:cubicBezTo>
                  <a:lnTo>
                    <a:pt x="13137" y="187"/>
                  </a:lnTo>
                  <a:cubicBezTo>
                    <a:pt x="13030" y="1439"/>
                    <a:pt x="13670" y="2638"/>
                    <a:pt x="12044" y="3038"/>
                  </a:cubicBezTo>
                  <a:cubicBezTo>
                    <a:pt x="11881" y="3069"/>
                    <a:pt x="11719" y="3085"/>
                    <a:pt x="11559" y="3085"/>
                  </a:cubicBezTo>
                  <a:cubicBezTo>
                    <a:pt x="10361" y="3085"/>
                    <a:pt x="9301" y="2235"/>
                    <a:pt x="9113" y="1013"/>
                  </a:cubicBezTo>
                  <a:lnTo>
                    <a:pt x="89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607510" y="1740879"/>
              <a:ext cx="179346" cy="170168"/>
            </a:xfrm>
            <a:custGeom>
              <a:avLst/>
              <a:gdLst/>
              <a:ahLst/>
              <a:cxnLst/>
              <a:rect l="l" t="t" r="r" b="b"/>
              <a:pathLst>
                <a:path w="4690" h="4450" extrusionOk="0">
                  <a:moveTo>
                    <a:pt x="3038" y="0"/>
                  </a:moveTo>
                  <a:lnTo>
                    <a:pt x="3038" y="0"/>
                  </a:lnTo>
                  <a:cubicBezTo>
                    <a:pt x="1705" y="160"/>
                    <a:pt x="400" y="160"/>
                    <a:pt x="213" y="1785"/>
                  </a:cubicBezTo>
                  <a:cubicBezTo>
                    <a:pt x="0" y="3411"/>
                    <a:pt x="1652" y="3970"/>
                    <a:pt x="2851" y="4450"/>
                  </a:cubicBezTo>
                  <a:cubicBezTo>
                    <a:pt x="3198" y="3837"/>
                    <a:pt x="4104" y="3650"/>
                    <a:pt x="4690" y="3304"/>
                  </a:cubicBezTo>
                  <a:cubicBezTo>
                    <a:pt x="3944" y="2132"/>
                    <a:pt x="3357" y="1306"/>
                    <a:pt x="2931" y="53"/>
                  </a:cubicBezTo>
                  <a:lnTo>
                    <a:pt x="3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784789" y="1740879"/>
              <a:ext cx="194642" cy="181372"/>
            </a:xfrm>
            <a:custGeom>
              <a:avLst/>
              <a:gdLst/>
              <a:ahLst/>
              <a:cxnLst/>
              <a:rect l="l" t="t" r="r" b="b"/>
              <a:pathLst>
                <a:path w="5090" h="4743" extrusionOk="0">
                  <a:moveTo>
                    <a:pt x="2319" y="0"/>
                  </a:moveTo>
                  <a:lnTo>
                    <a:pt x="1892" y="160"/>
                  </a:lnTo>
                  <a:cubicBezTo>
                    <a:pt x="1946" y="1412"/>
                    <a:pt x="1253" y="3038"/>
                    <a:pt x="0" y="3464"/>
                  </a:cubicBezTo>
                  <a:cubicBezTo>
                    <a:pt x="58" y="3455"/>
                    <a:pt x="117" y="3451"/>
                    <a:pt x="175" y="3451"/>
                  </a:cubicBezTo>
                  <a:cubicBezTo>
                    <a:pt x="1028" y="3451"/>
                    <a:pt x="1907" y="4319"/>
                    <a:pt x="2505" y="4743"/>
                  </a:cubicBezTo>
                  <a:cubicBezTo>
                    <a:pt x="3571" y="3091"/>
                    <a:pt x="5090" y="719"/>
                    <a:pt x="2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506633" y="1742905"/>
              <a:ext cx="102942" cy="340336"/>
            </a:xfrm>
            <a:custGeom>
              <a:avLst/>
              <a:gdLst/>
              <a:ahLst/>
              <a:cxnLst/>
              <a:rect l="l" t="t" r="r" b="b"/>
              <a:pathLst>
                <a:path w="2692" h="8900" extrusionOk="0">
                  <a:moveTo>
                    <a:pt x="1972" y="0"/>
                  </a:moveTo>
                  <a:cubicBezTo>
                    <a:pt x="1386" y="80"/>
                    <a:pt x="799" y="54"/>
                    <a:pt x="533" y="533"/>
                  </a:cubicBezTo>
                  <a:cubicBezTo>
                    <a:pt x="0" y="1359"/>
                    <a:pt x="373" y="3065"/>
                    <a:pt x="480" y="3971"/>
                  </a:cubicBezTo>
                  <a:cubicBezTo>
                    <a:pt x="613" y="5569"/>
                    <a:pt x="773" y="7275"/>
                    <a:pt x="853" y="8900"/>
                  </a:cubicBezTo>
                  <a:cubicBezTo>
                    <a:pt x="2238" y="7754"/>
                    <a:pt x="2691" y="1519"/>
                    <a:pt x="2372" y="347"/>
                  </a:cubicBez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909604" y="1760878"/>
              <a:ext cx="127913" cy="333606"/>
            </a:xfrm>
            <a:custGeom>
              <a:avLst/>
              <a:gdLst/>
              <a:ahLst/>
              <a:cxnLst/>
              <a:rect l="l" t="t" r="r" b="b"/>
              <a:pathLst>
                <a:path w="3345" h="8724" extrusionOk="0">
                  <a:moveTo>
                    <a:pt x="1198" y="0"/>
                  </a:moveTo>
                  <a:cubicBezTo>
                    <a:pt x="1" y="0"/>
                    <a:pt x="1031" y="3152"/>
                    <a:pt x="1186" y="3927"/>
                  </a:cubicBezTo>
                  <a:cubicBezTo>
                    <a:pt x="1399" y="5606"/>
                    <a:pt x="1906" y="7178"/>
                    <a:pt x="2225" y="8723"/>
                  </a:cubicBezTo>
                  <a:cubicBezTo>
                    <a:pt x="2279" y="7098"/>
                    <a:pt x="2812" y="5579"/>
                    <a:pt x="2838" y="3980"/>
                  </a:cubicBezTo>
                  <a:cubicBezTo>
                    <a:pt x="2838" y="2648"/>
                    <a:pt x="3345" y="943"/>
                    <a:pt x="2066" y="37"/>
                  </a:cubicBezTo>
                  <a:lnTo>
                    <a:pt x="1320" y="10"/>
                  </a:lnTo>
                  <a:cubicBezTo>
                    <a:pt x="1277" y="3"/>
                    <a:pt x="1236" y="0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779252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785" y="2835"/>
                  </a:cubicBezTo>
                  <a:cubicBezTo>
                    <a:pt x="39197" y="3687"/>
                    <a:pt x="39676" y="4833"/>
                    <a:pt x="39703" y="7418"/>
                  </a:cubicBezTo>
                  <a:cubicBezTo>
                    <a:pt x="39756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3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476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778" y="1769"/>
                    <a:pt x="29551" y="1742"/>
                    <a:pt x="30297" y="1716"/>
                  </a:cubicBezTo>
                  <a:cubicBezTo>
                    <a:pt x="31043" y="1689"/>
                    <a:pt x="31736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24" y="117"/>
                    <a:pt x="9256" y="93"/>
                    <a:pt x="7888" y="93"/>
                  </a:cubicBezTo>
                  <a:cubicBezTo>
                    <a:pt x="7204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8" y="56240"/>
                  </a:cubicBezTo>
                  <a:cubicBezTo>
                    <a:pt x="34977" y="56240"/>
                    <a:pt x="37014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51246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2" y="1796"/>
                    <a:pt x="37811" y="2835"/>
                  </a:cubicBezTo>
                  <a:cubicBezTo>
                    <a:pt x="39196" y="3687"/>
                    <a:pt x="39676" y="4833"/>
                    <a:pt x="39729" y="7418"/>
                  </a:cubicBezTo>
                  <a:cubicBezTo>
                    <a:pt x="39756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3" y="50957"/>
                    <a:pt x="39356" y="51810"/>
                  </a:cubicBezTo>
                  <a:cubicBezTo>
                    <a:pt x="39170" y="52263"/>
                    <a:pt x="38797" y="52902"/>
                    <a:pt x="37678" y="53622"/>
                  </a:cubicBezTo>
                  <a:cubicBezTo>
                    <a:pt x="36612" y="54288"/>
                    <a:pt x="35093" y="54581"/>
                    <a:pt x="32881" y="54581"/>
                  </a:cubicBezTo>
                  <a:cubicBezTo>
                    <a:pt x="31762" y="54581"/>
                    <a:pt x="30643" y="54501"/>
                    <a:pt x="29551" y="54421"/>
                  </a:cubicBezTo>
                  <a:cubicBezTo>
                    <a:pt x="28511" y="54368"/>
                    <a:pt x="27526" y="54288"/>
                    <a:pt x="26620" y="54288"/>
                  </a:cubicBezTo>
                  <a:lnTo>
                    <a:pt x="9859" y="54288"/>
                  </a:lnTo>
                  <a:cubicBezTo>
                    <a:pt x="9353" y="54288"/>
                    <a:pt x="8847" y="54314"/>
                    <a:pt x="8287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0" y="54341"/>
                    <a:pt x="3704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2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4" y="1769"/>
                  </a:cubicBezTo>
                  <a:lnTo>
                    <a:pt x="28032" y="1769"/>
                  </a:lnTo>
                  <a:cubicBezTo>
                    <a:pt x="28805" y="1769"/>
                    <a:pt x="29577" y="1742"/>
                    <a:pt x="30323" y="1716"/>
                  </a:cubicBezTo>
                  <a:cubicBezTo>
                    <a:pt x="31043" y="1689"/>
                    <a:pt x="31762" y="1662"/>
                    <a:pt x="32455" y="1662"/>
                  </a:cubicBezTo>
                  <a:close/>
                  <a:moveTo>
                    <a:pt x="32494" y="1"/>
                  </a:moveTo>
                  <a:cubicBezTo>
                    <a:pt x="31021" y="1"/>
                    <a:pt x="2952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0" y="53568"/>
                    <a:pt x="2878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1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5" y="4913"/>
                    <a:pt x="40955" y="2808"/>
                    <a:pt x="38663" y="1423"/>
                  </a:cubicBezTo>
                  <a:cubicBezTo>
                    <a:pt x="36697" y="242"/>
                    <a:pt x="34618" y="1"/>
                    <a:pt x="32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006343" y="128538"/>
              <a:ext cx="1585469" cy="2150656"/>
            </a:xfrm>
            <a:custGeom>
              <a:avLst/>
              <a:gdLst/>
              <a:ahLst/>
              <a:cxnLst/>
              <a:rect l="l" t="t" r="r" b="b"/>
              <a:pathLst>
                <a:path w="41461" h="56241" extrusionOk="0">
                  <a:moveTo>
                    <a:pt x="32481" y="1662"/>
                  </a:moveTo>
                  <a:cubicBezTo>
                    <a:pt x="34133" y="1662"/>
                    <a:pt x="36078" y="1796"/>
                    <a:pt x="37837" y="2835"/>
                  </a:cubicBezTo>
                  <a:cubicBezTo>
                    <a:pt x="39223" y="3687"/>
                    <a:pt x="39702" y="4833"/>
                    <a:pt x="39756" y="7418"/>
                  </a:cubicBezTo>
                  <a:cubicBezTo>
                    <a:pt x="39782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2" y="50957"/>
                    <a:pt x="39356" y="51810"/>
                  </a:cubicBezTo>
                  <a:cubicBezTo>
                    <a:pt x="39169" y="52263"/>
                    <a:pt x="38823" y="52902"/>
                    <a:pt x="37677" y="53622"/>
                  </a:cubicBezTo>
                  <a:cubicBezTo>
                    <a:pt x="36638" y="54288"/>
                    <a:pt x="35093" y="54581"/>
                    <a:pt x="32881" y="54581"/>
                  </a:cubicBezTo>
                  <a:cubicBezTo>
                    <a:pt x="31789" y="54581"/>
                    <a:pt x="30643" y="54501"/>
                    <a:pt x="29550" y="54421"/>
                  </a:cubicBezTo>
                  <a:cubicBezTo>
                    <a:pt x="28511" y="54368"/>
                    <a:pt x="27525" y="54288"/>
                    <a:pt x="26619" y="54288"/>
                  </a:cubicBezTo>
                  <a:lnTo>
                    <a:pt x="9886" y="54288"/>
                  </a:lnTo>
                  <a:cubicBezTo>
                    <a:pt x="9379" y="54288"/>
                    <a:pt x="8846" y="54314"/>
                    <a:pt x="8314" y="54341"/>
                  </a:cubicBezTo>
                  <a:cubicBezTo>
                    <a:pt x="7754" y="54368"/>
                    <a:pt x="7194" y="54394"/>
                    <a:pt x="6635" y="54394"/>
                  </a:cubicBezTo>
                  <a:cubicBezTo>
                    <a:pt x="5782" y="54394"/>
                    <a:pt x="4530" y="54341"/>
                    <a:pt x="3730" y="53862"/>
                  </a:cubicBezTo>
                  <a:cubicBezTo>
                    <a:pt x="1865" y="52742"/>
                    <a:pt x="1892" y="49731"/>
                    <a:pt x="1892" y="47307"/>
                  </a:cubicBezTo>
                  <a:lnTo>
                    <a:pt x="1892" y="7604"/>
                  </a:lnTo>
                  <a:lnTo>
                    <a:pt x="1892" y="6698"/>
                  </a:lnTo>
                  <a:lnTo>
                    <a:pt x="1892" y="4940"/>
                  </a:lnTo>
                  <a:cubicBezTo>
                    <a:pt x="1919" y="2968"/>
                    <a:pt x="4290" y="1822"/>
                    <a:pt x="5915" y="1796"/>
                  </a:cubicBezTo>
                  <a:cubicBezTo>
                    <a:pt x="6528" y="1796"/>
                    <a:pt x="7194" y="1769"/>
                    <a:pt x="7940" y="1769"/>
                  </a:cubicBezTo>
                  <a:lnTo>
                    <a:pt x="28058" y="1769"/>
                  </a:lnTo>
                  <a:cubicBezTo>
                    <a:pt x="28831" y="1769"/>
                    <a:pt x="29604" y="1742"/>
                    <a:pt x="30323" y="1716"/>
                  </a:cubicBezTo>
                  <a:cubicBezTo>
                    <a:pt x="31069" y="1689"/>
                    <a:pt x="31789" y="1662"/>
                    <a:pt x="32481" y="1662"/>
                  </a:cubicBezTo>
                  <a:close/>
                  <a:moveTo>
                    <a:pt x="32509" y="1"/>
                  </a:moveTo>
                  <a:cubicBezTo>
                    <a:pt x="31035" y="1"/>
                    <a:pt x="29542" y="117"/>
                    <a:pt x="28058" y="117"/>
                  </a:cubicBezTo>
                  <a:lnTo>
                    <a:pt x="12017" y="117"/>
                  </a:lnTo>
                  <a:cubicBezTo>
                    <a:pt x="10649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6" y="2035"/>
                    <a:pt x="213" y="4913"/>
                  </a:cubicBezTo>
                  <a:lnTo>
                    <a:pt x="213" y="7604"/>
                  </a:lnTo>
                  <a:lnTo>
                    <a:pt x="213" y="46720"/>
                  </a:lnTo>
                  <a:cubicBezTo>
                    <a:pt x="213" y="49572"/>
                    <a:pt x="0" y="53568"/>
                    <a:pt x="2878" y="55300"/>
                  </a:cubicBezTo>
                  <a:cubicBezTo>
                    <a:pt x="3937" y="55924"/>
                    <a:pt x="5279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0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28" y="53409"/>
                    <a:pt x="40901" y="52423"/>
                  </a:cubicBezTo>
                  <a:cubicBezTo>
                    <a:pt x="41354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4" y="4913"/>
                    <a:pt x="40955" y="2808"/>
                    <a:pt x="38690" y="1423"/>
                  </a:cubicBezTo>
                  <a:cubicBezTo>
                    <a:pt x="36723" y="242"/>
                    <a:pt x="34635" y="1"/>
                    <a:pt x="32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49328" y="145597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7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188" y="0"/>
                    <a:pt x="37412" y="1919"/>
                  </a:cubicBezTo>
                  <a:cubicBezTo>
                    <a:pt x="39623" y="3251"/>
                    <a:pt x="40023" y="5276"/>
                    <a:pt x="40050" y="7728"/>
                  </a:cubicBezTo>
                  <a:cubicBezTo>
                    <a:pt x="40130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190750" y="2266950"/>
              <a:ext cx="5048400" cy="36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23186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44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4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502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297" y="1716"/>
                  </a:cubicBezTo>
                  <a:cubicBezTo>
                    <a:pt x="31043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41" y="117"/>
                    <a:pt x="9268" y="93"/>
                    <a:pt x="7894" y="93"/>
                  </a:cubicBezTo>
                  <a:cubicBezTo>
                    <a:pt x="7207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4" y="56240"/>
                  </a:cubicBezTo>
                  <a:cubicBezTo>
                    <a:pt x="34970" y="56240"/>
                    <a:pt x="37000" y="55994"/>
                    <a:pt x="38531" y="55034"/>
                  </a:cubicBezTo>
                  <a:cubicBezTo>
                    <a:pt x="39783" y="54235"/>
                    <a:pt x="40502" y="53409"/>
                    <a:pt x="40876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267" name="Google Shape;267;p8"/>
          <p:cNvSpPr txBox="1">
            <a:spLocks noGrp="1"/>
          </p:cNvSpPr>
          <p:nvPr>
            <p:ph type="title"/>
          </p:nvPr>
        </p:nvSpPr>
        <p:spPr>
          <a:xfrm>
            <a:off x="725100" y="2658850"/>
            <a:ext cx="7717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675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9"/>
          <p:cNvGrpSpPr/>
          <p:nvPr/>
        </p:nvGrpSpPr>
        <p:grpSpPr>
          <a:xfrm flipH="1">
            <a:off x="-895370" y="184902"/>
            <a:ext cx="10639422" cy="5444825"/>
            <a:chOff x="-1180550" y="-1807169"/>
            <a:chExt cx="11966507" cy="6123974"/>
          </a:xfrm>
        </p:grpSpPr>
        <p:sp>
          <p:nvSpPr>
            <p:cNvPr id="270" name="Google Shape;270;p9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112243" y="-32864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825182" y="-180716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47720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title" idx="2" hasCustomPrompt="1"/>
          </p:nvPr>
        </p:nvSpPr>
        <p:spPr>
          <a:xfrm>
            <a:off x="14152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8" name="Google Shape;288;p9"/>
          <p:cNvSpPr txBox="1">
            <a:spLocks noGrp="1"/>
          </p:cNvSpPr>
          <p:nvPr>
            <p:ph type="subTitle" idx="1"/>
          </p:nvPr>
        </p:nvSpPr>
        <p:spPr>
          <a:xfrm>
            <a:off x="46298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4686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1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7380358" y="3213363"/>
            <a:ext cx="1401294" cy="1941805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7916200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4036325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1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4423475" y="6901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3793175" y="1853925"/>
            <a:ext cx="21909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6381650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4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6768800" y="7663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6136700" y="1853913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4036325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2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4423475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3791375" y="3928500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6381650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8800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6136700" y="3929238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922336" y="1633425"/>
            <a:ext cx="21909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085609" y="3267438"/>
            <a:ext cx="1401294" cy="1941805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941813" y="3113287"/>
            <a:ext cx="970053" cy="2018817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8086250" y="22558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319" name="Google Shape;319;p13"/>
          <p:cNvSpPr/>
          <p:nvPr/>
        </p:nvSpPr>
        <p:spPr>
          <a:xfrm>
            <a:off x="-301192" y="658711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320" name="Google Shape;320;p13"/>
          <p:cNvSpPr/>
          <p:nvPr/>
        </p:nvSpPr>
        <p:spPr>
          <a:xfrm>
            <a:off x="19062" y="3842779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25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529305" y="-1"/>
            <a:ext cx="10342646" cy="1044118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4179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834105" y="246450"/>
            <a:ext cx="10342646" cy="797667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356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419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428645" y="428518"/>
            <a:ext cx="10172697" cy="5201210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6478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57586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15056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455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>
                <a:latin typeface="Comic Sans MS" panose="030F0702030302020204" pitchFamily="66" charset="0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-376905" y="199925"/>
            <a:ext cx="10637921" cy="1123172"/>
            <a:chOff x="-376905" y="199925"/>
            <a:chExt cx="10637921" cy="1123172"/>
          </a:xfrm>
        </p:grpSpPr>
        <p:sp>
          <p:nvSpPr>
            <p:cNvPr id="69" name="Google Shape;69;p4"/>
            <p:cNvSpPr/>
            <p:nvPr/>
          </p:nvSpPr>
          <p:spPr>
            <a:xfrm>
              <a:off x="8587302" y="1999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924471" y="7681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-5" y="4606305"/>
            <a:ext cx="9144242" cy="717401"/>
            <a:chOff x="-179259" y="4444489"/>
            <a:chExt cx="9944799" cy="717401"/>
          </a:xfrm>
        </p:grpSpPr>
        <p:sp>
          <p:nvSpPr>
            <p:cNvPr id="73" name="Google Shape;73;p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75" name="Google Shape;75;p4"/>
          <p:cNvGrpSpPr/>
          <p:nvPr/>
        </p:nvGrpSpPr>
        <p:grpSpPr>
          <a:xfrm flipH="1">
            <a:off x="7717027" y="3714662"/>
            <a:ext cx="2751530" cy="1370893"/>
            <a:chOff x="404850" y="2182975"/>
            <a:chExt cx="2230850" cy="1111475"/>
          </a:xfrm>
        </p:grpSpPr>
        <p:sp>
          <p:nvSpPr>
            <p:cNvPr id="76" name="Google Shape;76;p4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2159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858275" y="1340925"/>
            <a:ext cx="34554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>
                <a:solidFill>
                  <a:schemeClr val="accent4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164425" y="2427825"/>
            <a:ext cx="2843100" cy="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7798450" y="1197875"/>
            <a:ext cx="1593515" cy="759490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3902150" y="274266"/>
            <a:ext cx="1804550" cy="997250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-605100" y="3311891"/>
            <a:ext cx="1867050" cy="1037200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942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9"/>
          <p:cNvGrpSpPr/>
          <p:nvPr/>
        </p:nvGrpSpPr>
        <p:grpSpPr>
          <a:xfrm flipH="1">
            <a:off x="-895370" y="184902"/>
            <a:ext cx="10639422" cy="5444825"/>
            <a:chOff x="-1180550" y="-1807169"/>
            <a:chExt cx="11966507" cy="6123974"/>
          </a:xfrm>
        </p:grpSpPr>
        <p:sp>
          <p:nvSpPr>
            <p:cNvPr id="270" name="Google Shape;270;p9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112243" y="-32864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825182" y="-180716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47720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title" idx="2" hasCustomPrompt="1"/>
          </p:nvPr>
        </p:nvSpPr>
        <p:spPr>
          <a:xfrm>
            <a:off x="14152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8" name="Google Shape;288;p9"/>
          <p:cNvSpPr txBox="1">
            <a:spLocks noGrp="1"/>
          </p:cNvSpPr>
          <p:nvPr>
            <p:ph type="subTitle" idx="1"/>
          </p:nvPr>
        </p:nvSpPr>
        <p:spPr>
          <a:xfrm>
            <a:off x="46298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5709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559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17934" y="1600838"/>
            <a:ext cx="1401294" cy="1941805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7905275" y="26733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326" name="Google Shape;326;p14"/>
          <p:cNvSpPr/>
          <p:nvPr/>
        </p:nvSpPr>
        <p:spPr>
          <a:xfrm>
            <a:off x="2337233" y="-103289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685800" y="3484600"/>
            <a:ext cx="10505943" cy="1643918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517656" y="351425"/>
            <a:ext cx="8337288" cy="4245025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5471"/>
              <a:ext cx="2725428" cy="95738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0" y="959935"/>
              <a:ext cx="2725429" cy="47007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488014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384757" y="1054838"/>
              <a:ext cx="2247201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840793" y="683193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958201" y="3334876"/>
              <a:ext cx="3947136" cy="76412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4180800" y="2738800"/>
            <a:ext cx="3439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057500" y="1064200"/>
            <a:ext cx="3562500" cy="16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44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6"/>
          <p:cNvGrpSpPr/>
          <p:nvPr/>
        </p:nvGrpSpPr>
        <p:grpSpPr>
          <a:xfrm>
            <a:off x="-951950" y="-443761"/>
            <a:ext cx="11212966" cy="5986651"/>
            <a:chOff x="-951950" y="-824761"/>
            <a:chExt cx="11212966" cy="5986651"/>
          </a:xfrm>
        </p:grpSpPr>
        <p:sp>
          <p:nvSpPr>
            <p:cNvPr id="386" name="Google Shape;386;p1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-9519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836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401" name="Google Shape;401;p16"/>
          <p:cNvSpPr txBox="1">
            <a:spLocks noGrp="1"/>
          </p:cNvSpPr>
          <p:nvPr>
            <p:ph type="title" hasCustomPrompt="1"/>
          </p:nvPr>
        </p:nvSpPr>
        <p:spPr>
          <a:xfrm>
            <a:off x="2533050" y="692850"/>
            <a:ext cx="40779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>
                <a:solidFill>
                  <a:schemeClr val="accent4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02" name="Google Shape;402;p16"/>
          <p:cNvSpPr txBox="1">
            <a:spLocks noGrp="1"/>
          </p:cNvSpPr>
          <p:nvPr>
            <p:ph type="subTitle" idx="1"/>
          </p:nvPr>
        </p:nvSpPr>
        <p:spPr>
          <a:xfrm>
            <a:off x="2857200" y="1359925"/>
            <a:ext cx="34296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6"/>
          <p:cNvSpPr txBox="1">
            <a:spLocks noGrp="1"/>
          </p:cNvSpPr>
          <p:nvPr>
            <p:ph type="title" idx="2" hasCustomPrompt="1"/>
          </p:nvPr>
        </p:nvSpPr>
        <p:spPr>
          <a:xfrm>
            <a:off x="2533050" y="2388175"/>
            <a:ext cx="40779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>
                <a:solidFill>
                  <a:schemeClr val="lt1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04" name="Google Shape;404;p16"/>
          <p:cNvSpPr txBox="1">
            <a:spLocks noGrp="1"/>
          </p:cNvSpPr>
          <p:nvPr>
            <p:ph type="subTitle" idx="3"/>
          </p:nvPr>
        </p:nvSpPr>
        <p:spPr>
          <a:xfrm>
            <a:off x="2857200" y="3055875"/>
            <a:ext cx="34296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975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376905" y="246450"/>
            <a:ext cx="10342646" cy="127443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9653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9"/>
          <p:cNvSpPr txBox="1">
            <a:spLocks noGrp="1"/>
          </p:cNvSpPr>
          <p:nvPr>
            <p:ph type="title" idx="2"/>
          </p:nvPr>
        </p:nvSpPr>
        <p:spPr>
          <a:xfrm>
            <a:off x="1193426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E15561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29"/>
          <p:cNvSpPr txBox="1">
            <a:spLocks noGrp="1"/>
          </p:cNvSpPr>
          <p:nvPr>
            <p:ph type="subTitle" idx="1"/>
          </p:nvPr>
        </p:nvSpPr>
        <p:spPr>
          <a:xfrm>
            <a:off x="1193426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29"/>
          <p:cNvSpPr txBox="1">
            <a:spLocks noGrp="1"/>
          </p:cNvSpPr>
          <p:nvPr>
            <p:ph type="title" idx="3"/>
          </p:nvPr>
        </p:nvSpPr>
        <p:spPr>
          <a:xfrm>
            <a:off x="3547350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5587AC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29"/>
          <p:cNvSpPr txBox="1">
            <a:spLocks noGrp="1"/>
          </p:cNvSpPr>
          <p:nvPr>
            <p:ph type="subTitle" idx="4"/>
          </p:nvPr>
        </p:nvSpPr>
        <p:spPr>
          <a:xfrm>
            <a:off x="3547350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9"/>
          <p:cNvSpPr txBox="1">
            <a:spLocks noGrp="1"/>
          </p:cNvSpPr>
          <p:nvPr>
            <p:ph type="title" idx="5"/>
          </p:nvPr>
        </p:nvSpPr>
        <p:spPr>
          <a:xfrm>
            <a:off x="5901274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D4852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9"/>
          <p:cNvSpPr txBox="1">
            <a:spLocks noGrp="1"/>
          </p:cNvSpPr>
          <p:nvPr>
            <p:ph type="subTitle" idx="6"/>
          </p:nvPr>
        </p:nvSpPr>
        <p:spPr>
          <a:xfrm>
            <a:off x="5901274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82" name="Google Shape;582;p29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583" name="Google Shape;583;p29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585" name="Google Shape;585;p29"/>
          <p:cNvGrpSpPr/>
          <p:nvPr/>
        </p:nvGrpSpPr>
        <p:grpSpPr>
          <a:xfrm>
            <a:off x="-376905" y="246450"/>
            <a:ext cx="10342646" cy="1274430"/>
            <a:chOff x="-376905" y="246450"/>
            <a:chExt cx="10342646" cy="1274430"/>
          </a:xfrm>
        </p:grpSpPr>
        <p:sp>
          <p:nvSpPr>
            <p:cNvPr id="586" name="Google Shape;586;p2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27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7380358" y="3213363"/>
            <a:ext cx="1401294" cy="1941805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7916200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246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546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375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58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8"/>
          <p:cNvGrpSpPr/>
          <p:nvPr/>
        </p:nvGrpSpPr>
        <p:grpSpPr>
          <a:xfrm>
            <a:off x="-638633" y="-1079700"/>
            <a:ext cx="10365957" cy="7336831"/>
            <a:chOff x="-638633" y="-1041600"/>
            <a:chExt cx="10365957" cy="7336831"/>
          </a:xfrm>
        </p:grpSpPr>
        <p:sp>
          <p:nvSpPr>
            <p:cNvPr id="124" name="Google Shape;124;p8"/>
            <p:cNvSpPr/>
            <p:nvPr/>
          </p:nvSpPr>
          <p:spPr>
            <a:xfrm>
              <a:off x="824400" y="4387602"/>
              <a:ext cx="7336788" cy="571746"/>
            </a:xfrm>
            <a:custGeom>
              <a:avLst/>
              <a:gdLst/>
              <a:ahLst/>
              <a:cxnLst/>
              <a:rect l="l" t="t" r="r" b="b"/>
              <a:pathLst>
                <a:path w="166537" h="12978" extrusionOk="0">
                  <a:moveTo>
                    <a:pt x="0" y="1"/>
                  </a:moveTo>
                  <a:lnTo>
                    <a:pt x="0" y="12977"/>
                  </a:lnTo>
                  <a:lnTo>
                    <a:pt x="166537" y="12977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rgbClr val="C1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20050" y="4548450"/>
              <a:ext cx="9024224" cy="1746781"/>
            </a:xfrm>
            <a:custGeom>
              <a:avLst/>
              <a:gdLst/>
              <a:ahLst/>
              <a:cxnLst/>
              <a:rect l="l" t="t" r="r" b="b"/>
              <a:pathLst>
                <a:path w="166537" h="39650" extrusionOk="0">
                  <a:moveTo>
                    <a:pt x="0" y="0"/>
                  </a:moveTo>
                  <a:lnTo>
                    <a:pt x="0" y="39649"/>
                  </a:lnTo>
                  <a:lnTo>
                    <a:pt x="166537" y="39649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824400" y="5604930"/>
              <a:ext cx="7336788" cy="58725"/>
            </a:xfrm>
            <a:custGeom>
              <a:avLst/>
              <a:gdLst/>
              <a:ahLst/>
              <a:cxnLst/>
              <a:rect l="l" t="t" r="r" b="b"/>
              <a:pathLst>
                <a:path w="166537" h="1333" extrusionOk="0">
                  <a:moveTo>
                    <a:pt x="0" y="0"/>
                  </a:moveTo>
                  <a:lnTo>
                    <a:pt x="0" y="1333"/>
                  </a:lnTo>
                  <a:lnTo>
                    <a:pt x="166537" y="1333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824400" y="4548447"/>
              <a:ext cx="7336788" cy="29385"/>
            </a:xfrm>
            <a:custGeom>
              <a:avLst/>
              <a:gdLst/>
              <a:ahLst/>
              <a:cxnLst/>
              <a:rect l="l" t="t" r="r" b="b"/>
              <a:pathLst>
                <a:path w="166537" h="667" extrusionOk="0">
                  <a:moveTo>
                    <a:pt x="0" y="0"/>
                  </a:moveTo>
                  <a:lnTo>
                    <a:pt x="0" y="666"/>
                  </a:lnTo>
                  <a:lnTo>
                    <a:pt x="166537" y="666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A7A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864587" y="5805645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071205" y="5838510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1"/>
                  </a:moveTo>
                  <a:cubicBezTo>
                    <a:pt x="347" y="1"/>
                    <a:pt x="1" y="187"/>
                    <a:pt x="1" y="401"/>
                  </a:cubicBezTo>
                  <a:cubicBezTo>
                    <a:pt x="1" y="587"/>
                    <a:pt x="347" y="774"/>
                    <a:pt x="800" y="774"/>
                  </a:cubicBezTo>
                  <a:cubicBezTo>
                    <a:pt x="1226" y="774"/>
                    <a:pt x="1599" y="587"/>
                    <a:pt x="1599" y="401"/>
                  </a:cubicBezTo>
                  <a:cubicBezTo>
                    <a:pt x="1599" y="187"/>
                    <a:pt x="1226" y="1"/>
                    <a:pt x="8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777755" y="5978208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1"/>
                  </a:moveTo>
                  <a:cubicBezTo>
                    <a:pt x="746" y="1"/>
                    <a:pt x="0" y="187"/>
                    <a:pt x="0" y="427"/>
                  </a:cubicBezTo>
                  <a:cubicBezTo>
                    <a:pt x="0" y="667"/>
                    <a:pt x="746" y="827"/>
                    <a:pt x="1679" y="827"/>
                  </a:cubicBezTo>
                  <a:cubicBezTo>
                    <a:pt x="2585" y="827"/>
                    <a:pt x="3331" y="667"/>
                    <a:pt x="3331" y="427"/>
                  </a:cubicBezTo>
                  <a:cubicBezTo>
                    <a:pt x="3331" y="187"/>
                    <a:pt x="2585" y="1"/>
                    <a:pt x="167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657551" y="5844413"/>
              <a:ext cx="120975" cy="32909"/>
            </a:xfrm>
            <a:custGeom>
              <a:avLst/>
              <a:gdLst/>
              <a:ahLst/>
              <a:cxnLst/>
              <a:rect l="l" t="t" r="r" b="b"/>
              <a:pathLst>
                <a:path w="2746" h="747" extrusionOk="0">
                  <a:moveTo>
                    <a:pt x="1360" y="0"/>
                  </a:moveTo>
                  <a:cubicBezTo>
                    <a:pt x="614" y="0"/>
                    <a:pt x="1" y="160"/>
                    <a:pt x="1" y="373"/>
                  </a:cubicBezTo>
                  <a:cubicBezTo>
                    <a:pt x="1" y="586"/>
                    <a:pt x="614" y="746"/>
                    <a:pt x="1360" y="746"/>
                  </a:cubicBezTo>
                  <a:cubicBezTo>
                    <a:pt x="2132" y="746"/>
                    <a:pt x="2745" y="586"/>
                    <a:pt x="2745" y="373"/>
                  </a:cubicBezTo>
                  <a:cubicBezTo>
                    <a:pt x="2745" y="160"/>
                    <a:pt x="2132" y="0"/>
                    <a:pt x="136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864169" y="5877278"/>
              <a:ext cx="70488" cy="32909"/>
            </a:xfrm>
            <a:custGeom>
              <a:avLst/>
              <a:gdLst/>
              <a:ahLst/>
              <a:cxnLst/>
              <a:rect l="l" t="t" r="r" b="b"/>
              <a:pathLst>
                <a:path w="1600" h="747" extrusionOk="0">
                  <a:moveTo>
                    <a:pt x="800" y="0"/>
                  </a:moveTo>
                  <a:cubicBezTo>
                    <a:pt x="347" y="0"/>
                    <a:pt x="0" y="160"/>
                    <a:pt x="0" y="373"/>
                  </a:cubicBezTo>
                  <a:cubicBezTo>
                    <a:pt x="0" y="586"/>
                    <a:pt x="347" y="746"/>
                    <a:pt x="800" y="746"/>
                  </a:cubicBezTo>
                  <a:cubicBezTo>
                    <a:pt x="1226" y="746"/>
                    <a:pt x="1599" y="586"/>
                    <a:pt x="1599" y="373"/>
                  </a:cubicBezTo>
                  <a:cubicBezTo>
                    <a:pt x="1599" y="160"/>
                    <a:pt x="1226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571864" y="6016976"/>
              <a:ext cx="145602" cy="36433"/>
            </a:xfrm>
            <a:custGeom>
              <a:avLst/>
              <a:gdLst/>
              <a:ahLst/>
              <a:cxnLst/>
              <a:rect l="l" t="t" r="r" b="b"/>
              <a:pathLst>
                <a:path w="3305" h="827" extrusionOk="0">
                  <a:moveTo>
                    <a:pt x="1653" y="0"/>
                  </a:moveTo>
                  <a:cubicBezTo>
                    <a:pt x="720" y="0"/>
                    <a:pt x="1" y="187"/>
                    <a:pt x="1" y="400"/>
                  </a:cubicBezTo>
                  <a:cubicBezTo>
                    <a:pt x="1" y="640"/>
                    <a:pt x="720" y="826"/>
                    <a:pt x="1653" y="826"/>
                  </a:cubicBezTo>
                  <a:cubicBezTo>
                    <a:pt x="2559" y="826"/>
                    <a:pt x="3305" y="640"/>
                    <a:pt x="3305" y="400"/>
                  </a:cubicBezTo>
                  <a:cubicBezTo>
                    <a:pt x="3305" y="187"/>
                    <a:pt x="2559" y="0"/>
                    <a:pt x="16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4148835" y="4661140"/>
              <a:ext cx="117407" cy="21146"/>
            </a:xfrm>
            <a:custGeom>
              <a:avLst/>
              <a:gdLst/>
              <a:ahLst/>
              <a:cxnLst/>
              <a:rect l="l" t="t" r="r" b="b"/>
              <a:pathLst>
                <a:path w="2665" h="480" extrusionOk="0">
                  <a:moveTo>
                    <a:pt x="1333" y="0"/>
                  </a:moveTo>
                  <a:cubicBezTo>
                    <a:pt x="587" y="0"/>
                    <a:pt x="0" y="107"/>
                    <a:pt x="0" y="240"/>
                  </a:cubicBezTo>
                  <a:cubicBezTo>
                    <a:pt x="0" y="373"/>
                    <a:pt x="587" y="480"/>
                    <a:pt x="1333" y="480"/>
                  </a:cubicBezTo>
                  <a:cubicBezTo>
                    <a:pt x="2052" y="480"/>
                    <a:pt x="2665" y="373"/>
                    <a:pt x="2665" y="240"/>
                  </a:cubicBezTo>
                  <a:cubicBezTo>
                    <a:pt x="2665" y="107"/>
                    <a:pt x="2052" y="0"/>
                    <a:pt x="133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012661" y="4722156"/>
              <a:ext cx="69299" cy="32909"/>
            </a:xfrm>
            <a:custGeom>
              <a:avLst/>
              <a:gdLst/>
              <a:ahLst/>
              <a:cxnLst/>
              <a:rect l="l" t="t" r="r" b="b"/>
              <a:pathLst>
                <a:path w="1573" h="747" extrusionOk="0">
                  <a:moveTo>
                    <a:pt x="773" y="1"/>
                  </a:moveTo>
                  <a:cubicBezTo>
                    <a:pt x="347" y="1"/>
                    <a:pt x="0" y="161"/>
                    <a:pt x="0" y="374"/>
                  </a:cubicBezTo>
                  <a:cubicBezTo>
                    <a:pt x="0" y="587"/>
                    <a:pt x="347" y="747"/>
                    <a:pt x="773" y="747"/>
                  </a:cubicBezTo>
                  <a:cubicBezTo>
                    <a:pt x="1226" y="747"/>
                    <a:pt x="1573" y="587"/>
                    <a:pt x="1573" y="374"/>
                  </a:cubicBezTo>
                  <a:cubicBezTo>
                    <a:pt x="1573" y="161"/>
                    <a:pt x="1226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266197" y="4750351"/>
              <a:ext cx="89299" cy="10617"/>
            </a:xfrm>
            <a:custGeom>
              <a:avLst/>
              <a:gdLst/>
              <a:ahLst/>
              <a:cxnLst/>
              <a:rect l="l" t="t" r="r" b="b"/>
              <a:pathLst>
                <a:path w="2027" h="241" extrusionOk="0">
                  <a:moveTo>
                    <a:pt x="1014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40"/>
                    <a:pt x="1014" y="240"/>
                  </a:cubicBezTo>
                  <a:cubicBezTo>
                    <a:pt x="1573" y="240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015868" y="4705723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301124" y="4839563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0"/>
                  </a:moveTo>
                  <a:cubicBezTo>
                    <a:pt x="347" y="0"/>
                    <a:pt x="1" y="187"/>
                    <a:pt x="1" y="373"/>
                  </a:cubicBezTo>
                  <a:cubicBezTo>
                    <a:pt x="1" y="587"/>
                    <a:pt x="347" y="773"/>
                    <a:pt x="800" y="773"/>
                  </a:cubicBezTo>
                  <a:cubicBezTo>
                    <a:pt x="1227" y="773"/>
                    <a:pt x="1600" y="587"/>
                    <a:pt x="1600" y="373"/>
                  </a:cubicBezTo>
                  <a:cubicBezTo>
                    <a:pt x="1600" y="187"/>
                    <a:pt x="1227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001814" y="4906482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0"/>
                  </a:moveTo>
                  <a:cubicBezTo>
                    <a:pt x="746" y="0"/>
                    <a:pt x="0" y="187"/>
                    <a:pt x="0" y="400"/>
                  </a:cubicBezTo>
                  <a:cubicBezTo>
                    <a:pt x="0" y="640"/>
                    <a:pt x="746" y="826"/>
                    <a:pt x="1679" y="826"/>
                  </a:cubicBezTo>
                  <a:cubicBezTo>
                    <a:pt x="2585" y="826"/>
                    <a:pt x="3331" y="640"/>
                    <a:pt x="3331" y="400"/>
                  </a:cubicBezTo>
                  <a:cubicBezTo>
                    <a:pt x="3331" y="187"/>
                    <a:pt x="2585" y="0"/>
                    <a:pt x="1679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025296" y="5324388"/>
              <a:ext cx="68109" cy="20001"/>
            </a:xfrm>
            <a:custGeom>
              <a:avLst/>
              <a:gdLst/>
              <a:ahLst/>
              <a:cxnLst/>
              <a:rect l="l" t="t" r="r" b="b"/>
              <a:pathLst>
                <a:path w="1546" h="454" extrusionOk="0">
                  <a:moveTo>
                    <a:pt x="773" y="0"/>
                  </a:moveTo>
                  <a:cubicBezTo>
                    <a:pt x="346" y="0"/>
                    <a:pt x="0" y="107"/>
                    <a:pt x="0" y="240"/>
                  </a:cubicBezTo>
                  <a:cubicBezTo>
                    <a:pt x="0" y="373"/>
                    <a:pt x="346" y="453"/>
                    <a:pt x="773" y="453"/>
                  </a:cubicBezTo>
                  <a:cubicBezTo>
                    <a:pt x="1199" y="453"/>
                    <a:pt x="1546" y="373"/>
                    <a:pt x="1546" y="240"/>
                  </a:cubicBezTo>
                  <a:cubicBezTo>
                    <a:pt x="1546" y="107"/>
                    <a:pt x="1199" y="0"/>
                    <a:pt x="77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144993" y="5344345"/>
              <a:ext cx="128024" cy="54011"/>
            </a:xfrm>
            <a:custGeom>
              <a:avLst/>
              <a:gdLst/>
              <a:ahLst/>
              <a:cxnLst/>
              <a:rect l="l" t="t" r="r" b="b"/>
              <a:pathLst>
                <a:path w="2906" h="1226" extrusionOk="0">
                  <a:moveTo>
                    <a:pt x="1440" y="0"/>
                  </a:moveTo>
                  <a:cubicBezTo>
                    <a:pt x="667" y="0"/>
                    <a:pt x="1" y="293"/>
                    <a:pt x="1" y="613"/>
                  </a:cubicBezTo>
                  <a:cubicBezTo>
                    <a:pt x="1" y="933"/>
                    <a:pt x="667" y="1226"/>
                    <a:pt x="1440" y="1226"/>
                  </a:cubicBezTo>
                  <a:cubicBezTo>
                    <a:pt x="2239" y="1226"/>
                    <a:pt x="2905" y="933"/>
                    <a:pt x="2905" y="613"/>
                  </a:cubicBezTo>
                  <a:cubicBezTo>
                    <a:pt x="2905" y="293"/>
                    <a:pt x="2239" y="0"/>
                    <a:pt x="144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072214" y="5424128"/>
              <a:ext cx="45861" cy="14142"/>
            </a:xfrm>
            <a:custGeom>
              <a:avLst/>
              <a:gdLst/>
              <a:ahLst/>
              <a:cxnLst/>
              <a:rect l="l" t="t" r="r" b="b"/>
              <a:pathLst>
                <a:path w="1041" h="321" extrusionOk="0">
                  <a:moveTo>
                    <a:pt x="534" y="1"/>
                  </a:moveTo>
                  <a:cubicBezTo>
                    <a:pt x="241" y="1"/>
                    <a:pt x="1" y="81"/>
                    <a:pt x="1" y="161"/>
                  </a:cubicBezTo>
                  <a:cubicBezTo>
                    <a:pt x="1" y="241"/>
                    <a:pt x="241" y="321"/>
                    <a:pt x="534" y="321"/>
                  </a:cubicBezTo>
                  <a:cubicBezTo>
                    <a:pt x="800" y="321"/>
                    <a:pt x="1040" y="241"/>
                    <a:pt x="1040" y="161"/>
                  </a:cubicBezTo>
                  <a:cubicBezTo>
                    <a:pt x="1040" y="81"/>
                    <a:pt x="800" y="1"/>
                    <a:pt x="53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534748" y="5474615"/>
              <a:ext cx="54055" cy="20001"/>
            </a:xfrm>
            <a:custGeom>
              <a:avLst/>
              <a:gdLst/>
              <a:ahLst/>
              <a:cxnLst/>
              <a:rect l="l" t="t" r="r" b="b"/>
              <a:pathLst>
                <a:path w="1227" h="454" extrusionOk="0">
                  <a:moveTo>
                    <a:pt x="613" y="1"/>
                  </a:moveTo>
                  <a:cubicBezTo>
                    <a:pt x="267" y="1"/>
                    <a:pt x="0" y="107"/>
                    <a:pt x="0" y="241"/>
                  </a:cubicBezTo>
                  <a:cubicBezTo>
                    <a:pt x="0" y="374"/>
                    <a:pt x="267" y="454"/>
                    <a:pt x="613" y="454"/>
                  </a:cubicBezTo>
                  <a:cubicBezTo>
                    <a:pt x="960" y="454"/>
                    <a:pt x="1226" y="374"/>
                    <a:pt x="1226" y="241"/>
                  </a:cubicBezTo>
                  <a:cubicBezTo>
                    <a:pt x="1226" y="107"/>
                    <a:pt x="960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230543" y="4976882"/>
              <a:ext cx="117451" cy="21190"/>
            </a:xfrm>
            <a:custGeom>
              <a:avLst/>
              <a:gdLst/>
              <a:ahLst/>
              <a:cxnLst/>
              <a:rect l="l" t="t" r="r" b="b"/>
              <a:pathLst>
                <a:path w="2666" h="481" extrusionOk="0">
                  <a:moveTo>
                    <a:pt x="1333" y="1"/>
                  </a:moveTo>
                  <a:cubicBezTo>
                    <a:pt x="587" y="1"/>
                    <a:pt x="1" y="108"/>
                    <a:pt x="1" y="241"/>
                  </a:cubicBezTo>
                  <a:cubicBezTo>
                    <a:pt x="1" y="374"/>
                    <a:pt x="587" y="481"/>
                    <a:pt x="1333" y="481"/>
                  </a:cubicBezTo>
                  <a:cubicBezTo>
                    <a:pt x="2079" y="481"/>
                    <a:pt x="2665" y="374"/>
                    <a:pt x="2665" y="241"/>
                  </a:cubicBezTo>
                  <a:cubicBezTo>
                    <a:pt x="2665" y="108"/>
                    <a:pt x="2079" y="1"/>
                    <a:pt x="133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373766" y="5030893"/>
              <a:ext cx="69299" cy="34099"/>
            </a:xfrm>
            <a:custGeom>
              <a:avLst/>
              <a:gdLst/>
              <a:ahLst/>
              <a:cxnLst/>
              <a:rect l="l" t="t" r="r" b="b"/>
              <a:pathLst>
                <a:path w="1573" h="774" extrusionOk="0">
                  <a:moveTo>
                    <a:pt x="773" y="1"/>
                  </a:moveTo>
                  <a:cubicBezTo>
                    <a:pt x="347" y="1"/>
                    <a:pt x="1" y="187"/>
                    <a:pt x="1" y="400"/>
                  </a:cubicBezTo>
                  <a:cubicBezTo>
                    <a:pt x="1" y="587"/>
                    <a:pt x="347" y="773"/>
                    <a:pt x="773" y="773"/>
                  </a:cubicBezTo>
                  <a:cubicBezTo>
                    <a:pt x="1200" y="773"/>
                    <a:pt x="1573" y="587"/>
                    <a:pt x="1573" y="400"/>
                  </a:cubicBezTo>
                  <a:cubicBezTo>
                    <a:pt x="1573" y="18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230543" y="5283285"/>
              <a:ext cx="89255" cy="9428"/>
            </a:xfrm>
            <a:custGeom>
              <a:avLst/>
              <a:gdLst/>
              <a:ahLst/>
              <a:cxnLst/>
              <a:rect l="l" t="t" r="r" b="b"/>
              <a:pathLst>
                <a:path w="2026" h="214" extrusionOk="0">
                  <a:moveTo>
                    <a:pt x="1013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14"/>
                    <a:pt x="1013" y="214"/>
                  </a:cubicBezTo>
                  <a:cubicBezTo>
                    <a:pt x="1573" y="214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669595" y="6069798"/>
              <a:ext cx="93969" cy="41103"/>
            </a:xfrm>
            <a:custGeom>
              <a:avLst/>
              <a:gdLst/>
              <a:ahLst/>
              <a:cxnLst/>
              <a:rect l="l" t="t" r="r" b="b"/>
              <a:pathLst>
                <a:path w="2133" h="933" extrusionOk="0">
                  <a:moveTo>
                    <a:pt x="1066" y="0"/>
                  </a:moveTo>
                  <a:cubicBezTo>
                    <a:pt x="480" y="0"/>
                    <a:pt x="0" y="213"/>
                    <a:pt x="0" y="453"/>
                  </a:cubicBezTo>
                  <a:cubicBezTo>
                    <a:pt x="0" y="720"/>
                    <a:pt x="480" y="933"/>
                    <a:pt x="1066" y="933"/>
                  </a:cubicBezTo>
                  <a:cubicBezTo>
                    <a:pt x="1652" y="933"/>
                    <a:pt x="2132" y="720"/>
                    <a:pt x="2132" y="453"/>
                  </a:cubicBezTo>
                  <a:cubicBezTo>
                    <a:pt x="2132" y="213"/>
                    <a:pt x="1652" y="0"/>
                    <a:pt x="106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940155" y="574577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4" y="1"/>
                  </a:moveTo>
                  <a:cubicBezTo>
                    <a:pt x="347" y="1"/>
                    <a:pt x="1" y="108"/>
                    <a:pt x="1" y="214"/>
                  </a:cubicBezTo>
                  <a:cubicBezTo>
                    <a:pt x="1" y="347"/>
                    <a:pt x="347" y="454"/>
                    <a:pt x="774" y="454"/>
                  </a:cubicBezTo>
                  <a:cubicBezTo>
                    <a:pt x="1200" y="454"/>
                    <a:pt x="1546" y="347"/>
                    <a:pt x="1546" y="214"/>
                  </a:cubicBezTo>
                  <a:cubicBezTo>
                    <a:pt x="1546" y="108"/>
                    <a:pt x="1200" y="1"/>
                    <a:pt x="77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761732" y="5765731"/>
              <a:ext cx="126834" cy="52866"/>
            </a:xfrm>
            <a:custGeom>
              <a:avLst/>
              <a:gdLst/>
              <a:ahLst/>
              <a:cxnLst/>
              <a:rect l="l" t="t" r="r" b="b"/>
              <a:pathLst>
                <a:path w="2879" h="1200" extrusionOk="0">
                  <a:moveTo>
                    <a:pt x="1440" y="1"/>
                  </a:moveTo>
                  <a:cubicBezTo>
                    <a:pt x="640" y="1"/>
                    <a:pt x="1" y="267"/>
                    <a:pt x="1" y="614"/>
                  </a:cubicBezTo>
                  <a:cubicBezTo>
                    <a:pt x="1" y="934"/>
                    <a:pt x="640" y="1200"/>
                    <a:pt x="1440" y="1200"/>
                  </a:cubicBezTo>
                  <a:cubicBezTo>
                    <a:pt x="2239" y="1200"/>
                    <a:pt x="2879" y="934"/>
                    <a:pt x="2879" y="614"/>
                  </a:cubicBezTo>
                  <a:cubicBezTo>
                    <a:pt x="2879" y="267"/>
                    <a:pt x="2239" y="1"/>
                    <a:pt x="144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915528" y="5845558"/>
              <a:ext cx="45817" cy="12952"/>
            </a:xfrm>
            <a:custGeom>
              <a:avLst/>
              <a:gdLst/>
              <a:ahLst/>
              <a:cxnLst/>
              <a:rect l="l" t="t" r="r" b="b"/>
              <a:pathLst>
                <a:path w="1040" h="294" extrusionOk="0">
                  <a:moveTo>
                    <a:pt x="507" y="1"/>
                  </a:moveTo>
                  <a:cubicBezTo>
                    <a:pt x="240" y="1"/>
                    <a:pt x="0" y="54"/>
                    <a:pt x="0" y="134"/>
                  </a:cubicBezTo>
                  <a:cubicBezTo>
                    <a:pt x="0" y="241"/>
                    <a:pt x="240" y="294"/>
                    <a:pt x="507" y="294"/>
                  </a:cubicBezTo>
                  <a:cubicBezTo>
                    <a:pt x="800" y="294"/>
                    <a:pt x="1040" y="241"/>
                    <a:pt x="1040" y="134"/>
                  </a:cubicBezTo>
                  <a:cubicBezTo>
                    <a:pt x="1040" y="54"/>
                    <a:pt x="800" y="1"/>
                    <a:pt x="50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538726" y="5745774"/>
              <a:ext cx="55201" cy="20001"/>
            </a:xfrm>
            <a:custGeom>
              <a:avLst/>
              <a:gdLst/>
              <a:ahLst/>
              <a:cxnLst/>
              <a:rect l="l" t="t" r="r" b="b"/>
              <a:pathLst>
                <a:path w="1253" h="454" extrusionOk="0">
                  <a:moveTo>
                    <a:pt x="613" y="1"/>
                  </a:moveTo>
                  <a:cubicBezTo>
                    <a:pt x="293" y="1"/>
                    <a:pt x="0" y="108"/>
                    <a:pt x="0" y="214"/>
                  </a:cubicBezTo>
                  <a:cubicBezTo>
                    <a:pt x="0" y="347"/>
                    <a:pt x="293" y="454"/>
                    <a:pt x="613" y="454"/>
                  </a:cubicBezTo>
                  <a:cubicBezTo>
                    <a:pt x="959" y="454"/>
                    <a:pt x="1252" y="347"/>
                    <a:pt x="1252" y="214"/>
                  </a:cubicBezTo>
                  <a:cubicBezTo>
                    <a:pt x="1252" y="108"/>
                    <a:pt x="959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145764" y="5292668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1"/>
                  </a:moveTo>
                  <a:cubicBezTo>
                    <a:pt x="560" y="1"/>
                    <a:pt x="0" y="187"/>
                    <a:pt x="0" y="400"/>
                  </a:cubicBezTo>
                  <a:cubicBezTo>
                    <a:pt x="0" y="614"/>
                    <a:pt x="560" y="773"/>
                    <a:pt x="1253" y="773"/>
                  </a:cubicBezTo>
                  <a:cubicBezTo>
                    <a:pt x="1972" y="773"/>
                    <a:pt x="2532" y="614"/>
                    <a:pt x="2532" y="400"/>
                  </a:cubicBezTo>
                  <a:cubicBezTo>
                    <a:pt x="2532" y="187"/>
                    <a:pt x="1972" y="1"/>
                    <a:pt x="125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386393" y="5371306"/>
              <a:ext cx="59915" cy="10617"/>
            </a:xfrm>
            <a:custGeom>
              <a:avLst/>
              <a:gdLst/>
              <a:ahLst/>
              <a:cxnLst/>
              <a:rect l="l" t="t" r="r" b="b"/>
              <a:pathLst>
                <a:path w="1360" h="241" extrusionOk="0">
                  <a:moveTo>
                    <a:pt x="693" y="1"/>
                  </a:moveTo>
                  <a:cubicBezTo>
                    <a:pt x="294" y="1"/>
                    <a:pt x="1" y="54"/>
                    <a:pt x="1" y="108"/>
                  </a:cubicBezTo>
                  <a:cubicBezTo>
                    <a:pt x="1" y="187"/>
                    <a:pt x="294" y="241"/>
                    <a:pt x="693" y="241"/>
                  </a:cubicBezTo>
                  <a:cubicBezTo>
                    <a:pt x="1066" y="241"/>
                    <a:pt x="1360" y="187"/>
                    <a:pt x="1360" y="108"/>
                  </a:cubicBezTo>
                  <a:cubicBezTo>
                    <a:pt x="1360" y="54"/>
                    <a:pt x="1066" y="1"/>
                    <a:pt x="69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056235" y="492758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3" y="1"/>
                  </a:moveTo>
                  <a:cubicBezTo>
                    <a:pt x="347" y="1"/>
                    <a:pt x="1" y="107"/>
                    <a:pt x="1" y="241"/>
                  </a:cubicBezTo>
                  <a:cubicBezTo>
                    <a:pt x="1" y="374"/>
                    <a:pt x="347" y="454"/>
                    <a:pt x="773" y="454"/>
                  </a:cubicBezTo>
                  <a:cubicBezTo>
                    <a:pt x="1200" y="454"/>
                    <a:pt x="1546" y="374"/>
                    <a:pt x="1546" y="241"/>
                  </a:cubicBezTo>
                  <a:cubicBezTo>
                    <a:pt x="1546" y="10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877813" y="4947541"/>
              <a:ext cx="126834" cy="54055"/>
            </a:xfrm>
            <a:custGeom>
              <a:avLst/>
              <a:gdLst/>
              <a:ahLst/>
              <a:cxnLst/>
              <a:rect l="l" t="t" r="r" b="b"/>
              <a:pathLst>
                <a:path w="2879" h="1227" extrusionOk="0">
                  <a:moveTo>
                    <a:pt x="1439" y="1"/>
                  </a:moveTo>
                  <a:cubicBezTo>
                    <a:pt x="640" y="1"/>
                    <a:pt x="0" y="294"/>
                    <a:pt x="0" y="614"/>
                  </a:cubicBezTo>
                  <a:cubicBezTo>
                    <a:pt x="0" y="933"/>
                    <a:pt x="640" y="1227"/>
                    <a:pt x="1439" y="1227"/>
                  </a:cubicBezTo>
                  <a:cubicBezTo>
                    <a:pt x="2239" y="1227"/>
                    <a:pt x="2878" y="933"/>
                    <a:pt x="2878" y="614"/>
                  </a:cubicBezTo>
                  <a:cubicBezTo>
                    <a:pt x="2878" y="294"/>
                    <a:pt x="2239" y="1"/>
                    <a:pt x="143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031609" y="5027369"/>
              <a:ext cx="45817" cy="14142"/>
            </a:xfrm>
            <a:custGeom>
              <a:avLst/>
              <a:gdLst/>
              <a:ahLst/>
              <a:cxnLst/>
              <a:rect l="l" t="t" r="r" b="b"/>
              <a:pathLst>
                <a:path w="1040" h="321" extrusionOk="0">
                  <a:moveTo>
                    <a:pt x="506" y="1"/>
                  </a:moveTo>
                  <a:cubicBezTo>
                    <a:pt x="240" y="1"/>
                    <a:pt x="0" y="81"/>
                    <a:pt x="0" y="161"/>
                  </a:cubicBezTo>
                  <a:cubicBezTo>
                    <a:pt x="0" y="241"/>
                    <a:pt x="240" y="320"/>
                    <a:pt x="506" y="320"/>
                  </a:cubicBezTo>
                  <a:cubicBezTo>
                    <a:pt x="799" y="320"/>
                    <a:pt x="1039" y="241"/>
                    <a:pt x="1039" y="161"/>
                  </a:cubicBezTo>
                  <a:cubicBezTo>
                    <a:pt x="1039" y="81"/>
                    <a:pt x="799" y="1"/>
                    <a:pt x="50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784341" y="4634134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0"/>
                  </a:moveTo>
                  <a:cubicBezTo>
                    <a:pt x="560" y="0"/>
                    <a:pt x="1" y="160"/>
                    <a:pt x="1" y="373"/>
                  </a:cubicBezTo>
                  <a:cubicBezTo>
                    <a:pt x="1" y="587"/>
                    <a:pt x="560" y="773"/>
                    <a:pt x="1253" y="773"/>
                  </a:cubicBezTo>
                  <a:cubicBezTo>
                    <a:pt x="1972" y="773"/>
                    <a:pt x="2532" y="587"/>
                    <a:pt x="2532" y="373"/>
                  </a:cubicBezTo>
                  <a:cubicBezTo>
                    <a:pt x="2532" y="160"/>
                    <a:pt x="1972" y="0"/>
                    <a:pt x="12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8024970" y="4712772"/>
              <a:ext cx="59915" cy="9428"/>
            </a:xfrm>
            <a:custGeom>
              <a:avLst/>
              <a:gdLst/>
              <a:ahLst/>
              <a:cxnLst/>
              <a:rect l="l" t="t" r="r" b="b"/>
              <a:pathLst>
                <a:path w="1360" h="214" extrusionOk="0">
                  <a:moveTo>
                    <a:pt x="667" y="1"/>
                  </a:moveTo>
                  <a:cubicBezTo>
                    <a:pt x="294" y="1"/>
                    <a:pt x="1" y="54"/>
                    <a:pt x="1" y="107"/>
                  </a:cubicBezTo>
                  <a:cubicBezTo>
                    <a:pt x="1" y="161"/>
                    <a:pt x="294" y="214"/>
                    <a:pt x="667" y="214"/>
                  </a:cubicBezTo>
                  <a:cubicBezTo>
                    <a:pt x="1067" y="214"/>
                    <a:pt x="1360" y="161"/>
                    <a:pt x="1360" y="107"/>
                  </a:cubicBezTo>
                  <a:cubicBezTo>
                    <a:pt x="1360" y="54"/>
                    <a:pt x="1067" y="1"/>
                    <a:pt x="66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20049" y="5062613"/>
              <a:ext cx="8514246" cy="413236"/>
            </a:xfrm>
            <a:custGeom>
              <a:avLst/>
              <a:gdLst/>
              <a:ahLst/>
              <a:cxnLst/>
              <a:rect l="l" t="t" r="r" b="b"/>
              <a:pathLst>
                <a:path w="193264" h="9380" extrusionOk="0">
                  <a:moveTo>
                    <a:pt x="96645" y="0"/>
                  </a:moveTo>
                  <a:cubicBezTo>
                    <a:pt x="43274" y="0"/>
                    <a:pt x="1" y="2078"/>
                    <a:pt x="1" y="4690"/>
                  </a:cubicBezTo>
                  <a:cubicBezTo>
                    <a:pt x="1" y="7274"/>
                    <a:pt x="43274" y="9379"/>
                    <a:pt x="96645" y="9379"/>
                  </a:cubicBezTo>
                  <a:cubicBezTo>
                    <a:pt x="150017" y="9379"/>
                    <a:pt x="193263" y="7274"/>
                    <a:pt x="193263" y="4690"/>
                  </a:cubicBezTo>
                  <a:cubicBezTo>
                    <a:pt x="193263" y="2078"/>
                    <a:pt x="150017" y="0"/>
                    <a:pt x="96645" y="0"/>
                  </a:cubicBezTo>
                  <a:close/>
                </a:path>
              </a:pathLst>
            </a:custGeom>
            <a:solidFill>
              <a:srgbClr val="3B3B3B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24400" y="4387602"/>
              <a:ext cx="7336788" cy="44"/>
            </a:xfrm>
            <a:custGeom>
              <a:avLst/>
              <a:gdLst/>
              <a:ahLst/>
              <a:cxnLst/>
              <a:rect l="l" t="t" r="r" b="b"/>
              <a:pathLst>
                <a:path w="166537" h="1" extrusionOk="0">
                  <a:moveTo>
                    <a:pt x="0" y="1"/>
                  </a:moveTo>
                  <a:lnTo>
                    <a:pt x="166537" y="1"/>
                  </a:lnTo>
                </a:path>
              </a:pathLst>
            </a:custGeom>
            <a:solidFill>
              <a:srgbClr val="D2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24400" y="3173843"/>
              <a:ext cx="7336788" cy="1580077"/>
            </a:xfrm>
            <a:custGeom>
              <a:avLst/>
              <a:gdLst/>
              <a:ahLst/>
              <a:cxnLst/>
              <a:rect l="l" t="t" r="r" b="b"/>
              <a:pathLst>
                <a:path w="166537" h="35866" extrusionOk="0">
                  <a:moveTo>
                    <a:pt x="0" y="0"/>
                  </a:moveTo>
                  <a:lnTo>
                    <a:pt x="0" y="35865"/>
                  </a:lnTo>
                  <a:lnTo>
                    <a:pt x="166537" y="35865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2B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-638633" y="3683295"/>
              <a:ext cx="1632943" cy="1632899"/>
            </a:xfrm>
            <a:custGeom>
              <a:avLst/>
              <a:gdLst/>
              <a:ahLst/>
              <a:cxnLst/>
              <a:rect l="l" t="t" r="r" b="b"/>
              <a:pathLst>
                <a:path w="37066" h="37065" extrusionOk="0">
                  <a:moveTo>
                    <a:pt x="18546" y="0"/>
                  </a:moveTo>
                  <a:cubicBezTo>
                    <a:pt x="8314" y="0"/>
                    <a:pt x="1" y="8287"/>
                    <a:pt x="1" y="18519"/>
                  </a:cubicBezTo>
                  <a:cubicBezTo>
                    <a:pt x="1" y="28751"/>
                    <a:pt x="8314" y="37065"/>
                    <a:pt x="18546" y="37065"/>
                  </a:cubicBezTo>
                  <a:cubicBezTo>
                    <a:pt x="28778" y="37065"/>
                    <a:pt x="37065" y="28751"/>
                    <a:pt x="37065" y="18519"/>
                  </a:cubicBezTo>
                  <a:cubicBezTo>
                    <a:pt x="37065" y="8287"/>
                    <a:pt x="28778" y="0"/>
                    <a:pt x="18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-306414" y="4015514"/>
              <a:ext cx="968505" cy="967316"/>
            </a:xfrm>
            <a:custGeom>
              <a:avLst/>
              <a:gdLst/>
              <a:ahLst/>
              <a:cxnLst/>
              <a:rect l="l" t="t" r="r" b="b"/>
              <a:pathLst>
                <a:path w="21984" h="21957" extrusionOk="0">
                  <a:moveTo>
                    <a:pt x="11005" y="0"/>
                  </a:moveTo>
                  <a:cubicBezTo>
                    <a:pt x="4930" y="0"/>
                    <a:pt x="1" y="4903"/>
                    <a:pt x="1" y="10978"/>
                  </a:cubicBezTo>
                  <a:cubicBezTo>
                    <a:pt x="1" y="17053"/>
                    <a:pt x="4930" y="21956"/>
                    <a:pt x="11005" y="21956"/>
                  </a:cubicBezTo>
                  <a:cubicBezTo>
                    <a:pt x="17081" y="21956"/>
                    <a:pt x="21983" y="17053"/>
                    <a:pt x="21983" y="10978"/>
                  </a:cubicBezTo>
                  <a:cubicBezTo>
                    <a:pt x="21983" y="4903"/>
                    <a:pt x="17081" y="0"/>
                    <a:pt x="1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-129137" y="4191558"/>
              <a:ext cx="615140" cy="615184"/>
            </a:xfrm>
            <a:custGeom>
              <a:avLst/>
              <a:gdLst/>
              <a:ahLst/>
              <a:cxnLst/>
              <a:rect l="l" t="t" r="r" b="b"/>
              <a:pathLst>
                <a:path w="13963" h="13964" extrusionOk="0">
                  <a:moveTo>
                    <a:pt x="6981" y="1"/>
                  </a:moveTo>
                  <a:cubicBezTo>
                    <a:pt x="3118" y="1"/>
                    <a:pt x="0" y="3118"/>
                    <a:pt x="0" y="6982"/>
                  </a:cubicBezTo>
                  <a:cubicBezTo>
                    <a:pt x="0" y="10846"/>
                    <a:pt x="3118" y="13963"/>
                    <a:pt x="6981" y="13963"/>
                  </a:cubicBezTo>
                  <a:cubicBezTo>
                    <a:pt x="10845" y="13963"/>
                    <a:pt x="13963" y="10846"/>
                    <a:pt x="13963" y="6982"/>
                  </a:cubicBezTo>
                  <a:cubicBezTo>
                    <a:pt x="13963" y="3118"/>
                    <a:pt x="10845" y="1"/>
                    <a:pt x="698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057992" y="3646906"/>
              <a:ext cx="1669332" cy="1669288"/>
            </a:xfrm>
            <a:custGeom>
              <a:avLst/>
              <a:gdLst/>
              <a:ahLst/>
              <a:cxnLst/>
              <a:rect l="l" t="t" r="r" b="b"/>
              <a:pathLst>
                <a:path w="37892" h="37891" extrusionOk="0">
                  <a:moveTo>
                    <a:pt x="18946" y="0"/>
                  </a:moveTo>
                  <a:cubicBezTo>
                    <a:pt x="8474" y="0"/>
                    <a:pt x="1" y="8474"/>
                    <a:pt x="1" y="18945"/>
                  </a:cubicBezTo>
                  <a:cubicBezTo>
                    <a:pt x="1" y="29391"/>
                    <a:pt x="8474" y="37891"/>
                    <a:pt x="18946" y="37891"/>
                  </a:cubicBezTo>
                  <a:cubicBezTo>
                    <a:pt x="29418" y="37891"/>
                    <a:pt x="37891" y="29391"/>
                    <a:pt x="37891" y="18945"/>
                  </a:cubicBezTo>
                  <a:cubicBezTo>
                    <a:pt x="37891" y="8474"/>
                    <a:pt x="29418" y="0"/>
                    <a:pt x="18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397259" y="3986129"/>
              <a:ext cx="990797" cy="989652"/>
            </a:xfrm>
            <a:custGeom>
              <a:avLst/>
              <a:gdLst/>
              <a:ahLst/>
              <a:cxnLst/>
              <a:rect l="l" t="t" r="r" b="b"/>
              <a:pathLst>
                <a:path w="22490" h="22464" extrusionOk="0">
                  <a:moveTo>
                    <a:pt x="11245" y="1"/>
                  </a:moveTo>
                  <a:cubicBezTo>
                    <a:pt x="5037" y="1"/>
                    <a:pt x="1" y="5037"/>
                    <a:pt x="1" y="11245"/>
                  </a:cubicBezTo>
                  <a:cubicBezTo>
                    <a:pt x="1" y="17427"/>
                    <a:pt x="5037" y="22463"/>
                    <a:pt x="11245" y="22463"/>
                  </a:cubicBezTo>
                  <a:cubicBezTo>
                    <a:pt x="17454" y="22463"/>
                    <a:pt x="22490" y="17427"/>
                    <a:pt x="22490" y="11245"/>
                  </a:cubicBezTo>
                  <a:cubicBezTo>
                    <a:pt x="22490" y="5037"/>
                    <a:pt x="17454" y="1"/>
                    <a:pt x="11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578061" y="4165741"/>
              <a:ext cx="629238" cy="630427"/>
            </a:xfrm>
            <a:custGeom>
              <a:avLst/>
              <a:gdLst/>
              <a:ahLst/>
              <a:cxnLst/>
              <a:rect l="l" t="t" r="r" b="b"/>
              <a:pathLst>
                <a:path w="14283" h="14310" extrusionOk="0">
                  <a:moveTo>
                    <a:pt x="7141" y="1"/>
                  </a:moveTo>
                  <a:cubicBezTo>
                    <a:pt x="3198" y="1"/>
                    <a:pt x="0" y="3198"/>
                    <a:pt x="0" y="7168"/>
                  </a:cubicBezTo>
                  <a:cubicBezTo>
                    <a:pt x="0" y="11112"/>
                    <a:pt x="3198" y="14309"/>
                    <a:pt x="7141" y="14309"/>
                  </a:cubicBezTo>
                  <a:cubicBezTo>
                    <a:pt x="11085" y="14309"/>
                    <a:pt x="14282" y="11112"/>
                    <a:pt x="14282" y="7168"/>
                  </a:cubicBezTo>
                  <a:cubicBezTo>
                    <a:pt x="14282" y="3198"/>
                    <a:pt x="11085" y="1"/>
                    <a:pt x="714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00" y="-1041600"/>
              <a:ext cx="9143947" cy="5928173"/>
            </a:xfrm>
            <a:custGeom>
              <a:avLst/>
              <a:gdLst/>
              <a:ahLst/>
              <a:cxnLst/>
              <a:rect l="l" t="t" r="r" b="b"/>
              <a:pathLst>
                <a:path w="166564" h="134563" extrusionOk="0">
                  <a:moveTo>
                    <a:pt x="166537" y="1"/>
                  </a:moveTo>
                  <a:lnTo>
                    <a:pt x="0" y="1"/>
                  </a:lnTo>
                  <a:lnTo>
                    <a:pt x="0" y="106931"/>
                  </a:lnTo>
                  <a:cubicBezTo>
                    <a:pt x="5836" y="106744"/>
                    <a:pt x="9699" y="108529"/>
                    <a:pt x="13004" y="112446"/>
                  </a:cubicBezTo>
                  <a:cubicBezTo>
                    <a:pt x="16494" y="116576"/>
                    <a:pt x="17986" y="123451"/>
                    <a:pt x="17826" y="128887"/>
                  </a:cubicBezTo>
                  <a:cubicBezTo>
                    <a:pt x="17720" y="132750"/>
                    <a:pt x="18652" y="134242"/>
                    <a:pt x="20837" y="134429"/>
                  </a:cubicBezTo>
                  <a:cubicBezTo>
                    <a:pt x="22090" y="134536"/>
                    <a:pt x="64403" y="134562"/>
                    <a:pt x="75035" y="134562"/>
                  </a:cubicBezTo>
                  <a:lnTo>
                    <a:pt x="135601" y="134562"/>
                  </a:lnTo>
                  <a:cubicBezTo>
                    <a:pt x="138479" y="134562"/>
                    <a:pt x="144234" y="134562"/>
                    <a:pt x="145753" y="134429"/>
                  </a:cubicBezTo>
                  <a:cubicBezTo>
                    <a:pt x="147911" y="134242"/>
                    <a:pt x="148844" y="132777"/>
                    <a:pt x="148737" y="128887"/>
                  </a:cubicBezTo>
                  <a:cubicBezTo>
                    <a:pt x="148578" y="123451"/>
                    <a:pt x="150070" y="116576"/>
                    <a:pt x="153560" y="112446"/>
                  </a:cubicBezTo>
                  <a:cubicBezTo>
                    <a:pt x="156891" y="108529"/>
                    <a:pt x="160728" y="106771"/>
                    <a:pt x="166564" y="10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679296" y="986865"/>
              <a:ext cx="132694" cy="93969"/>
            </a:xfrm>
            <a:custGeom>
              <a:avLst/>
              <a:gdLst/>
              <a:ahLst/>
              <a:cxnLst/>
              <a:rect l="l" t="t" r="r" b="b"/>
              <a:pathLst>
                <a:path w="3012" h="2133" extrusionOk="0">
                  <a:moveTo>
                    <a:pt x="3011" y="1"/>
                  </a:moveTo>
                  <a:lnTo>
                    <a:pt x="3011" y="1"/>
                  </a:lnTo>
                  <a:cubicBezTo>
                    <a:pt x="2825" y="54"/>
                    <a:pt x="2638" y="107"/>
                    <a:pt x="2451" y="187"/>
                  </a:cubicBezTo>
                  <a:lnTo>
                    <a:pt x="2185" y="294"/>
                  </a:lnTo>
                  <a:cubicBezTo>
                    <a:pt x="2105" y="347"/>
                    <a:pt x="1999" y="401"/>
                    <a:pt x="1919" y="454"/>
                  </a:cubicBezTo>
                  <a:cubicBezTo>
                    <a:pt x="1732" y="560"/>
                    <a:pt x="1519" y="694"/>
                    <a:pt x="1332" y="827"/>
                  </a:cubicBezTo>
                  <a:cubicBezTo>
                    <a:pt x="986" y="1067"/>
                    <a:pt x="666" y="1360"/>
                    <a:pt x="400" y="1680"/>
                  </a:cubicBezTo>
                  <a:cubicBezTo>
                    <a:pt x="240" y="1839"/>
                    <a:pt x="133" y="1973"/>
                    <a:pt x="0" y="2133"/>
                  </a:cubicBezTo>
                  <a:cubicBezTo>
                    <a:pt x="187" y="2026"/>
                    <a:pt x="346" y="1919"/>
                    <a:pt x="506" y="1813"/>
                  </a:cubicBezTo>
                  <a:lnTo>
                    <a:pt x="986" y="1466"/>
                  </a:lnTo>
                  <a:cubicBezTo>
                    <a:pt x="1172" y="1333"/>
                    <a:pt x="1332" y="1200"/>
                    <a:pt x="1519" y="1067"/>
                  </a:cubicBezTo>
                  <a:cubicBezTo>
                    <a:pt x="1705" y="933"/>
                    <a:pt x="1892" y="800"/>
                    <a:pt x="2078" y="667"/>
                  </a:cubicBezTo>
                  <a:cubicBezTo>
                    <a:pt x="2158" y="614"/>
                    <a:pt x="2238" y="534"/>
                    <a:pt x="2318" y="481"/>
                  </a:cubicBezTo>
                  <a:cubicBezTo>
                    <a:pt x="2398" y="454"/>
                    <a:pt x="2478" y="401"/>
                    <a:pt x="2558" y="347"/>
                  </a:cubicBezTo>
                  <a:cubicBezTo>
                    <a:pt x="2718" y="241"/>
                    <a:pt x="2878" y="134"/>
                    <a:pt x="3011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769653" y="1009201"/>
              <a:ext cx="93969" cy="170229"/>
            </a:xfrm>
            <a:custGeom>
              <a:avLst/>
              <a:gdLst/>
              <a:ahLst/>
              <a:cxnLst/>
              <a:rect l="l" t="t" r="r" b="b"/>
              <a:pathLst>
                <a:path w="2133" h="3864" extrusionOk="0">
                  <a:moveTo>
                    <a:pt x="2132" y="0"/>
                  </a:moveTo>
                  <a:lnTo>
                    <a:pt x="2132" y="0"/>
                  </a:lnTo>
                  <a:cubicBezTo>
                    <a:pt x="2053" y="80"/>
                    <a:pt x="1999" y="187"/>
                    <a:pt x="1946" y="267"/>
                  </a:cubicBezTo>
                  <a:cubicBezTo>
                    <a:pt x="1893" y="347"/>
                    <a:pt x="1813" y="453"/>
                    <a:pt x="1786" y="533"/>
                  </a:cubicBezTo>
                  <a:cubicBezTo>
                    <a:pt x="1733" y="640"/>
                    <a:pt x="1706" y="746"/>
                    <a:pt x="1653" y="826"/>
                  </a:cubicBezTo>
                  <a:cubicBezTo>
                    <a:pt x="1626" y="879"/>
                    <a:pt x="1626" y="933"/>
                    <a:pt x="1626" y="1013"/>
                  </a:cubicBezTo>
                  <a:lnTo>
                    <a:pt x="1612" y="1056"/>
                  </a:lnTo>
                  <a:lnTo>
                    <a:pt x="1612" y="1056"/>
                  </a:lnTo>
                  <a:lnTo>
                    <a:pt x="1466" y="1093"/>
                  </a:lnTo>
                  <a:lnTo>
                    <a:pt x="1253" y="1119"/>
                  </a:lnTo>
                  <a:cubicBezTo>
                    <a:pt x="1147" y="1146"/>
                    <a:pt x="1067" y="1173"/>
                    <a:pt x="987" y="1199"/>
                  </a:cubicBezTo>
                  <a:cubicBezTo>
                    <a:pt x="907" y="1226"/>
                    <a:pt x="853" y="1253"/>
                    <a:pt x="774" y="1279"/>
                  </a:cubicBezTo>
                  <a:lnTo>
                    <a:pt x="720" y="1279"/>
                  </a:lnTo>
                  <a:lnTo>
                    <a:pt x="667" y="1332"/>
                  </a:lnTo>
                  <a:lnTo>
                    <a:pt x="587" y="1412"/>
                  </a:lnTo>
                  <a:cubicBezTo>
                    <a:pt x="534" y="1466"/>
                    <a:pt x="480" y="1546"/>
                    <a:pt x="427" y="1599"/>
                  </a:cubicBezTo>
                  <a:lnTo>
                    <a:pt x="294" y="1812"/>
                  </a:lnTo>
                  <a:lnTo>
                    <a:pt x="214" y="2025"/>
                  </a:lnTo>
                  <a:cubicBezTo>
                    <a:pt x="134" y="2185"/>
                    <a:pt x="81" y="2318"/>
                    <a:pt x="54" y="2478"/>
                  </a:cubicBezTo>
                  <a:cubicBezTo>
                    <a:pt x="54" y="2558"/>
                    <a:pt x="27" y="2638"/>
                    <a:pt x="27" y="2718"/>
                  </a:cubicBezTo>
                  <a:cubicBezTo>
                    <a:pt x="1" y="2798"/>
                    <a:pt x="1" y="2878"/>
                    <a:pt x="1" y="2958"/>
                  </a:cubicBezTo>
                  <a:lnTo>
                    <a:pt x="1" y="3171"/>
                  </a:lnTo>
                  <a:cubicBezTo>
                    <a:pt x="1" y="3251"/>
                    <a:pt x="1" y="3331"/>
                    <a:pt x="1" y="3411"/>
                  </a:cubicBezTo>
                  <a:cubicBezTo>
                    <a:pt x="1" y="3571"/>
                    <a:pt x="27" y="3704"/>
                    <a:pt x="81" y="3864"/>
                  </a:cubicBezTo>
                  <a:lnTo>
                    <a:pt x="81" y="3624"/>
                  </a:lnTo>
                  <a:cubicBezTo>
                    <a:pt x="81" y="3544"/>
                    <a:pt x="81" y="3464"/>
                    <a:pt x="107" y="3411"/>
                  </a:cubicBezTo>
                  <a:cubicBezTo>
                    <a:pt x="134" y="3278"/>
                    <a:pt x="161" y="3144"/>
                    <a:pt x="214" y="3011"/>
                  </a:cubicBezTo>
                  <a:cubicBezTo>
                    <a:pt x="241" y="2878"/>
                    <a:pt x="294" y="2718"/>
                    <a:pt x="321" y="2585"/>
                  </a:cubicBezTo>
                  <a:cubicBezTo>
                    <a:pt x="374" y="2452"/>
                    <a:pt x="427" y="2318"/>
                    <a:pt x="507" y="2185"/>
                  </a:cubicBezTo>
                  <a:lnTo>
                    <a:pt x="587" y="1999"/>
                  </a:lnTo>
                  <a:lnTo>
                    <a:pt x="694" y="1839"/>
                  </a:lnTo>
                  <a:lnTo>
                    <a:pt x="774" y="1759"/>
                  </a:lnTo>
                  <a:lnTo>
                    <a:pt x="827" y="1679"/>
                  </a:lnTo>
                  <a:lnTo>
                    <a:pt x="907" y="1599"/>
                  </a:lnTo>
                  <a:lnTo>
                    <a:pt x="933" y="1572"/>
                  </a:lnTo>
                  <a:cubicBezTo>
                    <a:pt x="987" y="1546"/>
                    <a:pt x="1067" y="1492"/>
                    <a:pt x="1147" y="1466"/>
                  </a:cubicBezTo>
                  <a:cubicBezTo>
                    <a:pt x="1200" y="1466"/>
                    <a:pt x="1253" y="1439"/>
                    <a:pt x="1306" y="1439"/>
                  </a:cubicBezTo>
                  <a:cubicBezTo>
                    <a:pt x="1466" y="1386"/>
                    <a:pt x="1626" y="1359"/>
                    <a:pt x="1759" y="1306"/>
                  </a:cubicBezTo>
                  <a:lnTo>
                    <a:pt x="1839" y="1279"/>
                  </a:lnTo>
                  <a:lnTo>
                    <a:pt x="1839" y="1173"/>
                  </a:lnTo>
                  <a:cubicBezTo>
                    <a:pt x="1866" y="1093"/>
                    <a:pt x="1839" y="986"/>
                    <a:pt x="1866" y="879"/>
                  </a:cubicBezTo>
                  <a:cubicBezTo>
                    <a:pt x="1893" y="800"/>
                    <a:pt x="1919" y="693"/>
                    <a:pt x="1946" y="586"/>
                  </a:cubicBezTo>
                  <a:cubicBezTo>
                    <a:pt x="1999" y="400"/>
                    <a:pt x="2053" y="213"/>
                    <a:pt x="2132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24400" y="-476951"/>
              <a:ext cx="7336788" cy="72823"/>
            </a:xfrm>
            <a:custGeom>
              <a:avLst/>
              <a:gdLst/>
              <a:ahLst/>
              <a:cxnLst/>
              <a:rect l="l" t="t" r="r" b="b"/>
              <a:pathLst>
                <a:path w="166537" h="1653" extrusionOk="0">
                  <a:moveTo>
                    <a:pt x="0" y="1"/>
                  </a:moveTo>
                  <a:lnTo>
                    <a:pt x="0" y="1653"/>
                  </a:lnTo>
                  <a:lnTo>
                    <a:pt x="166537" y="1653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24400" y="-695287"/>
              <a:ext cx="7336788" cy="82207"/>
            </a:xfrm>
            <a:custGeom>
              <a:avLst/>
              <a:gdLst/>
              <a:ahLst/>
              <a:cxnLst/>
              <a:rect l="l" t="t" r="r" b="b"/>
              <a:pathLst>
                <a:path w="166537" h="1866" extrusionOk="0">
                  <a:moveTo>
                    <a:pt x="0" y="0"/>
                  </a:moveTo>
                  <a:lnTo>
                    <a:pt x="0" y="1866"/>
                  </a:lnTo>
                  <a:lnTo>
                    <a:pt x="166537" y="1866"/>
                  </a:lnTo>
                  <a:lnTo>
                    <a:pt x="16653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03175" y="3519550"/>
              <a:ext cx="8514347" cy="1024235"/>
            </a:xfrm>
            <a:custGeom>
              <a:avLst/>
              <a:gdLst/>
              <a:ahLst/>
              <a:cxnLst/>
              <a:rect l="l" t="t" r="r" b="b"/>
              <a:pathLst>
                <a:path w="170988" h="23249" extrusionOk="0">
                  <a:moveTo>
                    <a:pt x="3628" y="0"/>
                  </a:moveTo>
                  <a:cubicBezTo>
                    <a:pt x="3225" y="0"/>
                    <a:pt x="2825" y="14"/>
                    <a:pt x="2426" y="40"/>
                  </a:cubicBezTo>
                  <a:cubicBezTo>
                    <a:pt x="1600" y="67"/>
                    <a:pt x="800" y="173"/>
                    <a:pt x="1" y="307"/>
                  </a:cubicBezTo>
                  <a:cubicBezTo>
                    <a:pt x="663" y="218"/>
                    <a:pt x="1344" y="167"/>
                    <a:pt x="2012" y="167"/>
                  </a:cubicBezTo>
                  <a:cubicBezTo>
                    <a:pt x="2150" y="167"/>
                    <a:pt x="2288" y="169"/>
                    <a:pt x="2426" y="173"/>
                  </a:cubicBezTo>
                  <a:cubicBezTo>
                    <a:pt x="2572" y="168"/>
                    <a:pt x="2719" y="166"/>
                    <a:pt x="2866" y="166"/>
                  </a:cubicBezTo>
                  <a:cubicBezTo>
                    <a:pt x="3518" y="166"/>
                    <a:pt x="4171" y="210"/>
                    <a:pt x="4824" y="253"/>
                  </a:cubicBezTo>
                  <a:cubicBezTo>
                    <a:pt x="5623" y="307"/>
                    <a:pt x="6422" y="413"/>
                    <a:pt x="7222" y="546"/>
                  </a:cubicBezTo>
                  <a:cubicBezTo>
                    <a:pt x="7622" y="600"/>
                    <a:pt x="7995" y="680"/>
                    <a:pt x="8394" y="760"/>
                  </a:cubicBezTo>
                  <a:lnTo>
                    <a:pt x="9567" y="1053"/>
                  </a:lnTo>
                  <a:cubicBezTo>
                    <a:pt x="9940" y="1159"/>
                    <a:pt x="10339" y="1239"/>
                    <a:pt x="10712" y="1372"/>
                  </a:cubicBezTo>
                  <a:cubicBezTo>
                    <a:pt x="11085" y="1532"/>
                    <a:pt x="11459" y="1639"/>
                    <a:pt x="11832" y="1799"/>
                  </a:cubicBezTo>
                  <a:lnTo>
                    <a:pt x="12924" y="2252"/>
                  </a:lnTo>
                  <a:lnTo>
                    <a:pt x="13990" y="2785"/>
                  </a:lnTo>
                  <a:lnTo>
                    <a:pt x="15056" y="3371"/>
                  </a:lnTo>
                  <a:cubicBezTo>
                    <a:pt x="15375" y="3611"/>
                    <a:pt x="15722" y="3824"/>
                    <a:pt x="16042" y="4037"/>
                  </a:cubicBezTo>
                  <a:cubicBezTo>
                    <a:pt x="16388" y="4250"/>
                    <a:pt x="16654" y="4517"/>
                    <a:pt x="17001" y="4756"/>
                  </a:cubicBezTo>
                  <a:cubicBezTo>
                    <a:pt x="17294" y="4996"/>
                    <a:pt x="17614" y="5263"/>
                    <a:pt x="17880" y="5556"/>
                  </a:cubicBezTo>
                  <a:lnTo>
                    <a:pt x="18333" y="5956"/>
                  </a:lnTo>
                  <a:cubicBezTo>
                    <a:pt x="18466" y="6089"/>
                    <a:pt x="18600" y="6222"/>
                    <a:pt x="18733" y="6382"/>
                  </a:cubicBezTo>
                  <a:lnTo>
                    <a:pt x="19159" y="6808"/>
                  </a:lnTo>
                  <a:cubicBezTo>
                    <a:pt x="19292" y="6941"/>
                    <a:pt x="19426" y="7101"/>
                    <a:pt x="19532" y="7261"/>
                  </a:cubicBezTo>
                  <a:lnTo>
                    <a:pt x="20278" y="8167"/>
                  </a:lnTo>
                  <a:lnTo>
                    <a:pt x="20944" y="9153"/>
                  </a:lnTo>
                  <a:cubicBezTo>
                    <a:pt x="21184" y="9473"/>
                    <a:pt x="21397" y="9793"/>
                    <a:pt x="21584" y="10139"/>
                  </a:cubicBezTo>
                  <a:lnTo>
                    <a:pt x="21904" y="10645"/>
                  </a:lnTo>
                  <a:cubicBezTo>
                    <a:pt x="22010" y="10805"/>
                    <a:pt x="22090" y="10992"/>
                    <a:pt x="22170" y="11178"/>
                  </a:cubicBezTo>
                  <a:lnTo>
                    <a:pt x="22703" y="12244"/>
                  </a:lnTo>
                  <a:cubicBezTo>
                    <a:pt x="22890" y="12590"/>
                    <a:pt x="23049" y="12963"/>
                    <a:pt x="23183" y="13310"/>
                  </a:cubicBezTo>
                  <a:cubicBezTo>
                    <a:pt x="23316" y="13683"/>
                    <a:pt x="23502" y="14056"/>
                    <a:pt x="23609" y="14429"/>
                  </a:cubicBezTo>
                  <a:lnTo>
                    <a:pt x="23982" y="15548"/>
                  </a:lnTo>
                  <a:cubicBezTo>
                    <a:pt x="24062" y="15735"/>
                    <a:pt x="24115" y="15921"/>
                    <a:pt x="24169" y="16108"/>
                  </a:cubicBezTo>
                  <a:lnTo>
                    <a:pt x="24328" y="16694"/>
                  </a:lnTo>
                  <a:lnTo>
                    <a:pt x="24622" y="17840"/>
                  </a:lnTo>
                  <a:cubicBezTo>
                    <a:pt x="24808" y="18612"/>
                    <a:pt x="24941" y="19385"/>
                    <a:pt x="25101" y="20158"/>
                  </a:cubicBezTo>
                  <a:lnTo>
                    <a:pt x="25421" y="22529"/>
                  </a:lnTo>
                  <a:cubicBezTo>
                    <a:pt x="25474" y="22822"/>
                    <a:pt x="25714" y="23035"/>
                    <a:pt x="25980" y="23035"/>
                  </a:cubicBezTo>
                  <a:lnTo>
                    <a:pt x="41035" y="23089"/>
                  </a:lnTo>
                  <a:lnTo>
                    <a:pt x="56064" y="23169"/>
                  </a:lnTo>
                  <a:cubicBezTo>
                    <a:pt x="61073" y="23195"/>
                    <a:pt x="66082" y="23222"/>
                    <a:pt x="71065" y="23222"/>
                  </a:cubicBezTo>
                  <a:lnTo>
                    <a:pt x="86094" y="23249"/>
                  </a:lnTo>
                  <a:lnTo>
                    <a:pt x="101122" y="23222"/>
                  </a:lnTo>
                  <a:lnTo>
                    <a:pt x="108636" y="23222"/>
                  </a:lnTo>
                  <a:lnTo>
                    <a:pt x="116150" y="23169"/>
                  </a:lnTo>
                  <a:lnTo>
                    <a:pt x="131152" y="23089"/>
                  </a:lnTo>
                  <a:lnTo>
                    <a:pt x="146180" y="22956"/>
                  </a:lnTo>
                  <a:cubicBezTo>
                    <a:pt x="146473" y="22956"/>
                    <a:pt x="146686" y="22742"/>
                    <a:pt x="146713" y="22449"/>
                  </a:cubicBezTo>
                  <a:cubicBezTo>
                    <a:pt x="146766" y="21730"/>
                    <a:pt x="146873" y="20957"/>
                    <a:pt x="147006" y="20184"/>
                  </a:cubicBezTo>
                  <a:cubicBezTo>
                    <a:pt x="147139" y="19438"/>
                    <a:pt x="147272" y="18692"/>
                    <a:pt x="147486" y="17946"/>
                  </a:cubicBezTo>
                  <a:cubicBezTo>
                    <a:pt x="147672" y="17200"/>
                    <a:pt x="147859" y="16454"/>
                    <a:pt x="148098" y="15735"/>
                  </a:cubicBezTo>
                  <a:cubicBezTo>
                    <a:pt x="148232" y="15361"/>
                    <a:pt x="148365" y="15015"/>
                    <a:pt x="148498" y="14642"/>
                  </a:cubicBezTo>
                  <a:cubicBezTo>
                    <a:pt x="148631" y="14296"/>
                    <a:pt x="148765" y="13923"/>
                    <a:pt x="148924" y="13576"/>
                  </a:cubicBezTo>
                  <a:lnTo>
                    <a:pt x="149138" y="13043"/>
                  </a:lnTo>
                  <a:lnTo>
                    <a:pt x="149377" y="12510"/>
                  </a:lnTo>
                  <a:cubicBezTo>
                    <a:pt x="149537" y="12164"/>
                    <a:pt x="149724" y="11818"/>
                    <a:pt x="149884" y="11498"/>
                  </a:cubicBezTo>
                  <a:cubicBezTo>
                    <a:pt x="150070" y="11151"/>
                    <a:pt x="150257" y="10805"/>
                    <a:pt x="150443" y="10485"/>
                  </a:cubicBezTo>
                  <a:cubicBezTo>
                    <a:pt x="150630" y="10166"/>
                    <a:pt x="150816" y="9819"/>
                    <a:pt x="151029" y="9499"/>
                  </a:cubicBezTo>
                  <a:cubicBezTo>
                    <a:pt x="151456" y="8860"/>
                    <a:pt x="151909" y="8247"/>
                    <a:pt x="152362" y="7634"/>
                  </a:cubicBezTo>
                  <a:lnTo>
                    <a:pt x="153108" y="6755"/>
                  </a:lnTo>
                  <a:lnTo>
                    <a:pt x="153907" y="5929"/>
                  </a:lnTo>
                  <a:cubicBezTo>
                    <a:pt x="154174" y="5662"/>
                    <a:pt x="154493" y="5423"/>
                    <a:pt x="154760" y="5156"/>
                  </a:cubicBezTo>
                  <a:cubicBezTo>
                    <a:pt x="155053" y="4890"/>
                    <a:pt x="155346" y="4650"/>
                    <a:pt x="155639" y="4410"/>
                  </a:cubicBezTo>
                  <a:cubicBezTo>
                    <a:pt x="155959" y="4197"/>
                    <a:pt x="156252" y="3957"/>
                    <a:pt x="156572" y="3744"/>
                  </a:cubicBezTo>
                  <a:cubicBezTo>
                    <a:pt x="156918" y="3557"/>
                    <a:pt x="157211" y="3318"/>
                    <a:pt x="157558" y="3131"/>
                  </a:cubicBezTo>
                  <a:lnTo>
                    <a:pt x="158544" y="2572"/>
                  </a:lnTo>
                  <a:cubicBezTo>
                    <a:pt x="158890" y="2385"/>
                    <a:pt x="159263" y="2252"/>
                    <a:pt x="159609" y="2092"/>
                  </a:cubicBezTo>
                  <a:lnTo>
                    <a:pt x="160116" y="1852"/>
                  </a:lnTo>
                  <a:lnTo>
                    <a:pt x="160675" y="1666"/>
                  </a:lnTo>
                  <a:cubicBezTo>
                    <a:pt x="161048" y="1532"/>
                    <a:pt x="161395" y="1372"/>
                    <a:pt x="161768" y="1266"/>
                  </a:cubicBezTo>
                  <a:cubicBezTo>
                    <a:pt x="162514" y="1053"/>
                    <a:pt x="163260" y="866"/>
                    <a:pt x="164033" y="733"/>
                  </a:cubicBezTo>
                  <a:cubicBezTo>
                    <a:pt x="164406" y="653"/>
                    <a:pt x="164779" y="573"/>
                    <a:pt x="165178" y="520"/>
                  </a:cubicBezTo>
                  <a:lnTo>
                    <a:pt x="166324" y="387"/>
                  </a:lnTo>
                  <a:lnTo>
                    <a:pt x="166910" y="307"/>
                  </a:lnTo>
                  <a:lnTo>
                    <a:pt x="167497" y="280"/>
                  </a:lnTo>
                  <a:lnTo>
                    <a:pt x="168642" y="227"/>
                  </a:lnTo>
                  <a:cubicBezTo>
                    <a:pt x="169415" y="227"/>
                    <a:pt x="170214" y="280"/>
                    <a:pt x="170987" y="280"/>
                  </a:cubicBezTo>
                  <a:cubicBezTo>
                    <a:pt x="170214" y="227"/>
                    <a:pt x="169442" y="173"/>
                    <a:pt x="168642" y="147"/>
                  </a:cubicBezTo>
                  <a:lnTo>
                    <a:pt x="166884" y="147"/>
                  </a:lnTo>
                  <a:lnTo>
                    <a:pt x="166297" y="173"/>
                  </a:lnTo>
                  <a:lnTo>
                    <a:pt x="165125" y="280"/>
                  </a:lnTo>
                  <a:cubicBezTo>
                    <a:pt x="164752" y="307"/>
                    <a:pt x="164352" y="387"/>
                    <a:pt x="163979" y="440"/>
                  </a:cubicBezTo>
                  <a:cubicBezTo>
                    <a:pt x="163207" y="573"/>
                    <a:pt x="162434" y="733"/>
                    <a:pt x="161661" y="946"/>
                  </a:cubicBezTo>
                  <a:cubicBezTo>
                    <a:pt x="161288" y="1026"/>
                    <a:pt x="160915" y="1159"/>
                    <a:pt x="160542" y="1293"/>
                  </a:cubicBezTo>
                  <a:lnTo>
                    <a:pt x="159982" y="1479"/>
                  </a:lnTo>
                  <a:lnTo>
                    <a:pt x="159423" y="1692"/>
                  </a:lnTo>
                  <a:cubicBezTo>
                    <a:pt x="159076" y="1852"/>
                    <a:pt x="158703" y="1985"/>
                    <a:pt x="158357" y="2172"/>
                  </a:cubicBezTo>
                  <a:lnTo>
                    <a:pt x="157291" y="2705"/>
                  </a:lnTo>
                  <a:cubicBezTo>
                    <a:pt x="156945" y="2891"/>
                    <a:pt x="156625" y="3104"/>
                    <a:pt x="156279" y="3318"/>
                  </a:cubicBezTo>
                  <a:cubicBezTo>
                    <a:pt x="155932" y="3504"/>
                    <a:pt x="155613" y="3744"/>
                    <a:pt x="155293" y="3984"/>
                  </a:cubicBezTo>
                  <a:cubicBezTo>
                    <a:pt x="154973" y="4197"/>
                    <a:pt x="154653" y="4437"/>
                    <a:pt x="154360" y="4703"/>
                  </a:cubicBezTo>
                  <a:cubicBezTo>
                    <a:pt x="154067" y="4970"/>
                    <a:pt x="153747" y="5209"/>
                    <a:pt x="153454" y="5476"/>
                  </a:cubicBezTo>
                  <a:lnTo>
                    <a:pt x="152628" y="6302"/>
                  </a:lnTo>
                  <a:lnTo>
                    <a:pt x="151829" y="7208"/>
                  </a:lnTo>
                  <a:cubicBezTo>
                    <a:pt x="151323" y="7794"/>
                    <a:pt x="150816" y="8407"/>
                    <a:pt x="150363" y="9073"/>
                  </a:cubicBezTo>
                  <a:cubicBezTo>
                    <a:pt x="150123" y="9419"/>
                    <a:pt x="149937" y="9739"/>
                    <a:pt x="149697" y="10086"/>
                  </a:cubicBezTo>
                  <a:cubicBezTo>
                    <a:pt x="149484" y="10405"/>
                    <a:pt x="149297" y="10752"/>
                    <a:pt x="149111" y="11098"/>
                  </a:cubicBezTo>
                  <a:cubicBezTo>
                    <a:pt x="148924" y="11445"/>
                    <a:pt x="148738" y="11818"/>
                    <a:pt x="148551" y="12164"/>
                  </a:cubicBezTo>
                  <a:lnTo>
                    <a:pt x="148285" y="12697"/>
                  </a:lnTo>
                  <a:lnTo>
                    <a:pt x="148045" y="13230"/>
                  </a:lnTo>
                  <a:cubicBezTo>
                    <a:pt x="147885" y="13603"/>
                    <a:pt x="147752" y="13976"/>
                    <a:pt x="147592" y="14322"/>
                  </a:cubicBezTo>
                  <a:cubicBezTo>
                    <a:pt x="147432" y="14695"/>
                    <a:pt x="147299" y="15068"/>
                    <a:pt x="147192" y="15441"/>
                  </a:cubicBezTo>
                  <a:cubicBezTo>
                    <a:pt x="146926" y="16188"/>
                    <a:pt x="146686" y="16934"/>
                    <a:pt x="146473" y="17706"/>
                  </a:cubicBezTo>
                  <a:cubicBezTo>
                    <a:pt x="146260" y="18506"/>
                    <a:pt x="146073" y="19252"/>
                    <a:pt x="145940" y="20051"/>
                  </a:cubicBezTo>
                  <a:cubicBezTo>
                    <a:pt x="145814" y="20663"/>
                    <a:pt x="145720" y="21274"/>
                    <a:pt x="145647" y="21912"/>
                  </a:cubicBezTo>
                  <a:lnTo>
                    <a:pt x="145647" y="21912"/>
                  </a:lnTo>
                  <a:lnTo>
                    <a:pt x="131125" y="21783"/>
                  </a:lnTo>
                  <a:lnTo>
                    <a:pt x="116097" y="21703"/>
                  </a:lnTo>
                  <a:lnTo>
                    <a:pt x="108583" y="21650"/>
                  </a:lnTo>
                  <a:lnTo>
                    <a:pt x="71039" y="21650"/>
                  </a:lnTo>
                  <a:cubicBezTo>
                    <a:pt x="66029" y="21650"/>
                    <a:pt x="61046" y="21677"/>
                    <a:pt x="56037" y="21703"/>
                  </a:cubicBezTo>
                  <a:lnTo>
                    <a:pt x="41009" y="21783"/>
                  </a:lnTo>
                  <a:lnTo>
                    <a:pt x="26488" y="21912"/>
                  </a:lnTo>
                  <a:lnTo>
                    <a:pt x="26488" y="21912"/>
                  </a:lnTo>
                  <a:lnTo>
                    <a:pt x="26194" y="19998"/>
                  </a:lnTo>
                  <a:cubicBezTo>
                    <a:pt x="26007" y="19198"/>
                    <a:pt x="25847" y="18399"/>
                    <a:pt x="25634" y="17600"/>
                  </a:cubicBezTo>
                  <a:lnTo>
                    <a:pt x="25314" y="16427"/>
                  </a:lnTo>
                  <a:lnTo>
                    <a:pt x="25154" y="15841"/>
                  </a:lnTo>
                  <a:cubicBezTo>
                    <a:pt x="25075" y="15628"/>
                    <a:pt x="25021" y="15441"/>
                    <a:pt x="24941" y="15255"/>
                  </a:cubicBezTo>
                  <a:lnTo>
                    <a:pt x="24542" y="14109"/>
                  </a:lnTo>
                  <a:cubicBezTo>
                    <a:pt x="24382" y="13709"/>
                    <a:pt x="24222" y="13336"/>
                    <a:pt x="24062" y="12963"/>
                  </a:cubicBezTo>
                  <a:cubicBezTo>
                    <a:pt x="23875" y="12590"/>
                    <a:pt x="23742" y="12217"/>
                    <a:pt x="23529" y="11844"/>
                  </a:cubicBezTo>
                  <a:lnTo>
                    <a:pt x="22970" y="10752"/>
                  </a:lnTo>
                  <a:cubicBezTo>
                    <a:pt x="22863" y="10565"/>
                    <a:pt x="22783" y="10405"/>
                    <a:pt x="22650" y="10219"/>
                  </a:cubicBezTo>
                  <a:lnTo>
                    <a:pt x="22330" y="9713"/>
                  </a:lnTo>
                  <a:cubicBezTo>
                    <a:pt x="22117" y="9340"/>
                    <a:pt x="21877" y="9020"/>
                    <a:pt x="21637" y="8673"/>
                  </a:cubicBezTo>
                  <a:lnTo>
                    <a:pt x="20891" y="7688"/>
                  </a:lnTo>
                  <a:lnTo>
                    <a:pt x="20092" y="6755"/>
                  </a:lnTo>
                  <a:cubicBezTo>
                    <a:pt x="19959" y="6595"/>
                    <a:pt x="19825" y="6435"/>
                    <a:pt x="19665" y="6302"/>
                  </a:cubicBezTo>
                  <a:lnTo>
                    <a:pt x="19239" y="5876"/>
                  </a:lnTo>
                  <a:cubicBezTo>
                    <a:pt x="19106" y="5716"/>
                    <a:pt x="18946" y="5582"/>
                    <a:pt x="18813" y="5449"/>
                  </a:cubicBezTo>
                  <a:lnTo>
                    <a:pt x="18333" y="5050"/>
                  </a:lnTo>
                  <a:cubicBezTo>
                    <a:pt x="17987" y="4783"/>
                    <a:pt x="17720" y="4517"/>
                    <a:pt x="17374" y="4277"/>
                  </a:cubicBezTo>
                  <a:cubicBezTo>
                    <a:pt x="17054" y="4037"/>
                    <a:pt x="16734" y="3771"/>
                    <a:pt x="16388" y="3557"/>
                  </a:cubicBezTo>
                  <a:cubicBezTo>
                    <a:pt x="16015" y="3344"/>
                    <a:pt x="15695" y="3131"/>
                    <a:pt x="15322" y="2918"/>
                  </a:cubicBezTo>
                  <a:lnTo>
                    <a:pt x="14230" y="2358"/>
                  </a:lnTo>
                  <a:lnTo>
                    <a:pt x="13111" y="1852"/>
                  </a:lnTo>
                  <a:lnTo>
                    <a:pt x="11991" y="1426"/>
                  </a:lnTo>
                  <a:cubicBezTo>
                    <a:pt x="11592" y="1293"/>
                    <a:pt x="11219" y="1159"/>
                    <a:pt x="10819" y="1026"/>
                  </a:cubicBezTo>
                  <a:cubicBezTo>
                    <a:pt x="10446" y="919"/>
                    <a:pt x="10046" y="813"/>
                    <a:pt x="9647" y="706"/>
                  </a:cubicBezTo>
                  <a:lnTo>
                    <a:pt x="8448" y="440"/>
                  </a:lnTo>
                  <a:cubicBezTo>
                    <a:pt x="8048" y="387"/>
                    <a:pt x="7648" y="307"/>
                    <a:pt x="7248" y="253"/>
                  </a:cubicBezTo>
                  <a:cubicBezTo>
                    <a:pt x="6449" y="147"/>
                    <a:pt x="5650" y="67"/>
                    <a:pt x="4850" y="40"/>
                  </a:cubicBezTo>
                  <a:cubicBezTo>
                    <a:pt x="4437" y="14"/>
                    <a:pt x="4031" y="0"/>
                    <a:pt x="3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36078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31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67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733531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34" y="1662"/>
                    <a:pt x="36079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82" y="54581"/>
                  </a:cubicBezTo>
                  <a:cubicBezTo>
                    <a:pt x="31763" y="54581"/>
                    <a:pt x="30643" y="54501"/>
                    <a:pt x="29551" y="54421"/>
                  </a:cubicBezTo>
                  <a:cubicBezTo>
                    <a:pt x="28512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47" y="54314"/>
                    <a:pt x="8288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1" y="54341"/>
                    <a:pt x="3705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324" y="1716"/>
                  </a:cubicBezTo>
                  <a:cubicBezTo>
                    <a:pt x="31070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5" y="93"/>
                  </a:cubicBezTo>
                  <a:cubicBezTo>
                    <a:pt x="7231" y="93"/>
                    <a:pt x="6547" y="99"/>
                    <a:pt x="5863" y="117"/>
                  </a:cubicBezTo>
                  <a:cubicBezTo>
                    <a:pt x="3305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3" y="55967"/>
                    <a:pt x="9886" y="55967"/>
                  </a:cubicBezTo>
                  <a:lnTo>
                    <a:pt x="26647" y="55967"/>
                  </a:lnTo>
                  <a:cubicBezTo>
                    <a:pt x="28452" y="55967"/>
                    <a:pt x="30713" y="56240"/>
                    <a:pt x="32911" y="56240"/>
                  </a:cubicBezTo>
                  <a:cubicBezTo>
                    <a:pt x="34997" y="56240"/>
                    <a:pt x="37027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804720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37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23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rgbClr val="A8D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553793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96" y="51267"/>
                  </a:moveTo>
                  <a:cubicBezTo>
                    <a:pt x="39197" y="52226"/>
                    <a:pt x="38530" y="53026"/>
                    <a:pt x="37305" y="53772"/>
                  </a:cubicBezTo>
                  <a:cubicBezTo>
                    <a:pt x="34267" y="55690"/>
                    <a:pt x="29178" y="54704"/>
                    <a:pt x="25767" y="54704"/>
                  </a:cubicBezTo>
                  <a:lnTo>
                    <a:pt x="9566" y="54704"/>
                  </a:lnTo>
                  <a:cubicBezTo>
                    <a:pt x="7461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6" y="667"/>
                    <a:pt x="11618" y="667"/>
                  </a:cubicBezTo>
                  <a:lnTo>
                    <a:pt x="27126" y="667"/>
                  </a:lnTo>
                  <a:cubicBezTo>
                    <a:pt x="30643" y="667"/>
                    <a:pt x="34214" y="0"/>
                    <a:pt x="37411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29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76" y="48922"/>
                    <a:pt x="40023" y="50201"/>
                    <a:pt x="39596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032805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51" y="54704"/>
                    <a:pt x="25767" y="54704"/>
                  </a:cubicBezTo>
                  <a:lnTo>
                    <a:pt x="9513" y="54704"/>
                  </a:lnTo>
                  <a:cubicBezTo>
                    <a:pt x="7435" y="54704"/>
                    <a:pt x="4637" y="55157"/>
                    <a:pt x="2745" y="54038"/>
                  </a:cubicBezTo>
                  <a:cubicBezTo>
                    <a:pt x="1" y="52386"/>
                    <a:pt x="187" y="48496"/>
                    <a:pt x="187" y="45751"/>
                  </a:cubicBezTo>
                  <a:lnTo>
                    <a:pt x="187" y="7888"/>
                  </a:lnTo>
                  <a:lnTo>
                    <a:pt x="187" y="5276"/>
                  </a:lnTo>
                  <a:cubicBezTo>
                    <a:pt x="241" y="2505"/>
                    <a:pt x="3198" y="720"/>
                    <a:pt x="5650" y="667"/>
                  </a:cubicBezTo>
                  <a:cubicBezTo>
                    <a:pt x="7648" y="613"/>
                    <a:pt x="9620" y="667"/>
                    <a:pt x="11618" y="667"/>
                  </a:cubicBezTo>
                  <a:lnTo>
                    <a:pt x="27126" y="667"/>
                  </a:lnTo>
                  <a:cubicBezTo>
                    <a:pt x="30617" y="667"/>
                    <a:pt x="34187" y="0"/>
                    <a:pt x="37412" y="1919"/>
                  </a:cubicBezTo>
                  <a:cubicBezTo>
                    <a:pt x="39623" y="3251"/>
                    <a:pt x="39996" y="5276"/>
                    <a:pt x="40050" y="7728"/>
                  </a:cubicBezTo>
                  <a:cubicBezTo>
                    <a:pt x="40129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202107" y="1566391"/>
              <a:ext cx="744877" cy="879596"/>
            </a:xfrm>
            <a:custGeom>
              <a:avLst/>
              <a:gdLst/>
              <a:ahLst/>
              <a:cxnLst/>
              <a:rect l="l" t="t" r="r" b="b"/>
              <a:pathLst>
                <a:path w="19479" h="23002" extrusionOk="0">
                  <a:moveTo>
                    <a:pt x="8585" y="0"/>
                  </a:moveTo>
                  <a:cubicBezTo>
                    <a:pt x="6201" y="0"/>
                    <a:pt x="3903" y="809"/>
                    <a:pt x="2639" y="3097"/>
                  </a:cubicBezTo>
                  <a:cubicBezTo>
                    <a:pt x="1706" y="4829"/>
                    <a:pt x="1" y="19618"/>
                    <a:pt x="1013" y="20790"/>
                  </a:cubicBezTo>
                  <a:cubicBezTo>
                    <a:pt x="1418" y="21290"/>
                    <a:pt x="2483" y="22301"/>
                    <a:pt x="3256" y="22301"/>
                  </a:cubicBezTo>
                  <a:cubicBezTo>
                    <a:pt x="3348" y="22301"/>
                    <a:pt x="3436" y="22287"/>
                    <a:pt x="3518" y="22256"/>
                  </a:cubicBezTo>
                  <a:lnTo>
                    <a:pt x="9753" y="22922"/>
                  </a:lnTo>
                  <a:cubicBezTo>
                    <a:pt x="12151" y="22682"/>
                    <a:pt x="16201" y="23002"/>
                    <a:pt x="18120" y="21270"/>
                  </a:cubicBezTo>
                  <a:cubicBezTo>
                    <a:pt x="19479" y="20018"/>
                    <a:pt x="19479" y="4030"/>
                    <a:pt x="18306" y="2618"/>
                  </a:cubicBezTo>
                  <a:cubicBezTo>
                    <a:pt x="17427" y="1525"/>
                    <a:pt x="16841" y="1366"/>
                    <a:pt x="15535" y="1179"/>
                  </a:cubicBezTo>
                  <a:cubicBezTo>
                    <a:pt x="13750" y="859"/>
                    <a:pt x="12018" y="326"/>
                    <a:pt x="10180" y="113"/>
                  </a:cubicBezTo>
                  <a:cubicBezTo>
                    <a:pt x="9651" y="40"/>
                    <a:pt x="9116" y="0"/>
                    <a:pt x="8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4090026" y="738653"/>
              <a:ext cx="1048273" cy="1132822"/>
            </a:xfrm>
            <a:custGeom>
              <a:avLst/>
              <a:gdLst/>
              <a:ahLst/>
              <a:cxnLst/>
              <a:rect l="l" t="t" r="r" b="b"/>
              <a:pathLst>
                <a:path w="27413" h="29624" extrusionOk="0">
                  <a:moveTo>
                    <a:pt x="14072" y="0"/>
                  </a:moveTo>
                  <a:cubicBezTo>
                    <a:pt x="13783" y="0"/>
                    <a:pt x="13506" y="6"/>
                    <a:pt x="13244" y="16"/>
                  </a:cubicBezTo>
                  <a:cubicBezTo>
                    <a:pt x="10126" y="149"/>
                    <a:pt x="6236" y="762"/>
                    <a:pt x="4371" y="3640"/>
                  </a:cubicBezTo>
                  <a:cubicBezTo>
                    <a:pt x="3012" y="5665"/>
                    <a:pt x="1839" y="7903"/>
                    <a:pt x="2052" y="10355"/>
                  </a:cubicBezTo>
                  <a:cubicBezTo>
                    <a:pt x="2212" y="11820"/>
                    <a:pt x="2186" y="13446"/>
                    <a:pt x="2692" y="14805"/>
                  </a:cubicBezTo>
                  <a:cubicBezTo>
                    <a:pt x="2245" y="14703"/>
                    <a:pt x="1799" y="14370"/>
                    <a:pt x="1376" y="14370"/>
                  </a:cubicBezTo>
                  <a:cubicBezTo>
                    <a:pt x="1244" y="14370"/>
                    <a:pt x="1114" y="14402"/>
                    <a:pt x="987" y="14485"/>
                  </a:cubicBezTo>
                  <a:cubicBezTo>
                    <a:pt x="267" y="14938"/>
                    <a:pt x="1" y="15524"/>
                    <a:pt x="161" y="16164"/>
                  </a:cubicBezTo>
                  <a:cubicBezTo>
                    <a:pt x="853" y="18375"/>
                    <a:pt x="2292" y="18722"/>
                    <a:pt x="4237" y="18775"/>
                  </a:cubicBezTo>
                  <a:cubicBezTo>
                    <a:pt x="4291" y="18775"/>
                    <a:pt x="5170" y="20693"/>
                    <a:pt x="5303" y="20880"/>
                  </a:cubicBezTo>
                  <a:cubicBezTo>
                    <a:pt x="5783" y="21493"/>
                    <a:pt x="6342" y="22052"/>
                    <a:pt x="6982" y="22505"/>
                  </a:cubicBezTo>
                  <a:cubicBezTo>
                    <a:pt x="8447" y="23571"/>
                    <a:pt x="10153" y="24317"/>
                    <a:pt x="11965" y="24637"/>
                  </a:cubicBezTo>
                  <a:cubicBezTo>
                    <a:pt x="11858" y="26049"/>
                    <a:pt x="12098" y="26529"/>
                    <a:pt x="11725" y="27301"/>
                  </a:cubicBezTo>
                  <a:cubicBezTo>
                    <a:pt x="11512" y="27754"/>
                    <a:pt x="10979" y="27861"/>
                    <a:pt x="10766" y="28341"/>
                  </a:cubicBezTo>
                  <a:cubicBezTo>
                    <a:pt x="10526" y="28874"/>
                    <a:pt x="11219" y="29273"/>
                    <a:pt x="11805" y="29460"/>
                  </a:cubicBezTo>
                  <a:cubicBezTo>
                    <a:pt x="12102" y="29573"/>
                    <a:pt x="12493" y="29623"/>
                    <a:pt x="12912" y="29623"/>
                  </a:cubicBezTo>
                  <a:cubicBezTo>
                    <a:pt x="14374" y="29623"/>
                    <a:pt x="16162" y="29006"/>
                    <a:pt x="15375" y="28261"/>
                  </a:cubicBezTo>
                  <a:cubicBezTo>
                    <a:pt x="14683" y="27595"/>
                    <a:pt x="14203" y="25996"/>
                    <a:pt x="14629" y="24770"/>
                  </a:cubicBezTo>
                  <a:cubicBezTo>
                    <a:pt x="16921" y="24530"/>
                    <a:pt x="17694" y="24530"/>
                    <a:pt x="19053" y="24077"/>
                  </a:cubicBezTo>
                  <a:cubicBezTo>
                    <a:pt x="19825" y="23784"/>
                    <a:pt x="19932" y="23731"/>
                    <a:pt x="20731" y="23438"/>
                  </a:cubicBezTo>
                  <a:cubicBezTo>
                    <a:pt x="21344" y="23145"/>
                    <a:pt x="21957" y="22772"/>
                    <a:pt x="22543" y="22372"/>
                  </a:cubicBezTo>
                  <a:cubicBezTo>
                    <a:pt x="22682" y="22467"/>
                    <a:pt x="22934" y="22515"/>
                    <a:pt x="23251" y="22515"/>
                  </a:cubicBezTo>
                  <a:cubicBezTo>
                    <a:pt x="24275" y="22515"/>
                    <a:pt x="25980" y="22011"/>
                    <a:pt x="26753" y="20933"/>
                  </a:cubicBezTo>
                  <a:cubicBezTo>
                    <a:pt x="27413" y="19955"/>
                    <a:pt x="27218" y="18238"/>
                    <a:pt x="26003" y="18238"/>
                  </a:cubicBezTo>
                  <a:cubicBezTo>
                    <a:pt x="25794" y="18238"/>
                    <a:pt x="25556" y="18289"/>
                    <a:pt x="25288" y="18402"/>
                  </a:cubicBezTo>
                  <a:cubicBezTo>
                    <a:pt x="25474" y="16750"/>
                    <a:pt x="25741" y="15098"/>
                    <a:pt x="25821" y="13419"/>
                  </a:cubicBezTo>
                  <a:cubicBezTo>
                    <a:pt x="25954" y="11501"/>
                    <a:pt x="25714" y="9555"/>
                    <a:pt x="25501" y="7637"/>
                  </a:cubicBezTo>
                  <a:cubicBezTo>
                    <a:pt x="25261" y="5745"/>
                    <a:pt x="23769" y="2974"/>
                    <a:pt x="21850" y="2468"/>
                  </a:cubicBezTo>
                  <a:lnTo>
                    <a:pt x="20065" y="1455"/>
                  </a:lnTo>
                  <a:cubicBezTo>
                    <a:pt x="18665" y="289"/>
                    <a:pt x="16101" y="0"/>
                    <a:pt x="14072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740974" y="791004"/>
              <a:ext cx="1366009" cy="1548338"/>
            </a:xfrm>
            <a:custGeom>
              <a:avLst/>
              <a:gdLst/>
              <a:ahLst/>
              <a:cxnLst/>
              <a:rect l="l" t="t" r="r" b="b"/>
              <a:pathLst>
                <a:path w="35722" h="40490" extrusionOk="0">
                  <a:moveTo>
                    <a:pt x="5900" y="1"/>
                  </a:moveTo>
                  <a:cubicBezTo>
                    <a:pt x="4689" y="1"/>
                    <a:pt x="4916" y="3378"/>
                    <a:pt x="4785" y="5175"/>
                  </a:cubicBezTo>
                  <a:cubicBezTo>
                    <a:pt x="4626" y="4056"/>
                    <a:pt x="4386" y="3017"/>
                    <a:pt x="4226" y="1925"/>
                  </a:cubicBezTo>
                  <a:cubicBezTo>
                    <a:pt x="4163" y="1421"/>
                    <a:pt x="3951" y="106"/>
                    <a:pt x="3447" y="106"/>
                  </a:cubicBezTo>
                  <a:cubicBezTo>
                    <a:pt x="3311" y="106"/>
                    <a:pt x="3154" y="201"/>
                    <a:pt x="2974" y="432"/>
                  </a:cubicBezTo>
                  <a:cubicBezTo>
                    <a:pt x="2414" y="1205"/>
                    <a:pt x="3453" y="5255"/>
                    <a:pt x="3533" y="5762"/>
                  </a:cubicBezTo>
                  <a:cubicBezTo>
                    <a:pt x="3480" y="5442"/>
                    <a:pt x="2494" y="3150"/>
                    <a:pt x="2068" y="2298"/>
                  </a:cubicBezTo>
                  <a:cubicBezTo>
                    <a:pt x="1859" y="1828"/>
                    <a:pt x="1492" y="1268"/>
                    <a:pt x="1232" y="1268"/>
                  </a:cubicBezTo>
                  <a:cubicBezTo>
                    <a:pt x="1094" y="1268"/>
                    <a:pt x="986" y="1428"/>
                    <a:pt x="948" y="1845"/>
                  </a:cubicBezTo>
                  <a:cubicBezTo>
                    <a:pt x="815" y="3390"/>
                    <a:pt x="1828" y="5016"/>
                    <a:pt x="2414" y="6348"/>
                  </a:cubicBezTo>
                  <a:cubicBezTo>
                    <a:pt x="2094" y="5735"/>
                    <a:pt x="1188" y="4909"/>
                    <a:pt x="815" y="4536"/>
                  </a:cubicBezTo>
                  <a:cubicBezTo>
                    <a:pt x="653" y="4369"/>
                    <a:pt x="524" y="4299"/>
                    <a:pt x="424" y="4299"/>
                  </a:cubicBezTo>
                  <a:cubicBezTo>
                    <a:pt x="0" y="4299"/>
                    <a:pt x="117" y="5565"/>
                    <a:pt x="549" y="5975"/>
                  </a:cubicBezTo>
                  <a:lnTo>
                    <a:pt x="2068" y="7574"/>
                  </a:lnTo>
                  <a:cubicBezTo>
                    <a:pt x="2521" y="8906"/>
                    <a:pt x="1934" y="9758"/>
                    <a:pt x="3453" y="10664"/>
                  </a:cubicBezTo>
                  <a:cubicBezTo>
                    <a:pt x="4253" y="11064"/>
                    <a:pt x="4199" y="11171"/>
                    <a:pt x="4466" y="12157"/>
                  </a:cubicBezTo>
                  <a:cubicBezTo>
                    <a:pt x="4706" y="13142"/>
                    <a:pt x="4785" y="14262"/>
                    <a:pt x="5132" y="15248"/>
                  </a:cubicBezTo>
                  <a:cubicBezTo>
                    <a:pt x="6358" y="19218"/>
                    <a:pt x="9049" y="23934"/>
                    <a:pt x="12912" y="25479"/>
                  </a:cubicBezTo>
                  <a:cubicBezTo>
                    <a:pt x="14591" y="26172"/>
                    <a:pt x="16350" y="26732"/>
                    <a:pt x="18135" y="27132"/>
                  </a:cubicBezTo>
                  <a:cubicBezTo>
                    <a:pt x="17389" y="30782"/>
                    <a:pt x="16856" y="38403"/>
                    <a:pt x="16909" y="39096"/>
                  </a:cubicBezTo>
                  <a:cubicBezTo>
                    <a:pt x="16940" y="39578"/>
                    <a:pt x="16912" y="39716"/>
                    <a:pt x="16927" y="39716"/>
                  </a:cubicBezTo>
                  <a:cubicBezTo>
                    <a:pt x="16949" y="39716"/>
                    <a:pt x="17050" y="39466"/>
                    <a:pt x="17484" y="39466"/>
                  </a:cubicBezTo>
                  <a:cubicBezTo>
                    <a:pt x="17565" y="39466"/>
                    <a:pt x="17657" y="39475"/>
                    <a:pt x="17762" y="39495"/>
                  </a:cubicBezTo>
                  <a:cubicBezTo>
                    <a:pt x="19442" y="39869"/>
                    <a:pt x="23125" y="40324"/>
                    <a:pt x="25338" y="40324"/>
                  </a:cubicBezTo>
                  <a:cubicBezTo>
                    <a:pt x="25652" y="40324"/>
                    <a:pt x="25937" y="40314"/>
                    <a:pt x="26182" y="40295"/>
                  </a:cubicBezTo>
                  <a:cubicBezTo>
                    <a:pt x="26475" y="38962"/>
                    <a:pt x="26369" y="29903"/>
                    <a:pt x="26369" y="29903"/>
                  </a:cubicBezTo>
                  <a:lnTo>
                    <a:pt x="26369" y="29903"/>
                  </a:lnTo>
                  <a:cubicBezTo>
                    <a:pt x="27701" y="32141"/>
                    <a:pt x="33750" y="40428"/>
                    <a:pt x="34123" y="40481"/>
                  </a:cubicBezTo>
                  <a:cubicBezTo>
                    <a:pt x="34148" y="40487"/>
                    <a:pt x="34175" y="40490"/>
                    <a:pt x="34206" y="40490"/>
                  </a:cubicBezTo>
                  <a:cubicBezTo>
                    <a:pt x="34593" y="40490"/>
                    <a:pt x="35375" y="40041"/>
                    <a:pt x="35721" y="39868"/>
                  </a:cubicBezTo>
                  <a:cubicBezTo>
                    <a:pt x="34043" y="37124"/>
                    <a:pt x="29460" y="31262"/>
                    <a:pt x="27754" y="28517"/>
                  </a:cubicBezTo>
                  <a:cubicBezTo>
                    <a:pt x="27088" y="27398"/>
                    <a:pt x="26395" y="26359"/>
                    <a:pt x="24983" y="26172"/>
                  </a:cubicBezTo>
                  <a:cubicBezTo>
                    <a:pt x="24887" y="26163"/>
                    <a:pt x="24804" y="26158"/>
                    <a:pt x="24731" y="26158"/>
                  </a:cubicBezTo>
                  <a:cubicBezTo>
                    <a:pt x="24191" y="26158"/>
                    <a:pt x="24171" y="26407"/>
                    <a:pt x="23491" y="26758"/>
                  </a:cubicBezTo>
                  <a:cubicBezTo>
                    <a:pt x="22873" y="27055"/>
                    <a:pt x="22208" y="27214"/>
                    <a:pt x="21519" y="27214"/>
                  </a:cubicBezTo>
                  <a:cubicBezTo>
                    <a:pt x="21466" y="27214"/>
                    <a:pt x="21413" y="27213"/>
                    <a:pt x="21359" y="27211"/>
                  </a:cubicBezTo>
                  <a:cubicBezTo>
                    <a:pt x="20240" y="27025"/>
                    <a:pt x="19814" y="26119"/>
                    <a:pt x="19174" y="25400"/>
                  </a:cubicBezTo>
                  <a:cubicBezTo>
                    <a:pt x="19174" y="25266"/>
                    <a:pt x="19174" y="25160"/>
                    <a:pt x="19148" y="25080"/>
                  </a:cubicBezTo>
                  <a:cubicBezTo>
                    <a:pt x="15550" y="24813"/>
                    <a:pt x="12646" y="23081"/>
                    <a:pt x="9955" y="20310"/>
                  </a:cubicBezTo>
                  <a:cubicBezTo>
                    <a:pt x="8463" y="18765"/>
                    <a:pt x="7397" y="16527"/>
                    <a:pt x="6917" y="14501"/>
                  </a:cubicBezTo>
                  <a:cubicBezTo>
                    <a:pt x="6571" y="12929"/>
                    <a:pt x="6038" y="11224"/>
                    <a:pt x="5905" y="9625"/>
                  </a:cubicBezTo>
                  <a:cubicBezTo>
                    <a:pt x="5691" y="6561"/>
                    <a:pt x="6571" y="299"/>
                    <a:pt x="5985" y="6"/>
                  </a:cubicBezTo>
                  <a:cubicBezTo>
                    <a:pt x="5955" y="3"/>
                    <a:pt x="5927" y="1"/>
                    <a:pt x="5900" y="1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907661" y="930426"/>
              <a:ext cx="154872" cy="252919"/>
            </a:xfrm>
            <a:custGeom>
              <a:avLst/>
              <a:gdLst/>
              <a:ahLst/>
              <a:cxnLst/>
              <a:rect l="l" t="t" r="r" b="b"/>
              <a:pathLst>
                <a:path w="4050" h="6614" extrusionOk="0">
                  <a:moveTo>
                    <a:pt x="3516" y="0"/>
                  </a:moveTo>
                  <a:cubicBezTo>
                    <a:pt x="3492" y="0"/>
                    <a:pt x="3466" y="4"/>
                    <a:pt x="3437" y="11"/>
                  </a:cubicBezTo>
                  <a:cubicBezTo>
                    <a:pt x="3011" y="144"/>
                    <a:pt x="2638" y="970"/>
                    <a:pt x="2452" y="1316"/>
                  </a:cubicBezTo>
                  <a:cubicBezTo>
                    <a:pt x="2185" y="1796"/>
                    <a:pt x="1785" y="2409"/>
                    <a:pt x="1759" y="2968"/>
                  </a:cubicBezTo>
                  <a:cubicBezTo>
                    <a:pt x="1439" y="3075"/>
                    <a:pt x="1119" y="3075"/>
                    <a:pt x="853" y="3261"/>
                  </a:cubicBezTo>
                  <a:cubicBezTo>
                    <a:pt x="240" y="3741"/>
                    <a:pt x="0" y="4993"/>
                    <a:pt x="107" y="5713"/>
                  </a:cubicBezTo>
                  <a:lnTo>
                    <a:pt x="453" y="6486"/>
                  </a:lnTo>
                  <a:cubicBezTo>
                    <a:pt x="570" y="6564"/>
                    <a:pt x="701" y="6613"/>
                    <a:pt x="837" y="6613"/>
                  </a:cubicBezTo>
                  <a:cubicBezTo>
                    <a:pt x="886" y="6613"/>
                    <a:pt x="936" y="6606"/>
                    <a:pt x="986" y="6592"/>
                  </a:cubicBezTo>
                  <a:cubicBezTo>
                    <a:pt x="1919" y="6512"/>
                    <a:pt x="2638" y="5233"/>
                    <a:pt x="2984" y="4487"/>
                  </a:cubicBezTo>
                  <a:cubicBezTo>
                    <a:pt x="3384" y="3661"/>
                    <a:pt x="3624" y="2808"/>
                    <a:pt x="3731" y="1902"/>
                  </a:cubicBezTo>
                  <a:cubicBezTo>
                    <a:pt x="3756" y="1597"/>
                    <a:pt x="4049" y="0"/>
                    <a:pt x="3516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200080" y="1666464"/>
              <a:ext cx="704113" cy="702086"/>
            </a:xfrm>
            <a:custGeom>
              <a:avLst/>
              <a:gdLst/>
              <a:ahLst/>
              <a:cxnLst/>
              <a:rect l="l" t="t" r="r" b="b"/>
              <a:pathLst>
                <a:path w="18413" h="18360" extrusionOk="0">
                  <a:moveTo>
                    <a:pt x="1573" y="1"/>
                  </a:moveTo>
                  <a:cubicBezTo>
                    <a:pt x="1359" y="187"/>
                    <a:pt x="986" y="1333"/>
                    <a:pt x="880" y="1600"/>
                  </a:cubicBezTo>
                  <a:cubicBezTo>
                    <a:pt x="587" y="2426"/>
                    <a:pt x="267" y="2932"/>
                    <a:pt x="1" y="3785"/>
                  </a:cubicBezTo>
                  <a:cubicBezTo>
                    <a:pt x="1093" y="4531"/>
                    <a:pt x="4877" y="5250"/>
                    <a:pt x="5010" y="5650"/>
                  </a:cubicBezTo>
                  <a:cubicBezTo>
                    <a:pt x="5010" y="5650"/>
                    <a:pt x="4211" y="14496"/>
                    <a:pt x="3731" y="17267"/>
                  </a:cubicBezTo>
                  <a:cubicBezTo>
                    <a:pt x="6422" y="18173"/>
                    <a:pt x="8501" y="18307"/>
                    <a:pt x="11325" y="18360"/>
                  </a:cubicBezTo>
                  <a:cubicBezTo>
                    <a:pt x="12204" y="18360"/>
                    <a:pt x="13110" y="18173"/>
                    <a:pt x="13990" y="18173"/>
                  </a:cubicBezTo>
                  <a:cubicBezTo>
                    <a:pt x="14332" y="18173"/>
                    <a:pt x="14675" y="18241"/>
                    <a:pt x="15008" y="18241"/>
                  </a:cubicBezTo>
                  <a:cubicBezTo>
                    <a:pt x="15141" y="18241"/>
                    <a:pt x="15272" y="18230"/>
                    <a:pt x="15402" y="18200"/>
                  </a:cubicBezTo>
                  <a:cubicBezTo>
                    <a:pt x="15482" y="15242"/>
                    <a:pt x="14869" y="11379"/>
                    <a:pt x="14869" y="8421"/>
                  </a:cubicBezTo>
                  <a:lnTo>
                    <a:pt x="14869" y="8421"/>
                  </a:lnTo>
                  <a:cubicBezTo>
                    <a:pt x="15135" y="8847"/>
                    <a:pt x="15855" y="10393"/>
                    <a:pt x="15855" y="10393"/>
                  </a:cubicBezTo>
                  <a:cubicBezTo>
                    <a:pt x="15872" y="10395"/>
                    <a:pt x="15891" y="10397"/>
                    <a:pt x="15911" y="10397"/>
                  </a:cubicBezTo>
                  <a:cubicBezTo>
                    <a:pt x="16294" y="10397"/>
                    <a:pt x="17171" y="9929"/>
                    <a:pt x="17374" y="9727"/>
                  </a:cubicBezTo>
                  <a:cubicBezTo>
                    <a:pt x="17827" y="9300"/>
                    <a:pt x="18173" y="8794"/>
                    <a:pt x="18386" y="8234"/>
                  </a:cubicBezTo>
                  <a:cubicBezTo>
                    <a:pt x="18413" y="8048"/>
                    <a:pt x="17800" y="7568"/>
                    <a:pt x="17374" y="7035"/>
                  </a:cubicBezTo>
                  <a:cubicBezTo>
                    <a:pt x="16408" y="5740"/>
                    <a:pt x="14935" y="2992"/>
                    <a:pt x="12952" y="2992"/>
                  </a:cubicBezTo>
                  <a:cubicBezTo>
                    <a:pt x="12855" y="2992"/>
                    <a:pt x="12757" y="2998"/>
                    <a:pt x="12657" y="3012"/>
                  </a:cubicBezTo>
                  <a:cubicBezTo>
                    <a:pt x="12231" y="3118"/>
                    <a:pt x="12178" y="3385"/>
                    <a:pt x="11805" y="3625"/>
                  </a:cubicBezTo>
                  <a:cubicBezTo>
                    <a:pt x="11432" y="3838"/>
                    <a:pt x="11005" y="3944"/>
                    <a:pt x="10552" y="3971"/>
                  </a:cubicBezTo>
                  <a:cubicBezTo>
                    <a:pt x="10325" y="3995"/>
                    <a:pt x="10109" y="4012"/>
                    <a:pt x="9904" y="4012"/>
                  </a:cubicBezTo>
                  <a:cubicBezTo>
                    <a:pt x="9193" y="4012"/>
                    <a:pt x="8615" y="3806"/>
                    <a:pt x="8181" y="2959"/>
                  </a:cubicBezTo>
                  <a:lnTo>
                    <a:pt x="7648" y="2212"/>
                  </a:lnTo>
                  <a:cubicBezTo>
                    <a:pt x="5996" y="1893"/>
                    <a:pt x="4584" y="1200"/>
                    <a:pt x="2878" y="587"/>
                  </a:cubicBezTo>
                  <a:cubicBezTo>
                    <a:pt x="2479" y="427"/>
                    <a:pt x="1573" y="1"/>
                    <a:pt x="1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45774" y="1707534"/>
              <a:ext cx="117244" cy="300337"/>
            </a:xfrm>
            <a:custGeom>
              <a:avLst/>
              <a:gdLst/>
              <a:ahLst/>
              <a:cxnLst/>
              <a:rect l="l" t="t" r="r" b="b"/>
              <a:pathLst>
                <a:path w="3066" h="7854" extrusionOk="0">
                  <a:moveTo>
                    <a:pt x="1715" y="1"/>
                  </a:moveTo>
                  <a:cubicBezTo>
                    <a:pt x="1644" y="1"/>
                    <a:pt x="1579" y="15"/>
                    <a:pt x="1520" y="46"/>
                  </a:cubicBezTo>
                  <a:cubicBezTo>
                    <a:pt x="694" y="499"/>
                    <a:pt x="294" y="1751"/>
                    <a:pt x="187" y="2604"/>
                  </a:cubicBezTo>
                  <a:cubicBezTo>
                    <a:pt x="54" y="3590"/>
                    <a:pt x="1" y="4576"/>
                    <a:pt x="81" y="5562"/>
                  </a:cubicBezTo>
                  <a:cubicBezTo>
                    <a:pt x="107" y="6228"/>
                    <a:pt x="134" y="7374"/>
                    <a:pt x="720" y="7853"/>
                  </a:cubicBezTo>
                  <a:cubicBezTo>
                    <a:pt x="1040" y="6574"/>
                    <a:pt x="1067" y="5295"/>
                    <a:pt x="1573" y="4016"/>
                  </a:cubicBezTo>
                  <a:cubicBezTo>
                    <a:pt x="1999" y="2844"/>
                    <a:pt x="2266" y="1991"/>
                    <a:pt x="3038" y="952"/>
                  </a:cubicBezTo>
                  <a:lnTo>
                    <a:pt x="3065" y="952"/>
                  </a:lnTo>
                  <a:cubicBezTo>
                    <a:pt x="2857" y="627"/>
                    <a:pt x="2184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694252" y="1761796"/>
              <a:ext cx="97856" cy="337774"/>
            </a:xfrm>
            <a:custGeom>
              <a:avLst/>
              <a:gdLst/>
              <a:ahLst/>
              <a:cxnLst/>
              <a:rect l="l" t="t" r="r" b="b"/>
              <a:pathLst>
                <a:path w="2559" h="8833" extrusionOk="0">
                  <a:moveTo>
                    <a:pt x="477" y="0"/>
                  </a:moveTo>
                  <a:cubicBezTo>
                    <a:pt x="347" y="0"/>
                    <a:pt x="242" y="26"/>
                    <a:pt x="187" y="92"/>
                  </a:cubicBezTo>
                  <a:cubicBezTo>
                    <a:pt x="1" y="812"/>
                    <a:pt x="1599" y="7766"/>
                    <a:pt x="2266" y="8832"/>
                  </a:cubicBezTo>
                  <a:cubicBezTo>
                    <a:pt x="2505" y="8806"/>
                    <a:pt x="2559" y="519"/>
                    <a:pt x="1866" y="386"/>
                  </a:cubicBezTo>
                  <a:cubicBezTo>
                    <a:pt x="1866" y="386"/>
                    <a:pt x="978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32387" y="1717247"/>
              <a:ext cx="139652" cy="152042"/>
            </a:xfrm>
            <a:custGeom>
              <a:avLst/>
              <a:gdLst/>
              <a:ahLst/>
              <a:cxnLst/>
              <a:rect l="l" t="t" r="r" b="b"/>
              <a:pathLst>
                <a:path w="3652" h="3976" extrusionOk="0">
                  <a:moveTo>
                    <a:pt x="2272" y="0"/>
                  </a:moveTo>
                  <a:cubicBezTo>
                    <a:pt x="1719" y="0"/>
                    <a:pt x="959" y="299"/>
                    <a:pt x="747" y="725"/>
                  </a:cubicBezTo>
                  <a:cubicBezTo>
                    <a:pt x="1" y="2057"/>
                    <a:pt x="1226" y="3389"/>
                    <a:pt x="2372" y="3975"/>
                  </a:cubicBezTo>
                  <a:cubicBezTo>
                    <a:pt x="2745" y="3496"/>
                    <a:pt x="3172" y="3069"/>
                    <a:pt x="3651" y="2696"/>
                  </a:cubicBezTo>
                  <a:cubicBezTo>
                    <a:pt x="3385" y="2483"/>
                    <a:pt x="2052" y="1231"/>
                    <a:pt x="2825" y="1071"/>
                  </a:cubicBezTo>
                  <a:lnTo>
                    <a:pt x="2772" y="138"/>
                  </a:lnTo>
                  <a:cubicBezTo>
                    <a:pt x="2662" y="43"/>
                    <a:pt x="2482" y="0"/>
                    <a:pt x="2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572994" y="1726577"/>
              <a:ext cx="164088" cy="168180"/>
            </a:xfrm>
            <a:custGeom>
              <a:avLst/>
              <a:gdLst/>
              <a:ahLst/>
              <a:cxnLst/>
              <a:rect l="l" t="t" r="r" b="b"/>
              <a:pathLst>
                <a:path w="4291" h="4398" extrusionOk="0">
                  <a:moveTo>
                    <a:pt x="1973" y="1"/>
                  </a:moveTo>
                  <a:lnTo>
                    <a:pt x="2026" y="81"/>
                  </a:lnTo>
                  <a:cubicBezTo>
                    <a:pt x="1999" y="1253"/>
                    <a:pt x="1173" y="2239"/>
                    <a:pt x="1" y="2452"/>
                  </a:cubicBezTo>
                  <a:cubicBezTo>
                    <a:pt x="241" y="2825"/>
                    <a:pt x="960" y="4344"/>
                    <a:pt x="1386" y="4398"/>
                  </a:cubicBezTo>
                  <a:cubicBezTo>
                    <a:pt x="1391" y="4398"/>
                    <a:pt x="1395" y="4398"/>
                    <a:pt x="1399" y="4398"/>
                  </a:cubicBezTo>
                  <a:cubicBezTo>
                    <a:pt x="1808" y="4398"/>
                    <a:pt x="2854" y="3143"/>
                    <a:pt x="3065" y="2932"/>
                  </a:cubicBezTo>
                  <a:cubicBezTo>
                    <a:pt x="3598" y="2346"/>
                    <a:pt x="4291" y="1653"/>
                    <a:pt x="3651" y="934"/>
                  </a:cubicBezTo>
                  <a:cubicBezTo>
                    <a:pt x="3198" y="481"/>
                    <a:pt x="2612" y="134"/>
                    <a:pt x="1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32817" y="1331255"/>
              <a:ext cx="80533" cy="73383"/>
            </a:xfrm>
            <a:custGeom>
              <a:avLst/>
              <a:gdLst/>
              <a:ahLst/>
              <a:cxnLst/>
              <a:rect l="l" t="t" r="r" b="b"/>
              <a:pathLst>
                <a:path w="2106" h="1919" extrusionOk="0">
                  <a:moveTo>
                    <a:pt x="454" y="0"/>
                  </a:moveTo>
                  <a:cubicBezTo>
                    <a:pt x="374" y="0"/>
                    <a:pt x="321" y="0"/>
                    <a:pt x="241" y="27"/>
                  </a:cubicBezTo>
                  <a:cubicBezTo>
                    <a:pt x="187" y="27"/>
                    <a:pt x="134" y="54"/>
                    <a:pt x="107" y="107"/>
                  </a:cubicBezTo>
                  <a:lnTo>
                    <a:pt x="1" y="187"/>
                  </a:lnTo>
                  <a:lnTo>
                    <a:pt x="134" y="134"/>
                  </a:lnTo>
                  <a:lnTo>
                    <a:pt x="267" y="134"/>
                  </a:lnTo>
                  <a:cubicBezTo>
                    <a:pt x="321" y="134"/>
                    <a:pt x="374" y="187"/>
                    <a:pt x="427" y="187"/>
                  </a:cubicBezTo>
                  <a:cubicBezTo>
                    <a:pt x="481" y="214"/>
                    <a:pt x="534" y="240"/>
                    <a:pt x="614" y="267"/>
                  </a:cubicBezTo>
                  <a:cubicBezTo>
                    <a:pt x="667" y="320"/>
                    <a:pt x="720" y="373"/>
                    <a:pt x="774" y="427"/>
                  </a:cubicBezTo>
                  <a:cubicBezTo>
                    <a:pt x="827" y="480"/>
                    <a:pt x="907" y="533"/>
                    <a:pt x="960" y="613"/>
                  </a:cubicBezTo>
                  <a:cubicBezTo>
                    <a:pt x="1013" y="667"/>
                    <a:pt x="1067" y="746"/>
                    <a:pt x="1120" y="800"/>
                  </a:cubicBezTo>
                  <a:cubicBezTo>
                    <a:pt x="1360" y="1093"/>
                    <a:pt x="1573" y="1386"/>
                    <a:pt x="1760" y="1599"/>
                  </a:cubicBezTo>
                  <a:cubicBezTo>
                    <a:pt x="1866" y="1706"/>
                    <a:pt x="1973" y="1812"/>
                    <a:pt x="2106" y="1919"/>
                  </a:cubicBezTo>
                  <a:cubicBezTo>
                    <a:pt x="2106" y="1919"/>
                    <a:pt x="2026" y="1732"/>
                    <a:pt x="1919" y="1493"/>
                  </a:cubicBezTo>
                  <a:cubicBezTo>
                    <a:pt x="1760" y="1173"/>
                    <a:pt x="1573" y="880"/>
                    <a:pt x="1360" y="613"/>
                  </a:cubicBezTo>
                  <a:cubicBezTo>
                    <a:pt x="1253" y="453"/>
                    <a:pt x="1093" y="320"/>
                    <a:pt x="960" y="214"/>
                  </a:cubicBezTo>
                  <a:cubicBezTo>
                    <a:pt x="880" y="160"/>
                    <a:pt x="800" y="107"/>
                    <a:pt x="720" y="80"/>
                  </a:cubicBezTo>
                  <a:cubicBezTo>
                    <a:pt x="640" y="27"/>
                    <a:pt x="534" y="0"/>
                    <a:pt x="454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644350" y="1281314"/>
              <a:ext cx="80533" cy="116632"/>
            </a:xfrm>
            <a:custGeom>
              <a:avLst/>
              <a:gdLst/>
              <a:ahLst/>
              <a:cxnLst/>
              <a:rect l="l" t="t" r="r" b="b"/>
              <a:pathLst>
                <a:path w="2106" h="3050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14"/>
                    <a:pt x="0" y="400"/>
                    <a:pt x="0" y="640"/>
                  </a:cubicBezTo>
                  <a:cubicBezTo>
                    <a:pt x="0" y="773"/>
                    <a:pt x="27" y="880"/>
                    <a:pt x="53" y="987"/>
                  </a:cubicBezTo>
                  <a:cubicBezTo>
                    <a:pt x="53" y="1040"/>
                    <a:pt x="80" y="1120"/>
                    <a:pt x="107" y="1173"/>
                  </a:cubicBezTo>
                  <a:lnTo>
                    <a:pt x="133" y="1200"/>
                  </a:lnTo>
                  <a:lnTo>
                    <a:pt x="160" y="1253"/>
                  </a:lnTo>
                  <a:cubicBezTo>
                    <a:pt x="187" y="1280"/>
                    <a:pt x="213" y="1306"/>
                    <a:pt x="240" y="1306"/>
                  </a:cubicBezTo>
                  <a:cubicBezTo>
                    <a:pt x="267" y="1360"/>
                    <a:pt x="346" y="1386"/>
                    <a:pt x="400" y="1413"/>
                  </a:cubicBezTo>
                  <a:cubicBezTo>
                    <a:pt x="453" y="1440"/>
                    <a:pt x="506" y="1466"/>
                    <a:pt x="586" y="1493"/>
                  </a:cubicBezTo>
                  <a:cubicBezTo>
                    <a:pt x="693" y="1493"/>
                    <a:pt x="799" y="1520"/>
                    <a:pt x="906" y="1520"/>
                  </a:cubicBezTo>
                  <a:cubicBezTo>
                    <a:pt x="1013" y="1546"/>
                    <a:pt x="1119" y="1546"/>
                    <a:pt x="1199" y="1573"/>
                  </a:cubicBezTo>
                  <a:cubicBezTo>
                    <a:pt x="1252" y="1573"/>
                    <a:pt x="1279" y="1599"/>
                    <a:pt x="1332" y="1626"/>
                  </a:cubicBezTo>
                  <a:cubicBezTo>
                    <a:pt x="1359" y="1626"/>
                    <a:pt x="1386" y="1653"/>
                    <a:pt x="1412" y="1679"/>
                  </a:cubicBezTo>
                  <a:cubicBezTo>
                    <a:pt x="1492" y="1733"/>
                    <a:pt x="1572" y="1813"/>
                    <a:pt x="1652" y="1893"/>
                  </a:cubicBezTo>
                  <a:cubicBezTo>
                    <a:pt x="1679" y="1919"/>
                    <a:pt x="1705" y="1973"/>
                    <a:pt x="1732" y="2026"/>
                  </a:cubicBezTo>
                  <a:cubicBezTo>
                    <a:pt x="1759" y="2052"/>
                    <a:pt x="1785" y="2106"/>
                    <a:pt x="1785" y="2132"/>
                  </a:cubicBezTo>
                  <a:cubicBezTo>
                    <a:pt x="1785" y="2159"/>
                    <a:pt x="1785" y="2159"/>
                    <a:pt x="1785" y="2186"/>
                  </a:cubicBezTo>
                  <a:cubicBezTo>
                    <a:pt x="1785" y="2212"/>
                    <a:pt x="1785" y="2212"/>
                    <a:pt x="1785" y="2239"/>
                  </a:cubicBezTo>
                  <a:cubicBezTo>
                    <a:pt x="1785" y="2266"/>
                    <a:pt x="1732" y="2319"/>
                    <a:pt x="1732" y="2346"/>
                  </a:cubicBezTo>
                  <a:cubicBezTo>
                    <a:pt x="1705" y="2372"/>
                    <a:pt x="1679" y="2426"/>
                    <a:pt x="1652" y="2452"/>
                  </a:cubicBezTo>
                  <a:cubicBezTo>
                    <a:pt x="1599" y="2479"/>
                    <a:pt x="1572" y="2505"/>
                    <a:pt x="1519" y="2559"/>
                  </a:cubicBezTo>
                  <a:cubicBezTo>
                    <a:pt x="1439" y="2612"/>
                    <a:pt x="1332" y="2665"/>
                    <a:pt x="1252" y="2719"/>
                  </a:cubicBezTo>
                  <a:cubicBezTo>
                    <a:pt x="1146" y="2745"/>
                    <a:pt x="1039" y="2799"/>
                    <a:pt x="933" y="2825"/>
                  </a:cubicBezTo>
                  <a:cubicBezTo>
                    <a:pt x="720" y="2905"/>
                    <a:pt x="480" y="2985"/>
                    <a:pt x="267" y="3038"/>
                  </a:cubicBezTo>
                  <a:cubicBezTo>
                    <a:pt x="337" y="3046"/>
                    <a:pt x="407" y="3049"/>
                    <a:pt x="477" y="3049"/>
                  </a:cubicBezTo>
                  <a:cubicBezTo>
                    <a:pt x="647" y="3049"/>
                    <a:pt x="816" y="3031"/>
                    <a:pt x="986" y="3012"/>
                  </a:cubicBezTo>
                  <a:cubicBezTo>
                    <a:pt x="1226" y="2958"/>
                    <a:pt x="1439" y="2878"/>
                    <a:pt x="1679" y="2772"/>
                  </a:cubicBezTo>
                  <a:cubicBezTo>
                    <a:pt x="1732" y="2745"/>
                    <a:pt x="1785" y="2719"/>
                    <a:pt x="1839" y="2665"/>
                  </a:cubicBezTo>
                  <a:cubicBezTo>
                    <a:pt x="1892" y="2612"/>
                    <a:pt x="1945" y="2559"/>
                    <a:pt x="1999" y="2505"/>
                  </a:cubicBezTo>
                  <a:cubicBezTo>
                    <a:pt x="2025" y="2452"/>
                    <a:pt x="2052" y="2372"/>
                    <a:pt x="2078" y="2292"/>
                  </a:cubicBezTo>
                  <a:lnTo>
                    <a:pt x="2105" y="2186"/>
                  </a:lnTo>
                  <a:lnTo>
                    <a:pt x="2105" y="2079"/>
                  </a:lnTo>
                  <a:cubicBezTo>
                    <a:pt x="2078" y="1999"/>
                    <a:pt x="2052" y="1919"/>
                    <a:pt x="2025" y="1866"/>
                  </a:cubicBezTo>
                  <a:cubicBezTo>
                    <a:pt x="1999" y="1786"/>
                    <a:pt x="1945" y="1733"/>
                    <a:pt x="1919" y="1706"/>
                  </a:cubicBezTo>
                  <a:cubicBezTo>
                    <a:pt x="1812" y="1599"/>
                    <a:pt x="1732" y="1493"/>
                    <a:pt x="1625" y="1413"/>
                  </a:cubicBezTo>
                  <a:cubicBezTo>
                    <a:pt x="1572" y="1386"/>
                    <a:pt x="1519" y="1333"/>
                    <a:pt x="1466" y="1306"/>
                  </a:cubicBezTo>
                  <a:cubicBezTo>
                    <a:pt x="1386" y="1280"/>
                    <a:pt x="1332" y="1253"/>
                    <a:pt x="1279" y="1253"/>
                  </a:cubicBezTo>
                  <a:cubicBezTo>
                    <a:pt x="1173" y="1226"/>
                    <a:pt x="1039" y="1200"/>
                    <a:pt x="933" y="1200"/>
                  </a:cubicBezTo>
                  <a:lnTo>
                    <a:pt x="640" y="1200"/>
                  </a:lnTo>
                  <a:cubicBezTo>
                    <a:pt x="586" y="1173"/>
                    <a:pt x="533" y="1173"/>
                    <a:pt x="506" y="1173"/>
                  </a:cubicBezTo>
                  <a:cubicBezTo>
                    <a:pt x="453" y="1147"/>
                    <a:pt x="426" y="1147"/>
                    <a:pt x="400" y="1120"/>
                  </a:cubicBezTo>
                  <a:cubicBezTo>
                    <a:pt x="373" y="1120"/>
                    <a:pt x="346" y="1093"/>
                    <a:pt x="346" y="1067"/>
                  </a:cubicBezTo>
                  <a:lnTo>
                    <a:pt x="320" y="1067"/>
                  </a:lnTo>
                  <a:lnTo>
                    <a:pt x="320" y="1040"/>
                  </a:lnTo>
                  <a:cubicBezTo>
                    <a:pt x="293" y="987"/>
                    <a:pt x="267" y="960"/>
                    <a:pt x="267" y="907"/>
                  </a:cubicBezTo>
                  <a:cubicBezTo>
                    <a:pt x="213" y="827"/>
                    <a:pt x="187" y="720"/>
                    <a:pt x="187" y="614"/>
                  </a:cubicBezTo>
                  <a:cubicBezTo>
                    <a:pt x="133" y="400"/>
                    <a:pt x="80" y="187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408296" y="1016962"/>
              <a:ext cx="60878" cy="44358"/>
            </a:xfrm>
            <a:custGeom>
              <a:avLst/>
              <a:gdLst/>
              <a:ahLst/>
              <a:cxnLst/>
              <a:rect l="l" t="t" r="r" b="b"/>
              <a:pathLst>
                <a:path w="1592" h="1160" extrusionOk="0">
                  <a:moveTo>
                    <a:pt x="1244" y="1"/>
                  </a:moveTo>
                  <a:cubicBezTo>
                    <a:pt x="807" y="1"/>
                    <a:pt x="1" y="477"/>
                    <a:pt x="71" y="918"/>
                  </a:cubicBezTo>
                  <a:cubicBezTo>
                    <a:pt x="93" y="1092"/>
                    <a:pt x="193" y="1160"/>
                    <a:pt x="331" y="1160"/>
                  </a:cubicBezTo>
                  <a:cubicBezTo>
                    <a:pt x="700" y="1160"/>
                    <a:pt x="1340" y="672"/>
                    <a:pt x="1457" y="439"/>
                  </a:cubicBezTo>
                  <a:cubicBezTo>
                    <a:pt x="1592" y="124"/>
                    <a:pt x="1466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861016" y="1095966"/>
              <a:ext cx="54416" cy="53727"/>
            </a:xfrm>
            <a:custGeom>
              <a:avLst/>
              <a:gdLst/>
              <a:ahLst/>
              <a:cxnLst/>
              <a:rect l="l" t="t" r="r" b="b"/>
              <a:pathLst>
                <a:path w="1423" h="1405" extrusionOk="0">
                  <a:moveTo>
                    <a:pt x="234" y="1"/>
                  </a:moveTo>
                  <a:cubicBezTo>
                    <a:pt x="90" y="1"/>
                    <a:pt x="0" y="106"/>
                    <a:pt x="36" y="371"/>
                  </a:cubicBezTo>
                  <a:cubicBezTo>
                    <a:pt x="79" y="645"/>
                    <a:pt x="605" y="1404"/>
                    <a:pt x="968" y="1404"/>
                  </a:cubicBezTo>
                  <a:cubicBezTo>
                    <a:pt x="1064" y="1404"/>
                    <a:pt x="1148" y="1352"/>
                    <a:pt x="1209" y="1224"/>
                  </a:cubicBezTo>
                  <a:cubicBezTo>
                    <a:pt x="1423" y="776"/>
                    <a:pt x="62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431392" y="1228084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702" y="0"/>
                  </a:moveTo>
                  <a:cubicBezTo>
                    <a:pt x="672" y="0"/>
                    <a:pt x="643" y="3"/>
                    <a:pt x="613" y="7"/>
                  </a:cubicBezTo>
                  <a:cubicBezTo>
                    <a:pt x="240" y="34"/>
                    <a:pt x="0" y="354"/>
                    <a:pt x="27" y="700"/>
                  </a:cubicBezTo>
                  <a:cubicBezTo>
                    <a:pt x="77" y="1054"/>
                    <a:pt x="368" y="1288"/>
                    <a:pt x="694" y="1288"/>
                  </a:cubicBezTo>
                  <a:cubicBezTo>
                    <a:pt x="711" y="1288"/>
                    <a:pt x="729" y="1288"/>
                    <a:pt x="746" y="1286"/>
                  </a:cubicBezTo>
                  <a:cubicBezTo>
                    <a:pt x="1093" y="1260"/>
                    <a:pt x="1359" y="940"/>
                    <a:pt x="1306" y="567"/>
                  </a:cubicBezTo>
                  <a:cubicBezTo>
                    <a:pt x="1281" y="250"/>
                    <a:pt x="1012" y="0"/>
                    <a:pt x="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4800215" y="1275119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670" y="1"/>
                  </a:moveTo>
                  <a:cubicBezTo>
                    <a:pt x="651" y="1"/>
                    <a:pt x="633" y="2"/>
                    <a:pt x="614" y="3"/>
                  </a:cubicBezTo>
                  <a:cubicBezTo>
                    <a:pt x="267" y="30"/>
                    <a:pt x="1" y="349"/>
                    <a:pt x="54" y="722"/>
                  </a:cubicBezTo>
                  <a:cubicBezTo>
                    <a:pt x="79" y="1039"/>
                    <a:pt x="348" y="1289"/>
                    <a:pt x="679" y="1289"/>
                  </a:cubicBezTo>
                  <a:cubicBezTo>
                    <a:pt x="710" y="1289"/>
                    <a:pt x="742" y="1286"/>
                    <a:pt x="774" y="1282"/>
                  </a:cubicBezTo>
                  <a:cubicBezTo>
                    <a:pt x="1120" y="1255"/>
                    <a:pt x="1360" y="935"/>
                    <a:pt x="1333" y="589"/>
                  </a:cubicBezTo>
                  <a:cubicBezTo>
                    <a:pt x="1308" y="235"/>
                    <a:pt x="1018" y="1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452768" y="1498171"/>
              <a:ext cx="261906" cy="98315"/>
            </a:xfrm>
            <a:custGeom>
              <a:avLst/>
              <a:gdLst/>
              <a:ahLst/>
              <a:cxnLst/>
              <a:rect l="l" t="t" r="r" b="b"/>
              <a:pathLst>
                <a:path w="6849" h="2571" extrusionOk="0">
                  <a:moveTo>
                    <a:pt x="1984" y="1"/>
                  </a:moveTo>
                  <a:cubicBezTo>
                    <a:pt x="1287" y="1"/>
                    <a:pt x="608" y="78"/>
                    <a:pt x="1" y="218"/>
                  </a:cubicBezTo>
                  <a:cubicBezTo>
                    <a:pt x="614" y="1364"/>
                    <a:pt x="1972" y="2244"/>
                    <a:pt x="3518" y="2537"/>
                  </a:cubicBezTo>
                  <a:cubicBezTo>
                    <a:pt x="3666" y="2559"/>
                    <a:pt x="3828" y="2570"/>
                    <a:pt x="4000" y="2570"/>
                  </a:cubicBezTo>
                  <a:cubicBezTo>
                    <a:pt x="4848" y="2570"/>
                    <a:pt x="5940" y="2300"/>
                    <a:pt x="6849" y="1791"/>
                  </a:cubicBezTo>
                  <a:cubicBezTo>
                    <a:pt x="5733" y="521"/>
                    <a:pt x="3797" y="1"/>
                    <a:pt x="1984" y="1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46" y="1417868"/>
              <a:ext cx="346493" cy="148792"/>
            </a:xfrm>
            <a:custGeom>
              <a:avLst/>
              <a:gdLst/>
              <a:ahLst/>
              <a:cxnLst/>
              <a:rect l="l" t="t" r="r" b="b"/>
              <a:pathLst>
                <a:path w="9061" h="3891" extrusionOk="0">
                  <a:moveTo>
                    <a:pt x="294" y="0"/>
                  </a:moveTo>
                  <a:cubicBezTo>
                    <a:pt x="1" y="746"/>
                    <a:pt x="54" y="1599"/>
                    <a:pt x="454" y="2318"/>
                  </a:cubicBezTo>
                  <a:cubicBezTo>
                    <a:pt x="1081" y="2167"/>
                    <a:pt x="1779" y="2085"/>
                    <a:pt x="2492" y="2085"/>
                  </a:cubicBezTo>
                  <a:cubicBezTo>
                    <a:pt x="4292" y="2085"/>
                    <a:pt x="6187" y="2612"/>
                    <a:pt x="7275" y="3891"/>
                  </a:cubicBezTo>
                  <a:cubicBezTo>
                    <a:pt x="8288" y="3331"/>
                    <a:pt x="9060" y="2452"/>
                    <a:pt x="8980" y="1359"/>
                  </a:cubicBezTo>
                  <a:lnTo>
                    <a:pt x="8980" y="1359"/>
                  </a:lnTo>
                  <a:lnTo>
                    <a:pt x="8501" y="1386"/>
                  </a:lnTo>
                  <a:cubicBezTo>
                    <a:pt x="8067" y="2164"/>
                    <a:pt x="7375" y="2328"/>
                    <a:pt x="6541" y="2328"/>
                  </a:cubicBezTo>
                  <a:cubicBezTo>
                    <a:pt x="6147" y="2328"/>
                    <a:pt x="5722" y="2291"/>
                    <a:pt x="5277" y="2265"/>
                  </a:cubicBezTo>
                  <a:cubicBezTo>
                    <a:pt x="4024" y="2185"/>
                    <a:pt x="1493" y="1919"/>
                    <a:pt x="640" y="933"/>
                  </a:cubicBezTo>
                  <a:lnTo>
                    <a:pt x="587" y="933"/>
                  </a:lnTo>
                  <a:cubicBezTo>
                    <a:pt x="507" y="666"/>
                    <a:pt x="480" y="400"/>
                    <a:pt x="507" y="134"/>
                  </a:cubicBezTo>
                  <a:cubicBezTo>
                    <a:pt x="427" y="80"/>
                    <a:pt x="374" y="54"/>
                    <a:pt x="294" y="0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53801" y="1423986"/>
              <a:ext cx="306723" cy="83172"/>
            </a:xfrm>
            <a:custGeom>
              <a:avLst/>
              <a:gdLst/>
              <a:ahLst/>
              <a:cxnLst/>
              <a:rect l="l" t="t" r="r" b="b"/>
              <a:pathLst>
                <a:path w="8021" h="2175" extrusionOk="0">
                  <a:moveTo>
                    <a:pt x="27" y="0"/>
                  </a:moveTo>
                  <a:cubicBezTo>
                    <a:pt x="0" y="267"/>
                    <a:pt x="27" y="533"/>
                    <a:pt x="107" y="773"/>
                  </a:cubicBezTo>
                  <a:lnTo>
                    <a:pt x="160" y="773"/>
                  </a:lnTo>
                  <a:cubicBezTo>
                    <a:pt x="1040" y="1759"/>
                    <a:pt x="3544" y="2052"/>
                    <a:pt x="4823" y="2105"/>
                  </a:cubicBezTo>
                  <a:cubicBezTo>
                    <a:pt x="5291" y="2132"/>
                    <a:pt x="5737" y="2174"/>
                    <a:pt x="6147" y="2174"/>
                  </a:cubicBezTo>
                  <a:cubicBezTo>
                    <a:pt x="6951" y="2174"/>
                    <a:pt x="7615" y="2012"/>
                    <a:pt x="8021" y="1253"/>
                  </a:cubicBezTo>
                  <a:lnTo>
                    <a:pt x="8021" y="1253"/>
                  </a:lnTo>
                  <a:cubicBezTo>
                    <a:pt x="7391" y="1305"/>
                    <a:pt x="6682" y="1347"/>
                    <a:pt x="5932" y="1347"/>
                  </a:cubicBezTo>
                  <a:cubicBezTo>
                    <a:pt x="4014" y="1347"/>
                    <a:pt x="1828" y="1073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107349" y="561336"/>
              <a:ext cx="1098865" cy="916116"/>
            </a:xfrm>
            <a:custGeom>
              <a:avLst/>
              <a:gdLst/>
              <a:ahLst/>
              <a:cxnLst/>
              <a:rect l="l" t="t" r="r" b="b"/>
              <a:pathLst>
                <a:path w="28736" h="23957" extrusionOk="0">
                  <a:moveTo>
                    <a:pt x="17859" y="0"/>
                  </a:moveTo>
                  <a:cubicBezTo>
                    <a:pt x="16143" y="0"/>
                    <a:pt x="14295" y="945"/>
                    <a:pt x="13617" y="2495"/>
                  </a:cubicBezTo>
                  <a:cubicBezTo>
                    <a:pt x="12694" y="2085"/>
                    <a:pt x="11709" y="1880"/>
                    <a:pt x="10709" y="1880"/>
                  </a:cubicBezTo>
                  <a:cubicBezTo>
                    <a:pt x="10409" y="1880"/>
                    <a:pt x="10108" y="1898"/>
                    <a:pt x="9806" y="1935"/>
                  </a:cubicBezTo>
                  <a:cubicBezTo>
                    <a:pt x="8927" y="2069"/>
                    <a:pt x="6342" y="3161"/>
                    <a:pt x="6902" y="4467"/>
                  </a:cubicBezTo>
                  <a:cubicBezTo>
                    <a:pt x="6795" y="4461"/>
                    <a:pt x="6689" y="4458"/>
                    <a:pt x="6583" y="4458"/>
                  </a:cubicBezTo>
                  <a:cubicBezTo>
                    <a:pt x="5282" y="4458"/>
                    <a:pt x="4022" y="4908"/>
                    <a:pt x="3012" y="5746"/>
                  </a:cubicBezTo>
                  <a:cubicBezTo>
                    <a:pt x="2505" y="6199"/>
                    <a:pt x="1973" y="6865"/>
                    <a:pt x="1973" y="7638"/>
                  </a:cubicBezTo>
                  <a:cubicBezTo>
                    <a:pt x="1946" y="8437"/>
                    <a:pt x="2212" y="8197"/>
                    <a:pt x="1733" y="8810"/>
                  </a:cubicBezTo>
                  <a:cubicBezTo>
                    <a:pt x="1013" y="9609"/>
                    <a:pt x="214" y="10142"/>
                    <a:pt x="187" y="11315"/>
                  </a:cubicBezTo>
                  <a:cubicBezTo>
                    <a:pt x="187" y="12167"/>
                    <a:pt x="454" y="13766"/>
                    <a:pt x="1173" y="14352"/>
                  </a:cubicBezTo>
                  <a:cubicBezTo>
                    <a:pt x="880" y="14832"/>
                    <a:pt x="347" y="15098"/>
                    <a:pt x="214" y="15711"/>
                  </a:cubicBezTo>
                  <a:cubicBezTo>
                    <a:pt x="1" y="16431"/>
                    <a:pt x="294" y="17363"/>
                    <a:pt x="614" y="18029"/>
                  </a:cubicBezTo>
                  <a:cubicBezTo>
                    <a:pt x="853" y="18562"/>
                    <a:pt x="1306" y="19175"/>
                    <a:pt x="1866" y="19282"/>
                  </a:cubicBezTo>
                  <a:lnTo>
                    <a:pt x="2292" y="19628"/>
                  </a:lnTo>
                  <a:cubicBezTo>
                    <a:pt x="2696" y="20184"/>
                    <a:pt x="3113" y="20446"/>
                    <a:pt x="3431" y="20446"/>
                  </a:cubicBezTo>
                  <a:cubicBezTo>
                    <a:pt x="3892" y="20446"/>
                    <a:pt x="4148" y="19900"/>
                    <a:pt x="3864" y="18909"/>
                  </a:cubicBezTo>
                  <a:cubicBezTo>
                    <a:pt x="3625" y="17976"/>
                    <a:pt x="3731" y="18163"/>
                    <a:pt x="3971" y="17390"/>
                  </a:cubicBezTo>
                  <a:cubicBezTo>
                    <a:pt x="4264" y="16564"/>
                    <a:pt x="3998" y="15631"/>
                    <a:pt x="3305" y="15072"/>
                  </a:cubicBezTo>
                  <a:cubicBezTo>
                    <a:pt x="4877" y="14139"/>
                    <a:pt x="5357" y="11714"/>
                    <a:pt x="4397" y="10302"/>
                  </a:cubicBezTo>
                  <a:cubicBezTo>
                    <a:pt x="6156" y="10275"/>
                    <a:pt x="7968" y="9050"/>
                    <a:pt x="7755" y="7158"/>
                  </a:cubicBezTo>
                  <a:lnTo>
                    <a:pt x="7755" y="7158"/>
                  </a:lnTo>
                  <a:cubicBezTo>
                    <a:pt x="8670" y="7571"/>
                    <a:pt x="9764" y="7927"/>
                    <a:pt x="10808" y="7927"/>
                  </a:cubicBezTo>
                  <a:cubicBezTo>
                    <a:pt x="11649" y="7927"/>
                    <a:pt x="12457" y="7696"/>
                    <a:pt x="13110" y="7078"/>
                  </a:cubicBezTo>
                  <a:cubicBezTo>
                    <a:pt x="13556" y="7800"/>
                    <a:pt x="14273" y="8403"/>
                    <a:pt x="15084" y="8403"/>
                  </a:cubicBezTo>
                  <a:cubicBezTo>
                    <a:pt x="15292" y="8403"/>
                    <a:pt x="15505" y="8364"/>
                    <a:pt x="15722" y="8277"/>
                  </a:cubicBezTo>
                  <a:lnTo>
                    <a:pt x="15722" y="8277"/>
                  </a:lnTo>
                  <a:cubicBezTo>
                    <a:pt x="15189" y="9050"/>
                    <a:pt x="15029" y="9902"/>
                    <a:pt x="15828" y="10648"/>
                  </a:cubicBezTo>
                  <a:cubicBezTo>
                    <a:pt x="16112" y="10875"/>
                    <a:pt x="16660" y="11030"/>
                    <a:pt x="17166" y="11030"/>
                  </a:cubicBezTo>
                  <a:cubicBezTo>
                    <a:pt x="17850" y="11030"/>
                    <a:pt x="18456" y="10748"/>
                    <a:pt x="18226" y="9982"/>
                  </a:cubicBezTo>
                  <a:lnTo>
                    <a:pt x="18226" y="9982"/>
                  </a:lnTo>
                  <a:cubicBezTo>
                    <a:pt x="18367" y="10280"/>
                    <a:pt x="18664" y="10439"/>
                    <a:pt x="18967" y="10439"/>
                  </a:cubicBezTo>
                  <a:cubicBezTo>
                    <a:pt x="19179" y="10439"/>
                    <a:pt x="19394" y="10360"/>
                    <a:pt x="19559" y="10196"/>
                  </a:cubicBezTo>
                  <a:cubicBezTo>
                    <a:pt x="20118" y="9663"/>
                    <a:pt x="19879" y="8837"/>
                    <a:pt x="19559" y="8250"/>
                  </a:cubicBezTo>
                  <a:lnTo>
                    <a:pt x="19559" y="8250"/>
                  </a:lnTo>
                  <a:cubicBezTo>
                    <a:pt x="19895" y="8705"/>
                    <a:pt x="20381" y="8989"/>
                    <a:pt x="20888" y="8989"/>
                  </a:cubicBezTo>
                  <a:cubicBezTo>
                    <a:pt x="21183" y="8989"/>
                    <a:pt x="21486" y="8893"/>
                    <a:pt x="21770" y="8677"/>
                  </a:cubicBezTo>
                  <a:cubicBezTo>
                    <a:pt x="21957" y="10329"/>
                    <a:pt x="22650" y="12380"/>
                    <a:pt x="24515" y="12487"/>
                  </a:cubicBezTo>
                  <a:cubicBezTo>
                    <a:pt x="23023" y="13580"/>
                    <a:pt x="23476" y="15924"/>
                    <a:pt x="25154" y="16564"/>
                  </a:cubicBezTo>
                  <a:cubicBezTo>
                    <a:pt x="24382" y="17257"/>
                    <a:pt x="23396" y="17656"/>
                    <a:pt x="23289" y="18935"/>
                  </a:cubicBezTo>
                  <a:cubicBezTo>
                    <a:pt x="23263" y="19655"/>
                    <a:pt x="23662" y="21067"/>
                    <a:pt x="24595" y="21067"/>
                  </a:cubicBezTo>
                  <a:cubicBezTo>
                    <a:pt x="24222" y="21573"/>
                    <a:pt x="23129" y="23012"/>
                    <a:pt x="23396" y="23625"/>
                  </a:cubicBezTo>
                  <a:cubicBezTo>
                    <a:pt x="23480" y="23862"/>
                    <a:pt x="23651" y="23956"/>
                    <a:pt x="23854" y="23956"/>
                  </a:cubicBezTo>
                  <a:cubicBezTo>
                    <a:pt x="24358" y="23956"/>
                    <a:pt x="25055" y="23370"/>
                    <a:pt x="25074" y="22932"/>
                  </a:cubicBezTo>
                  <a:cubicBezTo>
                    <a:pt x="25980" y="22932"/>
                    <a:pt x="26327" y="21786"/>
                    <a:pt x="26753" y="21040"/>
                  </a:cubicBezTo>
                  <a:cubicBezTo>
                    <a:pt x="27286" y="20028"/>
                    <a:pt x="26993" y="19575"/>
                    <a:pt x="26780" y="18562"/>
                  </a:cubicBezTo>
                  <a:lnTo>
                    <a:pt x="26780" y="18562"/>
                  </a:lnTo>
                  <a:cubicBezTo>
                    <a:pt x="26840" y="18569"/>
                    <a:pt x="26899" y="18572"/>
                    <a:pt x="26956" y="18572"/>
                  </a:cubicBezTo>
                  <a:cubicBezTo>
                    <a:pt x="28727" y="18572"/>
                    <a:pt x="28736" y="15446"/>
                    <a:pt x="27419" y="14645"/>
                  </a:cubicBezTo>
                  <a:cubicBezTo>
                    <a:pt x="28512" y="13873"/>
                    <a:pt x="28725" y="12700"/>
                    <a:pt x="28405" y="11475"/>
                  </a:cubicBezTo>
                  <a:cubicBezTo>
                    <a:pt x="28112" y="10275"/>
                    <a:pt x="27286" y="10009"/>
                    <a:pt x="26194" y="9822"/>
                  </a:cubicBezTo>
                  <a:cubicBezTo>
                    <a:pt x="26700" y="8863"/>
                    <a:pt x="27046" y="7771"/>
                    <a:pt x="26327" y="6838"/>
                  </a:cubicBezTo>
                  <a:cubicBezTo>
                    <a:pt x="25561" y="5817"/>
                    <a:pt x="24310" y="5342"/>
                    <a:pt x="23067" y="5342"/>
                  </a:cubicBezTo>
                  <a:cubicBezTo>
                    <a:pt x="22883" y="5342"/>
                    <a:pt x="22699" y="5352"/>
                    <a:pt x="22516" y="5373"/>
                  </a:cubicBezTo>
                  <a:cubicBezTo>
                    <a:pt x="22748" y="4468"/>
                    <a:pt x="22294" y="3866"/>
                    <a:pt x="21522" y="3866"/>
                  </a:cubicBezTo>
                  <a:cubicBezTo>
                    <a:pt x="21407" y="3866"/>
                    <a:pt x="21285" y="3880"/>
                    <a:pt x="21158" y="3907"/>
                  </a:cubicBezTo>
                  <a:cubicBezTo>
                    <a:pt x="21344" y="2415"/>
                    <a:pt x="21051" y="1163"/>
                    <a:pt x="19665" y="417"/>
                  </a:cubicBezTo>
                  <a:cubicBezTo>
                    <a:pt x="19128" y="133"/>
                    <a:pt x="18503" y="0"/>
                    <a:pt x="17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000973" y="1496336"/>
              <a:ext cx="96824" cy="42829"/>
            </a:xfrm>
            <a:custGeom>
              <a:avLst/>
              <a:gdLst/>
              <a:ahLst/>
              <a:cxnLst/>
              <a:rect l="l" t="t" r="r" b="b"/>
              <a:pathLst>
                <a:path w="2532" h="1120" extrusionOk="0">
                  <a:moveTo>
                    <a:pt x="2079" y="0"/>
                  </a:moveTo>
                  <a:cubicBezTo>
                    <a:pt x="1919" y="0"/>
                    <a:pt x="1785" y="27"/>
                    <a:pt x="1626" y="53"/>
                  </a:cubicBezTo>
                  <a:cubicBezTo>
                    <a:pt x="1546" y="53"/>
                    <a:pt x="1439" y="80"/>
                    <a:pt x="1359" y="107"/>
                  </a:cubicBezTo>
                  <a:lnTo>
                    <a:pt x="1119" y="187"/>
                  </a:lnTo>
                  <a:lnTo>
                    <a:pt x="853" y="293"/>
                  </a:lnTo>
                  <a:cubicBezTo>
                    <a:pt x="773" y="346"/>
                    <a:pt x="693" y="373"/>
                    <a:pt x="640" y="426"/>
                  </a:cubicBezTo>
                  <a:cubicBezTo>
                    <a:pt x="560" y="480"/>
                    <a:pt x="480" y="533"/>
                    <a:pt x="426" y="586"/>
                  </a:cubicBezTo>
                  <a:cubicBezTo>
                    <a:pt x="373" y="640"/>
                    <a:pt x="320" y="693"/>
                    <a:pt x="267" y="746"/>
                  </a:cubicBezTo>
                  <a:cubicBezTo>
                    <a:pt x="187" y="826"/>
                    <a:pt x="133" y="906"/>
                    <a:pt x="80" y="1013"/>
                  </a:cubicBezTo>
                  <a:cubicBezTo>
                    <a:pt x="27" y="1066"/>
                    <a:pt x="0" y="1119"/>
                    <a:pt x="0" y="1119"/>
                  </a:cubicBezTo>
                  <a:lnTo>
                    <a:pt x="133" y="1039"/>
                  </a:lnTo>
                  <a:cubicBezTo>
                    <a:pt x="187" y="1013"/>
                    <a:pt x="293" y="933"/>
                    <a:pt x="400" y="879"/>
                  </a:cubicBezTo>
                  <a:cubicBezTo>
                    <a:pt x="453" y="853"/>
                    <a:pt x="506" y="826"/>
                    <a:pt x="586" y="773"/>
                  </a:cubicBezTo>
                  <a:cubicBezTo>
                    <a:pt x="640" y="746"/>
                    <a:pt x="720" y="719"/>
                    <a:pt x="773" y="693"/>
                  </a:cubicBezTo>
                  <a:cubicBezTo>
                    <a:pt x="906" y="613"/>
                    <a:pt x="1066" y="533"/>
                    <a:pt x="1226" y="480"/>
                  </a:cubicBezTo>
                  <a:cubicBezTo>
                    <a:pt x="1386" y="426"/>
                    <a:pt x="1546" y="373"/>
                    <a:pt x="1705" y="320"/>
                  </a:cubicBezTo>
                  <a:lnTo>
                    <a:pt x="2105" y="187"/>
                  </a:lnTo>
                  <a:cubicBezTo>
                    <a:pt x="2372" y="107"/>
                    <a:pt x="2531" y="27"/>
                    <a:pt x="2531" y="27"/>
                  </a:cubicBezTo>
                  <a:cubicBezTo>
                    <a:pt x="2372" y="0"/>
                    <a:pt x="2238" y="0"/>
                    <a:pt x="2079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72888" y="648561"/>
              <a:ext cx="302670" cy="330164"/>
            </a:xfrm>
            <a:custGeom>
              <a:avLst/>
              <a:gdLst/>
              <a:ahLst/>
              <a:cxnLst/>
              <a:rect l="l" t="t" r="r" b="b"/>
              <a:pathLst>
                <a:path w="7915" h="8634" extrusionOk="0">
                  <a:moveTo>
                    <a:pt x="7141" y="1"/>
                  </a:moveTo>
                  <a:cubicBezTo>
                    <a:pt x="6635" y="427"/>
                    <a:pt x="6076" y="800"/>
                    <a:pt x="5516" y="1146"/>
                  </a:cubicBezTo>
                  <a:cubicBezTo>
                    <a:pt x="4583" y="1706"/>
                    <a:pt x="3491" y="1919"/>
                    <a:pt x="2585" y="2479"/>
                  </a:cubicBezTo>
                  <a:cubicBezTo>
                    <a:pt x="1492" y="3172"/>
                    <a:pt x="293" y="4504"/>
                    <a:pt x="0" y="5756"/>
                  </a:cubicBezTo>
                  <a:lnTo>
                    <a:pt x="1386" y="8634"/>
                  </a:lnTo>
                  <a:cubicBezTo>
                    <a:pt x="2638" y="8501"/>
                    <a:pt x="3891" y="8527"/>
                    <a:pt x="5036" y="7755"/>
                  </a:cubicBezTo>
                  <a:cubicBezTo>
                    <a:pt x="6129" y="6982"/>
                    <a:pt x="7914" y="5063"/>
                    <a:pt x="7328" y="3598"/>
                  </a:cubicBezTo>
                  <a:lnTo>
                    <a:pt x="7328" y="3598"/>
                  </a:lnTo>
                  <a:cubicBezTo>
                    <a:pt x="7035" y="3758"/>
                    <a:pt x="6688" y="3864"/>
                    <a:pt x="6369" y="3944"/>
                  </a:cubicBezTo>
                  <a:cubicBezTo>
                    <a:pt x="6928" y="3118"/>
                    <a:pt x="7514" y="1919"/>
                    <a:pt x="7301" y="880"/>
                  </a:cubicBezTo>
                  <a:lnTo>
                    <a:pt x="7301" y="880"/>
                  </a:lnTo>
                  <a:cubicBezTo>
                    <a:pt x="7088" y="1013"/>
                    <a:pt x="6902" y="1200"/>
                    <a:pt x="6715" y="1333"/>
                  </a:cubicBezTo>
                  <a:cubicBezTo>
                    <a:pt x="6902" y="933"/>
                    <a:pt x="7221" y="454"/>
                    <a:pt x="7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03442" y="812609"/>
              <a:ext cx="99883" cy="93803"/>
            </a:xfrm>
            <a:custGeom>
              <a:avLst/>
              <a:gdLst/>
              <a:ahLst/>
              <a:cxnLst/>
              <a:rect l="l" t="t" r="r" b="b"/>
              <a:pathLst>
                <a:path w="2612" h="2453" extrusionOk="0">
                  <a:moveTo>
                    <a:pt x="2612" y="1"/>
                  </a:moveTo>
                  <a:lnTo>
                    <a:pt x="2452" y="27"/>
                  </a:lnTo>
                  <a:cubicBezTo>
                    <a:pt x="2319" y="54"/>
                    <a:pt x="2159" y="81"/>
                    <a:pt x="2026" y="134"/>
                  </a:cubicBezTo>
                  <a:cubicBezTo>
                    <a:pt x="1839" y="187"/>
                    <a:pt x="1653" y="294"/>
                    <a:pt x="1466" y="400"/>
                  </a:cubicBezTo>
                  <a:cubicBezTo>
                    <a:pt x="1280" y="507"/>
                    <a:pt x="1066" y="640"/>
                    <a:pt x="880" y="800"/>
                  </a:cubicBezTo>
                  <a:cubicBezTo>
                    <a:pt x="800" y="880"/>
                    <a:pt x="720" y="960"/>
                    <a:pt x="640" y="1040"/>
                  </a:cubicBezTo>
                  <a:cubicBezTo>
                    <a:pt x="560" y="1146"/>
                    <a:pt x="480" y="1226"/>
                    <a:pt x="400" y="1333"/>
                  </a:cubicBezTo>
                  <a:cubicBezTo>
                    <a:pt x="267" y="1493"/>
                    <a:pt x="187" y="1679"/>
                    <a:pt x="107" y="1866"/>
                  </a:cubicBezTo>
                  <a:cubicBezTo>
                    <a:pt x="54" y="1999"/>
                    <a:pt x="1" y="2159"/>
                    <a:pt x="1" y="2292"/>
                  </a:cubicBezTo>
                  <a:lnTo>
                    <a:pt x="1" y="2452"/>
                  </a:lnTo>
                  <a:cubicBezTo>
                    <a:pt x="1" y="2452"/>
                    <a:pt x="1" y="2399"/>
                    <a:pt x="54" y="2319"/>
                  </a:cubicBezTo>
                  <a:cubicBezTo>
                    <a:pt x="107" y="2186"/>
                    <a:pt x="187" y="2079"/>
                    <a:pt x="267" y="1972"/>
                  </a:cubicBezTo>
                  <a:cubicBezTo>
                    <a:pt x="374" y="1813"/>
                    <a:pt x="507" y="1653"/>
                    <a:pt x="640" y="1519"/>
                  </a:cubicBezTo>
                  <a:cubicBezTo>
                    <a:pt x="693" y="1440"/>
                    <a:pt x="773" y="1360"/>
                    <a:pt x="853" y="1280"/>
                  </a:cubicBezTo>
                  <a:cubicBezTo>
                    <a:pt x="933" y="1200"/>
                    <a:pt x="1040" y="1120"/>
                    <a:pt x="1120" y="1040"/>
                  </a:cubicBezTo>
                  <a:cubicBezTo>
                    <a:pt x="1280" y="907"/>
                    <a:pt x="1466" y="773"/>
                    <a:pt x="1626" y="640"/>
                  </a:cubicBezTo>
                  <a:cubicBezTo>
                    <a:pt x="1813" y="507"/>
                    <a:pt x="1972" y="400"/>
                    <a:pt x="2132" y="294"/>
                  </a:cubicBezTo>
                  <a:lnTo>
                    <a:pt x="2479" y="8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20764" y="863544"/>
              <a:ext cx="72388" cy="41835"/>
            </a:xfrm>
            <a:custGeom>
              <a:avLst/>
              <a:gdLst/>
              <a:ahLst/>
              <a:cxnLst/>
              <a:rect l="l" t="t" r="r" b="b"/>
              <a:pathLst>
                <a:path w="1893" h="1094" extrusionOk="0">
                  <a:moveTo>
                    <a:pt x="1892" y="1"/>
                  </a:moveTo>
                  <a:cubicBezTo>
                    <a:pt x="1759" y="28"/>
                    <a:pt x="1653" y="54"/>
                    <a:pt x="1546" y="108"/>
                  </a:cubicBezTo>
                  <a:cubicBezTo>
                    <a:pt x="1333" y="187"/>
                    <a:pt x="1093" y="294"/>
                    <a:pt x="880" y="427"/>
                  </a:cubicBezTo>
                  <a:cubicBezTo>
                    <a:pt x="773" y="507"/>
                    <a:pt x="613" y="614"/>
                    <a:pt x="560" y="640"/>
                  </a:cubicBezTo>
                  <a:cubicBezTo>
                    <a:pt x="507" y="694"/>
                    <a:pt x="454" y="720"/>
                    <a:pt x="400" y="747"/>
                  </a:cubicBezTo>
                  <a:cubicBezTo>
                    <a:pt x="347" y="800"/>
                    <a:pt x="320" y="827"/>
                    <a:pt x="267" y="854"/>
                  </a:cubicBezTo>
                  <a:cubicBezTo>
                    <a:pt x="160" y="934"/>
                    <a:pt x="81" y="1014"/>
                    <a:pt x="1" y="1093"/>
                  </a:cubicBezTo>
                  <a:cubicBezTo>
                    <a:pt x="107" y="1093"/>
                    <a:pt x="240" y="1067"/>
                    <a:pt x="347" y="1040"/>
                  </a:cubicBezTo>
                  <a:cubicBezTo>
                    <a:pt x="454" y="1014"/>
                    <a:pt x="560" y="987"/>
                    <a:pt x="667" y="934"/>
                  </a:cubicBezTo>
                  <a:cubicBezTo>
                    <a:pt x="800" y="880"/>
                    <a:pt x="933" y="800"/>
                    <a:pt x="1040" y="747"/>
                  </a:cubicBezTo>
                  <a:cubicBezTo>
                    <a:pt x="1253" y="587"/>
                    <a:pt x="1466" y="454"/>
                    <a:pt x="1653" y="267"/>
                  </a:cubicBezTo>
                  <a:cubicBezTo>
                    <a:pt x="1733" y="187"/>
                    <a:pt x="1813" y="81"/>
                    <a:pt x="1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834034" y="903314"/>
              <a:ext cx="98850" cy="32619"/>
            </a:xfrm>
            <a:custGeom>
              <a:avLst/>
              <a:gdLst/>
              <a:ahLst/>
              <a:cxnLst/>
              <a:rect l="l" t="t" r="r" b="b"/>
              <a:pathLst>
                <a:path w="2585" h="853" extrusionOk="0">
                  <a:moveTo>
                    <a:pt x="2585" y="0"/>
                  </a:moveTo>
                  <a:lnTo>
                    <a:pt x="2585" y="0"/>
                  </a:lnTo>
                  <a:cubicBezTo>
                    <a:pt x="2451" y="27"/>
                    <a:pt x="2292" y="53"/>
                    <a:pt x="2158" y="107"/>
                  </a:cubicBezTo>
                  <a:lnTo>
                    <a:pt x="1306" y="426"/>
                  </a:lnTo>
                  <a:cubicBezTo>
                    <a:pt x="1146" y="453"/>
                    <a:pt x="986" y="506"/>
                    <a:pt x="853" y="533"/>
                  </a:cubicBezTo>
                  <a:cubicBezTo>
                    <a:pt x="773" y="560"/>
                    <a:pt x="693" y="586"/>
                    <a:pt x="640" y="586"/>
                  </a:cubicBezTo>
                  <a:lnTo>
                    <a:pt x="426" y="640"/>
                  </a:lnTo>
                  <a:cubicBezTo>
                    <a:pt x="346" y="640"/>
                    <a:pt x="240" y="640"/>
                    <a:pt x="133" y="666"/>
                  </a:cubicBezTo>
                  <a:lnTo>
                    <a:pt x="0" y="666"/>
                  </a:lnTo>
                  <a:lnTo>
                    <a:pt x="107" y="720"/>
                  </a:lnTo>
                  <a:cubicBezTo>
                    <a:pt x="213" y="773"/>
                    <a:pt x="320" y="800"/>
                    <a:pt x="426" y="800"/>
                  </a:cubicBezTo>
                  <a:cubicBezTo>
                    <a:pt x="480" y="853"/>
                    <a:pt x="560" y="853"/>
                    <a:pt x="640" y="853"/>
                  </a:cubicBezTo>
                  <a:cubicBezTo>
                    <a:pt x="799" y="853"/>
                    <a:pt x="986" y="826"/>
                    <a:pt x="1146" y="800"/>
                  </a:cubicBezTo>
                  <a:lnTo>
                    <a:pt x="1412" y="720"/>
                  </a:lnTo>
                  <a:lnTo>
                    <a:pt x="1652" y="640"/>
                  </a:lnTo>
                  <a:cubicBezTo>
                    <a:pt x="1732" y="613"/>
                    <a:pt x="1812" y="560"/>
                    <a:pt x="1865" y="533"/>
                  </a:cubicBezTo>
                  <a:cubicBezTo>
                    <a:pt x="1998" y="453"/>
                    <a:pt x="2132" y="373"/>
                    <a:pt x="2238" y="293"/>
                  </a:cubicBezTo>
                  <a:cubicBezTo>
                    <a:pt x="2371" y="187"/>
                    <a:pt x="2478" y="107"/>
                    <a:pt x="2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614339" y="639383"/>
              <a:ext cx="333262" cy="267298"/>
            </a:xfrm>
            <a:custGeom>
              <a:avLst/>
              <a:gdLst/>
              <a:ahLst/>
              <a:cxnLst/>
              <a:rect l="l" t="t" r="r" b="b"/>
              <a:pathLst>
                <a:path w="8715" h="6990" extrusionOk="0">
                  <a:moveTo>
                    <a:pt x="427" y="1"/>
                  </a:moveTo>
                  <a:lnTo>
                    <a:pt x="427" y="1"/>
                  </a:lnTo>
                  <a:cubicBezTo>
                    <a:pt x="454" y="827"/>
                    <a:pt x="667" y="1626"/>
                    <a:pt x="1067" y="2372"/>
                  </a:cubicBezTo>
                  <a:cubicBezTo>
                    <a:pt x="903" y="2372"/>
                    <a:pt x="692" y="2451"/>
                    <a:pt x="506" y="2451"/>
                  </a:cubicBezTo>
                  <a:cubicBezTo>
                    <a:pt x="450" y="2451"/>
                    <a:pt x="397" y="2444"/>
                    <a:pt x="347" y="2426"/>
                  </a:cubicBezTo>
                  <a:lnTo>
                    <a:pt x="347" y="2426"/>
                  </a:lnTo>
                  <a:cubicBezTo>
                    <a:pt x="214" y="2985"/>
                    <a:pt x="321" y="3598"/>
                    <a:pt x="640" y="4078"/>
                  </a:cubicBezTo>
                  <a:cubicBezTo>
                    <a:pt x="1" y="4930"/>
                    <a:pt x="1706" y="6156"/>
                    <a:pt x="2426" y="6502"/>
                  </a:cubicBezTo>
                  <a:cubicBezTo>
                    <a:pt x="3100" y="6840"/>
                    <a:pt x="3833" y="6989"/>
                    <a:pt x="4565" y="6989"/>
                  </a:cubicBezTo>
                  <a:cubicBezTo>
                    <a:pt x="5683" y="6989"/>
                    <a:pt x="6800" y="6640"/>
                    <a:pt x="7702" y="6076"/>
                  </a:cubicBezTo>
                  <a:lnTo>
                    <a:pt x="7702" y="6209"/>
                  </a:lnTo>
                  <a:cubicBezTo>
                    <a:pt x="8714" y="4078"/>
                    <a:pt x="7222" y="1653"/>
                    <a:pt x="5144" y="854"/>
                  </a:cubicBezTo>
                  <a:cubicBezTo>
                    <a:pt x="3625" y="294"/>
                    <a:pt x="1919" y="294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751925" y="831958"/>
              <a:ext cx="151851" cy="55830"/>
            </a:xfrm>
            <a:custGeom>
              <a:avLst/>
              <a:gdLst/>
              <a:ahLst/>
              <a:cxnLst/>
              <a:rect l="l" t="t" r="r" b="b"/>
              <a:pathLst>
                <a:path w="3971" h="1460" extrusionOk="0">
                  <a:moveTo>
                    <a:pt x="0" y="1"/>
                  </a:moveTo>
                  <a:lnTo>
                    <a:pt x="107" y="187"/>
                  </a:lnTo>
                  <a:cubicBezTo>
                    <a:pt x="133" y="241"/>
                    <a:pt x="187" y="294"/>
                    <a:pt x="240" y="374"/>
                  </a:cubicBezTo>
                  <a:cubicBezTo>
                    <a:pt x="293" y="427"/>
                    <a:pt x="373" y="507"/>
                    <a:pt x="453" y="561"/>
                  </a:cubicBezTo>
                  <a:cubicBezTo>
                    <a:pt x="533" y="640"/>
                    <a:pt x="613" y="694"/>
                    <a:pt x="720" y="774"/>
                  </a:cubicBezTo>
                  <a:cubicBezTo>
                    <a:pt x="826" y="827"/>
                    <a:pt x="933" y="907"/>
                    <a:pt x="1039" y="960"/>
                  </a:cubicBezTo>
                  <a:cubicBezTo>
                    <a:pt x="1173" y="1040"/>
                    <a:pt x="1279" y="1093"/>
                    <a:pt x="1412" y="1147"/>
                  </a:cubicBezTo>
                  <a:cubicBezTo>
                    <a:pt x="1546" y="1200"/>
                    <a:pt x="1679" y="1253"/>
                    <a:pt x="1812" y="1280"/>
                  </a:cubicBezTo>
                  <a:cubicBezTo>
                    <a:pt x="2079" y="1360"/>
                    <a:pt x="2345" y="1413"/>
                    <a:pt x="2611" y="1440"/>
                  </a:cubicBezTo>
                  <a:cubicBezTo>
                    <a:pt x="2678" y="1453"/>
                    <a:pt x="2745" y="1460"/>
                    <a:pt x="2808" y="1460"/>
                  </a:cubicBezTo>
                  <a:cubicBezTo>
                    <a:pt x="2871" y="1460"/>
                    <a:pt x="2931" y="1453"/>
                    <a:pt x="2984" y="1440"/>
                  </a:cubicBezTo>
                  <a:cubicBezTo>
                    <a:pt x="3118" y="1440"/>
                    <a:pt x="3224" y="1440"/>
                    <a:pt x="3331" y="1413"/>
                  </a:cubicBezTo>
                  <a:cubicBezTo>
                    <a:pt x="3411" y="1387"/>
                    <a:pt x="3517" y="1360"/>
                    <a:pt x="3597" y="1333"/>
                  </a:cubicBezTo>
                  <a:cubicBezTo>
                    <a:pt x="3677" y="1307"/>
                    <a:pt x="3757" y="1280"/>
                    <a:pt x="3810" y="1227"/>
                  </a:cubicBezTo>
                  <a:lnTo>
                    <a:pt x="3970" y="1120"/>
                  </a:lnTo>
                  <a:lnTo>
                    <a:pt x="3784" y="1173"/>
                  </a:lnTo>
                  <a:cubicBezTo>
                    <a:pt x="3731" y="1200"/>
                    <a:pt x="3651" y="1200"/>
                    <a:pt x="3571" y="1200"/>
                  </a:cubicBezTo>
                  <a:lnTo>
                    <a:pt x="3304" y="1200"/>
                  </a:lnTo>
                  <a:cubicBezTo>
                    <a:pt x="3091" y="1200"/>
                    <a:pt x="2851" y="1173"/>
                    <a:pt x="2638" y="1147"/>
                  </a:cubicBezTo>
                  <a:cubicBezTo>
                    <a:pt x="2531" y="1120"/>
                    <a:pt x="2398" y="1067"/>
                    <a:pt x="2265" y="1040"/>
                  </a:cubicBezTo>
                  <a:cubicBezTo>
                    <a:pt x="2158" y="1040"/>
                    <a:pt x="2025" y="987"/>
                    <a:pt x="1892" y="960"/>
                  </a:cubicBezTo>
                  <a:cubicBezTo>
                    <a:pt x="1652" y="880"/>
                    <a:pt x="1412" y="774"/>
                    <a:pt x="1173" y="667"/>
                  </a:cubicBezTo>
                  <a:cubicBezTo>
                    <a:pt x="959" y="587"/>
                    <a:pt x="773" y="481"/>
                    <a:pt x="560" y="374"/>
                  </a:cubicBezTo>
                  <a:cubicBezTo>
                    <a:pt x="480" y="321"/>
                    <a:pt x="400" y="294"/>
                    <a:pt x="320" y="241"/>
                  </a:cubicBezTo>
                  <a:cubicBezTo>
                    <a:pt x="267" y="187"/>
                    <a:pt x="187" y="161"/>
                    <a:pt x="160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84506" y="791233"/>
              <a:ext cx="111125" cy="68297"/>
            </a:xfrm>
            <a:custGeom>
              <a:avLst/>
              <a:gdLst/>
              <a:ahLst/>
              <a:cxnLst/>
              <a:rect l="l" t="t" r="r" b="b"/>
              <a:pathLst>
                <a:path w="2906" h="1786" extrusionOk="0">
                  <a:moveTo>
                    <a:pt x="1" y="0"/>
                  </a:moveTo>
                  <a:cubicBezTo>
                    <a:pt x="161" y="107"/>
                    <a:pt x="321" y="213"/>
                    <a:pt x="480" y="293"/>
                  </a:cubicBezTo>
                  <a:cubicBezTo>
                    <a:pt x="534" y="320"/>
                    <a:pt x="614" y="373"/>
                    <a:pt x="694" y="426"/>
                  </a:cubicBezTo>
                  <a:cubicBezTo>
                    <a:pt x="774" y="480"/>
                    <a:pt x="853" y="533"/>
                    <a:pt x="933" y="586"/>
                  </a:cubicBezTo>
                  <a:cubicBezTo>
                    <a:pt x="1093" y="693"/>
                    <a:pt x="1253" y="799"/>
                    <a:pt x="1440" y="906"/>
                  </a:cubicBezTo>
                  <a:cubicBezTo>
                    <a:pt x="1626" y="1013"/>
                    <a:pt x="1813" y="1146"/>
                    <a:pt x="1973" y="1252"/>
                  </a:cubicBezTo>
                  <a:cubicBezTo>
                    <a:pt x="2053" y="1306"/>
                    <a:pt x="2132" y="1332"/>
                    <a:pt x="2212" y="1386"/>
                  </a:cubicBezTo>
                  <a:cubicBezTo>
                    <a:pt x="2292" y="1439"/>
                    <a:pt x="2372" y="1492"/>
                    <a:pt x="2426" y="1519"/>
                  </a:cubicBezTo>
                  <a:cubicBezTo>
                    <a:pt x="2585" y="1626"/>
                    <a:pt x="2745" y="1705"/>
                    <a:pt x="2905" y="1785"/>
                  </a:cubicBezTo>
                  <a:cubicBezTo>
                    <a:pt x="2799" y="1652"/>
                    <a:pt x="2692" y="1492"/>
                    <a:pt x="2559" y="1386"/>
                  </a:cubicBezTo>
                  <a:cubicBezTo>
                    <a:pt x="2426" y="1226"/>
                    <a:pt x="2292" y="1119"/>
                    <a:pt x="2132" y="1013"/>
                  </a:cubicBezTo>
                  <a:cubicBezTo>
                    <a:pt x="1973" y="879"/>
                    <a:pt x="1813" y="746"/>
                    <a:pt x="1626" y="613"/>
                  </a:cubicBezTo>
                  <a:cubicBezTo>
                    <a:pt x="1440" y="506"/>
                    <a:pt x="1253" y="400"/>
                    <a:pt x="1067" y="320"/>
                  </a:cubicBezTo>
                  <a:cubicBezTo>
                    <a:pt x="880" y="240"/>
                    <a:pt x="720" y="160"/>
                    <a:pt x="534" y="133"/>
                  </a:cubicBezTo>
                  <a:cubicBezTo>
                    <a:pt x="374" y="80"/>
                    <a:pt x="187" y="2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836473" y="761674"/>
              <a:ext cx="67302" cy="88679"/>
            </a:xfrm>
            <a:custGeom>
              <a:avLst/>
              <a:gdLst/>
              <a:ahLst/>
              <a:cxnLst/>
              <a:rect l="l" t="t" r="r" b="b"/>
              <a:pathLst>
                <a:path w="1760" h="2319" extrusionOk="0">
                  <a:moveTo>
                    <a:pt x="1" y="0"/>
                  </a:moveTo>
                  <a:lnTo>
                    <a:pt x="107" y="80"/>
                  </a:lnTo>
                  <a:cubicBezTo>
                    <a:pt x="214" y="134"/>
                    <a:pt x="294" y="214"/>
                    <a:pt x="374" y="293"/>
                  </a:cubicBezTo>
                  <a:cubicBezTo>
                    <a:pt x="480" y="400"/>
                    <a:pt x="587" y="507"/>
                    <a:pt x="667" y="613"/>
                  </a:cubicBezTo>
                  <a:cubicBezTo>
                    <a:pt x="773" y="746"/>
                    <a:pt x="880" y="906"/>
                    <a:pt x="987" y="1040"/>
                  </a:cubicBezTo>
                  <a:cubicBezTo>
                    <a:pt x="1067" y="1199"/>
                    <a:pt x="1173" y="1359"/>
                    <a:pt x="1253" y="1493"/>
                  </a:cubicBezTo>
                  <a:lnTo>
                    <a:pt x="1493" y="1919"/>
                  </a:lnTo>
                  <a:cubicBezTo>
                    <a:pt x="1653" y="2159"/>
                    <a:pt x="1759" y="2319"/>
                    <a:pt x="1759" y="2319"/>
                  </a:cubicBezTo>
                  <a:cubicBezTo>
                    <a:pt x="1759" y="2159"/>
                    <a:pt x="1733" y="1999"/>
                    <a:pt x="1679" y="1839"/>
                  </a:cubicBezTo>
                  <a:cubicBezTo>
                    <a:pt x="1599" y="1493"/>
                    <a:pt x="1440" y="1173"/>
                    <a:pt x="1253" y="880"/>
                  </a:cubicBezTo>
                  <a:cubicBezTo>
                    <a:pt x="1147" y="693"/>
                    <a:pt x="1040" y="560"/>
                    <a:pt x="880" y="427"/>
                  </a:cubicBezTo>
                  <a:cubicBezTo>
                    <a:pt x="773" y="293"/>
                    <a:pt x="640" y="214"/>
                    <a:pt x="480" y="134"/>
                  </a:cubicBezTo>
                  <a:cubicBezTo>
                    <a:pt x="374" y="54"/>
                    <a:pt x="267" y="27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5806952" y="796013"/>
              <a:ext cx="207873" cy="174489"/>
            </a:xfrm>
            <a:custGeom>
              <a:avLst/>
              <a:gdLst/>
              <a:ahLst/>
              <a:cxnLst/>
              <a:rect l="l" t="t" r="r" b="b"/>
              <a:pathLst>
                <a:path w="5436" h="4563" extrusionOk="0">
                  <a:moveTo>
                    <a:pt x="3630" y="0"/>
                  </a:moveTo>
                  <a:cubicBezTo>
                    <a:pt x="3105" y="0"/>
                    <a:pt x="2677" y="348"/>
                    <a:pt x="2238" y="888"/>
                  </a:cubicBezTo>
                  <a:cubicBezTo>
                    <a:pt x="1652" y="1687"/>
                    <a:pt x="0" y="3179"/>
                    <a:pt x="719" y="4112"/>
                  </a:cubicBezTo>
                  <a:cubicBezTo>
                    <a:pt x="971" y="4429"/>
                    <a:pt x="1233" y="4563"/>
                    <a:pt x="1501" y="4563"/>
                  </a:cubicBezTo>
                  <a:cubicBezTo>
                    <a:pt x="2856" y="4563"/>
                    <a:pt x="4368" y="1164"/>
                    <a:pt x="5436" y="808"/>
                  </a:cubicBezTo>
                  <a:lnTo>
                    <a:pt x="4663" y="381"/>
                  </a:lnTo>
                  <a:cubicBezTo>
                    <a:pt x="4272" y="117"/>
                    <a:pt x="3934" y="0"/>
                    <a:pt x="3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5885382" y="826873"/>
              <a:ext cx="69329" cy="68297"/>
            </a:xfrm>
            <a:custGeom>
              <a:avLst/>
              <a:gdLst/>
              <a:ahLst/>
              <a:cxnLst/>
              <a:rect l="l" t="t" r="r" b="b"/>
              <a:pathLst>
                <a:path w="1813" h="178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679" y="81"/>
                    <a:pt x="1573" y="134"/>
                    <a:pt x="1440" y="214"/>
                  </a:cubicBezTo>
                  <a:cubicBezTo>
                    <a:pt x="1200" y="400"/>
                    <a:pt x="987" y="587"/>
                    <a:pt x="773" y="773"/>
                  </a:cubicBezTo>
                  <a:cubicBezTo>
                    <a:pt x="587" y="987"/>
                    <a:pt x="400" y="1200"/>
                    <a:pt x="214" y="1440"/>
                  </a:cubicBezTo>
                  <a:cubicBezTo>
                    <a:pt x="134" y="1546"/>
                    <a:pt x="81" y="1679"/>
                    <a:pt x="1" y="1786"/>
                  </a:cubicBezTo>
                  <a:cubicBezTo>
                    <a:pt x="134" y="1733"/>
                    <a:pt x="241" y="1653"/>
                    <a:pt x="347" y="1573"/>
                  </a:cubicBezTo>
                  <a:cubicBezTo>
                    <a:pt x="587" y="1413"/>
                    <a:pt x="800" y="1226"/>
                    <a:pt x="1013" y="1013"/>
                  </a:cubicBezTo>
                  <a:cubicBezTo>
                    <a:pt x="1147" y="907"/>
                    <a:pt x="1253" y="800"/>
                    <a:pt x="1333" y="667"/>
                  </a:cubicBezTo>
                  <a:cubicBezTo>
                    <a:pt x="1440" y="560"/>
                    <a:pt x="1520" y="454"/>
                    <a:pt x="1599" y="347"/>
                  </a:cubicBezTo>
                  <a:cubicBezTo>
                    <a:pt x="1679" y="241"/>
                    <a:pt x="1759" y="134"/>
                    <a:pt x="1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6696447" y="835400"/>
              <a:ext cx="174298" cy="204966"/>
            </a:xfrm>
            <a:custGeom>
              <a:avLst/>
              <a:gdLst/>
              <a:ahLst/>
              <a:cxnLst/>
              <a:rect l="l" t="t" r="r" b="b"/>
              <a:pathLst>
                <a:path w="4558" h="5360" extrusionOk="0">
                  <a:moveTo>
                    <a:pt x="1831" y="0"/>
                  </a:moveTo>
                  <a:cubicBezTo>
                    <a:pt x="1613" y="0"/>
                    <a:pt x="1340" y="71"/>
                    <a:pt x="987" y="231"/>
                  </a:cubicBezTo>
                  <a:cubicBezTo>
                    <a:pt x="614" y="444"/>
                    <a:pt x="294" y="710"/>
                    <a:pt x="1" y="1003"/>
                  </a:cubicBezTo>
                  <a:lnTo>
                    <a:pt x="2506" y="5134"/>
                  </a:lnTo>
                  <a:cubicBezTo>
                    <a:pt x="2752" y="5288"/>
                    <a:pt x="3026" y="5359"/>
                    <a:pt x="3290" y="5359"/>
                  </a:cubicBezTo>
                  <a:cubicBezTo>
                    <a:pt x="3939" y="5359"/>
                    <a:pt x="4531" y="4928"/>
                    <a:pt x="4531" y="4228"/>
                  </a:cubicBezTo>
                  <a:cubicBezTo>
                    <a:pt x="4557" y="3268"/>
                    <a:pt x="3385" y="2149"/>
                    <a:pt x="3012" y="1323"/>
                  </a:cubicBezTo>
                  <a:cubicBezTo>
                    <a:pt x="2637" y="574"/>
                    <a:pt x="2452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47421" y="865609"/>
              <a:ext cx="88679" cy="123324"/>
            </a:xfrm>
            <a:custGeom>
              <a:avLst/>
              <a:gdLst/>
              <a:ahLst/>
              <a:cxnLst/>
              <a:rect l="l" t="t" r="r" b="b"/>
              <a:pathLst>
                <a:path w="2319" h="3225" extrusionOk="0">
                  <a:moveTo>
                    <a:pt x="0" y="0"/>
                  </a:moveTo>
                  <a:lnTo>
                    <a:pt x="0" y="0"/>
                  </a:lnTo>
                  <a:cubicBezTo>
                    <a:pt x="80" y="187"/>
                    <a:pt x="160" y="373"/>
                    <a:pt x="267" y="560"/>
                  </a:cubicBezTo>
                  <a:cubicBezTo>
                    <a:pt x="347" y="746"/>
                    <a:pt x="453" y="933"/>
                    <a:pt x="586" y="1119"/>
                  </a:cubicBezTo>
                  <a:cubicBezTo>
                    <a:pt x="720" y="1306"/>
                    <a:pt x="853" y="1519"/>
                    <a:pt x="1013" y="1706"/>
                  </a:cubicBezTo>
                  <a:cubicBezTo>
                    <a:pt x="1173" y="1919"/>
                    <a:pt x="1332" y="2105"/>
                    <a:pt x="1466" y="2292"/>
                  </a:cubicBezTo>
                  <a:lnTo>
                    <a:pt x="1892" y="2771"/>
                  </a:lnTo>
                  <a:cubicBezTo>
                    <a:pt x="2025" y="2931"/>
                    <a:pt x="2158" y="3091"/>
                    <a:pt x="2318" y="3224"/>
                  </a:cubicBezTo>
                  <a:cubicBezTo>
                    <a:pt x="2238" y="3038"/>
                    <a:pt x="2132" y="2851"/>
                    <a:pt x="2025" y="2665"/>
                  </a:cubicBezTo>
                  <a:cubicBezTo>
                    <a:pt x="1945" y="2478"/>
                    <a:pt x="1812" y="2292"/>
                    <a:pt x="1705" y="2132"/>
                  </a:cubicBezTo>
                  <a:cubicBezTo>
                    <a:pt x="1572" y="1919"/>
                    <a:pt x="1412" y="1732"/>
                    <a:pt x="1279" y="1519"/>
                  </a:cubicBezTo>
                  <a:cubicBezTo>
                    <a:pt x="1119" y="1333"/>
                    <a:pt x="986" y="1146"/>
                    <a:pt x="826" y="960"/>
                  </a:cubicBezTo>
                  <a:cubicBezTo>
                    <a:pt x="746" y="880"/>
                    <a:pt x="666" y="800"/>
                    <a:pt x="613" y="720"/>
                  </a:cubicBezTo>
                  <a:cubicBezTo>
                    <a:pt x="560" y="613"/>
                    <a:pt x="480" y="533"/>
                    <a:pt x="426" y="480"/>
                  </a:cubicBezTo>
                  <a:cubicBezTo>
                    <a:pt x="293" y="293"/>
                    <a:pt x="160" y="16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927178" y="1669523"/>
              <a:ext cx="695968" cy="669506"/>
            </a:xfrm>
            <a:custGeom>
              <a:avLst/>
              <a:gdLst/>
              <a:ahLst/>
              <a:cxnLst/>
              <a:rect l="l" t="t" r="r" b="b"/>
              <a:pathLst>
                <a:path w="18200" h="17508" extrusionOk="0">
                  <a:moveTo>
                    <a:pt x="9240" y="1"/>
                  </a:moveTo>
                  <a:cubicBezTo>
                    <a:pt x="7887" y="1"/>
                    <a:pt x="6528" y="67"/>
                    <a:pt x="5196" y="107"/>
                  </a:cubicBezTo>
                  <a:cubicBezTo>
                    <a:pt x="4157" y="134"/>
                    <a:pt x="2825" y="214"/>
                    <a:pt x="1945" y="907"/>
                  </a:cubicBezTo>
                  <a:cubicBezTo>
                    <a:pt x="1039" y="1626"/>
                    <a:pt x="933" y="2879"/>
                    <a:pt x="746" y="3864"/>
                  </a:cubicBezTo>
                  <a:cubicBezTo>
                    <a:pt x="533" y="5410"/>
                    <a:pt x="400" y="6982"/>
                    <a:pt x="347" y="8527"/>
                  </a:cubicBezTo>
                  <a:cubicBezTo>
                    <a:pt x="320" y="9913"/>
                    <a:pt x="347" y="11565"/>
                    <a:pt x="0" y="12871"/>
                  </a:cubicBezTo>
                  <a:lnTo>
                    <a:pt x="3837" y="17374"/>
                  </a:lnTo>
                  <a:cubicBezTo>
                    <a:pt x="4020" y="17372"/>
                    <a:pt x="4202" y="17371"/>
                    <a:pt x="4384" y="17371"/>
                  </a:cubicBezTo>
                  <a:cubicBezTo>
                    <a:pt x="6569" y="17371"/>
                    <a:pt x="8732" y="17507"/>
                    <a:pt x="10872" y="17507"/>
                  </a:cubicBezTo>
                  <a:cubicBezTo>
                    <a:pt x="12657" y="17480"/>
                    <a:pt x="14842" y="17454"/>
                    <a:pt x="16201" y="16148"/>
                  </a:cubicBezTo>
                  <a:cubicBezTo>
                    <a:pt x="17320" y="15029"/>
                    <a:pt x="18013" y="13537"/>
                    <a:pt x="18093" y="11938"/>
                  </a:cubicBezTo>
                  <a:cubicBezTo>
                    <a:pt x="18199" y="10100"/>
                    <a:pt x="18013" y="8234"/>
                    <a:pt x="17906" y="6396"/>
                  </a:cubicBezTo>
                  <a:cubicBezTo>
                    <a:pt x="17826" y="5143"/>
                    <a:pt x="17906" y="3651"/>
                    <a:pt x="17453" y="2479"/>
                  </a:cubicBezTo>
                  <a:cubicBezTo>
                    <a:pt x="16787" y="720"/>
                    <a:pt x="14842" y="560"/>
                    <a:pt x="13243" y="294"/>
                  </a:cubicBezTo>
                  <a:cubicBezTo>
                    <a:pt x="11938" y="67"/>
                    <a:pt x="10592" y="1"/>
                    <a:pt x="9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770931" y="803317"/>
              <a:ext cx="1073397" cy="1046629"/>
            </a:xfrm>
            <a:custGeom>
              <a:avLst/>
              <a:gdLst/>
              <a:ahLst/>
              <a:cxnLst/>
              <a:rect l="l" t="t" r="r" b="b"/>
              <a:pathLst>
                <a:path w="28070" h="27370" extrusionOk="0">
                  <a:moveTo>
                    <a:pt x="16580" y="1"/>
                  </a:moveTo>
                  <a:cubicBezTo>
                    <a:pt x="13202" y="1"/>
                    <a:pt x="9749" y="925"/>
                    <a:pt x="6964" y="2695"/>
                  </a:cubicBezTo>
                  <a:cubicBezTo>
                    <a:pt x="3100" y="5200"/>
                    <a:pt x="1955" y="9063"/>
                    <a:pt x="2514" y="13513"/>
                  </a:cubicBezTo>
                  <a:cubicBezTo>
                    <a:pt x="0" y="13513"/>
                    <a:pt x="62" y="17731"/>
                    <a:pt x="3587" y="17731"/>
                  </a:cubicBezTo>
                  <a:cubicBezTo>
                    <a:pt x="3872" y="17731"/>
                    <a:pt x="4181" y="17703"/>
                    <a:pt x="4513" y="17643"/>
                  </a:cubicBezTo>
                  <a:cubicBezTo>
                    <a:pt x="6005" y="20654"/>
                    <a:pt x="10002" y="22013"/>
                    <a:pt x="12187" y="22093"/>
                  </a:cubicBezTo>
                  <a:lnTo>
                    <a:pt x="12187" y="22546"/>
                  </a:lnTo>
                  <a:cubicBezTo>
                    <a:pt x="12187" y="22546"/>
                    <a:pt x="11973" y="24944"/>
                    <a:pt x="11334" y="25371"/>
                  </a:cubicBezTo>
                  <a:lnTo>
                    <a:pt x="13119" y="27369"/>
                  </a:lnTo>
                  <a:cubicBezTo>
                    <a:pt x="14824" y="27236"/>
                    <a:pt x="14958" y="27156"/>
                    <a:pt x="14904" y="25584"/>
                  </a:cubicBezTo>
                  <a:cubicBezTo>
                    <a:pt x="14824" y="24811"/>
                    <a:pt x="15144" y="22493"/>
                    <a:pt x="15144" y="22493"/>
                  </a:cubicBezTo>
                  <a:cubicBezTo>
                    <a:pt x="15144" y="22493"/>
                    <a:pt x="16103" y="22386"/>
                    <a:pt x="16930" y="22333"/>
                  </a:cubicBezTo>
                  <a:cubicBezTo>
                    <a:pt x="17756" y="22253"/>
                    <a:pt x="18555" y="22040"/>
                    <a:pt x="19328" y="21720"/>
                  </a:cubicBezTo>
                  <a:cubicBezTo>
                    <a:pt x="21006" y="21107"/>
                    <a:pt x="22472" y="20042"/>
                    <a:pt x="23618" y="18709"/>
                  </a:cubicBezTo>
                  <a:cubicBezTo>
                    <a:pt x="23828" y="18821"/>
                    <a:pt x="24056" y="18871"/>
                    <a:pt x="24292" y="18871"/>
                  </a:cubicBezTo>
                  <a:cubicBezTo>
                    <a:pt x="25972" y="18871"/>
                    <a:pt x="28069" y="16314"/>
                    <a:pt x="27135" y="15005"/>
                  </a:cubicBezTo>
                  <a:cubicBezTo>
                    <a:pt x="26762" y="14497"/>
                    <a:pt x="26368" y="14301"/>
                    <a:pt x="25918" y="14301"/>
                  </a:cubicBezTo>
                  <a:cubicBezTo>
                    <a:pt x="25660" y="14301"/>
                    <a:pt x="25384" y="14366"/>
                    <a:pt x="25083" y="14473"/>
                  </a:cubicBezTo>
                  <a:cubicBezTo>
                    <a:pt x="25083" y="14473"/>
                    <a:pt x="25856" y="12368"/>
                    <a:pt x="26069" y="11701"/>
                  </a:cubicBezTo>
                  <a:cubicBezTo>
                    <a:pt x="26575" y="10076"/>
                    <a:pt x="27268" y="7625"/>
                    <a:pt x="26762" y="5919"/>
                  </a:cubicBezTo>
                  <a:cubicBezTo>
                    <a:pt x="26415" y="4773"/>
                    <a:pt x="24923" y="3761"/>
                    <a:pt x="24124" y="2855"/>
                  </a:cubicBezTo>
                  <a:cubicBezTo>
                    <a:pt x="23085" y="1549"/>
                    <a:pt x="21619" y="643"/>
                    <a:pt x="19967" y="324"/>
                  </a:cubicBezTo>
                  <a:cubicBezTo>
                    <a:pt x="18866" y="107"/>
                    <a:pt x="17727" y="1"/>
                    <a:pt x="16580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695453" y="1415803"/>
              <a:ext cx="75409" cy="66270"/>
            </a:xfrm>
            <a:custGeom>
              <a:avLst/>
              <a:gdLst/>
              <a:ahLst/>
              <a:cxnLst/>
              <a:rect l="l" t="t" r="r" b="b"/>
              <a:pathLst>
                <a:path w="1972" h="1733" extrusionOk="0">
                  <a:moveTo>
                    <a:pt x="1492" y="1"/>
                  </a:moveTo>
                  <a:lnTo>
                    <a:pt x="1279" y="54"/>
                  </a:lnTo>
                  <a:cubicBezTo>
                    <a:pt x="1199" y="81"/>
                    <a:pt x="1119" y="108"/>
                    <a:pt x="1039" y="134"/>
                  </a:cubicBezTo>
                  <a:cubicBezTo>
                    <a:pt x="959" y="161"/>
                    <a:pt x="879" y="188"/>
                    <a:pt x="800" y="241"/>
                  </a:cubicBezTo>
                  <a:lnTo>
                    <a:pt x="586" y="401"/>
                  </a:lnTo>
                  <a:lnTo>
                    <a:pt x="373" y="614"/>
                  </a:lnTo>
                  <a:cubicBezTo>
                    <a:pt x="320" y="694"/>
                    <a:pt x="267" y="747"/>
                    <a:pt x="240" y="827"/>
                  </a:cubicBezTo>
                  <a:cubicBezTo>
                    <a:pt x="187" y="907"/>
                    <a:pt x="133" y="987"/>
                    <a:pt x="107" y="1067"/>
                  </a:cubicBezTo>
                  <a:cubicBezTo>
                    <a:pt x="80" y="1147"/>
                    <a:pt x="53" y="1227"/>
                    <a:pt x="53" y="1280"/>
                  </a:cubicBezTo>
                  <a:cubicBezTo>
                    <a:pt x="27" y="1387"/>
                    <a:pt x="0" y="1493"/>
                    <a:pt x="27" y="1626"/>
                  </a:cubicBezTo>
                  <a:lnTo>
                    <a:pt x="27" y="1733"/>
                  </a:lnTo>
                  <a:cubicBezTo>
                    <a:pt x="27" y="1733"/>
                    <a:pt x="53" y="1706"/>
                    <a:pt x="80" y="1600"/>
                  </a:cubicBezTo>
                  <a:cubicBezTo>
                    <a:pt x="133" y="1520"/>
                    <a:pt x="160" y="1413"/>
                    <a:pt x="240" y="1333"/>
                  </a:cubicBezTo>
                  <a:cubicBezTo>
                    <a:pt x="267" y="1280"/>
                    <a:pt x="293" y="1227"/>
                    <a:pt x="347" y="1147"/>
                  </a:cubicBezTo>
                  <a:cubicBezTo>
                    <a:pt x="373" y="1093"/>
                    <a:pt x="427" y="1040"/>
                    <a:pt x="453" y="987"/>
                  </a:cubicBezTo>
                  <a:cubicBezTo>
                    <a:pt x="506" y="934"/>
                    <a:pt x="560" y="854"/>
                    <a:pt x="613" y="800"/>
                  </a:cubicBezTo>
                  <a:lnTo>
                    <a:pt x="800" y="640"/>
                  </a:lnTo>
                  <a:cubicBezTo>
                    <a:pt x="906" y="561"/>
                    <a:pt x="1039" y="454"/>
                    <a:pt x="1173" y="374"/>
                  </a:cubicBezTo>
                  <a:cubicBezTo>
                    <a:pt x="1226" y="347"/>
                    <a:pt x="1306" y="294"/>
                    <a:pt x="1359" y="267"/>
                  </a:cubicBezTo>
                  <a:lnTo>
                    <a:pt x="1546" y="188"/>
                  </a:lnTo>
                  <a:cubicBezTo>
                    <a:pt x="1679" y="134"/>
                    <a:pt x="1759" y="108"/>
                    <a:pt x="1839" y="81"/>
                  </a:cubicBezTo>
                  <a:lnTo>
                    <a:pt x="1972" y="28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830355" y="1364867"/>
              <a:ext cx="74415" cy="75448"/>
            </a:xfrm>
            <a:custGeom>
              <a:avLst/>
              <a:gdLst/>
              <a:ahLst/>
              <a:cxnLst/>
              <a:rect l="l" t="t" r="r" b="b"/>
              <a:pathLst>
                <a:path w="1946" h="1973" extrusionOk="0">
                  <a:moveTo>
                    <a:pt x="1" y="1"/>
                  </a:moveTo>
                  <a:lnTo>
                    <a:pt x="134" y="54"/>
                  </a:lnTo>
                  <a:lnTo>
                    <a:pt x="267" y="107"/>
                  </a:lnTo>
                  <a:cubicBezTo>
                    <a:pt x="321" y="134"/>
                    <a:pt x="374" y="161"/>
                    <a:pt x="427" y="214"/>
                  </a:cubicBezTo>
                  <a:cubicBezTo>
                    <a:pt x="480" y="241"/>
                    <a:pt x="534" y="294"/>
                    <a:pt x="587" y="320"/>
                  </a:cubicBezTo>
                  <a:cubicBezTo>
                    <a:pt x="640" y="374"/>
                    <a:pt x="720" y="400"/>
                    <a:pt x="747" y="454"/>
                  </a:cubicBezTo>
                  <a:cubicBezTo>
                    <a:pt x="827" y="507"/>
                    <a:pt x="880" y="560"/>
                    <a:pt x="933" y="640"/>
                  </a:cubicBezTo>
                  <a:lnTo>
                    <a:pt x="1093" y="827"/>
                  </a:lnTo>
                  <a:cubicBezTo>
                    <a:pt x="1200" y="960"/>
                    <a:pt x="1307" y="1093"/>
                    <a:pt x="1413" y="1226"/>
                  </a:cubicBezTo>
                  <a:cubicBezTo>
                    <a:pt x="1440" y="1306"/>
                    <a:pt x="1493" y="1360"/>
                    <a:pt x="1546" y="1413"/>
                  </a:cubicBezTo>
                  <a:cubicBezTo>
                    <a:pt x="1573" y="1493"/>
                    <a:pt x="1626" y="1546"/>
                    <a:pt x="1653" y="1599"/>
                  </a:cubicBezTo>
                  <a:cubicBezTo>
                    <a:pt x="1759" y="1733"/>
                    <a:pt x="1839" y="1839"/>
                    <a:pt x="1946" y="1972"/>
                  </a:cubicBezTo>
                  <a:cubicBezTo>
                    <a:pt x="1919" y="1813"/>
                    <a:pt x="1893" y="1653"/>
                    <a:pt x="1839" y="1520"/>
                  </a:cubicBezTo>
                  <a:cubicBezTo>
                    <a:pt x="1786" y="1360"/>
                    <a:pt x="1733" y="1226"/>
                    <a:pt x="1653" y="1093"/>
                  </a:cubicBezTo>
                  <a:cubicBezTo>
                    <a:pt x="1600" y="987"/>
                    <a:pt x="1573" y="907"/>
                    <a:pt x="1520" y="853"/>
                  </a:cubicBezTo>
                  <a:lnTo>
                    <a:pt x="1360" y="614"/>
                  </a:lnTo>
                  <a:cubicBezTo>
                    <a:pt x="1280" y="534"/>
                    <a:pt x="1227" y="480"/>
                    <a:pt x="1147" y="400"/>
                  </a:cubicBezTo>
                  <a:cubicBezTo>
                    <a:pt x="1093" y="347"/>
                    <a:pt x="1013" y="267"/>
                    <a:pt x="933" y="241"/>
                  </a:cubicBezTo>
                  <a:cubicBezTo>
                    <a:pt x="854" y="187"/>
                    <a:pt x="774" y="134"/>
                    <a:pt x="694" y="107"/>
                  </a:cubicBezTo>
                  <a:cubicBezTo>
                    <a:pt x="614" y="81"/>
                    <a:pt x="534" y="54"/>
                    <a:pt x="480" y="27"/>
                  </a:cubicBezTo>
                  <a:cubicBezTo>
                    <a:pt x="401" y="1"/>
                    <a:pt x="347" y="1"/>
                    <a:pt x="294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01828" y="737621"/>
              <a:ext cx="1020014" cy="661323"/>
            </a:xfrm>
            <a:custGeom>
              <a:avLst/>
              <a:gdLst/>
              <a:ahLst/>
              <a:cxnLst/>
              <a:rect l="l" t="t" r="r" b="b"/>
              <a:pathLst>
                <a:path w="26674" h="17294" extrusionOk="0">
                  <a:moveTo>
                    <a:pt x="12837" y="1"/>
                  </a:moveTo>
                  <a:cubicBezTo>
                    <a:pt x="12060" y="1"/>
                    <a:pt x="11276" y="90"/>
                    <a:pt x="10526" y="283"/>
                  </a:cubicBezTo>
                  <a:cubicBezTo>
                    <a:pt x="8341" y="869"/>
                    <a:pt x="6769" y="1189"/>
                    <a:pt x="4877" y="2361"/>
                  </a:cubicBezTo>
                  <a:cubicBezTo>
                    <a:pt x="3385" y="3294"/>
                    <a:pt x="2186" y="4600"/>
                    <a:pt x="1360" y="6172"/>
                  </a:cubicBezTo>
                  <a:cubicBezTo>
                    <a:pt x="427" y="7984"/>
                    <a:pt x="1" y="10062"/>
                    <a:pt x="161" y="12114"/>
                  </a:cubicBezTo>
                  <a:cubicBezTo>
                    <a:pt x="267" y="13206"/>
                    <a:pt x="560" y="14299"/>
                    <a:pt x="1040" y="15285"/>
                  </a:cubicBezTo>
                  <a:cubicBezTo>
                    <a:pt x="1062" y="15329"/>
                    <a:pt x="1341" y="15868"/>
                    <a:pt x="1694" y="15868"/>
                  </a:cubicBezTo>
                  <a:cubicBezTo>
                    <a:pt x="1766" y="15868"/>
                    <a:pt x="1842" y="15845"/>
                    <a:pt x="1919" y="15791"/>
                  </a:cubicBezTo>
                  <a:cubicBezTo>
                    <a:pt x="2319" y="15524"/>
                    <a:pt x="2479" y="13712"/>
                    <a:pt x="2079" y="12886"/>
                  </a:cubicBezTo>
                  <a:cubicBezTo>
                    <a:pt x="3518" y="12620"/>
                    <a:pt x="4211" y="11288"/>
                    <a:pt x="4611" y="10009"/>
                  </a:cubicBezTo>
                  <a:cubicBezTo>
                    <a:pt x="4904" y="8970"/>
                    <a:pt x="5330" y="8010"/>
                    <a:pt x="5570" y="6971"/>
                  </a:cubicBezTo>
                  <a:cubicBezTo>
                    <a:pt x="5756" y="6412"/>
                    <a:pt x="5730" y="5852"/>
                    <a:pt x="5836" y="5292"/>
                  </a:cubicBezTo>
                  <a:cubicBezTo>
                    <a:pt x="7542" y="5292"/>
                    <a:pt x="9593" y="5159"/>
                    <a:pt x="11219" y="4653"/>
                  </a:cubicBezTo>
                  <a:cubicBezTo>
                    <a:pt x="11991" y="4440"/>
                    <a:pt x="12711" y="4173"/>
                    <a:pt x="13404" y="3827"/>
                  </a:cubicBezTo>
                  <a:cubicBezTo>
                    <a:pt x="13937" y="3534"/>
                    <a:pt x="15029" y="2868"/>
                    <a:pt x="15349" y="2335"/>
                  </a:cubicBezTo>
                  <a:cubicBezTo>
                    <a:pt x="15748" y="2868"/>
                    <a:pt x="16201" y="3374"/>
                    <a:pt x="16708" y="3827"/>
                  </a:cubicBezTo>
                  <a:cubicBezTo>
                    <a:pt x="17640" y="4680"/>
                    <a:pt x="18626" y="5452"/>
                    <a:pt x="19692" y="6118"/>
                  </a:cubicBezTo>
                  <a:cubicBezTo>
                    <a:pt x="20571" y="6651"/>
                    <a:pt x="23343" y="7344"/>
                    <a:pt x="23369" y="7371"/>
                  </a:cubicBezTo>
                  <a:cubicBezTo>
                    <a:pt x="23396" y="7397"/>
                    <a:pt x="23449" y="10408"/>
                    <a:pt x="23556" y="11687"/>
                  </a:cubicBezTo>
                  <a:cubicBezTo>
                    <a:pt x="23609" y="12380"/>
                    <a:pt x="23689" y="13073"/>
                    <a:pt x="23822" y="13739"/>
                  </a:cubicBezTo>
                  <a:cubicBezTo>
                    <a:pt x="23982" y="14165"/>
                    <a:pt x="24115" y="14645"/>
                    <a:pt x="24195" y="15098"/>
                  </a:cubicBezTo>
                  <a:cubicBezTo>
                    <a:pt x="24195" y="15418"/>
                    <a:pt x="22943" y="17096"/>
                    <a:pt x="23822" y="17283"/>
                  </a:cubicBezTo>
                  <a:cubicBezTo>
                    <a:pt x="23852" y="17290"/>
                    <a:pt x="23880" y="17293"/>
                    <a:pt x="23907" y="17293"/>
                  </a:cubicBezTo>
                  <a:cubicBezTo>
                    <a:pt x="24280" y="17293"/>
                    <a:pt x="24321" y="16631"/>
                    <a:pt x="24595" y="16457"/>
                  </a:cubicBezTo>
                  <a:cubicBezTo>
                    <a:pt x="24941" y="16324"/>
                    <a:pt x="25261" y="16217"/>
                    <a:pt x="25634" y="16137"/>
                  </a:cubicBezTo>
                  <a:cubicBezTo>
                    <a:pt x="25927" y="15897"/>
                    <a:pt x="26194" y="14459"/>
                    <a:pt x="26300" y="14032"/>
                  </a:cubicBezTo>
                  <a:cubicBezTo>
                    <a:pt x="26673" y="12727"/>
                    <a:pt x="26673" y="12727"/>
                    <a:pt x="26673" y="11581"/>
                  </a:cubicBezTo>
                  <a:cubicBezTo>
                    <a:pt x="26673" y="9316"/>
                    <a:pt x="26513" y="7024"/>
                    <a:pt x="25234" y="5079"/>
                  </a:cubicBezTo>
                  <a:cubicBezTo>
                    <a:pt x="23902" y="3081"/>
                    <a:pt x="22090" y="2228"/>
                    <a:pt x="19932" y="1322"/>
                  </a:cubicBezTo>
                  <a:cubicBezTo>
                    <a:pt x="18786" y="896"/>
                    <a:pt x="17880" y="470"/>
                    <a:pt x="16654" y="470"/>
                  </a:cubicBezTo>
                  <a:cubicBezTo>
                    <a:pt x="16293" y="470"/>
                    <a:pt x="15768" y="537"/>
                    <a:pt x="15313" y="537"/>
                  </a:cubicBezTo>
                  <a:cubicBezTo>
                    <a:pt x="15131" y="537"/>
                    <a:pt x="14961" y="527"/>
                    <a:pt x="14816" y="496"/>
                  </a:cubicBezTo>
                  <a:cubicBezTo>
                    <a:pt x="14336" y="390"/>
                    <a:pt x="13963" y="43"/>
                    <a:pt x="13404" y="17"/>
                  </a:cubicBezTo>
                  <a:cubicBezTo>
                    <a:pt x="13215" y="6"/>
                    <a:pt x="13026" y="1"/>
                    <a:pt x="12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323533" y="1200819"/>
              <a:ext cx="63211" cy="137358"/>
            </a:xfrm>
            <a:custGeom>
              <a:avLst/>
              <a:gdLst/>
              <a:ahLst/>
              <a:cxnLst/>
              <a:rect l="l" t="t" r="r" b="b"/>
              <a:pathLst>
                <a:path w="1653" h="3592" extrusionOk="0">
                  <a:moveTo>
                    <a:pt x="373" y="1"/>
                  </a:moveTo>
                  <a:cubicBezTo>
                    <a:pt x="373" y="134"/>
                    <a:pt x="373" y="267"/>
                    <a:pt x="347" y="374"/>
                  </a:cubicBezTo>
                  <a:lnTo>
                    <a:pt x="214" y="773"/>
                  </a:lnTo>
                  <a:cubicBezTo>
                    <a:pt x="187" y="907"/>
                    <a:pt x="134" y="1067"/>
                    <a:pt x="107" y="1200"/>
                  </a:cubicBezTo>
                  <a:lnTo>
                    <a:pt x="80" y="1413"/>
                  </a:lnTo>
                  <a:lnTo>
                    <a:pt x="80" y="1653"/>
                  </a:lnTo>
                  <a:cubicBezTo>
                    <a:pt x="134" y="1733"/>
                    <a:pt x="160" y="1839"/>
                    <a:pt x="187" y="1919"/>
                  </a:cubicBezTo>
                  <a:cubicBezTo>
                    <a:pt x="240" y="1999"/>
                    <a:pt x="294" y="2079"/>
                    <a:pt x="400" y="2159"/>
                  </a:cubicBezTo>
                  <a:cubicBezTo>
                    <a:pt x="427" y="2186"/>
                    <a:pt x="480" y="2212"/>
                    <a:pt x="533" y="2239"/>
                  </a:cubicBezTo>
                  <a:cubicBezTo>
                    <a:pt x="587" y="2239"/>
                    <a:pt x="640" y="2266"/>
                    <a:pt x="693" y="2266"/>
                  </a:cubicBezTo>
                  <a:cubicBezTo>
                    <a:pt x="773" y="2292"/>
                    <a:pt x="853" y="2292"/>
                    <a:pt x="933" y="2292"/>
                  </a:cubicBezTo>
                  <a:lnTo>
                    <a:pt x="1040" y="2319"/>
                  </a:lnTo>
                  <a:lnTo>
                    <a:pt x="1120" y="2346"/>
                  </a:lnTo>
                  <a:lnTo>
                    <a:pt x="1173" y="2399"/>
                  </a:lnTo>
                  <a:cubicBezTo>
                    <a:pt x="1200" y="2399"/>
                    <a:pt x="1226" y="2425"/>
                    <a:pt x="1253" y="2452"/>
                  </a:cubicBezTo>
                  <a:cubicBezTo>
                    <a:pt x="1253" y="2479"/>
                    <a:pt x="1279" y="2479"/>
                    <a:pt x="1279" y="2505"/>
                  </a:cubicBezTo>
                  <a:cubicBezTo>
                    <a:pt x="1306" y="2532"/>
                    <a:pt x="1333" y="2559"/>
                    <a:pt x="1333" y="2612"/>
                  </a:cubicBezTo>
                  <a:cubicBezTo>
                    <a:pt x="1359" y="2665"/>
                    <a:pt x="1386" y="2719"/>
                    <a:pt x="1386" y="2799"/>
                  </a:cubicBezTo>
                  <a:cubicBezTo>
                    <a:pt x="1386" y="2852"/>
                    <a:pt x="1386" y="2932"/>
                    <a:pt x="1359" y="2985"/>
                  </a:cubicBezTo>
                  <a:cubicBezTo>
                    <a:pt x="1359" y="3012"/>
                    <a:pt x="1359" y="3038"/>
                    <a:pt x="1333" y="3065"/>
                  </a:cubicBezTo>
                  <a:lnTo>
                    <a:pt x="1306" y="3118"/>
                  </a:lnTo>
                  <a:lnTo>
                    <a:pt x="1306" y="3145"/>
                  </a:lnTo>
                  <a:lnTo>
                    <a:pt x="1200" y="3225"/>
                  </a:lnTo>
                  <a:cubicBezTo>
                    <a:pt x="1173" y="3252"/>
                    <a:pt x="1173" y="3278"/>
                    <a:pt x="1146" y="3278"/>
                  </a:cubicBezTo>
                  <a:cubicBezTo>
                    <a:pt x="1066" y="3331"/>
                    <a:pt x="1013" y="3358"/>
                    <a:pt x="933" y="3385"/>
                  </a:cubicBezTo>
                  <a:cubicBezTo>
                    <a:pt x="800" y="3438"/>
                    <a:pt x="640" y="3465"/>
                    <a:pt x="480" y="3465"/>
                  </a:cubicBezTo>
                  <a:cubicBezTo>
                    <a:pt x="400" y="3478"/>
                    <a:pt x="320" y="3485"/>
                    <a:pt x="240" y="3485"/>
                  </a:cubicBezTo>
                  <a:cubicBezTo>
                    <a:pt x="160" y="3485"/>
                    <a:pt x="80" y="3478"/>
                    <a:pt x="0" y="3465"/>
                  </a:cubicBezTo>
                  <a:lnTo>
                    <a:pt x="0" y="3465"/>
                  </a:lnTo>
                  <a:cubicBezTo>
                    <a:pt x="80" y="3491"/>
                    <a:pt x="160" y="3518"/>
                    <a:pt x="240" y="3545"/>
                  </a:cubicBezTo>
                  <a:cubicBezTo>
                    <a:pt x="320" y="3545"/>
                    <a:pt x="400" y="3571"/>
                    <a:pt x="480" y="3571"/>
                  </a:cubicBezTo>
                  <a:cubicBezTo>
                    <a:pt x="573" y="3585"/>
                    <a:pt x="660" y="3591"/>
                    <a:pt x="747" y="3591"/>
                  </a:cubicBezTo>
                  <a:cubicBezTo>
                    <a:pt x="833" y="3591"/>
                    <a:pt x="920" y="3585"/>
                    <a:pt x="1013" y="3571"/>
                  </a:cubicBezTo>
                  <a:cubicBezTo>
                    <a:pt x="1093" y="3571"/>
                    <a:pt x="1173" y="3545"/>
                    <a:pt x="1279" y="3491"/>
                  </a:cubicBezTo>
                  <a:cubicBezTo>
                    <a:pt x="1306" y="3465"/>
                    <a:pt x="1359" y="3438"/>
                    <a:pt x="1386" y="3411"/>
                  </a:cubicBezTo>
                  <a:lnTo>
                    <a:pt x="1493" y="3331"/>
                  </a:lnTo>
                  <a:lnTo>
                    <a:pt x="1519" y="3305"/>
                  </a:lnTo>
                  <a:lnTo>
                    <a:pt x="1519" y="3278"/>
                  </a:lnTo>
                  <a:lnTo>
                    <a:pt x="1546" y="3225"/>
                  </a:lnTo>
                  <a:cubicBezTo>
                    <a:pt x="1573" y="3172"/>
                    <a:pt x="1599" y="3145"/>
                    <a:pt x="1626" y="3092"/>
                  </a:cubicBezTo>
                  <a:cubicBezTo>
                    <a:pt x="1652" y="2985"/>
                    <a:pt x="1652" y="2905"/>
                    <a:pt x="1652" y="2799"/>
                  </a:cubicBezTo>
                  <a:cubicBezTo>
                    <a:pt x="1652" y="2692"/>
                    <a:pt x="1626" y="2585"/>
                    <a:pt x="1599" y="2505"/>
                  </a:cubicBezTo>
                  <a:cubicBezTo>
                    <a:pt x="1573" y="2399"/>
                    <a:pt x="1519" y="2319"/>
                    <a:pt x="1439" y="2239"/>
                  </a:cubicBezTo>
                  <a:cubicBezTo>
                    <a:pt x="1413" y="2186"/>
                    <a:pt x="1386" y="2159"/>
                    <a:pt x="1333" y="2132"/>
                  </a:cubicBezTo>
                  <a:lnTo>
                    <a:pt x="1279" y="2106"/>
                  </a:lnTo>
                  <a:lnTo>
                    <a:pt x="1226" y="2106"/>
                  </a:lnTo>
                  <a:lnTo>
                    <a:pt x="1093" y="2052"/>
                  </a:lnTo>
                  <a:lnTo>
                    <a:pt x="960" y="2026"/>
                  </a:lnTo>
                  <a:lnTo>
                    <a:pt x="720" y="1999"/>
                  </a:lnTo>
                  <a:cubicBezTo>
                    <a:pt x="667" y="1999"/>
                    <a:pt x="640" y="1999"/>
                    <a:pt x="613" y="1973"/>
                  </a:cubicBezTo>
                  <a:cubicBezTo>
                    <a:pt x="587" y="1973"/>
                    <a:pt x="560" y="1973"/>
                    <a:pt x="560" y="1946"/>
                  </a:cubicBezTo>
                  <a:cubicBezTo>
                    <a:pt x="507" y="1919"/>
                    <a:pt x="480" y="1866"/>
                    <a:pt x="427" y="1813"/>
                  </a:cubicBezTo>
                  <a:lnTo>
                    <a:pt x="347" y="1626"/>
                  </a:lnTo>
                  <a:lnTo>
                    <a:pt x="320" y="1440"/>
                  </a:lnTo>
                  <a:lnTo>
                    <a:pt x="320" y="1226"/>
                  </a:lnTo>
                  <a:cubicBezTo>
                    <a:pt x="320" y="1093"/>
                    <a:pt x="347" y="960"/>
                    <a:pt x="347" y="827"/>
                  </a:cubicBezTo>
                  <a:cubicBezTo>
                    <a:pt x="373" y="694"/>
                    <a:pt x="400" y="560"/>
                    <a:pt x="400" y="427"/>
                  </a:cubicBezTo>
                  <a:lnTo>
                    <a:pt x="400" y="214"/>
                  </a:lnTo>
                  <a:cubicBezTo>
                    <a:pt x="400" y="134"/>
                    <a:pt x="373" y="54"/>
                    <a:pt x="373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115662" y="1171030"/>
              <a:ext cx="48947" cy="47226"/>
            </a:xfrm>
            <a:custGeom>
              <a:avLst/>
              <a:gdLst/>
              <a:ahLst/>
              <a:cxnLst/>
              <a:rect l="l" t="t" r="r" b="b"/>
              <a:pathLst>
                <a:path w="1280" h="1235" extrusionOk="0">
                  <a:moveTo>
                    <a:pt x="669" y="0"/>
                  </a:moveTo>
                  <a:cubicBezTo>
                    <a:pt x="642" y="0"/>
                    <a:pt x="615" y="2"/>
                    <a:pt x="587" y="7"/>
                  </a:cubicBezTo>
                  <a:cubicBezTo>
                    <a:pt x="241" y="34"/>
                    <a:pt x="1" y="353"/>
                    <a:pt x="27" y="673"/>
                  </a:cubicBezTo>
                  <a:cubicBezTo>
                    <a:pt x="53" y="1002"/>
                    <a:pt x="342" y="1235"/>
                    <a:pt x="645" y="1235"/>
                  </a:cubicBezTo>
                  <a:cubicBezTo>
                    <a:pt x="661" y="1235"/>
                    <a:pt x="677" y="1234"/>
                    <a:pt x="693" y="1233"/>
                  </a:cubicBezTo>
                  <a:cubicBezTo>
                    <a:pt x="1040" y="1179"/>
                    <a:pt x="1280" y="886"/>
                    <a:pt x="1253" y="540"/>
                  </a:cubicBezTo>
                  <a:cubicBezTo>
                    <a:pt x="1204" y="248"/>
                    <a:pt x="956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497753" y="1216038"/>
              <a:ext cx="48947" cy="47073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36" y="0"/>
                  </a:moveTo>
                  <a:cubicBezTo>
                    <a:pt x="620" y="0"/>
                    <a:pt x="603" y="1"/>
                    <a:pt x="587" y="2"/>
                  </a:cubicBezTo>
                  <a:cubicBezTo>
                    <a:pt x="241" y="56"/>
                    <a:pt x="1" y="349"/>
                    <a:pt x="28" y="695"/>
                  </a:cubicBezTo>
                  <a:cubicBezTo>
                    <a:pt x="78" y="999"/>
                    <a:pt x="345" y="1230"/>
                    <a:pt x="668" y="1230"/>
                  </a:cubicBezTo>
                  <a:cubicBezTo>
                    <a:pt x="685" y="1230"/>
                    <a:pt x="703" y="1229"/>
                    <a:pt x="720" y="1228"/>
                  </a:cubicBezTo>
                  <a:cubicBezTo>
                    <a:pt x="1040" y="1201"/>
                    <a:pt x="1280" y="882"/>
                    <a:pt x="1253" y="562"/>
                  </a:cubicBezTo>
                  <a:cubicBezTo>
                    <a:pt x="1228" y="233"/>
                    <a:pt x="93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125872" y="1375077"/>
              <a:ext cx="279228" cy="146115"/>
            </a:xfrm>
            <a:custGeom>
              <a:avLst/>
              <a:gdLst/>
              <a:ahLst/>
              <a:cxnLst/>
              <a:rect l="l" t="t" r="r" b="b"/>
              <a:pathLst>
                <a:path w="7302" h="3821" extrusionOk="0">
                  <a:moveTo>
                    <a:pt x="533" y="0"/>
                  </a:moveTo>
                  <a:cubicBezTo>
                    <a:pt x="0" y="1972"/>
                    <a:pt x="1999" y="3118"/>
                    <a:pt x="3464" y="3624"/>
                  </a:cubicBezTo>
                  <a:cubicBezTo>
                    <a:pt x="3925" y="3756"/>
                    <a:pt x="4393" y="3821"/>
                    <a:pt x="4857" y="3821"/>
                  </a:cubicBezTo>
                  <a:cubicBezTo>
                    <a:pt x="5706" y="3821"/>
                    <a:pt x="6543" y="3602"/>
                    <a:pt x="7301" y="3171"/>
                  </a:cubicBezTo>
                  <a:cubicBezTo>
                    <a:pt x="7115" y="2691"/>
                    <a:pt x="6821" y="2265"/>
                    <a:pt x="6475" y="1892"/>
                  </a:cubicBezTo>
                  <a:cubicBezTo>
                    <a:pt x="6075" y="1865"/>
                    <a:pt x="5676" y="1839"/>
                    <a:pt x="5249" y="1812"/>
                  </a:cubicBezTo>
                  <a:cubicBezTo>
                    <a:pt x="4557" y="1732"/>
                    <a:pt x="3837" y="1705"/>
                    <a:pt x="3144" y="1599"/>
                  </a:cubicBezTo>
                  <a:cubicBezTo>
                    <a:pt x="2452" y="1466"/>
                    <a:pt x="1759" y="1306"/>
                    <a:pt x="1066" y="1093"/>
                  </a:cubicBezTo>
                  <a:cubicBezTo>
                    <a:pt x="933" y="773"/>
                    <a:pt x="853" y="426"/>
                    <a:pt x="773" y="80"/>
                  </a:cubicBezTo>
                  <a:lnTo>
                    <a:pt x="533" y="0"/>
                  </a:ln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373474" y="1418862"/>
              <a:ext cx="92732" cy="77512"/>
            </a:xfrm>
            <a:custGeom>
              <a:avLst/>
              <a:gdLst/>
              <a:ahLst/>
              <a:cxnLst/>
              <a:rect l="l" t="t" r="r" b="b"/>
              <a:pathLst>
                <a:path w="2425" h="2027" extrusionOk="0">
                  <a:moveTo>
                    <a:pt x="1919" y="1"/>
                  </a:moveTo>
                  <a:cubicBezTo>
                    <a:pt x="1865" y="134"/>
                    <a:pt x="1785" y="267"/>
                    <a:pt x="1705" y="374"/>
                  </a:cubicBezTo>
                  <a:cubicBezTo>
                    <a:pt x="1469" y="753"/>
                    <a:pt x="1358" y="774"/>
                    <a:pt x="981" y="774"/>
                  </a:cubicBezTo>
                  <a:cubicBezTo>
                    <a:pt x="934" y="774"/>
                    <a:pt x="882" y="774"/>
                    <a:pt x="826" y="774"/>
                  </a:cubicBezTo>
                  <a:cubicBezTo>
                    <a:pt x="560" y="774"/>
                    <a:pt x="267" y="774"/>
                    <a:pt x="0" y="747"/>
                  </a:cubicBezTo>
                  <a:lnTo>
                    <a:pt x="0" y="747"/>
                  </a:lnTo>
                  <a:cubicBezTo>
                    <a:pt x="346" y="1120"/>
                    <a:pt x="640" y="1546"/>
                    <a:pt x="826" y="2026"/>
                  </a:cubicBezTo>
                  <a:cubicBezTo>
                    <a:pt x="1599" y="1600"/>
                    <a:pt x="2185" y="880"/>
                    <a:pt x="2425" y="28"/>
                  </a:cubicBezTo>
                  <a:lnTo>
                    <a:pt x="1919" y="1"/>
                  </a:ln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155393" y="1378137"/>
              <a:ext cx="291465" cy="70323"/>
            </a:xfrm>
            <a:custGeom>
              <a:avLst/>
              <a:gdLst/>
              <a:ahLst/>
              <a:cxnLst/>
              <a:rect l="l" t="t" r="r" b="b"/>
              <a:pathLst>
                <a:path w="7622" h="1839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346"/>
                    <a:pt x="161" y="693"/>
                    <a:pt x="294" y="1013"/>
                  </a:cubicBezTo>
                  <a:cubicBezTo>
                    <a:pt x="987" y="1226"/>
                    <a:pt x="1680" y="1386"/>
                    <a:pt x="2372" y="1519"/>
                  </a:cubicBezTo>
                  <a:cubicBezTo>
                    <a:pt x="3039" y="1625"/>
                    <a:pt x="3785" y="1652"/>
                    <a:pt x="4477" y="1732"/>
                  </a:cubicBezTo>
                  <a:cubicBezTo>
                    <a:pt x="5170" y="1785"/>
                    <a:pt x="5836" y="1839"/>
                    <a:pt x="6529" y="1839"/>
                  </a:cubicBezTo>
                  <a:cubicBezTo>
                    <a:pt x="6585" y="1839"/>
                    <a:pt x="6637" y="1839"/>
                    <a:pt x="6684" y="1839"/>
                  </a:cubicBezTo>
                  <a:cubicBezTo>
                    <a:pt x="7061" y="1839"/>
                    <a:pt x="7172" y="1818"/>
                    <a:pt x="7408" y="1439"/>
                  </a:cubicBezTo>
                  <a:cubicBezTo>
                    <a:pt x="7488" y="1306"/>
                    <a:pt x="7568" y="1199"/>
                    <a:pt x="7622" y="1066"/>
                  </a:cubicBezTo>
                  <a:cubicBezTo>
                    <a:pt x="6476" y="1013"/>
                    <a:pt x="5277" y="1013"/>
                    <a:pt x="3865" y="853"/>
                  </a:cubicBezTo>
                  <a:cubicBezTo>
                    <a:pt x="2559" y="720"/>
                    <a:pt x="1253" y="4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964883" y="1265406"/>
              <a:ext cx="131469" cy="56633"/>
            </a:xfrm>
            <a:custGeom>
              <a:avLst/>
              <a:gdLst/>
              <a:ahLst/>
              <a:cxnLst/>
              <a:rect l="l" t="t" r="r" b="b"/>
              <a:pathLst>
                <a:path w="3438" h="1481" extrusionOk="0">
                  <a:moveTo>
                    <a:pt x="1196" y="0"/>
                  </a:moveTo>
                  <a:cubicBezTo>
                    <a:pt x="661" y="0"/>
                    <a:pt x="129" y="171"/>
                    <a:pt x="0" y="657"/>
                  </a:cubicBezTo>
                  <a:lnTo>
                    <a:pt x="0" y="843"/>
                  </a:lnTo>
                  <a:cubicBezTo>
                    <a:pt x="206" y="1303"/>
                    <a:pt x="923" y="1480"/>
                    <a:pt x="1605" y="1480"/>
                  </a:cubicBezTo>
                  <a:cubicBezTo>
                    <a:pt x="2067" y="1480"/>
                    <a:pt x="2513" y="1399"/>
                    <a:pt x="2771" y="1269"/>
                  </a:cubicBezTo>
                  <a:cubicBezTo>
                    <a:pt x="3437" y="950"/>
                    <a:pt x="2611" y="390"/>
                    <a:pt x="2132" y="177"/>
                  </a:cubicBezTo>
                  <a:cubicBezTo>
                    <a:pt x="1891" y="72"/>
                    <a:pt x="1543" y="0"/>
                    <a:pt x="1196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503222" y="1310299"/>
              <a:ext cx="123974" cy="55677"/>
            </a:xfrm>
            <a:custGeom>
              <a:avLst/>
              <a:gdLst/>
              <a:ahLst/>
              <a:cxnLst/>
              <a:rect l="l" t="t" r="r" b="b"/>
              <a:pathLst>
                <a:path w="3242" h="1456" extrusionOk="0">
                  <a:moveTo>
                    <a:pt x="1061" y="0"/>
                  </a:moveTo>
                  <a:cubicBezTo>
                    <a:pt x="722" y="0"/>
                    <a:pt x="419" y="102"/>
                    <a:pt x="311" y="362"/>
                  </a:cubicBezTo>
                  <a:cubicBezTo>
                    <a:pt x="1" y="1034"/>
                    <a:pt x="1221" y="1456"/>
                    <a:pt x="1732" y="1456"/>
                  </a:cubicBezTo>
                  <a:cubicBezTo>
                    <a:pt x="1747" y="1456"/>
                    <a:pt x="1762" y="1455"/>
                    <a:pt x="1776" y="1454"/>
                  </a:cubicBezTo>
                  <a:cubicBezTo>
                    <a:pt x="2549" y="1401"/>
                    <a:pt x="3242" y="868"/>
                    <a:pt x="2309" y="309"/>
                  </a:cubicBezTo>
                  <a:cubicBezTo>
                    <a:pt x="1990" y="149"/>
                    <a:pt x="1643" y="42"/>
                    <a:pt x="1297" y="15"/>
                  </a:cubicBezTo>
                  <a:cubicBezTo>
                    <a:pt x="1217" y="6"/>
                    <a:pt x="1138" y="0"/>
                    <a:pt x="1061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869092" y="1720191"/>
              <a:ext cx="802964" cy="646753"/>
            </a:xfrm>
            <a:custGeom>
              <a:avLst/>
              <a:gdLst/>
              <a:ahLst/>
              <a:cxnLst/>
              <a:rect l="l" t="t" r="r" b="b"/>
              <a:pathLst>
                <a:path w="20998" h="16913" extrusionOk="0">
                  <a:moveTo>
                    <a:pt x="13647" y="1"/>
                  </a:moveTo>
                  <a:cubicBezTo>
                    <a:pt x="13573" y="1"/>
                    <a:pt x="13501" y="11"/>
                    <a:pt x="13430" y="35"/>
                  </a:cubicBezTo>
                  <a:cubicBezTo>
                    <a:pt x="13243" y="115"/>
                    <a:pt x="13297" y="168"/>
                    <a:pt x="13190" y="328"/>
                  </a:cubicBezTo>
                  <a:cubicBezTo>
                    <a:pt x="12764" y="1074"/>
                    <a:pt x="11538" y="1927"/>
                    <a:pt x="10605" y="2033"/>
                  </a:cubicBezTo>
                  <a:cubicBezTo>
                    <a:pt x="10517" y="2045"/>
                    <a:pt x="10434" y="2051"/>
                    <a:pt x="10355" y="2051"/>
                  </a:cubicBezTo>
                  <a:cubicBezTo>
                    <a:pt x="9564" y="2051"/>
                    <a:pt x="9264" y="1465"/>
                    <a:pt x="8634" y="834"/>
                  </a:cubicBezTo>
                  <a:cubicBezTo>
                    <a:pt x="8357" y="534"/>
                    <a:pt x="8260" y="195"/>
                    <a:pt x="7859" y="195"/>
                  </a:cubicBezTo>
                  <a:cubicBezTo>
                    <a:pt x="7797" y="195"/>
                    <a:pt x="7727" y="203"/>
                    <a:pt x="7648" y="221"/>
                  </a:cubicBezTo>
                  <a:cubicBezTo>
                    <a:pt x="6582" y="434"/>
                    <a:pt x="5410" y="674"/>
                    <a:pt x="4610" y="1340"/>
                  </a:cubicBezTo>
                  <a:lnTo>
                    <a:pt x="4077" y="1607"/>
                  </a:lnTo>
                  <a:cubicBezTo>
                    <a:pt x="3784" y="1793"/>
                    <a:pt x="3518" y="2007"/>
                    <a:pt x="3251" y="2220"/>
                  </a:cubicBezTo>
                  <a:cubicBezTo>
                    <a:pt x="2665" y="2699"/>
                    <a:pt x="2212" y="3312"/>
                    <a:pt x="1892" y="3978"/>
                  </a:cubicBezTo>
                  <a:cubicBezTo>
                    <a:pt x="1306" y="5097"/>
                    <a:pt x="427" y="6696"/>
                    <a:pt x="0" y="7869"/>
                  </a:cubicBezTo>
                  <a:cubicBezTo>
                    <a:pt x="480" y="8055"/>
                    <a:pt x="906" y="8348"/>
                    <a:pt x="1413" y="8535"/>
                  </a:cubicBezTo>
                  <a:cubicBezTo>
                    <a:pt x="2025" y="8828"/>
                    <a:pt x="2025" y="8748"/>
                    <a:pt x="2079" y="9441"/>
                  </a:cubicBezTo>
                  <a:cubicBezTo>
                    <a:pt x="2185" y="10693"/>
                    <a:pt x="2185" y="11972"/>
                    <a:pt x="2132" y="13251"/>
                  </a:cubicBezTo>
                  <a:cubicBezTo>
                    <a:pt x="2105" y="13944"/>
                    <a:pt x="2105" y="14610"/>
                    <a:pt x="2185" y="15303"/>
                  </a:cubicBezTo>
                  <a:cubicBezTo>
                    <a:pt x="2265" y="15942"/>
                    <a:pt x="2185" y="16182"/>
                    <a:pt x="2825" y="16369"/>
                  </a:cubicBezTo>
                  <a:cubicBezTo>
                    <a:pt x="4443" y="16844"/>
                    <a:pt x="6183" y="16912"/>
                    <a:pt x="7890" y="16912"/>
                  </a:cubicBezTo>
                  <a:cubicBezTo>
                    <a:pt x="8573" y="16912"/>
                    <a:pt x="9250" y="16902"/>
                    <a:pt x="9913" y="16902"/>
                  </a:cubicBezTo>
                  <a:cubicBezTo>
                    <a:pt x="11405" y="16902"/>
                    <a:pt x="12924" y="16875"/>
                    <a:pt x="14416" y="16715"/>
                  </a:cubicBezTo>
                  <a:cubicBezTo>
                    <a:pt x="15695" y="16715"/>
                    <a:pt x="16947" y="16528"/>
                    <a:pt x="18173" y="16182"/>
                  </a:cubicBezTo>
                  <a:cubicBezTo>
                    <a:pt x="18812" y="16022"/>
                    <a:pt x="18732" y="15756"/>
                    <a:pt x="18812" y="15116"/>
                  </a:cubicBezTo>
                  <a:cubicBezTo>
                    <a:pt x="18892" y="14450"/>
                    <a:pt x="18919" y="13757"/>
                    <a:pt x="18866" y="13091"/>
                  </a:cubicBezTo>
                  <a:cubicBezTo>
                    <a:pt x="18812" y="11812"/>
                    <a:pt x="18839" y="10533"/>
                    <a:pt x="18919" y="9254"/>
                  </a:cubicBezTo>
                  <a:cubicBezTo>
                    <a:pt x="18972" y="8588"/>
                    <a:pt x="18972" y="8641"/>
                    <a:pt x="19585" y="8348"/>
                  </a:cubicBezTo>
                  <a:cubicBezTo>
                    <a:pt x="20065" y="8135"/>
                    <a:pt x="20518" y="7869"/>
                    <a:pt x="20997" y="7682"/>
                  </a:cubicBezTo>
                  <a:cubicBezTo>
                    <a:pt x="20624" y="6510"/>
                    <a:pt x="19718" y="4911"/>
                    <a:pt x="19159" y="3818"/>
                  </a:cubicBezTo>
                  <a:cubicBezTo>
                    <a:pt x="18812" y="3126"/>
                    <a:pt x="18359" y="2513"/>
                    <a:pt x="17800" y="2033"/>
                  </a:cubicBezTo>
                  <a:cubicBezTo>
                    <a:pt x="17533" y="1820"/>
                    <a:pt x="17240" y="1607"/>
                    <a:pt x="16974" y="1420"/>
                  </a:cubicBezTo>
                  <a:lnTo>
                    <a:pt x="16441" y="1154"/>
                  </a:lnTo>
                  <a:cubicBezTo>
                    <a:pt x="15961" y="834"/>
                    <a:pt x="15428" y="594"/>
                    <a:pt x="14895" y="434"/>
                  </a:cubicBezTo>
                  <a:cubicBezTo>
                    <a:pt x="14532" y="344"/>
                    <a:pt x="14072" y="1"/>
                    <a:pt x="13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118721" y="1701109"/>
              <a:ext cx="155943" cy="153687"/>
            </a:xfrm>
            <a:custGeom>
              <a:avLst/>
              <a:gdLst/>
              <a:ahLst/>
              <a:cxnLst/>
              <a:rect l="l" t="t" r="r" b="b"/>
              <a:pathLst>
                <a:path w="4078" h="4019" extrusionOk="0">
                  <a:moveTo>
                    <a:pt x="2798" y="1"/>
                  </a:moveTo>
                  <a:cubicBezTo>
                    <a:pt x="2625" y="54"/>
                    <a:pt x="2379" y="54"/>
                    <a:pt x="2116" y="54"/>
                  </a:cubicBezTo>
                  <a:cubicBezTo>
                    <a:pt x="1853" y="54"/>
                    <a:pt x="1573" y="54"/>
                    <a:pt x="1333" y="107"/>
                  </a:cubicBezTo>
                  <a:cubicBezTo>
                    <a:pt x="267" y="321"/>
                    <a:pt x="161" y="774"/>
                    <a:pt x="81" y="1786"/>
                  </a:cubicBezTo>
                  <a:cubicBezTo>
                    <a:pt x="1" y="2772"/>
                    <a:pt x="1" y="3731"/>
                    <a:pt x="1200" y="3998"/>
                  </a:cubicBezTo>
                  <a:cubicBezTo>
                    <a:pt x="1285" y="4012"/>
                    <a:pt x="1367" y="4019"/>
                    <a:pt x="1447" y="4019"/>
                  </a:cubicBezTo>
                  <a:cubicBezTo>
                    <a:pt x="2269" y="4019"/>
                    <a:pt x="2840" y="3320"/>
                    <a:pt x="3545" y="2932"/>
                  </a:cubicBezTo>
                  <a:cubicBezTo>
                    <a:pt x="3758" y="2772"/>
                    <a:pt x="3944" y="2772"/>
                    <a:pt x="4077" y="2532"/>
                  </a:cubicBezTo>
                  <a:cubicBezTo>
                    <a:pt x="2932" y="1866"/>
                    <a:pt x="2692" y="1493"/>
                    <a:pt x="2932" y="161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273592" y="1700115"/>
              <a:ext cx="176325" cy="159499"/>
            </a:xfrm>
            <a:custGeom>
              <a:avLst/>
              <a:gdLst/>
              <a:ahLst/>
              <a:cxnLst/>
              <a:rect l="l" t="t" r="r" b="b"/>
              <a:pathLst>
                <a:path w="4611" h="4171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2079" y="1199"/>
                    <a:pt x="1280" y="2505"/>
                    <a:pt x="1" y="2611"/>
                  </a:cubicBezTo>
                  <a:cubicBezTo>
                    <a:pt x="774" y="2958"/>
                    <a:pt x="1333" y="3811"/>
                    <a:pt x="2159" y="4104"/>
                  </a:cubicBezTo>
                  <a:cubicBezTo>
                    <a:pt x="2297" y="4150"/>
                    <a:pt x="2423" y="4171"/>
                    <a:pt x="2538" y="4171"/>
                  </a:cubicBezTo>
                  <a:cubicBezTo>
                    <a:pt x="3156" y="4171"/>
                    <a:pt x="3474" y="3564"/>
                    <a:pt x="3811" y="2958"/>
                  </a:cubicBezTo>
                  <a:cubicBezTo>
                    <a:pt x="4237" y="2238"/>
                    <a:pt x="4611" y="1359"/>
                    <a:pt x="3918" y="720"/>
                  </a:cubicBezTo>
                  <a:cubicBezTo>
                    <a:pt x="3411" y="293"/>
                    <a:pt x="2772" y="53"/>
                    <a:pt x="2132" y="53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40582" y="2028212"/>
              <a:ext cx="128984" cy="337124"/>
            </a:xfrm>
            <a:custGeom>
              <a:avLst/>
              <a:gdLst/>
              <a:ahLst/>
              <a:cxnLst/>
              <a:rect l="l" t="t" r="r" b="b"/>
              <a:pathLst>
                <a:path w="3373" h="8816" extrusionOk="0">
                  <a:moveTo>
                    <a:pt x="2371" y="0"/>
                  </a:moveTo>
                  <a:cubicBezTo>
                    <a:pt x="2265" y="213"/>
                    <a:pt x="133" y="613"/>
                    <a:pt x="133" y="613"/>
                  </a:cubicBezTo>
                  <a:cubicBezTo>
                    <a:pt x="0" y="1919"/>
                    <a:pt x="373" y="4477"/>
                    <a:pt x="640" y="5756"/>
                  </a:cubicBezTo>
                  <a:cubicBezTo>
                    <a:pt x="853" y="6768"/>
                    <a:pt x="799" y="7647"/>
                    <a:pt x="1572" y="8420"/>
                  </a:cubicBezTo>
                  <a:cubicBezTo>
                    <a:pt x="1834" y="8699"/>
                    <a:pt x="2067" y="8815"/>
                    <a:pt x="2271" y="8815"/>
                  </a:cubicBezTo>
                  <a:cubicBezTo>
                    <a:pt x="3019" y="8815"/>
                    <a:pt x="3373" y="7250"/>
                    <a:pt x="3331" y="6475"/>
                  </a:cubicBezTo>
                  <a:cubicBezTo>
                    <a:pt x="3304" y="5809"/>
                    <a:pt x="3118" y="2984"/>
                    <a:pt x="2798" y="2105"/>
                  </a:cubicBezTo>
                  <a:lnTo>
                    <a:pt x="2371" y="0"/>
                  </a:ln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843624" y="2014943"/>
              <a:ext cx="147759" cy="386453"/>
            </a:xfrm>
            <a:custGeom>
              <a:avLst/>
              <a:gdLst/>
              <a:ahLst/>
              <a:cxnLst/>
              <a:rect l="l" t="t" r="r" b="b"/>
              <a:pathLst>
                <a:path w="3864" h="10106" extrusionOk="0">
                  <a:moveTo>
                    <a:pt x="2745" y="1"/>
                  </a:moveTo>
                  <a:lnTo>
                    <a:pt x="2105" y="81"/>
                  </a:lnTo>
                  <a:cubicBezTo>
                    <a:pt x="2398" y="773"/>
                    <a:pt x="2025" y="1999"/>
                    <a:pt x="1839" y="2745"/>
                  </a:cubicBezTo>
                  <a:cubicBezTo>
                    <a:pt x="1626" y="3598"/>
                    <a:pt x="1173" y="4477"/>
                    <a:pt x="1039" y="5357"/>
                  </a:cubicBezTo>
                  <a:cubicBezTo>
                    <a:pt x="853" y="6636"/>
                    <a:pt x="0" y="9273"/>
                    <a:pt x="1386" y="9966"/>
                  </a:cubicBezTo>
                  <a:cubicBezTo>
                    <a:pt x="1577" y="10062"/>
                    <a:pt x="1753" y="10105"/>
                    <a:pt x="1915" y="10105"/>
                  </a:cubicBezTo>
                  <a:cubicBezTo>
                    <a:pt x="3149" y="10105"/>
                    <a:pt x="3550" y="7590"/>
                    <a:pt x="3597" y="6742"/>
                  </a:cubicBezTo>
                  <a:cubicBezTo>
                    <a:pt x="3704" y="4930"/>
                    <a:pt x="3864" y="2559"/>
                    <a:pt x="3864" y="747"/>
                  </a:cubicBezTo>
                  <a:cubicBezTo>
                    <a:pt x="3864" y="27"/>
                    <a:pt x="3597" y="214"/>
                    <a:pt x="2745" y="1"/>
                  </a:cubicBez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975054" y="1731319"/>
              <a:ext cx="129442" cy="392113"/>
            </a:xfrm>
            <a:custGeom>
              <a:avLst/>
              <a:gdLst/>
              <a:ahLst/>
              <a:cxnLst/>
              <a:rect l="l" t="t" r="r" b="b"/>
              <a:pathLst>
                <a:path w="3385" h="10254" extrusionOk="0">
                  <a:moveTo>
                    <a:pt x="2538" y="1"/>
                  </a:moveTo>
                  <a:cubicBezTo>
                    <a:pt x="2030" y="1"/>
                    <a:pt x="1439" y="421"/>
                    <a:pt x="1120" y="863"/>
                  </a:cubicBezTo>
                  <a:cubicBezTo>
                    <a:pt x="853" y="1236"/>
                    <a:pt x="107" y="4247"/>
                    <a:pt x="267" y="6085"/>
                  </a:cubicBezTo>
                  <a:cubicBezTo>
                    <a:pt x="400" y="7524"/>
                    <a:pt x="1" y="8404"/>
                    <a:pt x="427" y="9763"/>
                  </a:cubicBezTo>
                  <a:cubicBezTo>
                    <a:pt x="536" y="10113"/>
                    <a:pt x="680" y="10254"/>
                    <a:pt x="840" y="10254"/>
                  </a:cubicBezTo>
                  <a:cubicBezTo>
                    <a:pt x="1421" y="10254"/>
                    <a:pt x="2214" y="8384"/>
                    <a:pt x="2319" y="7924"/>
                  </a:cubicBezTo>
                  <a:cubicBezTo>
                    <a:pt x="2852" y="5952"/>
                    <a:pt x="2985" y="3794"/>
                    <a:pt x="3171" y="1742"/>
                  </a:cubicBezTo>
                  <a:cubicBezTo>
                    <a:pt x="3225" y="1103"/>
                    <a:pt x="3385" y="250"/>
                    <a:pt x="2825" y="37"/>
                  </a:cubicBezTo>
                  <a:cubicBezTo>
                    <a:pt x="2772" y="10"/>
                    <a:pt x="2718" y="10"/>
                    <a:pt x="2665" y="10"/>
                  </a:cubicBezTo>
                  <a:cubicBezTo>
                    <a:pt x="2624" y="4"/>
                    <a:pt x="2581" y="1"/>
                    <a:pt x="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437640" y="1724244"/>
              <a:ext cx="130475" cy="400182"/>
            </a:xfrm>
            <a:custGeom>
              <a:avLst/>
              <a:gdLst/>
              <a:ahLst/>
              <a:cxnLst/>
              <a:rect l="l" t="t" r="r" b="b"/>
              <a:pathLst>
                <a:path w="3412" h="10465" extrusionOk="0">
                  <a:moveTo>
                    <a:pt x="861" y="0"/>
                  </a:moveTo>
                  <a:cubicBezTo>
                    <a:pt x="823" y="0"/>
                    <a:pt x="785" y="3"/>
                    <a:pt x="747" y="9"/>
                  </a:cubicBezTo>
                  <a:cubicBezTo>
                    <a:pt x="694" y="9"/>
                    <a:pt x="640" y="9"/>
                    <a:pt x="587" y="35"/>
                  </a:cubicBezTo>
                  <a:cubicBezTo>
                    <a:pt x="1" y="248"/>
                    <a:pt x="187" y="1128"/>
                    <a:pt x="241" y="1741"/>
                  </a:cubicBezTo>
                  <a:cubicBezTo>
                    <a:pt x="427" y="3792"/>
                    <a:pt x="560" y="5951"/>
                    <a:pt x="1093" y="7896"/>
                  </a:cubicBezTo>
                  <a:cubicBezTo>
                    <a:pt x="1199" y="8384"/>
                    <a:pt x="2017" y="10465"/>
                    <a:pt x="2601" y="10465"/>
                  </a:cubicBezTo>
                  <a:cubicBezTo>
                    <a:pt x="2749" y="10465"/>
                    <a:pt x="2882" y="10330"/>
                    <a:pt x="2985" y="10001"/>
                  </a:cubicBezTo>
                  <a:cubicBezTo>
                    <a:pt x="3411" y="8669"/>
                    <a:pt x="2825" y="6350"/>
                    <a:pt x="2932" y="4938"/>
                  </a:cubicBezTo>
                  <a:cubicBezTo>
                    <a:pt x="2985" y="3632"/>
                    <a:pt x="3145" y="1794"/>
                    <a:pt x="2292" y="888"/>
                  </a:cubicBezTo>
                  <a:cubicBezTo>
                    <a:pt x="1921" y="467"/>
                    <a:pt x="1366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438673" y="1868217"/>
              <a:ext cx="269018" cy="497732"/>
            </a:xfrm>
            <a:custGeom>
              <a:avLst/>
              <a:gdLst/>
              <a:ahLst/>
              <a:cxnLst/>
              <a:rect l="l" t="t" r="r" b="b"/>
              <a:pathLst>
                <a:path w="7035" h="13016" extrusionOk="0">
                  <a:moveTo>
                    <a:pt x="3118" y="1"/>
                  </a:moveTo>
                  <a:cubicBezTo>
                    <a:pt x="2425" y="1"/>
                    <a:pt x="960" y="81"/>
                    <a:pt x="667" y="400"/>
                  </a:cubicBezTo>
                  <a:cubicBezTo>
                    <a:pt x="267" y="827"/>
                    <a:pt x="0" y="1386"/>
                    <a:pt x="347" y="1440"/>
                  </a:cubicBezTo>
                  <a:cubicBezTo>
                    <a:pt x="294" y="1520"/>
                    <a:pt x="267" y="1573"/>
                    <a:pt x="240" y="1653"/>
                  </a:cubicBezTo>
                  <a:cubicBezTo>
                    <a:pt x="187" y="1866"/>
                    <a:pt x="27" y="2425"/>
                    <a:pt x="294" y="2585"/>
                  </a:cubicBezTo>
                  <a:cubicBezTo>
                    <a:pt x="160" y="2825"/>
                    <a:pt x="134" y="3065"/>
                    <a:pt x="160" y="3331"/>
                  </a:cubicBezTo>
                  <a:cubicBezTo>
                    <a:pt x="228" y="3738"/>
                    <a:pt x="392" y="3877"/>
                    <a:pt x="587" y="3877"/>
                  </a:cubicBezTo>
                  <a:cubicBezTo>
                    <a:pt x="621" y="3877"/>
                    <a:pt x="657" y="3872"/>
                    <a:pt x="693" y="3864"/>
                  </a:cubicBezTo>
                  <a:cubicBezTo>
                    <a:pt x="800" y="4157"/>
                    <a:pt x="986" y="4451"/>
                    <a:pt x="1093" y="4690"/>
                  </a:cubicBezTo>
                  <a:cubicBezTo>
                    <a:pt x="1066" y="4531"/>
                    <a:pt x="1066" y="4344"/>
                    <a:pt x="1093" y="4184"/>
                  </a:cubicBezTo>
                  <a:cubicBezTo>
                    <a:pt x="1679" y="4291"/>
                    <a:pt x="2265" y="4477"/>
                    <a:pt x="2772" y="4797"/>
                  </a:cubicBezTo>
                  <a:cubicBezTo>
                    <a:pt x="2772" y="5396"/>
                    <a:pt x="2959" y="6978"/>
                    <a:pt x="3727" y="6978"/>
                  </a:cubicBezTo>
                  <a:cubicBezTo>
                    <a:pt x="3779" y="6978"/>
                    <a:pt x="3834" y="6970"/>
                    <a:pt x="3891" y="6955"/>
                  </a:cubicBezTo>
                  <a:lnTo>
                    <a:pt x="4131" y="7994"/>
                  </a:lnTo>
                  <a:cubicBezTo>
                    <a:pt x="4237" y="8874"/>
                    <a:pt x="4370" y="9700"/>
                    <a:pt x="4450" y="10579"/>
                  </a:cubicBezTo>
                  <a:cubicBezTo>
                    <a:pt x="4477" y="11192"/>
                    <a:pt x="4530" y="12684"/>
                    <a:pt x="5143" y="12977"/>
                  </a:cubicBezTo>
                  <a:cubicBezTo>
                    <a:pt x="5204" y="13004"/>
                    <a:pt x="5273" y="13016"/>
                    <a:pt x="5347" y="13016"/>
                  </a:cubicBezTo>
                  <a:cubicBezTo>
                    <a:pt x="5800" y="13016"/>
                    <a:pt x="6460" y="12578"/>
                    <a:pt x="6689" y="12258"/>
                  </a:cubicBezTo>
                  <a:cubicBezTo>
                    <a:pt x="7035" y="11725"/>
                    <a:pt x="6715" y="11192"/>
                    <a:pt x="6582" y="10579"/>
                  </a:cubicBezTo>
                  <a:cubicBezTo>
                    <a:pt x="6262" y="9194"/>
                    <a:pt x="5809" y="7835"/>
                    <a:pt x="5250" y="6529"/>
                  </a:cubicBezTo>
                  <a:cubicBezTo>
                    <a:pt x="4797" y="5543"/>
                    <a:pt x="5116" y="4797"/>
                    <a:pt x="5223" y="3758"/>
                  </a:cubicBezTo>
                  <a:cubicBezTo>
                    <a:pt x="5382" y="2248"/>
                    <a:pt x="4804" y="27"/>
                    <a:pt x="3148" y="27"/>
                  </a:cubicBezTo>
                  <a:cubicBezTo>
                    <a:pt x="3138" y="27"/>
                    <a:pt x="3128" y="27"/>
                    <a:pt x="3118" y="27"/>
                  </a:cubicBezTo>
                  <a:lnTo>
                    <a:pt x="3118" y="1"/>
                  </a:ln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461081" y="1973185"/>
              <a:ext cx="98889" cy="43861"/>
            </a:xfrm>
            <a:custGeom>
              <a:avLst/>
              <a:gdLst/>
              <a:ahLst/>
              <a:cxnLst/>
              <a:rect l="l" t="t" r="r" b="b"/>
              <a:pathLst>
                <a:path w="2586" h="1147" extrusionOk="0">
                  <a:moveTo>
                    <a:pt x="987" y="0"/>
                  </a:moveTo>
                  <a:cubicBezTo>
                    <a:pt x="773" y="27"/>
                    <a:pt x="560" y="54"/>
                    <a:pt x="347" y="160"/>
                  </a:cubicBezTo>
                  <a:cubicBezTo>
                    <a:pt x="240" y="213"/>
                    <a:pt x="161" y="267"/>
                    <a:pt x="107" y="373"/>
                  </a:cubicBezTo>
                  <a:cubicBezTo>
                    <a:pt x="27" y="453"/>
                    <a:pt x="1" y="533"/>
                    <a:pt x="1" y="640"/>
                  </a:cubicBezTo>
                  <a:cubicBezTo>
                    <a:pt x="1" y="720"/>
                    <a:pt x="1" y="800"/>
                    <a:pt x="27" y="880"/>
                  </a:cubicBezTo>
                  <a:cubicBezTo>
                    <a:pt x="54" y="933"/>
                    <a:pt x="81" y="986"/>
                    <a:pt x="107" y="1039"/>
                  </a:cubicBezTo>
                  <a:cubicBezTo>
                    <a:pt x="161" y="1119"/>
                    <a:pt x="187" y="1146"/>
                    <a:pt x="187" y="1146"/>
                  </a:cubicBezTo>
                  <a:lnTo>
                    <a:pt x="161" y="1013"/>
                  </a:lnTo>
                  <a:cubicBezTo>
                    <a:pt x="161" y="959"/>
                    <a:pt x="161" y="906"/>
                    <a:pt x="161" y="853"/>
                  </a:cubicBezTo>
                  <a:cubicBezTo>
                    <a:pt x="161" y="773"/>
                    <a:pt x="161" y="720"/>
                    <a:pt x="187" y="666"/>
                  </a:cubicBezTo>
                  <a:cubicBezTo>
                    <a:pt x="240" y="533"/>
                    <a:pt x="347" y="453"/>
                    <a:pt x="480" y="427"/>
                  </a:cubicBezTo>
                  <a:cubicBezTo>
                    <a:pt x="640" y="373"/>
                    <a:pt x="827" y="347"/>
                    <a:pt x="1013" y="320"/>
                  </a:cubicBezTo>
                  <a:lnTo>
                    <a:pt x="2585" y="320"/>
                  </a:lnTo>
                  <a:cubicBezTo>
                    <a:pt x="2425" y="240"/>
                    <a:pt x="2266" y="187"/>
                    <a:pt x="2106" y="133"/>
                  </a:cubicBezTo>
                  <a:cubicBezTo>
                    <a:pt x="1733" y="27"/>
                    <a:pt x="1360" y="0"/>
                    <a:pt x="987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450910" y="1941179"/>
              <a:ext cx="110055" cy="27953"/>
            </a:xfrm>
            <a:custGeom>
              <a:avLst/>
              <a:gdLst/>
              <a:ahLst/>
              <a:cxnLst/>
              <a:rect l="l" t="t" r="r" b="b"/>
              <a:pathLst>
                <a:path w="2878" h="731" extrusionOk="0">
                  <a:moveTo>
                    <a:pt x="1616" y="1"/>
                  </a:moveTo>
                  <a:cubicBezTo>
                    <a:pt x="1520" y="1"/>
                    <a:pt x="1425" y="4"/>
                    <a:pt x="1332" y="11"/>
                  </a:cubicBezTo>
                  <a:cubicBezTo>
                    <a:pt x="1146" y="38"/>
                    <a:pt x="933" y="65"/>
                    <a:pt x="746" y="118"/>
                  </a:cubicBezTo>
                  <a:cubicBezTo>
                    <a:pt x="586" y="144"/>
                    <a:pt x="427" y="224"/>
                    <a:pt x="267" y="331"/>
                  </a:cubicBezTo>
                  <a:cubicBezTo>
                    <a:pt x="213" y="358"/>
                    <a:pt x="160" y="411"/>
                    <a:pt x="107" y="464"/>
                  </a:cubicBezTo>
                  <a:cubicBezTo>
                    <a:pt x="80" y="491"/>
                    <a:pt x="53" y="544"/>
                    <a:pt x="27" y="597"/>
                  </a:cubicBezTo>
                  <a:cubicBezTo>
                    <a:pt x="0" y="651"/>
                    <a:pt x="0" y="677"/>
                    <a:pt x="0" y="731"/>
                  </a:cubicBezTo>
                  <a:lnTo>
                    <a:pt x="80" y="624"/>
                  </a:lnTo>
                  <a:cubicBezTo>
                    <a:pt x="107" y="597"/>
                    <a:pt x="133" y="571"/>
                    <a:pt x="187" y="544"/>
                  </a:cubicBezTo>
                  <a:cubicBezTo>
                    <a:pt x="240" y="544"/>
                    <a:pt x="293" y="517"/>
                    <a:pt x="373" y="491"/>
                  </a:cubicBezTo>
                  <a:cubicBezTo>
                    <a:pt x="506" y="438"/>
                    <a:pt x="666" y="411"/>
                    <a:pt x="826" y="411"/>
                  </a:cubicBezTo>
                  <a:cubicBezTo>
                    <a:pt x="986" y="384"/>
                    <a:pt x="1173" y="358"/>
                    <a:pt x="1359" y="358"/>
                  </a:cubicBezTo>
                  <a:lnTo>
                    <a:pt x="1919" y="304"/>
                  </a:lnTo>
                  <a:cubicBezTo>
                    <a:pt x="2079" y="278"/>
                    <a:pt x="2238" y="278"/>
                    <a:pt x="2398" y="251"/>
                  </a:cubicBezTo>
                  <a:cubicBezTo>
                    <a:pt x="2558" y="224"/>
                    <a:pt x="2718" y="198"/>
                    <a:pt x="2878" y="171"/>
                  </a:cubicBezTo>
                  <a:cubicBezTo>
                    <a:pt x="2718" y="118"/>
                    <a:pt x="2558" y="91"/>
                    <a:pt x="2398" y="65"/>
                  </a:cubicBezTo>
                  <a:cubicBezTo>
                    <a:pt x="2145" y="26"/>
                    <a:pt x="1877" y="1"/>
                    <a:pt x="161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449877" y="1901868"/>
              <a:ext cx="111087" cy="21414"/>
            </a:xfrm>
            <a:custGeom>
              <a:avLst/>
              <a:gdLst/>
              <a:ahLst/>
              <a:cxnLst/>
              <a:rect l="l" t="t" r="r" b="b"/>
              <a:pathLst>
                <a:path w="2905" h="560" extrusionOk="0">
                  <a:moveTo>
                    <a:pt x="1386" y="0"/>
                  </a:moveTo>
                  <a:cubicBezTo>
                    <a:pt x="1013" y="0"/>
                    <a:pt x="667" y="53"/>
                    <a:pt x="320" y="213"/>
                  </a:cubicBezTo>
                  <a:cubicBezTo>
                    <a:pt x="214" y="240"/>
                    <a:pt x="107" y="320"/>
                    <a:pt x="27" y="426"/>
                  </a:cubicBezTo>
                  <a:cubicBezTo>
                    <a:pt x="27" y="453"/>
                    <a:pt x="1" y="480"/>
                    <a:pt x="1" y="506"/>
                  </a:cubicBezTo>
                  <a:lnTo>
                    <a:pt x="1" y="560"/>
                  </a:lnTo>
                  <a:cubicBezTo>
                    <a:pt x="27" y="506"/>
                    <a:pt x="54" y="480"/>
                    <a:pt x="107" y="480"/>
                  </a:cubicBezTo>
                  <a:cubicBezTo>
                    <a:pt x="187" y="426"/>
                    <a:pt x="294" y="400"/>
                    <a:pt x="400" y="373"/>
                  </a:cubicBezTo>
                  <a:cubicBezTo>
                    <a:pt x="720" y="346"/>
                    <a:pt x="1066" y="320"/>
                    <a:pt x="1413" y="320"/>
                  </a:cubicBezTo>
                  <a:cubicBezTo>
                    <a:pt x="1759" y="320"/>
                    <a:pt x="2132" y="320"/>
                    <a:pt x="2425" y="293"/>
                  </a:cubicBezTo>
                  <a:cubicBezTo>
                    <a:pt x="2692" y="293"/>
                    <a:pt x="2905" y="266"/>
                    <a:pt x="2905" y="266"/>
                  </a:cubicBezTo>
                  <a:cubicBezTo>
                    <a:pt x="2745" y="187"/>
                    <a:pt x="2585" y="160"/>
                    <a:pt x="2425" y="107"/>
                  </a:cubicBezTo>
                  <a:cubicBezTo>
                    <a:pt x="2079" y="27"/>
                    <a:pt x="1733" y="0"/>
                    <a:pt x="1386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835479" y="1875368"/>
              <a:ext cx="267986" cy="530542"/>
            </a:xfrm>
            <a:custGeom>
              <a:avLst/>
              <a:gdLst/>
              <a:ahLst/>
              <a:cxnLst/>
              <a:rect l="l" t="t" r="r" b="b"/>
              <a:pathLst>
                <a:path w="7008" h="13874" extrusionOk="0">
                  <a:moveTo>
                    <a:pt x="3917" y="0"/>
                  </a:moveTo>
                  <a:lnTo>
                    <a:pt x="3917" y="27"/>
                  </a:lnTo>
                  <a:cubicBezTo>
                    <a:pt x="3907" y="27"/>
                    <a:pt x="3897" y="27"/>
                    <a:pt x="3887" y="27"/>
                  </a:cubicBezTo>
                  <a:cubicBezTo>
                    <a:pt x="2231" y="27"/>
                    <a:pt x="1653" y="2247"/>
                    <a:pt x="1812" y="3757"/>
                  </a:cubicBezTo>
                  <a:cubicBezTo>
                    <a:pt x="1892" y="4796"/>
                    <a:pt x="2212" y="5543"/>
                    <a:pt x="1785" y="6502"/>
                  </a:cubicBezTo>
                  <a:cubicBezTo>
                    <a:pt x="1226" y="7834"/>
                    <a:pt x="773" y="9193"/>
                    <a:pt x="453" y="10579"/>
                  </a:cubicBezTo>
                  <a:cubicBezTo>
                    <a:pt x="320" y="11165"/>
                    <a:pt x="0" y="11724"/>
                    <a:pt x="346" y="12257"/>
                  </a:cubicBezTo>
                  <a:cubicBezTo>
                    <a:pt x="571" y="12632"/>
                    <a:pt x="1288" y="13873"/>
                    <a:pt x="1728" y="13873"/>
                  </a:cubicBezTo>
                  <a:cubicBezTo>
                    <a:pt x="1757" y="13873"/>
                    <a:pt x="1785" y="13868"/>
                    <a:pt x="1812" y="13856"/>
                  </a:cubicBezTo>
                  <a:cubicBezTo>
                    <a:pt x="2425" y="13563"/>
                    <a:pt x="2531" y="11191"/>
                    <a:pt x="2585" y="10579"/>
                  </a:cubicBezTo>
                  <a:cubicBezTo>
                    <a:pt x="2638" y="9699"/>
                    <a:pt x="2771" y="8873"/>
                    <a:pt x="2904" y="7994"/>
                  </a:cubicBezTo>
                  <a:lnTo>
                    <a:pt x="3144" y="6955"/>
                  </a:lnTo>
                  <a:cubicBezTo>
                    <a:pt x="3201" y="6970"/>
                    <a:pt x="3256" y="6977"/>
                    <a:pt x="3307" y="6977"/>
                  </a:cubicBezTo>
                  <a:cubicBezTo>
                    <a:pt x="4073" y="6977"/>
                    <a:pt x="4237" y="5396"/>
                    <a:pt x="4237" y="4796"/>
                  </a:cubicBezTo>
                  <a:cubicBezTo>
                    <a:pt x="4770" y="4477"/>
                    <a:pt x="5329" y="4290"/>
                    <a:pt x="5942" y="4184"/>
                  </a:cubicBezTo>
                  <a:cubicBezTo>
                    <a:pt x="5942" y="4344"/>
                    <a:pt x="5942" y="4530"/>
                    <a:pt x="5942" y="4690"/>
                  </a:cubicBezTo>
                  <a:cubicBezTo>
                    <a:pt x="6049" y="4450"/>
                    <a:pt x="6235" y="4157"/>
                    <a:pt x="6342" y="3864"/>
                  </a:cubicBezTo>
                  <a:cubicBezTo>
                    <a:pt x="6378" y="3872"/>
                    <a:pt x="6414" y="3876"/>
                    <a:pt x="6448" y="3876"/>
     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       <a:pt x="6901" y="3065"/>
                    <a:pt x="6875" y="2825"/>
                    <a:pt x="6741" y="2585"/>
                  </a:cubicBezTo>
                  <a:cubicBezTo>
                    <a:pt x="6981" y="2425"/>
                    <a:pt x="6848" y="1865"/>
                    <a:pt x="6768" y="1626"/>
                  </a:cubicBezTo>
                  <a:cubicBezTo>
                    <a:pt x="6741" y="1572"/>
                    <a:pt x="6715" y="1492"/>
                    <a:pt x="6688" y="1439"/>
                  </a:cubicBezTo>
                  <a:cubicBezTo>
                    <a:pt x="7008" y="1386"/>
                    <a:pt x="6795" y="853"/>
                    <a:pt x="6395" y="453"/>
                  </a:cubicBezTo>
                  <a:cubicBezTo>
                    <a:pt x="6129" y="133"/>
                    <a:pt x="4610" y="0"/>
                    <a:pt x="39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991344" y="1979112"/>
              <a:ext cx="90744" cy="45047"/>
            </a:xfrm>
            <a:custGeom>
              <a:avLst/>
              <a:gdLst/>
              <a:ahLst/>
              <a:cxnLst/>
              <a:rect l="l" t="t" r="r" b="b"/>
              <a:pathLst>
                <a:path w="2373" h="1178" extrusionOk="0">
                  <a:moveTo>
                    <a:pt x="1332" y="0"/>
                  </a:moveTo>
                  <a:cubicBezTo>
                    <a:pt x="883" y="0"/>
                    <a:pt x="421" y="85"/>
                    <a:pt x="1" y="272"/>
                  </a:cubicBezTo>
                  <a:cubicBezTo>
                    <a:pt x="1" y="272"/>
                    <a:pt x="214" y="298"/>
                    <a:pt x="481" y="298"/>
                  </a:cubicBezTo>
                  <a:lnTo>
                    <a:pt x="960" y="298"/>
                  </a:lnTo>
                  <a:cubicBezTo>
                    <a:pt x="1053" y="312"/>
                    <a:pt x="1147" y="312"/>
                    <a:pt x="1237" y="312"/>
                  </a:cubicBezTo>
                  <a:cubicBezTo>
                    <a:pt x="1327" y="312"/>
                    <a:pt x="1413" y="312"/>
                    <a:pt x="1493" y="325"/>
                  </a:cubicBezTo>
                  <a:cubicBezTo>
                    <a:pt x="1573" y="325"/>
                    <a:pt x="1653" y="352"/>
                    <a:pt x="1760" y="378"/>
                  </a:cubicBezTo>
                  <a:cubicBezTo>
                    <a:pt x="1813" y="378"/>
                    <a:pt x="1893" y="405"/>
                    <a:pt x="1973" y="431"/>
                  </a:cubicBezTo>
                  <a:cubicBezTo>
                    <a:pt x="1999" y="458"/>
                    <a:pt x="2026" y="485"/>
                    <a:pt x="2053" y="485"/>
                  </a:cubicBezTo>
                  <a:cubicBezTo>
                    <a:pt x="2079" y="511"/>
                    <a:pt x="2079" y="538"/>
                    <a:pt x="2106" y="565"/>
                  </a:cubicBezTo>
                  <a:cubicBezTo>
                    <a:pt x="2133" y="618"/>
                    <a:pt x="2159" y="671"/>
                    <a:pt x="2186" y="725"/>
                  </a:cubicBezTo>
                  <a:lnTo>
                    <a:pt x="2186" y="884"/>
                  </a:lnTo>
                  <a:cubicBezTo>
                    <a:pt x="2186" y="938"/>
                    <a:pt x="2159" y="991"/>
                    <a:pt x="2159" y="1044"/>
                  </a:cubicBezTo>
                  <a:lnTo>
                    <a:pt x="2159" y="1178"/>
                  </a:lnTo>
                  <a:cubicBezTo>
                    <a:pt x="2159" y="1178"/>
                    <a:pt x="2186" y="1151"/>
                    <a:pt x="2239" y="1071"/>
                  </a:cubicBezTo>
                  <a:cubicBezTo>
                    <a:pt x="2266" y="1018"/>
                    <a:pt x="2292" y="991"/>
                    <a:pt x="2319" y="938"/>
                  </a:cubicBezTo>
                  <a:cubicBezTo>
                    <a:pt x="2346" y="858"/>
                    <a:pt x="2346" y="778"/>
                    <a:pt x="2372" y="725"/>
                  </a:cubicBezTo>
                  <a:cubicBezTo>
                    <a:pt x="2372" y="618"/>
                    <a:pt x="2372" y="538"/>
                    <a:pt x="2319" y="431"/>
                  </a:cubicBezTo>
                  <a:cubicBezTo>
                    <a:pt x="2319" y="378"/>
                    <a:pt x="2292" y="352"/>
                    <a:pt x="2239" y="298"/>
                  </a:cubicBezTo>
                  <a:cubicBezTo>
                    <a:pt x="2213" y="272"/>
                    <a:pt x="2159" y="218"/>
                    <a:pt x="2133" y="192"/>
                  </a:cubicBezTo>
                  <a:cubicBezTo>
                    <a:pt x="2026" y="138"/>
                    <a:pt x="1919" y="85"/>
                    <a:pt x="1839" y="58"/>
                  </a:cubicBezTo>
                  <a:cubicBezTo>
                    <a:pt x="1733" y="32"/>
                    <a:pt x="1626" y="5"/>
                    <a:pt x="1520" y="5"/>
                  </a:cubicBezTo>
                  <a:cubicBezTo>
                    <a:pt x="1457" y="2"/>
                    <a:pt x="1395" y="0"/>
                    <a:pt x="1332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982205" y="1947029"/>
              <a:ext cx="110055" cy="29254"/>
            </a:xfrm>
            <a:custGeom>
              <a:avLst/>
              <a:gdLst/>
              <a:ahLst/>
              <a:cxnLst/>
              <a:rect l="l" t="t" r="r" b="b"/>
              <a:pathLst>
                <a:path w="2878" h="765" extrusionOk="0">
                  <a:moveTo>
                    <a:pt x="1105" y="1"/>
                  </a:moveTo>
                  <a:cubicBezTo>
                    <a:pt x="895" y="1"/>
                    <a:pt x="683" y="14"/>
                    <a:pt x="480" y="45"/>
                  </a:cubicBezTo>
                  <a:cubicBezTo>
                    <a:pt x="320" y="71"/>
                    <a:pt x="160" y="98"/>
                    <a:pt x="0" y="151"/>
                  </a:cubicBezTo>
                  <a:cubicBezTo>
                    <a:pt x="160" y="178"/>
                    <a:pt x="320" y="231"/>
                    <a:pt x="480" y="231"/>
                  </a:cubicBezTo>
                  <a:cubicBezTo>
                    <a:pt x="640" y="258"/>
                    <a:pt x="799" y="285"/>
                    <a:pt x="959" y="285"/>
                  </a:cubicBezTo>
                  <a:lnTo>
                    <a:pt x="1519" y="338"/>
                  </a:lnTo>
                  <a:cubicBezTo>
                    <a:pt x="1705" y="364"/>
                    <a:pt x="1892" y="391"/>
                    <a:pt x="2052" y="391"/>
                  </a:cubicBezTo>
                  <a:cubicBezTo>
                    <a:pt x="2212" y="418"/>
                    <a:pt x="2345" y="471"/>
                    <a:pt x="2505" y="498"/>
                  </a:cubicBezTo>
                  <a:cubicBezTo>
                    <a:pt x="2558" y="524"/>
                    <a:pt x="2638" y="551"/>
                    <a:pt x="2665" y="578"/>
                  </a:cubicBezTo>
                  <a:cubicBezTo>
                    <a:pt x="2718" y="604"/>
                    <a:pt x="2745" y="631"/>
                    <a:pt x="2771" y="658"/>
                  </a:cubicBezTo>
                  <a:lnTo>
                    <a:pt x="2878" y="764"/>
                  </a:lnTo>
                  <a:cubicBezTo>
                    <a:pt x="2851" y="711"/>
                    <a:pt x="2851" y="658"/>
                    <a:pt x="2825" y="631"/>
                  </a:cubicBezTo>
                  <a:cubicBezTo>
                    <a:pt x="2771" y="498"/>
                    <a:pt x="2691" y="418"/>
                    <a:pt x="2585" y="338"/>
                  </a:cubicBezTo>
                  <a:cubicBezTo>
                    <a:pt x="2452" y="231"/>
                    <a:pt x="2292" y="178"/>
                    <a:pt x="2105" y="125"/>
                  </a:cubicBezTo>
                  <a:cubicBezTo>
                    <a:pt x="1919" y="71"/>
                    <a:pt x="1732" y="45"/>
                    <a:pt x="1546" y="18"/>
                  </a:cubicBezTo>
                  <a:cubicBezTo>
                    <a:pt x="1402" y="7"/>
                    <a:pt x="1254" y="1"/>
                    <a:pt x="1105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977081" y="1907948"/>
              <a:ext cx="116211" cy="21453"/>
            </a:xfrm>
            <a:custGeom>
              <a:avLst/>
              <a:gdLst/>
              <a:ahLst/>
              <a:cxnLst/>
              <a:rect l="l" t="t" r="r" b="b"/>
              <a:pathLst>
                <a:path w="3039" h="561" extrusionOk="0">
                  <a:moveTo>
                    <a:pt x="1546" y="1"/>
                  </a:moveTo>
                  <a:cubicBezTo>
                    <a:pt x="1200" y="1"/>
                    <a:pt x="827" y="28"/>
                    <a:pt x="480" y="81"/>
                  </a:cubicBezTo>
                  <a:cubicBezTo>
                    <a:pt x="321" y="107"/>
                    <a:pt x="161" y="161"/>
                    <a:pt x="1" y="187"/>
                  </a:cubicBezTo>
                  <a:cubicBezTo>
                    <a:pt x="161" y="241"/>
                    <a:pt x="321" y="267"/>
                    <a:pt x="507" y="294"/>
                  </a:cubicBezTo>
                  <a:cubicBezTo>
                    <a:pt x="640" y="321"/>
                    <a:pt x="827" y="347"/>
                    <a:pt x="987" y="347"/>
                  </a:cubicBezTo>
                  <a:lnTo>
                    <a:pt x="1546" y="347"/>
                  </a:lnTo>
                  <a:cubicBezTo>
                    <a:pt x="1600" y="334"/>
                    <a:pt x="1653" y="327"/>
                    <a:pt x="1703" y="327"/>
                  </a:cubicBezTo>
                  <a:cubicBezTo>
                    <a:pt x="1753" y="327"/>
                    <a:pt x="1799" y="334"/>
                    <a:pt x="1839" y="347"/>
                  </a:cubicBezTo>
                  <a:lnTo>
                    <a:pt x="2106" y="347"/>
                  </a:lnTo>
                  <a:cubicBezTo>
                    <a:pt x="2186" y="374"/>
                    <a:pt x="2266" y="401"/>
                    <a:pt x="2346" y="401"/>
                  </a:cubicBezTo>
                  <a:lnTo>
                    <a:pt x="2586" y="427"/>
                  </a:lnTo>
                  <a:cubicBezTo>
                    <a:pt x="2719" y="454"/>
                    <a:pt x="2825" y="507"/>
                    <a:pt x="2905" y="534"/>
                  </a:cubicBezTo>
                  <a:lnTo>
                    <a:pt x="3038" y="560"/>
                  </a:lnTo>
                  <a:lnTo>
                    <a:pt x="3038" y="560"/>
                  </a:lnTo>
                  <a:lnTo>
                    <a:pt x="2932" y="481"/>
                  </a:lnTo>
                  <a:cubicBezTo>
                    <a:pt x="2852" y="401"/>
                    <a:pt x="2745" y="321"/>
                    <a:pt x="2639" y="267"/>
                  </a:cubicBezTo>
                  <a:cubicBezTo>
                    <a:pt x="2559" y="241"/>
                    <a:pt x="2506" y="187"/>
                    <a:pt x="2426" y="161"/>
                  </a:cubicBezTo>
                  <a:cubicBezTo>
                    <a:pt x="2319" y="134"/>
                    <a:pt x="2239" y="81"/>
                    <a:pt x="2133" y="81"/>
                  </a:cubicBezTo>
                  <a:cubicBezTo>
                    <a:pt x="2053" y="54"/>
                    <a:pt x="1946" y="28"/>
                    <a:pt x="1866" y="28"/>
                  </a:cubicBezTo>
                  <a:cubicBezTo>
                    <a:pt x="1759" y="1"/>
                    <a:pt x="1653" y="1"/>
                    <a:pt x="154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104458" y="961018"/>
              <a:ext cx="72388" cy="36060"/>
            </a:xfrm>
            <a:custGeom>
              <a:avLst/>
              <a:gdLst/>
              <a:ahLst/>
              <a:cxnLst/>
              <a:rect l="l" t="t" r="r" b="b"/>
              <a:pathLst>
                <a:path w="1893" h="943" extrusionOk="0">
                  <a:moveTo>
                    <a:pt x="1467" y="0"/>
                  </a:moveTo>
                  <a:cubicBezTo>
                    <a:pt x="844" y="0"/>
                    <a:pt x="351" y="418"/>
                    <a:pt x="1" y="943"/>
                  </a:cubicBezTo>
                  <a:lnTo>
                    <a:pt x="1892" y="63"/>
                  </a:lnTo>
                  <a:cubicBezTo>
                    <a:pt x="1744" y="20"/>
                    <a:pt x="1602" y="0"/>
                    <a:pt x="1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507963" y="985835"/>
              <a:ext cx="57092" cy="64243"/>
            </a:xfrm>
            <a:custGeom>
              <a:avLst/>
              <a:gdLst/>
              <a:ahLst/>
              <a:cxnLst/>
              <a:rect l="l" t="t" r="r" b="b"/>
              <a:pathLst>
                <a:path w="1493" h="1680" extrusionOk="0">
                  <a:moveTo>
                    <a:pt x="0" y="0"/>
                  </a:moveTo>
                  <a:lnTo>
                    <a:pt x="1493" y="1679"/>
                  </a:lnTo>
                  <a:cubicBezTo>
                    <a:pt x="1359" y="906"/>
                    <a:pt x="853" y="1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343579" y="1615338"/>
              <a:ext cx="831491" cy="835773"/>
            </a:xfrm>
            <a:custGeom>
              <a:avLst/>
              <a:gdLst/>
              <a:ahLst/>
              <a:cxnLst/>
              <a:rect l="l" t="t" r="r" b="b"/>
              <a:pathLst>
                <a:path w="21744" h="21856" extrusionOk="0">
                  <a:moveTo>
                    <a:pt x="5918" y="1"/>
                  </a:moveTo>
                  <a:cubicBezTo>
                    <a:pt x="5864" y="1"/>
                    <a:pt x="5819" y="2"/>
                    <a:pt x="5783" y="6"/>
                  </a:cubicBezTo>
                  <a:cubicBezTo>
                    <a:pt x="4477" y="165"/>
                    <a:pt x="3038" y="645"/>
                    <a:pt x="2186" y="1658"/>
                  </a:cubicBezTo>
                  <a:cubicBezTo>
                    <a:pt x="1333" y="2644"/>
                    <a:pt x="1013" y="4029"/>
                    <a:pt x="853" y="5281"/>
                  </a:cubicBezTo>
                  <a:cubicBezTo>
                    <a:pt x="480" y="7813"/>
                    <a:pt x="587" y="10291"/>
                    <a:pt x="427" y="12822"/>
                  </a:cubicBezTo>
                  <a:cubicBezTo>
                    <a:pt x="347" y="14794"/>
                    <a:pt x="507" y="17139"/>
                    <a:pt x="1" y="19111"/>
                  </a:cubicBezTo>
                  <a:lnTo>
                    <a:pt x="18520" y="21855"/>
                  </a:lnTo>
                  <a:cubicBezTo>
                    <a:pt x="20358" y="21828"/>
                    <a:pt x="20811" y="20203"/>
                    <a:pt x="20944" y="18631"/>
                  </a:cubicBezTo>
                  <a:cubicBezTo>
                    <a:pt x="21211" y="15567"/>
                    <a:pt x="21238" y="7653"/>
                    <a:pt x="21317" y="6800"/>
                  </a:cubicBezTo>
                  <a:cubicBezTo>
                    <a:pt x="21477" y="5255"/>
                    <a:pt x="21744" y="3283"/>
                    <a:pt x="20332" y="2217"/>
                  </a:cubicBezTo>
                  <a:cubicBezTo>
                    <a:pt x="18786" y="1045"/>
                    <a:pt x="16761" y="1098"/>
                    <a:pt x="14922" y="965"/>
                  </a:cubicBezTo>
                  <a:cubicBezTo>
                    <a:pt x="12881" y="837"/>
                    <a:pt x="7147" y="1"/>
                    <a:pt x="5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55972" y="621487"/>
              <a:ext cx="1073970" cy="904185"/>
            </a:xfrm>
            <a:custGeom>
              <a:avLst/>
              <a:gdLst/>
              <a:ahLst/>
              <a:cxnLst/>
              <a:rect l="l" t="t" r="r" b="b"/>
              <a:pathLst>
                <a:path w="28085" h="23645" extrusionOk="0">
                  <a:moveTo>
                    <a:pt x="14135" y="1"/>
                  </a:moveTo>
                  <a:cubicBezTo>
                    <a:pt x="13358" y="1"/>
                    <a:pt x="12564" y="69"/>
                    <a:pt x="11751" y="202"/>
                  </a:cubicBezTo>
                  <a:cubicBezTo>
                    <a:pt x="10046" y="469"/>
                    <a:pt x="8687" y="1108"/>
                    <a:pt x="7568" y="2441"/>
                  </a:cubicBezTo>
                  <a:cubicBezTo>
                    <a:pt x="7061" y="2974"/>
                    <a:pt x="6608" y="3560"/>
                    <a:pt x="6262" y="4226"/>
                  </a:cubicBezTo>
                  <a:cubicBezTo>
                    <a:pt x="6102" y="4679"/>
                    <a:pt x="6235" y="4679"/>
                    <a:pt x="5916" y="4919"/>
                  </a:cubicBezTo>
                  <a:cubicBezTo>
                    <a:pt x="5249" y="5398"/>
                    <a:pt x="4157" y="5292"/>
                    <a:pt x="3438" y="5771"/>
                  </a:cubicBezTo>
                  <a:cubicBezTo>
                    <a:pt x="2292" y="6464"/>
                    <a:pt x="1706" y="7717"/>
                    <a:pt x="1199" y="8969"/>
                  </a:cubicBezTo>
                  <a:cubicBezTo>
                    <a:pt x="0" y="12033"/>
                    <a:pt x="267" y="15231"/>
                    <a:pt x="1546" y="18215"/>
                  </a:cubicBezTo>
                  <a:cubicBezTo>
                    <a:pt x="2079" y="19681"/>
                    <a:pt x="3171" y="22025"/>
                    <a:pt x="4823" y="22372"/>
                  </a:cubicBezTo>
                  <a:lnTo>
                    <a:pt x="16148" y="23624"/>
                  </a:lnTo>
                  <a:cubicBezTo>
                    <a:pt x="16361" y="23637"/>
                    <a:pt x="16574" y="23644"/>
                    <a:pt x="16787" y="23644"/>
                  </a:cubicBezTo>
                  <a:cubicBezTo>
                    <a:pt x="17000" y="23644"/>
                    <a:pt x="17213" y="23637"/>
                    <a:pt x="17427" y="23624"/>
                  </a:cubicBezTo>
                  <a:cubicBezTo>
                    <a:pt x="20944" y="23571"/>
                    <a:pt x="24355" y="23198"/>
                    <a:pt x="26486" y="20000"/>
                  </a:cubicBezTo>
                  <a:cubicBezTo>
                    <a:pt x="27419" y="18588"/>
                    <a:pt x="27925" y="16936"/>
                    <a:pt x="27978" y="15257"/>
                  </a:cubicBezTo>
                  <a:cubicBezTo>
                    <a:pt x="28085" y="12886"/>
                    <a:pt x="28085" y="9795"/>
                    <a:pt x="27046" y="7557"/>
                  </a:cubicBezTo>
                  <a:cubicBezTo>
                    <a:pt x="26486" y="6411"/>
                    <a:pt x="25634" y="5425"/>
                    <a:pt x="24568" y="4732"/>
                  </a:cubicBezTo>
                  <a:cubicBezTo>
                    <a:pt x="23289" y="3800"/>
                    <a:pt x="22063" y="2760"/>
                    <a:pt x="20704" y="1934"/>
                  </a:cubicBezTo>
                  <a:cubicBezTo>
                    <a:pt x="18646" y="615"/>
                    <a:pt x="16467" y="1"/>
                    <a:pt x="14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246794" y="1526889"/>
              <a:ext cx="1024067" cy="840821"/>
            </a:xfrm>
            <a:custGeom>
              <a:avLst/>
              <a:gdLst/>
              <a:ahLst/>
              <a:cxnLst/>
              <a:rect l="l" t="t" r="r" b="b"/>
              <a:pathLst>
                <a:path w="26780" h="21988" extrusionOk="0">
                  <a:moveTo>
                    <a:pt x="12817" y="0"/>
                  </a:move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ubicBezTo>
                    <a:pt x="12817" y="0"/>
                    <a:pt x="12817" y="0"/>
                    <a:pt x="12817" y="0"/>
                  </a:cubicBez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lose/>
                  <a:moveTo>
                    <a:pt x="12817" y="0"/>
                  </a:moveTo>
                  <a:lnTo>
                    <a:pt x="12817" y="0"/>
                  </a:lnTo>
                  <a:cubicBezTo>
                    <a:pt x="12821" y="27"/>
                    <a:pt x="13215" y="6093"/>
                    <a:pt x="12342" y="6093"/>
                  </a:cubicBezTo>
                  <a:cubicBezTo>
                    <a:pt x="12315" y="6093"/>
                    <a:pt x="12287" y="6088"/>
                    <a:pt x="12258" y="6076"/>
                  </a:cubicBezTo>
                  <a:cubicBezTo>
                    <a:pt x="12173" y="6071"/>
                    <a:pt x="12085" y="6069"/>
                    <a:pt x="11996" y="6069"/>
                  </a:cubicBezTo>
                  <a:cubicBezTo>
                    <a:pt x="10377" y="6069"/>
                    <a:pt x="8091" y="6750"/>
                    <a:pt x="6955" y="7861"/>
                  </a:cubicBezTo>
                  <a:cubicBezTo>
                    <a:pt x="5516" y="9220"/>
                    <a:pt x="4557" y="11458"/>
                    <a:pt x="3438" y="13110"/>
                  </a:cubicBezTo>
                  <a:cubicBezTo>
                    <a:pt x="2159" y="14975"/>
                    <a:pt x="1013" y="16894"/>
                    <a:pt x="0" y="18892"/>
                  </a:cubicBezTo>
                  <a:cubicBezTo>
                    <a:pt x="424" y="19160"/>
                    <a:pt x="1446" y="19615"/>
                    <a:pt x="2033" y="19615"/>
                  </a:cubicBezTo>
                  <a:cubicBezTo>
                    <a:pt x="2147" y="19615"/>
                    <a:pt x="2245" y="19597"/>
                    <a:pt x="2319" y="19558"/>
                  </a:cubicBezTo>
                  <a:cubicBezTo>
                    <a:pt x="2638" y="19399"/>
                    <a:pt x="4290" y="16734"/>
                    <a:pt x="4823" y="16121"/>
                  </a:cubicBezTo>
                  <a:cubicBezTo>
                    <a:pt x="5916" y="14629"/>
                    <a:pt x="6982" y="12737"/>
                    <a:pt x="8261" y="11405"/>
                  </a:cubicBezTo>
                  <a:lnTo>
                    <a:pt x="8261" y="11405"/>
                  </a:lnTo>
                  <a:cubicBezTo>
                    <a:pt x="8367" y="15908"/>
                    <a:pt x="8341" y="17000"/>
                    <a:pt x="7888" y="21557"/>
                  </a:cubicBezTo>
                  <a:cubicBezTo>
                    <a:pt x="9861" y="21895"/>
                    <a:pt x="12394" y="21987"/>
                    <a:pt x="14677" y="21987"/>
                  </a:cubicBezTo>
                  <a:cubicBezTo>
                    <a:pt x="16710" y="21987"/>
                    <a:pt x="18545" y="21914"/>
                    <a:pt x="19612" y="21877"/>
                  </a:cubicBezTo>
                  <a:cubicBezTo>
                    <a:pt x="18946" y="18493"/>
                    <a:pt x="18999" y="15482"/>
                    <a:pt x="18732" y="11751"/>
                  </a:cubicBezTo>
                  <a:lnTo>
                    <a:pt x="18732" y="11751"/>
                  </a:lnTo>
                  <a:cubicBezTo>
                    <a:pt x="19372" y="13083"/>
                    <a:pt x="23422" y="19612"/>
                    <a:pt x="24595" y="21663"/>
                  </a:cubicBezTo>
                  <a:cubicBezTo>
                    <a:pt x="25261" y="21237"/>
                    <a:pt x="26113" y="20837"/>
                    <a:pt x="26780" y="20438"/>
                  </a:cubicBezTo>
                  <a:cubicBezTo>
                    <a:pt x="25394" y="18333"/>
                    <a:pt x="24195" y="16121"/>
                    <a:pt x="23236" y="13830"/>
                  </a:cubicBezTo>
                  <a:cubicBezTo>
                    <a:pt x="22330" y="11778"/>
                    <a:pt x="21131" y="9859"/>
                    <a:pt x="19665" y="8181"/>
                  </a:cubicBezTo>
                  <a:cubicBezTo>
                    <a:pt x="19185" y="7594"/>
                    <a:pt x="18546" y="7141"/>
                    <a:pt x="17827" y="6928"/>
                  </a:cubicBezTo>
                  <a:cubicBezTo>
                    <a:pt x="17160" y="6688"/>
                    <a:pt x="16814" y="6742"/>
                    <a:pt x="16201" y="6395"/>
                  </a:cubicBezTo>
                  <a:cubicBezTo>
                    <a:pt x="15269" y="5729"/>
                    <a:pt x="16068" y="3731"/>
                    <a:pt x="15855" y="2665"/>
                  </a:cubicBezTo>
                  <a:cubicBezTo>
                    <a:pt x="15855" y="2505"/>
                    <a:pt x="15855" y="2505"/>
                    <a:pt x="16174" y="2212"/>
                  </a:cubicBezTo>
                  <a:cubicBezTo>
                    <a:pt x="15082" y="1439"/>
                    <a:pt x="14016" y="480"/>
                    <a:pt x="128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231498" y="781788"/>
              <a:ext cx="1131063" cy="898678"/>
            </a:xfrm>
            <a:custGeom>
              <a:avLst/>
              <a:gdLst/>
              <a:ahLst/>
              <a:cxnLst/>
              <a:rect l="l" t="t" r="r" b="b"/>
              <a:pathLst>
                <a:path w="29578" h="23501" extrusionOk="0">
                  <a:moveTo>
                    <a:pt x="16492" y="1"/>
                  </a:moveTo>
                  <a:cubicBezTo>
                    <a:pt x="15375" y="1"/>
                    <a:pt x="14289" y="150"/>
                    <a:pt x="13430" y="487"/>
                  </a:cubicBezTo>
                  <a:cubicBezTo>
                    <a:pt x="11911" y="1100"/>
                    <a:pt x="10473" y="1793"/>
                    <a:pt x="8927" y="2352"/>
                  </a:cubicBezTo>
                  <a:lnTo>
                    <a:pt x="6582" y="3152"/>
                  </a:lnTo>
                  <a:cubicBezTo>
                    <a:pt x="7062" y="5230"/>
                    <a:pt x="6449" y="6802"/>
                    <a:pt x="5543" y="8614"/>
                  </a:cubicBezTo>
                  <a:cubicBezTo>
                    <a:pt x="5197" y="9200"/>
                    <a:pt x="4184" y="10186"/>
                    <a:pt x="4051" y="10746"/>
                  </a:cubicBezTo>
                  <a:cubicBezTo>
                    <a:pt x="3944" y="11385"/>
                    <a:pt x="4531" y="12637"/>
                    <a:pt x="4610" y="13330"/>
                  </a:cubicBezTo>
                  <a:cubicBezTo>
                    <a:pt x="4744" y="13996"/>
                    <a:pt x="4637" y="14662"/>
                    <a:pt x="4291" y="15249"/>
                  </a:cubicBezTo>
                  <a:cubicBezTo>
                    <a:pt x="4088" y="15644"/>
                    <a:pt x="3966" y="15800"/>
                    <a:pt x="3864" y="15800"/>
                  </a:cubicBezTo>
                  <a:cubicBezTo>
                    <a:pt x="3726" y="15800"/>
                    <a:pt x="3626" y="15511"/>
                    <a:pt x="3411" y="15142"/>
                  </a:cubicBezTo>
                  <a:cubicBezTo>
                    <a:pt x="3139" y="14685"/>
                    <a:pt x="2592" y="14445"/>
                    <a:pt x="2038" y="14445"/>
                  </a:cubicBezTo>
                  <a:cubicBezTo>
                    <a:pt x="1398" y="14445"/>
                    <a:pt x="750" y="14764"/>
                    <a:pt x="507" y="15435"/>
                  </a:cubicBezTo>
                  <a:cubicBezTo>
                    <a:pt x="1" y="16927"/>
                    <a:pt x="1280" y="18446"/>
                    <a:pt x="2719" y="18739"/>
                  </a:cubicBezTo>
                  <a:cubicBezTo>
                    <a:pt x="2839" y="18762"/>
                    <a:pt x="2960" y="18770"/>
                    <a:pt x="3081" y="18770"/>
                  </a:cubicBezTo>
                  <a:cubicBezTo>
                    <a:pt x="3381" y="18770"/>
                    <a:pt x="3680" y="18721"/>
                    <a:pt x="3959" y="18721"/>
                  </a:cubicBezTo>
                  <a:cubicBezTo>
                    <a:pt x="4093" y="18721"/>
                    <a:pt x="4222" y="18732"/>
                    <a:pt x="4344" y="18766"/>
                  </a:cubicBezTo>
                  <a:cubicBezTo>
                    <a:pt x="5090" y="18926"/>
                    <a:pt x="5570" y="19778"/>
                    <a:pt x="6183" y="20311"/>
                  </a:cubicBezTo>
                  <a:cubicBezTo>
                    <a:pt x="8905" y="22600"/>
                    <a:pt x="12226" y="23501"/>
                    <a:pt x="15627" y="23501"/>
                  </a:cubicBezTo>
                  <a:cubicBezTo>
                    <a:pt x="16820" y="23501"/>
                    <a:pt x="18022" y="23390"/>
                    <a:pt x="19212" y="23189"/>
                  </a:cubicBezTo>
                  <a:cubicBezTo>
                    <a:pt x="20785" y="22923"/>
                    <a:pt x="22303" y="22390"/>
                    <a:pt x="23689" y="21617"/>
                  </a:cubicBezTo>
                  <a:cubicBezTo>
                    <a:pt x="24302" y="21244"/>
                    <a:pt x="24861" y="20471"/>
                    <a:pt x="25394" y="20018"/>
                  </a:cubicBezTo>
                  <a:cubicBezTo>
                    <a:pt x="25606" y="20089"/>
                    <a:pt x="25824" y="20123"/>
                    <a:pt x="26042" y="20123"/>
                  </a:cubicBezTo>
                  <a:cubicBezTo>
                    <a:pt x="26317" y="20123"/>
                    <a:pt x="26592" y="20069"/>
                    <a:pt x="26860" y="19965"/>
                  </a:cubicBezTo>
                  <a:cubicBezTo>
                    <a:pt x="27872" y="19565"/>
                    <a:pt x="29578" y="17567"/>
                    <a:pt x="28965" y="16208"/>
                  </a:cubicBezTo>
                  <a:cubicBezTo>
                    <a:pt x="28724" y="15586"/>
                    <a:pt x="28234" y="15387"/>
                    <a:pt x="27696" y="15387"/>
                  </a:cubicBezTo>
                  <a:cubicBezTo>
                    <a:pt x="27104" y="15387"/>
                    <a:pt x="26453" y="15627"/>
                    <a:pt x="26007" y="15808"/>
                  </a:cubicBezTo>
                  <a:cubicBezTo>
                    <a:pt x="25661" y="14103"/>
                    <a:pt x="26167" y="11891"/>
                    <a:pt x="26806" y="10293"/>
                  </a:cubicBezTo>
                  <a:cubicBezTo>
                    <a:pt x="25901" y="10239"/>
                    <a:pt x="25474" y="7708"/>
                    <a:pt x="25288" y="7068"/>
                  </a:cubicBezTo>
                  <a:cubicBezTo>
                    <a:pt x="24995" y="6136"/>
                    <a:pt x="24995" y="4963"/>
                    <a:pt x="24622" y="4137"/>
                  </a:cubicBezTo>
                  <a:cubicBezTo>
                    <a:pt x="23955" y="2699"/>
                    <a:pt x="22064" y="1153"/>
                    <a:pt x="20571" y="673"/>
                  </a:cubicBezTo>
                  <a:cubicBezTo>
                    <a:pt x="19443" y="252"/>
                    <a:pt x="17941" y="1"/>
                    <a:pt x="16492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267176" y="1392400"/>
              <a:ext cx="97856" cy="52006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234144" y="1422189"/>
              <a:ext cx="77474" cy="63976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843870" y="1281314"/>
              <a:ext cx="61184" cy="14577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582004" y="1017995"/>
              <a:ext cx="81566" cy="37169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021187" y="1044571"/>
              <a:ext cx="71356" cy="46232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54666" y="616860"/>
              <a:ext cx="996534" cy="459224"/>
            </a:xfrm>
            <a:custGeom>
              <a:avLst/>
              <a:gdLst/>
              <a:ahLst/>
              <a:cxnLst/>
              <a:rect l="l" t="t" r="r" b="b"/>
              <a:pathLst>
                <a:path w="26060" h="12009" extrusionOk="0">
                  <a:moveTo>
                    <a:pt x="9793" y="1"/>
                  </a:moveTo>
                  <a:cubicBezTo>
                    <a:pt x="7554" y="1"/>
                    <a:pt x="5326" y="337"/>
                    <a:pt x="3224" y="1203"/>
                  </a:cubicBezTo>
                  <a:cubicBezTo>
                    <a:pt x="1865" y="1736"/>
                    <a:pt x="0" y="2801"/>
                    <a:pt x="80" y="4533"/>
                  </a:cubicBezTo>
                  <a:lnTo>
                    <a:pt x="80" y="5573"/>
                  </a:lnTo>
                  <a:cubicBezTo>
                    <a:pt x="586" y="5200"/>
                    <a:pt x="533" y="5200"/>
                    <a:pt x="1173" y="5120"/>
                  </a:cubicBezTo>
                  <a:lnTo>
                    <a:pt x="1173" y="5120"/>
                  </a:lnTo>
                  <a:cubicBezTo>
                    <a:pt x="906" y="5519"/>
                    <a:pt x="1173" y="5120"/>
                    <a:pt x="1013" y="5573"/>
                  </a:cubicBezTo>
                  <a:lnTo>
                    <a:pt x="1013" y="5679"/>
                  </a:lnTo>
                  <a:cubicBezTo>
                    <a:pt x="506" y="6132"/>
                    <a:pt x="293" y="7225"/>
                    <a:pt x="533" y="7331"/>
                  </a:cubicBezTo>
                  <a:cubicBezTo>
                    <a:pt x="721" y="7436"/>
                    <a:pt x="949" y="7476"/>
                    <a:pt x="1196" y="7476"/>
                  </a:cubicBezTo>
                  <a:cubicBezTo>
                    <a:pt x="1896" y="7476"/>
                    <a:pt x="2753" y="7149"/>
                    <a:pt x="3304" y="7012"/>
                  </a:cubicBezTo>
                  <a:cubicBezTo>
                    <a:pt x="3817" y="6895"/>
                    <a:pt x="4345" y="6835"/>
                    <a:pt x="4874" y="6835"/>
                  </a:cubicBezTo>
                  <a:cubicBezTo>
                    <a:pt x="5556" y="6835"/>
                    <a:pt x="6242" y="6935"/>
                    <a:pt x="6901" y="7145"/>
                  </a:cubicBezTo>
                  <a:cubicBezTo>
                    <a:pt x="7941" y="7358"/>
                    <a:pt x="8927" y="7864"/>
                    <a:pt x="9726" y="8610"/>
                  </a:cubicBezTo>
                  <a:cubicBezTo>
                    <a:pt x="10339" y="9117"/>
                    <a:pt x="10898" y="9969"/>
                    <a:pt x="11804" y="10129"/>
                  </a:cubicBezTo>
                  <a:cubicBezTo>
                    <a:pt x="11891" y="10141"/>
                    <a:pt x="11970" y="10147"/>
                    <a:pt x="12042" y="10147"/>
                  </a:cubicBezTo>
                  <a:cubicBezTo>
                    <a:pt x="13525" y="10147"/>
                    <a:pt x="12068" y="7647"/>
                    <a:pt x="11458" y="7012"/>
                  </a:cubicBezTo>
                  <a:lnTo>
                    <a:pt x="11458" y="7012"/>
                  </a:lnTo>
                  <a:cubicBezTo>
                    <a:pt x="12764" y="7438"/>
                    <a:pt x="13883" y="9063"/>
                    <a:pt x="14949" y="9863"/>
                  </a:cubicBezTo>
                  <a:cubicBezTo>
                    <a:pt x="15922" y="10569"/>
                    <a:pt x="17674" y="12008"/>
                    <a:pt x="19046" y="12008"/>
                  </a:cubicBezTo>
                  <a:cubicBezTo>
                    <a:pt x="19176" y="12008"/>
                    <a:pt x="19303" y="11995"/>
                    <a:pt x="19425" y="11968"/>
                  </a:cubicBezTo>
                  <a:cubicBezTo>
                    <a:pt x="21184" y="11621"/>
                    <a:pt x="19159" y="8504"/>
                    <a:pt x="18679" y="7678"/>
                  </a:cubicBezTo>
                  <a:lnTo>
                    <a:pt x="18679" y="7678"/>
                  </a:lnTo>
                  <a:cubicBezTo>
                    <a:pt x="20411" y="8637"/>
                    <a:pt x="21743" y="10209"/>
                    <a:pt x="23662" y="11008"/>
                  </a:cubicBezTo>
                  <a:cubicBezTo>
                    <a:pt x="24000" y="11148"/>
                    <a:pt x="24591" y="11451"/>
                    <a:pt x="25068" y="11451"/>
                  </a:cubicBezTo>
                  <a:cubicBezTo>
                    <a:pt x="25230" y="11451"/>
                    <a:pt x="25379" y="11416"/>
                    <a:pt x="25500" y="11328"/>
                  </a:cubicBezTo>
                  <a:cubicBezTo>
                    <a:pt x="26060" y="10902"/>
                    <a:pt x="25767" y="9490"/>
                    <a:pt x="25580" y="8903"/>
                  </a:cubicBezTo>
                  <a:cubicBezTo>
                    <a:pt x="25047" y="6718"/>
                    <a:pt x="23315" y="5200"/>
                    <a:pt x="21610" y="3707"/>
                  </a:cubicBezTo>
                  <a:cubicBezTo>
                    <a:pt x="19558" y="1869"/>
                    <a:pt x="17373" y="990"/>
                    <a:pt x="14629" y="457"/>
                  </a:cubicBezTo>
                  <a:cubicBezTo>
                    <a:pt x="13040" y="177"/>
                    <a:pt x="11414" y="1"/>
                    <a:pt x="9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621773" y="1211985"/>
              <a:ext cx="52006" cy="50094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979391" y="1260932"/>
              <a:ext cx="52006" cy="51050"/>
            </a:xfrm>
            <a:custGeom>
              <a:avLst/>
              <a:gdLst/>
              <a:ahLst/>
              <a:cxnLst/>
              <a:rect l="l" t="t" r="r" b="b"/>
              <a:pathLst>
                <a:path w="1360" h="1335" extrusionOk="0">
                  <a:moveTo>
                    <a:pt x="667" y="1"/>
                  </a:moveTo>
                  <a:cubicBezTo>
                    <a:pt x="294" y="27"/>
                    <a:pt x="1" y="321"/>
                    <a:pt x="27" y="694"/>
                  </a:cubicBezTo>
                  <a:cubicBezTo>
                    <a:pt x="27" y="1051"/>
                    <a:pt x="321" y="1335"/>
                    <a:pt x="673" y="1335"/>
                  </a:cubicBezTo>
                  <a:cubicBezTo>
                    <a:pt x="689" y="1335"/>
                    <a:pt x="704" y="1334"/>
                    <a:pt x="720" y="1333"/>
                  </a:cubicBezTo>
                  <a:cubicBezTo>
                    <a:pt x="1093" y="1306"/>
                    <a:pt x="1360" y="1013"/>
                    <a:pt x="1360" y="640"/>
                  </a:cubicBezTo>
                  <a:cubicBezTo>
                    <a:pt x="1333" y="267"/>
                    <a:pt x="1013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70682" y="1438249"/>
              <a:ext cx="280223" cy="87646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493364" y="1308808"/>
              <a:ext cx="129442" cy="63287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030365" y="1359782"/>
              <a:ext cx="151851" cy="53689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358875" y="1754110"/>
              <a:ext cx="775431" cy="659181"/>
            </a:xfrm>
            <a:custGeom>
              <a:avLst/>
              <a:gdLst/>
              <a:ahLst/>
              <a:cxnLst/>
              <a:rect l="l" t="t" r="r" b="b"/>
              <a:pathLst>
                <a:path w="20278" h="17238" extrusionOk="0">
                  <a:moveTo>
                    <a:pt x="8900" y="0"/>
                  </a:moveTo>
                  <a:cubicBezTo>
                    <a:pt x="7355" y="320"/>
                    <a:pt x="5836" y="27"/>
                    <a:pt x="4344" y="986"/>
                  </a:cubicBezTo>
                  <a:cubicBezTo>
                    <a:pt x="2239" y="2319"/>
                    <a:pt x="1439" y="4717"/>
                    <a:pt x="0" y="6609"/>
                  </a:cubicBezTo>
                  <a:cubicBezTo>
                    <a:pt x="1120" y="7515"/>
                    <a:pt x="2239" y="8607"/>
                    <a:pt x="3491" y="9406"/>
                  </a:cubicBezTo>
                  <a:cubicBezTo>
                    <a:pt x="3944" y="8740"/>
                    <a:pt x="4450" y="8021"/>
                    <a:pt x="4877" y="7355"/>
                  </a:cubicBezTo>
                  <a:lnTo>
                    <a:pt x="4877" y="7355"/>
                  </a:lnTo>
                  <a:cubicBezTo>
                    <a:pt x="4983" y="8687"/>
                    <a:pt x="4663" y="15348"/>
                    <a:pt x="4264" y="17187"/>
                  </a:cubicBezTo>
                  <a:cubicBezTo>
                    <a:pt x="4504" y="17223"/>
                    <a:pt x="4721" y="17237"/>
                    <a:pt x="4924" y="17237"/>
                  </a:cubicBezTo>
                  <a:cubicBezTo>
                    <a:pt x="5623" y="17237"/>
                    <a:pt x="6174" y="17068"/>
                    <a:pt x="7062" y="17027"/>
                  </a:cubicBezTo>
                  <a:cubicBezTo>
                    <a:pt x="8506" y="17048"/>
                    <a:pt x="9966" y="17132"/>
                    <a:pt x="11417" y="17132"/>
                  </a:cubicBezTo>
                  <a:cubicBezTo>
                    <a:pt x="11841" y="17132"/>
                    <a:pt x="12263" y="17125"/>
                    <a:pt x="12684" y="17107"/>
                  </a:cubicBezTo>
                  <a:cubicBezTo>
                    <a:pt x="14096" y="17054"/>
                    <a:pt x="15482" y="17054"/>
                    <a:pt x="16814" y="16947"/>
                  </a:cubicBezTo>
                  <a:cubicBezTo>
                    <a:pt x="17001" y="15162"/>
                    <a:pt x="16361" y="8794"/>
                    <a:pt x="16414" y="7781"/>
                  </a:cubicBezTo>
                  <a:lnTo>
                    <a:pt x="16414" y="7781"/>
                  </a:lnTo>
                  <a:cubicBezTo>
                    <a:pt x="16734" y="8607"/>
                    <a:pt x="16707" y="9273"/>
                    <a:pt x="17027" y="9806"/>
                  </a:cubicBezTo>
                  <a:cubicBezTo>
                    <a:pt x="18413" y="9033"/>
                    <a:pt x="19185" y="8341"/>
                    <a:pt x="19878" y="7195"/>
                  </a:cubicBezTo>
                  <a:cubicBezTo>
                    <a:pt x="20278" y="6582"/>
                    <a:pt x="20278" y="6582"/>
                    <a:pt x="19825" y="5916"/>
                  </a:cubicBezTo>
                  <a:cubicBezTo>
                    <a:pt x="19425" y="5330"/>
                    <a:pt x="19132" y="4770"/>
                    <a:pt x="18733" y="4184"/>
                  </a:cubicBezTo>
                  <a:cubicBezTo>
                    <a:pt x="17347" y="1892"/>
                    <a:pt x="15855" y="667"/>
                    <a:pt x="13137" y="187"/>
                  </a:cubicBezTo>
                  <a:lnTo>
                    <a:pt x="13137" y="187"/>
                  </a:lnTo>
                  <a:cubicBezTo>
                    <a:pt x="13030" y="1439"/>
                    <a:pt x="13670" y="2638"/>
                    <a:pt x="12044" y="3038"/>
                  </a:cubicBezTo>
                  <a:cubicBezTo>
                    <a:pt x="11881" y="3069"/>
                    <a:pt x="11719" y="3085"/>
                    <a:pt x="11559" y="3085"/>
                  </a:cubicBezTo>
                  <a:cubicBezTo>
                    <a:pt x="10361" y="3085"/>
                    <a:pt x="9301" y="2235"/>
                    <a:pt x="9113" y="1013"/>
                  </a:cubicBezTo>
                  <a:lnTo>
                    <a:pt x="89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607510" y="1740879"/>
              <a:ext cx="179346" cy="170168"/>
            </a:xfrm>
            <a:custGeom>
              <a:avLst/>
              <a:gdLst/>
              <a:ahLst/>
              <a:cxnLst/>
              <a:rect l="l" t="t" r="r" b="b"/>
              <a:pathLst>
                <a:path w="4690" h="4450" extrusionOk="0">
                  <a:moveTo>
                    <a:pt x="3038" y="0"/>
                  </a:moveTo>
                  <a:lnTo>
                    <a:pt x="3038" y="0"/>
                  </a:lnTo>
                  <a:cubicBezTo>
                    <a:pt x="1705" y="160"/>
                    <a:pt x="400" y="160"/>
                    <a:pt x="213" y="1785"/>
                  </a:cubicBezTo>
                  <a:cubicBezTo>
                    <a:pt x="0" y="3411"/>
                    <a:pt x="1652" y="3970"/>
                    <a:pt x="2851" y="4450"/>
                  </a:cubicBezTo>
                  <a:cubicBezTo>
                    <a:pt x="3198" y="3837"/>
                    <a:pt x="4104" y="3650"/>
                    <a:pt x="4690" y="3304"/>
                  </a:cubicBezTo>
                  <a:cubicBezTo>
                    <a:pt x="3944" y="2132"/>
                    <a:pt x="3357" y="1306"/>
                    <a:pt x="2931" y="53"/>
                  </a:cubicBezTo>
                  <a:lnTo>
                    <a:pt x="3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784789" y="1740879"/>
              <a:ext cx="194642" cy="181372"/>
            </a:xfrm>
            <a:custGeom>
              <a:avLst/>
              <a:gdLst/>
              <a:ahLst/>
              <a:cxnLst/>
              <a:rect l="l" t="t" r="r" b="b"/>
              <a:pathLst>
                <a:path w="5090" h="4743" extrusionOk="0">
                  <a:moveTo>
                    <a:pt x="2319" y="0"/>
                  </a:moveTo>
                  <a:lnTo>
                    <a:pt x="1892" y="160"/>
                  </a:lnTo>
                  <a:cubicBezTo>
                    <a:pt x="1946" y="1412"/>
                    <a:pt x="1253" y="3038"/>
                    <a:pt x="0" y="3464"/>
                  </a:cubicBezTo>
                  <a:cubicBezTo>
                    <a:pt x="58" y="3455"/>
                    <a:pt x="117" y="3451"/>
                    <a:pt x="175" y="3451"/>
                  </a:cubicBezTo>
                  <a:cubicBezTo>
                    <a:pt x="1028" y="3451"/>
                    <a:pt x="1907" y="4319"/>
                    <a:pt x="2505" y="4743"/>
                  </a:cubicBezTo>
                  <a:cubicBezTo>
                    <a:pt x="3571" y="3091"/>
                    <a:pt x="5090" y="719"/>
                    <a:pt x="2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506633" y="1742905"/>
              <a:ext cx="102942" cy="340336"/>
            </a:xfrm>
            <a:custGeom>
              <a:avLst/>
              <a:gdLst/>
              <a:ahLst/>
              <a:cxnLst/>
              <a:rect l="l" t="t" r="r" b="b"/>
              <a:pathLst>
                <a:path w="2692" h="8900" extrusionOk="0">
                  <a:moveTo>
                    <a:pt x="1972" y="0"/>
                  </a:moveTo>
                  <a:cubicBezTo>
                    <a:pt x="1386" y="80"/>
                    <a:pt x="799" y="54"/>
                    <a:pt x="533" y="533"/>
                  </a:cubicBezTo>
                  <a:cubicBezTo>
                    <a:pt x="0" y="1359"/>
                    <a:pt x="373" y="3065"/>
                    <a:pt x="480" y="3971"/>
                  </a:cubicBezTo>
                  <a:cubicBezTo>
                    <a:pt x="613" y="5569"/>
                    <a:pt x="773" y="7275"/>
                    <a:pt x="853" y="8900"/>
                  </a:cubicBezTo>
                  <a:cubicBezTo>
                    <a:pt x="2238" y="7754"/>
                    <a:pt x="2691" y="1519"/>
                    <a:pt x="2372" y="347"/>
                  </a:cubicBez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909604" y="1760878"/>
              <a:ext cx="127913" cy="333606"/>
            </a:xfrm>
            <a:custGeom>
              <a:avLst/>
              <a:gdLst/>
              <a:ahLst/>
              <a:cxnLst/>
              <a:rect l="l" t="t" r="r" b="b"/>
              <a:pathLst>
                <a:path w="3345" h="8724" extrusionOk="0">
                  <a:moveTo>
                    <a:pt x="1198" y="0"/>
                  </a:moveTo>
                  <a:cubicBezTo>
                    <a:pt x="1" y="0"/>
                    <a:pt x="1031" y="3152"/>
                    <a:pt x="1186" y="3927"/>
                  </a:cubicBezTo>
                  <a:cubicBezTo>
                    <a:pt x="1399" y="5606"/>
                    <a:pt x="1906" y="7178"/>
                    <a:pt x="2225" y="8723"/>
                  </a:cubicBezTo>
                  <a:cubicBezTo>
                    <a:pt x="2279" y="7098"/>
                    <a:pt x="2812" y="5579"/>
                    <a:pt x="2838" y="3980"/>
                  </a:cubicBezTo>
                  <a:cubicBezTo>
                    <a:pt x="2838" y="2648"/>
                    <a:pt x="3345" y="943"/>
                    <a:pt x="2066" y="37"/>
                  </a:cubicBezTo>
                  <a:lnTo>
                    <a:pt x="1320" y="10"/>
                  </a:lnTo>
                  <a:cubicBezTo>
                    <a:pt x="1277" y="3"/>
                    <a:pt x="1236" y="0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779252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785" y="2835"/>
                  </a:cubicBezTo>
                  <a:cubicBezTo>
                    <a:pt x="39197" y="3687"/>
                    <a:pt x="39676" y="4833"/>
                    <a:pt x="39703" y="7418"/>
                  </a:cubicBezTo>
                  <a:cubicBezTo>
                    <a:pt x="39756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3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476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778" y="1769"/>
                    <a:pt x="29551" y="1742"/>
                    <a:pt x="30297" y="1716"/>
                  </a:cubicBezTo>
                  <a:cubicBezTo>
                    <a:pt x="31043" y="1689"/>
                    <a:pt x="31736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24" y="117"/>
                    <a:pt x="9256" y="93"/>
                    <a:pt x="7888" y="93"/>
                  </a:cubicBezTo>
                  <a:cubicBezTo>
                    <a:pt x="7204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8" y="56240"/>
                  </a:cubicBezTo>
                  <a:cubicBezTo>
                    <a:pt x="34977" y="56240"/>
                    <a:pt x="37014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51246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2" y="1796"/>
                    <a:pt x="37811" y="2835"/>
                  </a:cubicBezTo>
                  <a:cubicBezTo>
                    <a:pt x="39196" y="3687"/>
                    <a:pt x="39676" y="4833"/>
                    <a:pt x="39729" y="7418"/>
                  </a:cubicBezTo>
                  <a:cubicBezTo>
                    <a:pt x="39756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3" y="50957"/>
                    <a:pt x="39356" y="51810"/>
                  </a:cubicBezTo>
                  <a:cubicBezTo>
                    <a:pt x="39170" y="52263"/>
                    <a:pt x="38797" y="52902"/>
                    <a:pt x="37678" y="53622"/>
                  </a:cubicBezTo>
                  <a:cubicBezTo>
                    <a:pt x="36612" y="54288"/>
                    <a:pt x="35093" y="54581"/>
                    <a:pt x="32881" y="54581"/>
                  </a:cubicBezTo>
                  <a:cubicBezTo>
                    <a:pt x="31762" y="54581"/>
                    <a:pt x="30643" y="54501"/>
                    <a:pt x="29551" y="54421"/>
                  </a:cubicBezTo>
                  <a:cubicBezTo>
                    <a:pt x="28511" y="54368"/>
                    <a:pt x="27526" y="54288"/>
                    <a:pt x="26620" y="54288"/>
                  </a:cubicBezTo>
                  <a:lnTo>
                    <a:pt x="9859" y="54288"/>
                  </a:lnTo>
                  <a:cubicBezTo>
                    <a:pt x="9353" y="54288"/>
                    <a:pt x="8847" y="54314"/>
                    <a:pt x="8287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0" y="54341"/>
                    <a:pt x="3704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2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4" y="1769"/>
                  </a:cubicBezTo>
                  <a:lnTo>
                    <a:pt x="28032" y="1769"/>
                  </a:lnTo>
                  <a:cubicBezTo>
                    <a:pt x="28805" y="1769"/>
                    <a:pt x="29577" y="1742"/>
                    <a:pt x="30323" y="1716"/>
                  </a:cubicBezTo>
                  <a:cubicBezTo>
                    <a:pt x="31043" y="1689"/>
                    <a:pt x="31762" y="1662"/>
                    <a:pt x="32455" y="1662"/>
                  </a:cubicBezTo>
                  <a:close/>
                  <a:moveTo>
                    <a:pt x="32494" y="1"/>
                  </a:moveTo>
                  <a:cubicBezTo>
                    <a:pt x="31021" y="1"/>
                    <a:pt x="2952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0" y="53568"/>
                    <a:pt x="2878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1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5" y="4913"/>
                    <a:pt x="40955" y="2808"/>
                    <a:pt x="38663" y="1423"/>
                  </a:cubicBezTo>
                  <a:cubicBezTo>
                    <a:pt x="36697" y="242"/>
                    <a:pt x="34618" y="1"/>
                    <a:pt x="32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006343" y="128538"/>
              <a:ext cx="1585469" cy="2150656"/>
            </a:xfrm>
            <a:custGeom>
              <a:avLst/>
              <a:gdLst/>
              <a:ahLst/>
              <a:cxnLst/>
              <a:rect l="l" t="t" r="r" b="b"/>
              <a:pathLst>
                <a:path w="41461" h="56241" extrusionOk="0">
                  <a:moveTo>
                    <a:pt x="32481" y="1662"/>
                  </a:moveTo>
                  <a:cubicBezTo>
                    <a:pt x="34133" y="1662"/>
                    <a:pt x="36078" y="1796"/>
                    <a:pt x="37837" y="2835"/>
                  </a:cubicBezTo>
                  <a:cubicBezTo>
                    <a:pt x="39223" y="3687"/>
                    <a:pt x="39702" y="4833"/>
                    <a:pt x="39756" y="7418"/>
                  </a:cubicBezTo>
                  <a:cubicBezTo>
                    <a:pt x="39782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2" y="50957"/>
                    <a:pt x="39356" y="51810"/>
                  </a:cubicBezTo>
                  <a:cubicBezTo>
                    <a:pt x="39169" y="52263"/>
                    <a:pt x="38823" y="52902"/>
                    <a:pt x="37677" y="53622"/>
                  </a:cubicBezTo>
                  <a:cubicBezTo>
                    <a:pt x="36638" y="54288"/>
                    <a:pt x="35093" y="54581"/>
                    <a:pt x="32881" y="54581"/>
                  </a:cubicBezTo>
                  <a:cubicBezTo>
                    <a:pt x="31789" y="54581"/>
                    <a:pt x="30643" y="54501"/>
                    <a:pt x="29550" y="54421"/>
                  </a:cubicBezTo>
                  <a:cubicBezTo>
                    <a:pt x="28511" y="54368"/>
                    <a:pt x="27525" y="54288"/>
                    <a:pt x="26619" y="54288"/>
                  </a:cubicBezTo>
                  <a:lnTo>
                    <a:pt x="9886" y="54288"/>
                  </a:lnTo>
                  <a:cubicBezTo>
                    <a:pt x="9379" y="54288"/>
                    <a:pt x="8846" y="54314"/>
                    <a:pt x="8314" y="54341"/>
                  </a:cubicBezTo>
                  <a:cubicBezTo>
                    <a:pt x="7754" y="54368"/>
                    <a:pt x="7194" y="54394"/>
                    <a:pt x="6635" y="54394"/>
                  </a:cubicBezTo>
                  <a:cubicBezTo>
                    <a:pt x="5782" y="54394"/>
                    <a:pt x="4530" y="54341"/>
                    <a:pt x="3730" y="53862"/>
                  </a:cubicBezTo>
                  <a:cubicBezTo>
                    <a:pt x="1865" y="52742"/>
                    <a:pt x="1892" y="49731"/>
                    <a:pt x="1892" y="47307"/>
                  </a:cubicBezTo>
                  <a:lnTo>
                    <a:pt x="1892" y="7604"/>
                  </a:lnTo>
                  <a:lnTo>
                    <a:pt x="1892" y="6698"/>
                  </a:lnTo>
                  <a:lnTo>
                    <a:pt x="1892" y="4940"/>
                  </a:lnTo>
                  <a:cubicBezTo>
                    <a:pt x="1919" y="2968"/>
                    <a:pt x="4290" y="1822"/>
                    <a:pt x="5915" y="1796"/>
                  </a:cubicBezTo>
                  <a:cubicBezTo>
                    <a:pt x="6528" y="1796"/>
                    <a:pt x="7194" y="1769"/>
                    <a:pt x="7940" y="1769"/>
                  </a:cubicBezTo>
                  <a:lnTo>
                    <a:pt x="28058" y="1769"/>
                  </a:lnTo>
                  <a:cubicBezTo>
                    <a:pt x="28831" y="1769"/>
                    <a:pt x="29604" y="1742"/>
                    <a:pt x="30323" y="1716"/>
                  </a:cubicBezTo>
                  <a:cubicBezTo>
                    <a:pt x="31069" y="1689"/>
                    <a:pt x="31789" y="1662"/>
                    <a:pt x="32481" y="1662"/>
                  </a:cubicBezTo>
                  <a:close/>
                  <a:moveTo>
                    <a:pt x="32509" y="1"/>
                  </a:moveTo>
                  <a:cubicBezTo>
                    <a:pt x="31035" y="1"/>
                    <a:pt x="29542" y="117"/>
                    <a:pt x="28058" y="117"/>
                  </a:cubicBezTo>
                  <a:lnTo>
                    <a:pt x="12017" y="117"/>
                  </a:lnTo>
                  <a:cubicBezTo>
                    <a:pt x="10649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6" y="2035"/>
                    <a:pt x="213" y="4913"/>
                  </a:cubicBezTo>
                  <a:lnTo>
                    <a:pt x="213" y="7604"/>
                  </a:lnTo>
                  <a:lnTo>
                    <a:pt x="213" y="46720"/>
                  </a:lnTo>
                  <a:cubicBezTo>
                    <a:pt x="213" y="49572"/>
                    <a:pt x="0" y="53568"/>
                    <a:pt x="2878" y="55300"/>
                  </a:cubicBezTo>
                  <a:cubicBezTo>
                    <a:pt x="3937" y="55924"/>
                    <a:pt x="5279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0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28" y="53409"/>
                    <a:pt x="40901" y="52423"/>
                  </a:cubicBezTo>
                  <a:cubicBezTo>
                    <a:pt x="41354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4" y="4913"/>
                    <a:pt x="40955" y="2808"/>
                    <a:pt x="38690" y="1423"/>
                  </a:cubicBezTo>
                  <a:cubicBezTo>
                    <a:pt x="36723" y="242"/>
                    <a:pt x="34635" y="1"/>
                    <a:pt x="32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49328" y="145597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7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188" y="0"/>
                    <a:pt x="37412" y="1919"/>
                  </a:cubicBezTo>
                  <a:cubicBezTo>
                    <a:pt x="39623" y="3251"/>
                    <a:pt x="40023" y="5276"/>
                    <a:pt x="40050" y="7728"/>
                  </a:cubicBezTo>
                  <a:cubicBezTo>
                    <a:pt x="40130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190750" y="2266950"/>
              <a:ext cx="5048400" cy="36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23186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44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4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502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297" y="1716"/>
                  </a:cubicBezTo>
                  <a:cubicBezTo>
                    <a:pt x="31043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41" y="117"/>
                    <a:pt x="9268" y="93"/>
                    <a:pt x="7894" y="93"/>
                  </a:cubicBezTo>
                  <a:cubicBezTo>
                    <a:pt x="7207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4" y="56240"/>
                  </a:cubicBezTo>
                  <a:cubicBezTo>
                    <a:pt x="34970" y="56240"/>
                    <a:pt x="37000" y="55994"/>
                    <a:pt x="38531" y="55034"/>
                  </a:cubicBezTo>
                  <a:cubicBezTo>
                    <a:pt x="39783" y="54235"/>
                    <a:pt x="40502" y="53409"/>
                    <a:pt x="40876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267" name="Google Shape;267;p8"/>
          <p:cNvSpPr txBox="1">
            <a:spLocks noGrp="1"/>
          </p:cNvSpPr>
          <p:nvPr>
            <p:ph type="title"/>
          </p:nvPr>
        </p:nvSpPr>
        <p:spPr>
          <a:xfrm>
            <a:off x="725100" y="2658850"/>
            <a:ext cx="7717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2848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/>
          <p:nvPr/>
        </p:nvSpPr>
        <p:spPr>
          <a:xfrm>
            <a:off x="4765258" y="-132000"/>
            <a:ext cx="4491750" cy="3643383"/>
          </a:xfrm>
          <a:custGeom>
            <a:avLst/>
            <a:gdLst/>
            <a:ahLst/>
            <a:cxnLst/>
            <a:rect l="l" t="t" r="r" b="b"/>
            <a:pathLst>
              <a:path w="12072" h="9792" extrusionOk="0">
                <a:moveTo>
                  <a:pt x="5700" y="0"/>
                </a:moveTo>
                <a:cubicBezTo>
                  <a:pt x="5260" y="0"/>
                  <a:pt x="4816" y="53"/>
                  <a:pt x="4385" y="147"/>
                </a:cubicBezTo>
                <a:cubicBezTo>
                  <a:pt x="3885" y="261"/>
                  <a:pt x="3385" y="443"/>
                  <a:pt x="2953" y="671"/>
                </a:cubicBezTo>
                <a:cubicBezTo>
                  <a:pt x="1656" y="1330"/>
                  <a:pt x="428" y="2922"/>
                  <a:pt x="269" y="4400"/>
                </a:cubicBezTo>
                <a:cubicBezTo>
                  <a:pt x="1" y="6864"/>
                  <a:pt x="1916" y="9791"/>
                  <a:pt x="4560" y="9791"/>
                </a:cubicBezTo>
                <a:cubicBezTo>
                  <a:pt x="4600" y="9791"/>
                  <a:pt x="4640" y="9791"/>
                  <a:pt x="4681" y="9789"/>
                </a:cubicBezTo>
                <a:cubicBezTo>
                  <a:pt x="7660" y="9698"/>
                  <a:pt x="12071" y="6583"/>
                  <a:pt x="10366" y="3308"/>
                </a:cubicBezTo>
                <a:cubicBezTo>
                  <a:pt x="9775" y="2149"/>
                  <a:pt x="8910" y="1057"/>
                  <a:pt x="7751" y="466"/>
                </a:cubicBezTo>
                <a:cubicBezTo>
                  <a:pt x="7129" y="141"/>
                  <a:pt x="6420" y="0"/>
                  <a:pt x="57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 rot="10800000" flipH="1">
            <a:off x="-2269378" y="425946"/>
            <a:ext cx="9647850" cy="4716279"/>
          </a:xfrm>
          <a:custGeom>
            <a:avLst/>
            <a:gdLst/>
            <a:ahLst/>
            <a:cxnLst/>
            <a:rect l="l" t="t" r="r" b="b"/>
            <a:pathLst>
              <a:path w="141828" h="69329" extrusionOk="0">
                <a:moveTo>
                  <a:pt x="1" y="0"/>
                </a:moveTo>
                <a:cubicBezTo>
                  <a:pt x="1126" y="1003"/>
                  <a:pt x="2189" y="2067"/>
                  <a:pt x="3162" y="3161"/>
                </a:cubicBezTo>
                <a:cubicBezTo>
                  <a:pt x="11308" y="12341"/>
                  <a:pt x="15685" y="24134"/>
                  <a:pt x="21612" y="34894"/>
                </a:cubicBezTo>
                <a:cubicBezTo>
                  <a:pt x="24257" y="39636"/>
                  <a:pt x="27296" y="44256"/>
                  <a:pt x="30761" y="48481"/>
                </a:cubicBezTo>
                <a:cubicBezTo>
                  <a:pt x="37661" y="56931"/>
                  <a:pt x="46233" y="63892"/>
                  <a:pt x="56507" y="67326"/>
                </a:cubicBezTo>
                <a:cubicBezTo>
                  <a:pt x="60500" y="68665"/>
                  <a:pt x="64765" y="69329"/>
                  <a:pt x="69028" y="69329"/>
                </a:cubicBezTo>
                <a:cubicBezTo>
                  <a:pt x="81217" y="69329"/>
                  <a:pt x="93395" y="63906"/>
                  <a:pt x="99182" y="53344"/>
                </a:cubicBezTo>
                <a:cubicBezTo>
                  <a:pt x="102951" y="46475"/>
                  <a:pt x="103711" y="38420"/>
                  <a:pt x="105383" y="30760"/>
                </a:cubicBezTo>
                <a:cubicBezTo>
                  <a:pt x="107055" y="23101"/>
                  <a:pt x="110125" y="15076"/>
                  <a:pt x="116781" y="10912"/>
                </a:cubicBezTo>
                <a:cubicBezTo>
                  <a:pt x="121827" y="7751"/>
                  <a:pt x="128088" y="7356"/>
                  <a:pt x="133620" y="5198"/>
                </a:cubicBezTo>
                <a:cubicBezTo>
                  <a:pt x="136690" y="4012"/>
                  <a:pt x="139456" y="2219"/>
                  <a:pt x="1418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139;p3"/>
          <p:cNvGrpSpPr/>
          <p:nvPr/>
        </p:nvGrpSpPr>
        <p:grpSpPr>
          <a:xfrm rot="564120">
            <a:off x="-799513" y="-1536955"/>
            <a:ext cx="3617639" cy="2877884"/>
            <a:chOff x="-1221177" y="-856963"/>
            <a:chExt cx="3089277" cy="2457565"/>
          </a:xfrm>
        </p:grpSpPr>
        <p:grpSp>
          <p:nvGrpSpPr>
            <p:cNvPr id="140" name="Google Shape;140;p3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141" name="Google Shape;141;p3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" name="Google Shape;146;p3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147" name="Google Shape;147;p3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" name="Google Shape;154;p3"/>
          <p:cNvGrpSpPr/>
          <p:nvPr/>
        </p:nvGrpSpPr>
        <p:grpSpPr>
          <a:xfrm rot="-651153">
            <a:off x="-404508" y="3008158"/>
            <a:ext cx="12676262" cy="3510949"/>
            <a:chOff x="-721976" y="-2758542"/>
            <a:chExt cx="9608356" cy="2661230"/>
          </a:xfrm>
        </p:grpSpPr>
        <p:grpSp>
          <p:nvGrpSpPr>
            <p:cNvPr id="155" name="Google Shape;155;p3"/>
            <p:cNvGrpSpPr/>
            <p:nvPr/>
          </p:nvGrpSpPr>
          <p:grpSpPr>
            <a:xfrm>
              <a:off x="-721976" y="-2758542"/>
              <a:ext cx="9608356" cy="2661230"/>
              <a:chOff x="3132300" y="-1689000"/>
              <a:chExt cx="5193425" cy="1438425"/>
            </a:xfrm>
          </p:grpSpPr>
          <p:sp>
            <p:nvSpPr>
              <p:cNvPr id="156" name="Google Shape;156;p3"/>
              <p:cNvSpPr/>
              <p:nvPr/>
            </p:nvSpPr>
            <p:spPr>
              <a:xfrm>
                <a:off x="3132300" y="-1689000"/>
                <a:ext cx="5182850" cy="1082200"/>
              </a:xfrm>
              <a:custGeom>
                <a:avLst/>
                <a:gdLst/>
                <a:ahLst/>
                <a:cxnLst/>
                <a:rect l="l" t="t" r="r" b="b"/>
                <a:pathLst>
                  <a:path w="207314" h="43288" fill="none" extrusionOk="0">
                    <a:moveTo>
                      <a:pt x="207313" y="5562"/>
                    </a:moveTo>
                    <a:cubicBezTo>
                      <a:pt x="190296" y="20721"/>
                      <a:pt x="172432" y="32497"/>
                      <a:pt x="146663" y="20183"/>
                    </a:cubicBezTo>
                    <a:cubicBezTo>
                      <a:pt x="112486" y="3857"/>
                      <a:pt x="64547" y="43287"/>
                      <a:pt x="27783" y="12943"/>
                    </a:cubicBezTo>
                    <a:cubicBezTo>
                      <a:pt x="19018" y="5703"/>
                      <a:pt x="10009" y="0"/>
                      <a:pt x="1" y="428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3136475" y="-1588425"/>
                <a:ext cx="5181225" cy="1078050"/>
              </a:xfrm>
              <a:custGeom>
                <a:avLst/>
                <a:gdLst/>
                <a:ahLst/>
                <a:cxnLst/>
                <a:rect l="l" t="t" r="r" b="b"/>
                <a:pathLst>
                  <a:path w="207249" h="43122" fill="none" extrusionOk="0">
                    <a:moveTo>
                      <a:pt x="207249" y="8433"/>
                    </a:moveTo>
                    <a:cubicBezTo>
                      <a:pt x="186976" y="25143"/>
                      <a:pt x="168062" y="31037"/>
                      <a:pt x="146150" y="20312"/>
                    </a:cubicBezTo>
                    <a:cubicBezTo>
                      <a:pt x="112281" y="3730"/>
                      <a:pt x="65136" y="43121"/>
                      <a:pt x="28064" y="12572"/>
                    </a:cubicBezTo>
                    <a:cubicBezTo>
                      <a:pt x="19286" y="5332"/>
                      <a:pt x="9714" y="1"/>
                      <a:pt x="0" y="414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3140325" y="-1491675"/>
                <a:ext cx="5180275" cy="1073875"/>
              </a:xfrm>
              <a:custGeom>
                <a:avLst/>
                <a:gdLst/>
                <a:ahLst/>
                <a:cxnLst/>
                <a:rect l="l" t="t" r="r" b="b"/>
                <a:pathLst>
                  <a:path w="207211" h="42955" fill="none" extrusionOk="0">
                    <a:moveTo>
                      <a:pt x="207210" y="11303"/>
                    </a:moveTo>
                    <a:cubicBezTo>
                      <a:pt x="183670" y="29564"/>
                      <a:pt x="163731" y="29525"/>
                      <a:pt x="145650" y="20440"/>
                    </a:cubicBezTo>
                    <a:cubicBezTo>
                      <a:pt x="112101" y="3563"/>
                      <a:pt x="65738" y="42955"/>
                      <a:pt x="28359" y="12200"/>
                    </a:cubicBezTo>
                    <a:cubicBezTo>
                      <a:pt x="19581" y="4960"/>
                      <a:pt x="9432" y="1"/>
                      <a:pt x="0" y="3999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144475" y="-1400675"/>
                <a:ext cx="5178675" cy="1069700"/>
              </a:xfrm>
              <a:custGeom>
                <a:avLst/>
                <a:gdLst/>
                <a:ahLst/>
                <a:cxnLst/>
                <a:rect l="l" t="t" r="r" b="b"/>
                <a:pathLst>
                  <a:path w="207147" h="42788" fill="none" extrusionOk="0">
                    <a:moveTo>
                      <a:pt x="207147" y="14173"/>
                    </a:moveTo>
                    <a:cubicBezTo>
                      <a:pt x="180365" y="33984"/>
                      <a:pt x="159413" y="27974"/>
                      <a:pt x="145150" y="20567"/>
                    </a:cubicBezTo>
                    <a:cubicBezTo>
                      <a:pt x="111935" y="3319"/>
                      <a:pt x="66341" y="42787"/>
                      <a:pt x="28654" y="11828"/>
                    </a:cubicBezTo>
                    <a:cubicBezTo>
                      <a:pt x="19863" y="4600"/>
                      <a:pt x="9150" y="0"/>
                      <a:pt x="1" y="387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148325" y="-1316100"/>
                <a:ext cx="5177400" cy="1065525"/>
              </a:xfrm>
              <a:custGeom>
                <a:avLst/>
                <a:gdLst/>
                <a:ahLst/>
                <a:cxnLst/>
                <a:rect l="l" t="t" r="r" b="b"/>
                <a:pathLst>
                  <a:path w="207096" h="42621" fill="none" extrusionOk="0">
                    <a:moveTo>
                      <a:pt x="207095" y="17056"/>
                    </a:moveTo>
                    <a:cubicBezTo>
                      <a:pt x="177058" y="38405"/>
                      <a:pt x="155133" y="26385"/>
                      <a:pt x="144650" y="20695"/>
                    </a:cubicBezTo>
                    <a:cubicBezTo>
                      <a:pt x="111884" y="2922"/>
                      <a:pt x="66943" y="42621"/>
                      <a:pt x="28948" y="11456"/>
                    </a:cubicBezTo>
                    <a:cubicBezTo>
                      <a:pt x="20145" y="4242"/>
                      <a:pt x="8868" y="0"/>
                      <a:pt x="1" y="37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5626650" y="-1213600"/>
                <a:ext cx="40075" cy="37645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058" fill="none" extrusionOk="0">
                    <a:moveTo>
                      <a:pt x="1602" y="1"/>
                    </a:moveTo>
                    <a:lnTo>
                      <a:pt x="0" y="15058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4064875" y="-1176425"/>
                <a:ext cx="881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11431" fill="none" extrusionOk="0">
                    <a:moveTo>
                      <a:pt x="3525" y="0"/>
                    </a:moveTo>
                    <a:lnTo>
                      <a:pt x="1" y="11431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3"/>
            <p:cNvGrpSpPr/>
            <p:nvPr/>
          </p:nvGrpSpPr>
          <p:grpSpPr>
            <a:xfrm>
              <a:off x="497816" y="-1938858"/>
              <a:ext cx="329549" cy="510951"/>
              <a:chOff x="497816" y="-1938858"/>
              <a:chExt cx="329549" cy="510951"/>
            </a:xfrm>
          </p:grpSpPr>
          <p:sp>
            <p:nvSpPr>
              <p:cNvPr id="164" name="Google Shape;164;p3"/>
              <p:cNvSpPr/>
              <p:nvPr/>
            </p:nvSpPr>
            <p:spPr>
              <a:xfrm>
                <a:off x="640042" y="-1938858"/>
                <a:ext cx="187276" cy="147499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3189" extrusionOk="0">
                    <a:moveTo>
                      <a:pt x="1897" y="0"/>
                    </a:moveTo>
                    <a:cubicBezTo>
                      <a:pt x="821" y="0"/>
                      <a:pt x="0" y="667"/>
                      <a:pt x="13" y="1500"/>
                    </a:cubicBezTo>
                    <a:cubicBezTo>
                      <a:pt x="39" y="2333"/>
                      <a:pt x="872" y="3089"/>
                      <a:pt x="1948" y="3178"/>
                    </a:cubicBezTo>
                    <a:cubicBezTo>
                      <a:pt x="2027" y="3185"/>
                      <a:pt x="2106" y="3189"/>
                      <a:pt x="2183" y="3189"/>
                    </a:cubicBezTo>
                    <a:cubicBezTo>
                      <a:pt x="3217" y="3189"/>
                      <a:pt x="4049" y="2563"/>
                      <a:pt x="4037" y="1705"/>
                    </a:cubicBezTo>
                    <a:cubicBezTo>
                      <a:pt x="4024" y="769"/>
                      <a:pt x="3038" y="13"/>
                      <a:pt x="1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40042" y="-1938858"/>
                <a:ext cx="187323" cy="151754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3281" fill="none" extrusionOk="0">
                    <a:moveTo>
                      <a:pt x="4037" y="1705"/>
                    </a:moveTo>
                    <a:cubicBezTo>
                      <a:pt x="4050" y="2627"/>
                      <a:pt x="3089" y="3281"/>
                      <a:pt x="1948" y="3178"/>
                    </a:cubicBezTo>
                    <a:cubicBezTo>
                      <a:pt x="872" y="3089"/>
                      <a:pt x="39" y="2333"/>
                      <a:pt x="13" y="1500"/>
                    </a:cubicBezTo>
                    <a:cubicBezTo>
                      <a:pt x="0" y="667"/>
                      <a:pt x="821" y="0"/>
                      <a:pt x="1897" y="0"/>
                    </a:cubicBezTo>
                    <a:cubicBezTo>
                      <a:pt x="3038" y="13"/>
                      <a:pt x="4024" y="769"/>
                      <a:pt x="4037" y="17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497816" y="-1885528"/>
                <a:ext cx="145233" cy="457622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9894" fill="none" extrusionOk="0">
                    <a:moveTo>
                      <a:pt x="3140" y="1"/>
                    </a:moveTo>
                    <a:lnTo>
                      <a:pt x="0" y="9893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67;p3"/>
            <p:cNvGrpSpPr/>
            <p:nvPr/>
          </p:nvGrpSpPr>
          <p:grpSpPr>
            <a:xfrm>
              <a:off x="2699659" y="-2497773"/>
              <a:ext cx="328439" cy="478945"/>
              <a:chOff x="2699659" y="-2497773"/>
              <a:chExt cx="328439" cy="478945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2726346" y="-2146948"/>
                <a:ext cx="128073" cy="120488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2605" extrusionOk="0">
                    <a:moveTo>
                      <a:pt x="1673" y="0"/>
                    </a:moveTo>
                    <a:cubicBezTo>
                      <a:pt x="1186" y="0"/>
                      <a:pt x="661" y="334"/>
                      <a:pt x="359" y="860"/>
                    </a:cubicBezTo>
                    <a:cubicBezTo>
                      <a:pt x="0" y="1514"/>
                      <a:pt x="141" y="2244"/>
                      <a:pt x="654" y="2500"/>
                    </a:cubicBezTo>
                    <a:cubicBezTo>
                      <a:pt x="791" y="2571"/>
                      <a:pt x="943" y="2604"/>
                      <a:pt x="1099" y="2604"/>
                    </a:cubicBezTo>
                    <a:cubicBezTo>
                      <a:pt x="1540" y="2604"/>
                      <a:pt x="2020" y="2336"/>
                      <a:pt x="2333" y="1872"/>
                    </a:cubicBezTo>
                    <a:cubicBezTo>
                      <a:pt x="2768" y="1219"/>
                      <a:pt x="2691" y="399"/>
                      <a:pt x="2115" y="104"/>
                    </a:cubicBezTo>
                    <a:cubicBezTo>
                      <a:pt x="1977" y="33"/>
                      <a:pt x="1827" y="0"/>
                      <a:pt x="16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2726346" y="-2155782"/>
                <a:ext cx="128073" cy="136954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2961" fill="none" extrusionOk="0">
                    <a:moveTo>
                      <a:pt x="2115" y="295"/>
                    </a:moveTo>
                    <a:cubicBezTo>
                      <a:pt x="2691" y="590"/>
                      <a:pt x="2768" y="1410"/>
                      <a:pt x="2333" y="2063"/>
                    </a:cubicBezTo>
                    <a:cubicBezTo>
                      <a:pt x="1910" y="2691"/>
                      <a:pt x="1179" y="2960"/>
                      <a:pt x="654" y="2691"/>
                    </a:cubicBezTo>
                    <a:cubicBezTo>
                      <a:pt x="141" y="2435"/>
                      <a:pt x="0" y="1705"/>
                      <a:pt x="359" y="1051"/>
                    </a:cubicBezTo>
                    <a:cubicBezTo>
                      <a:pt x="757" y="359"/>
                      <a:pt x="1538" y="0"/>
                      <a:pt x="2115" y="29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3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2699659" y="-2497773"/>
                <a:ext cx="328439" cy="371084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8023" fill="none" extrusionOk="0">
                    <a:moveTo>
                      <a:pt x="3038" y="8022"/>
                    </a:moveTo>
                    <a:lnTo>
                      <a:pt x="1" y="0"/>
                    </a:lnTo>
                    <a:cubicBezTo>
                      <a:pt x="1" y="0"/>
                      <a:pt x="7100" y="4870"/>
                      <a:pt x="3281" y="5088"/>
                    </a:cubicBezTo>
                  </a:path>
                </a:pathLst>
              </a:custGeom>
              <a:noFill/>
              <a:ln w="2857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3"/>
            <p:cNvGrpSpPr/>
            <p:nvPr/>
          </p:nvGrpSpPr>
          <p:grpSpPr>
            <a:xfrm>
              <a:off x="4663013" y="-1021947"/>
              <a:ext cx="383814" cy="406051"/>
              <a:chOff x="4663013" y="-1021947"/>
              <a:chExt cx="383814" cy="406051"/>
            </a:xfrm>
          </p:grpSpPr>
          <p:sp>
            <p:nvSpPr>
              <p:cNvPr id="172" name="Google Shape;172;p3"/>
              <p:cNvSpPr/>
              <p:nvPr/>
            </p:nvSpPr>
            <p:spPr>
              <a:xfrm>
                <a:off x="4663013" y="-723063"/>
                <a:ext cx="142319" cy="102449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215" extrusionOk="0">
                    <a:moveTo>
                      <a:pt x="1613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24" y="253"/>
                      <a:pt x="1" y="855"/>
                      <a:pt x="154" y="1406"/>
                    </a:cubicBezTo>
                    <a:cubicBezTo>
                      <a:pt x="298" y="1891"/>
                      <a:pt x="838" y="2215"/>
                      <a:pt x="1460" y="2215"/>
                    </a:cubicBezTo>
                    <a:cubicBezTo>
                      <a:pt x="1561" y="2215"/>
                      <a:pt x="1665" y="2206"/>
                      <a:pt x="1769" y="2188"/>
                    </a:cubicBezTo>
                    <a:cubicBezTo>
                      <a:pt x="2551" y="2047"/>
                      <a:pt x="3076" y="1419"/>
                      <a:pt x="2897" y="804"/>
                    </a:cubicBezTo>
                    <a:cubicBezTo>
                      <a:pt x="2753" y="312"/>
                      <a:pt x="2216" y="0"/>
                      <a:pt x="1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4677501" y="-729770"/>
                <a:ext cx="142319" cy="113874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462" fill="none" extrusionOk="0">
                    <a:moveTo>
                      <a:pt x="2897" y="949"/>
                    </a:moveTo>
                    <a:cubicBezTo>
                      <a:pt x="3076" y="1564"/>
                      <a:pt x="2551" y="2192"/>
                      <a:pt x="1769" y="2333"/>
                    </a:cubicBezTo>
                    <a:cubicBezTo>
                      <a:pt x="1026" y="2461"/>
                      <a:pt x="321" y="2115"/>
                      <a:pt x="154" y="1551"/>
                    </a:cubicBezTo>
                    <a:cubicBezTo>
                      <a:pt x="1" y="1000"/>
                      <a:pt x="424" y="398"/>
                      <a:pt x="1154" y="206"/>
                    </a:cubicBezTo>
                    <a:cubicBezTo>
                      <a:pt x="1923" y="1"/>
                      <a:pt x="2717" y="334"/>
                      <a:pt x="2897" y="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4811448" y="-1021947"/>
                <a:ext cx="235379" cy="393563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8509" fill="none" extrusionOk="0">
                    <a:moveTo>
                      <a:pt x="1" y="7740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5" y="5895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3"/>
            <p:cNvGrpSpPr/>
            <p:nvPr/>
          </p:nvGrpSpPr>
          <p:grpSpPr>
            <a:xfrm>
              <a:off x="-24974" y="-1542334"/>
              <a:ext cx="369881" cy="406051"/>
              <a:chOff x="-24974" y="-1542334"/>
              <a:chExt cx="369881" cy="406051"/>
            </a:xfrm>
          </p:grpSpPr>
          <p:sp>
            <p:nvSpPr>
              <p:cNvPr id="176" name="Google Shape;176;p3"/>
              <p:cNvSpPr/>
              <p:nvPr/>
            </p:nvSpPr>
            <p:spPr>
              <a:xfrm>
                <a:off x="-24974" y="-1243450"/>
                <a:ext cx="142874" cy="102449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215" extrusionOk="0">
                    <a:moveTo>
                      <a:pt x="1615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36" y="253"/>
                      <a:pt x="1" y="855"/>
                      <a:pt x="167" y="1419"/>
                    </a:cubicBezTo>
                    <a:cubicBezTo>
                      <a:pt x="310" y="1893"/>
                      <a:pt x="851" y="2215"/>
                      <a:pt x="1472" y="2215"/>
                    </a:cubicBezTo>
                    <a:cubicBezTo>
                      <a:pt x="1573" y="2215"/>
                      <a:pt x="1677" y="2206"/>
                      <a:pt x="1782" y="2188"/>
                    </a:cubicBezTo>
                    <a:cubicBezTo>
                      <a:pt x="2564" y="2047"/>
                      <a:pt x="3089" y="1432"/>
                      <a:pt x="2910" y="804"/>
                    </a:cubicBezTo>
                    <a:cubicBezTo>
                      <a:pt x="2766" y="312"/>
                      <a:pt x="2221" y="0"/>
                      <a:pt x="16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-24974" y="-1250157"/>
                <a:ext cx="142874" cy="113874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462" fill="none" extrusionOk="0">
                    <a:moveTo>
                      <a:pt x="2910" y="949"/>
                    </a:moveTo>
                    <a:cubicBezTo>
                      <a:pt x="3089" y="1577"/>
                      <a:pt x="2564" y="2192"/>
                      <a:pt x="1782" y="2333"/>
                    </a:cubicBezTo>
                    <a:cubicBezTo>
                      <a:pt x="1039" y="2461"/>
                      <a:pt x="334" y="2115"/>
                      <a:pt x="167" y="1564"/>
                    </a:cubicBezTo>
                    <a:cubicBezTo>
                      <a:pt x="1" y="1000"/>
                      <a:pt x="436" y="398"/>
                      <a:pt x="1154" y="206"/>
                    </a:cubicBezTo>
                    <a:cubicBezTo>
                      <a:pt x="1923" y="1"/>
                      <a:pt x="2730" y="334"/>
                      <a:pt x="2910" y="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4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109574" y="-1542334"/>
                <a:ext cx="235333" cy="393563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8509" fill="none" extrusionOk="0">
                    <a:moveTo>
                      <a:pt x="1" y="7753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4" y="5895"/>
                    </a:cubicBezTo>
                  </a:path>
                </a:pathLst>
              </a:custGeom>
              <a:noFill/>
              <a:ln w="2857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" name="Google Shape;179;p3"/>
            <p:cNvGrpSpPr/>
            <p:nvPr/>
          </p:nvGrpSpPr>
          <p:grpSpPr>
            <a:xfrm>
              <a:off x="1179391" y="-1551215"/>
              <a:ext cx="314193" cy="538796"/>
              <a:chOff x="1179391" y="-1551215"/>
              <a:chExt cx="314193" cy="538796"/>
            </a:xfrm>
          </p:grpSpPr>
          <p:sp>
            <p:nvSpPr>
              <p:cNvPr id="180" name="Google Shape;180;p3"/>
              <p:cNvSpPr/>
              <p:nvPr/>
            </p:nvSpPr>
            <p:spPr>
              <a:xfrm>
                <a:off x="1179391" y="-1173054"/>
                <a:ext cx="187924" cy="155501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3362" extrusionOk="0">
                    <a:moveTo>
                      <a:pt x="1941" y="1"/>
                    </a:moveTo>
                    <a:cubicBezTo>
                      <a:pt x="1794" y="1"/>
                      <a:pt x="1646" y="17"/>
                      <a:pt x="1500" y="51"/>
                    </a:cubicBezTo>
                    <a:cubicBezTo>
                      <a:pt x="552" y="269"/>
                      <a:pt x="1" y="1140"/>
                      <a:pt x="219" y="1999"/>
                    </a:cubicBezTo>
                    <a:cubicBezTo>
                      <a:pt x="428" y="2791"/>
                      <a:pt x="1221" y="3361"/>
                      <a:pt x="2087" y="3361"/>
                    </a:cubicBezTo>
                    <a:cubicBezTo>
                      <a:pt x="2172" y="3361"/>
                      <a:pt x="2259" y="3356"/>
                      <a:pt x="2346" y="3344"/>
                    </a:cubicBezTo>
                    <a:cubicBezTo>
                      <a:pt x="3384" y="3216"/>
                      <a:pt x="4063" y="2332"/>
                      <a:pt x="3819" y="1371"/>
                    </a:cubicBezTo>
                    <a:cubicBezTo>
                      <a:pt x="3601" y="550"/>
                      <a:pt x="2794" y="1"/>
                      <a:pt x="1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1179391" y="-1181380"/>
                <a:ext cx="187924" cy="16896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3653" fill="none" extrusionOk="0">
                    <a:moveTo>
                      <a:pt x="3819" y="1551"/>
                    </a:moveTo>
                    <a:cubicBezTo>
                      <a:pt x="4063" y="2512"/>
                      <a:pt x="3384" y="3396"/>
                      <a:pt x="2346" y="3524"/>
                    </a:cubicBezTo>
                    <a:cubicBezTo>
                      <a:pt x="1385" y="3652"/>
                      <a:pt x="449" y="3050"/>
                      <a:pt x="219" y="2179"/>
                    </a:cubicBezTo>
                    <a:cubicBezTo>
                      <a:pt x="1" y="1320"/>
                      <a:pt x="552" y="449"/>
                      <a:pt x="1500" y="231"/>
                    </a:cubicBezTo>
                    <a:cubicBezTo>
                      <a:pt x="2499" y="0"/>
                      <a:pt x="3563" y="590"/>
                      <a:pt x="3819" y="155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1357786" y="-1551215"/>
                <a:ext cx="135797" cy="468862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0137" fill="none" extrusionOk="0">
                    <a:moveTo>
                      <a:pt x="1" y="10136"/>
                    </a:moveTo>
                    <a:lnTo>
                      <a:pt x="2935" y="0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3"/>
            <p:cNvGrpSpPr/>
            <p:nvPr/>
          </p:nvGrpSpPr>
          <p:grpSpPr>
            <a:xfrm>
              <a:off x="2654054" y="-1679843"/>
              <a:ext cx="291621" cy="661504"/>
              <a:chOff x="2654054" y="-1679843"/>
              <a:chExt cx="291621" cy="661504"/>
            </a:xfrm>
          </p:grpSpPr>
          <p:sp>
            <p:nvSpPr>
              <p:cNvPr id="184" name="Google Shape;184;p3"/>
              <p:cNvSpPr/>
              <p:nvPr/>
            </p:nvSpPr>
            <p:spPr>
              <a:xfrm>
                <a:off x="2654060" y="-1217159"/>
                <a:ext cx="253094" cy="185981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021" extrusionOk="0">
                    <a:moveTo>
                      <a:pt x="3141" y="1"/>
                    </a:moveTo>
                    <a:cubicBezTo>
                      <a:pt x="2800" y="1"/>
                      <a:pt x="2443" y="60"/>
                      <a:pt x="2089" y="185"/>
                    </a:cubicBezTo>
                    <a:cubicBezTo>
                      <a:pt x="769" y="659"/>
                      <a:pt x="0" y="1851"/>
                      <a:pt x="359" y="2863"/>
                    </a:cubicBezTo>
                    <a:cubicBezTo>
                      <a:pt x="621" y="3592"/>
                      <a:pt x="1414" y="4021"/>
                      <a:pt x="2331" y="4021"/>
                    </a:cubicBezTo>
                    <a:cubicBezTo>
                      <a:pt x="2672" y="4021"/>
                      <a:pt x="3029" y="3962"/>
                      <a:pt x="3383" y="3837"/>
                    </a:cubicBezTo>
                    <a:cubicBezTo>
                      <a:pt x="4703" y="3363"/>
                      <a:pt x="5472" y="2171"/>
                      <a:pt x="5113" y="1159"/>
                    </a:cubicBezTo>
                    <a:cubicBezTo>
                      <a:pt x="4851" y="430"/>
                      <a:pt x="4058" y="1"/>
                      <a:pt x="3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2654054" y="-1229991"/>
                <a:ext cx="253094" cy="211651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576" fill="none" extrusionOk="0">
                    <a:moveTo>
                      <a:pt x="5113" y="1436"/>
                    </a:moveTo>
                    <a:cubicBezTo>
                      <a:pt x="5472" y="2448"/>
                      <a:pt x="4703" y="3640"/>
                      <a:pt x="3383" y="4114"/>
                    </a:cubicBezTo>
                    <a:cubicBezTo>
                      <a:pt x="2076" y="4575"/>
                      <a:pt x="718" y="4139"/>
                      <a:pt x="359" y="3140"/>
                    </a:cubicBezTo>
                    <a:cubicBezTo>
                      <a:pt x="0" y="2128"/>
                      <a:pt x="769" y="936"/>
                      <a:pt x="2089" y="462"/>
                    </a:cubicBezTo>
                    <a:cubicBezTo>
                      <a:pt x="3396" y="0"/>
                      <a:pt x="4754" y="436"/>
                      <a:pt x="5113" y="143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2894057" y="-1679843"/>
                <a:ext cx="51618" cy="535234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1572" fill="none" extrusionOk="0">
                    <a:moveTo>
                      <a:pt x="1" y="11572"/>
                    </a:moveTo>
                    <a:lnTo>
                      <a:pt x="111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3"/>
            <p:cNvGrpSpPr/>
            <p:nvPr/>
          </p:nvGrpSpPr>
          <p:grpSpPr>
            <a:xfrm>
              <a:off x="5653703" y="-1792468"/>
              <a:ext cx="244814" cy="623577"/>
              <a:chOff x="5653703" y="-1792468"/>
              <a:chExt cx="244814" cy="623577"/>
            </a:xfrm>
          </p:grpSpPr>
          <p:sp>
            <p:nvSpPr>
              <p:cNvPr id="188" name="Google Shape;188;p3"/>
              <p:cNvSpPr/>
              <p:nvPr/>
            </p:nvSpPr>
            <p:spPr>
              <a:xfrm>
                <a:off x="5653703" y="-1355890"/>
                <a:ext cx="235934" cy="174788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3779" extrusionOk="0">
                    <a:moveTo>
                      <a:pt x="2965" y="0"/>
                    </a:moveTo>
                    <a:cubicBezTo>
                      <a:pt x="2607" y="0"/>
                      <a:pt x="2228" y="72"/>
                      <a:pt x="1858" y="224"/>
                    </a:cubicBezTo>
                    <a:cubicBezTo>
                      <a:pt x="667" y="723"/>
                      <a:pt x="0" y="1877"/>
                      <a:pt x="385" y="2786"/>
                    </a:cubicBezTo>
                    <a:cubicBezTo>
                      <a:pt x="650" y="3423"/>
                      <a:pt x="1341" y="3779"/>
                      <a:pt x="2136" y="3779"/>
                    </a:cubicBezTo>
                    <a:cubicBezTo>
                      <a:pt x="2494" y="3779"/>
                      <a:pt x="2872" y="3707"/>
                      <a:pt x="3242" y="3555"/>
                    </a:cubicBezTo>
                    <a:cubicBezTo>
                      <a:pt x="4434" y="3056"/>
                      <a:pt x="5100" y="1902"/>
                      <a:pt x="4716" y="992"/>
                    </a:cubicBezTo>
                    <a:cubicBezTo>
                      <a:pt x="4451" y="356"/>
                      <a:pt x="3759" y="0"/>
                      <a:pt x="29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5653703" y="-1368101"/>
                <a:ext cx="235934" cy="199210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4307" fill="none" extrusionOk="0">
                    <a:moveTo>
                      <a:pt x="4716" y="1256"/>
                    </a:moveTo>
                    <a:cubicBezTo>
                      <a:pt x="5100" y="2166"/>
                      <a:pt x="4434" y="3320"/>
                      <a:pt x="3242" y="3819"/>
                    </a:cubicBezTo>
                    <a:cubicBezTo>
                      <a:pt x="2050" y="4306"/>
                      <a:pt x="769" y="3973"/>
                      <a:pt x="385" y="3050"/>
                    </a:cubicBezTo>
                    <a:cubicBezTo>
                      <a:pt x="0" y="2141"/>
                      <a:pt x="667" y="987"/>
                      <a:pt x="1858" y="488"/>
                    </a:cubicBezTo>
                    <a:cubicBezTo>
                      <a:pt x="3050" y="1"/>
                      <a:pt x="4331" y="334"/>
                      <a:pt x="4716" y="125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5875945" y="-1792468"/>
                <a:ext cx="22571" cy="499712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0804" fill="none" extrusionOk="0">
                    <a:moveTo>
                      <a:pt x="1" y="10803"/>
                    </a:moveTo>
                    <a:lnTo>
                      <a:pt x="488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91;p3"/>
            <p:cNvGrpSpPr/>
            <p:nvPr/>
          </p:nvGrpSpPr>
          <p:grpSpPr>
            <a:xfrm>
              <a:off x="4117986" y="-1786548"/>
              <a:ext cx="264425" cy="667424"/>
              <a:chOff x="4117986" y="-1786548"/>
              <a:chExt cx="264425" cy="667424"/>
            </a:xfrm>
          </p:grpSpPr>
          <p:sp>
            <p:nvSpPr>
              <p:cNvPr id="192" name="Google Shape;192;p3"/>
              <p:cNvSpPr/>
              <p:nvPr/>
            </p:nvSpPr>
            <p:spPr>
              <a:xfrm>
                <a:off x="4152398" y="-1776696"/>
                <a:ext cx="230014" cy="178118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3851" extrusionOk="0">
                    <a:moveTo>
                      <a:pt x="2912" y="1"/>
                    </a:moveTo>
                    <a:cubicBezTo>
                      <a:pt x="2341" y="1"/>
                      <a:pt x="1721" y="209"/>
                      <a:pt x="1205" y="621"/>
                    </a:cubicBezTo>
                    <a:cubicBezTo>
                      <a:pt x="244" y="1377"/>
                      <a:pt x="0" y="2556"/>
                      <a:pt x="615" y="3273"/>
                    </a:cubicBezTo>
                    <a:cubicBezTo>
                      <a:pt x="934" y="3653"/>
                      <a:pt x="1444" y="3850"/>
                      <a:pt x="2003" y="3850"/>
                    </a:cubicBezTo>
                    <a:cubicBezTo>
                      <a:pt x="2500" y="3850"/>
                      <a:pt x="3035" y="3695"/>
                      <a:pt x="3511" y="3376"/>
                    </a:cubicBezTo>
                    <a:cubicBezTo>
                      <a:pt x="4588" y="2658"/>
                      <a:pt x="4972" y="1390"/>
                      <a:pt x="4293" y="582"/>
                    </a:cubicBezTo>
                    <a:cubicBezTo>
                      <a:pt x="3966" y="193"/>
                      <a:pt x="3461" y="1"/>
                      <a:pt x="29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4152398" y="-1786548"/>
                <a:ext cx="230014" cy="197406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4268" fill="none" extrusionOk="0">
                    <a:moveTo>
                      <a:pt x="4293" y="795"/>
                    </a:moveTo>
                    <a:cubicBezTo>
                      <a:pt x="4972" y="1603"/>
                      <a:pt x="4588" y="2871"/>
                      <a:pt x="3511" y="3589"/>
                    </a:cubicBezTo>
                    <a:cubicBezTo>
                      <a:pt x="2499" y="4268"/>
                      <a:pt x="1217" y="4204"/>
                      <a:pt x="615" y="3486"/>
                    </a:cubicBezTo>
                    <a:cubicBezTo>
                      <a:pt x="0" y="2769"/>
                      <a:pt x="244" y="1590"/>
                      <a:pt x="1205" y="834"/>
                    </a:cubicBezTo>
                    <a:cubicBezTo>
                      <a:pt x="2217" y="26"/>
                      <a:pt x="3627" y="1"/>
                      <a:pt x="4293" y="79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4117986" y="-1675125"/>
                <a:ext cx="47455" cy="556001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2021" fill="none" extrusionOk="0">
                    <a:moveTo>
                      <a:pt x="1026" y="1"/>
                    </a:moveTo>
                    <a:lnTo>
                      <a:pt x="1" y="1202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3"/>
            <p:cNvGrpSpPr/>
            <p:nvPr/>
          </p:nvGrpSpPr>
          <p:grpSpPr>
            <a:xfrm>
              <a:off x="1755510" y="-1841681"/>
              <a:ext cx="750400" cy="803175"/>
              <a:chOff x="1755510" y="-1841681"/>
              <a:chExt cx="750400" cy="803175"/>
            </a:xfrm>
          </p:grpSpPr>
          <p:sp>
            <p:nvSpPr>
              <p:cNvPr id="196" name="Google Shape;196;p3"/>
              <p:cNvSpPr/>
              <p:nvPr/>
            </p:nvSpPr>
            <p:spPr>
              <a:xfrm>
                <a:off x="1755510" y="-1204182"/>
                <a:ext cx="212808" cy="155593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364" extrusionOk="0">
                    <a:moveTo>
                      <a:pt x="2611" y="1"/>
                    </a:moveTo>
                    <a:cubicBezTo>
                      <a:pt x="2355" y="1"/>
                      <a:pt x="2087" y="40"/>
                      <a:pt x="1820" y="122"/>
                    </a:cubicBezTo>
                    <a:cubicBezTo>
                      <a:pt x="705" y="468"/>
                      <a:pt x="0" y="1441"/>
                      <a:pt x="269" y="2300"/>
                    </a:cubicBezTo>
                    <a:cubicBezTo>
                      <a:pt x="466" y="2967"/>
                      <a:pt x="1172" y="3364"/>
                      <a:pt x="1999" y="3364"/>
                    </a:cubicBezTo>
                    <a:cubicBezTo>
                      <a:pt x="2252" y="3364"/>
                      <a:pt x="2517" y="3326"/>
                      <a:pt x="2781" y="3248"/>
                    </a:cubicBezTo>
                    <a:cubicBezTo>
                      <a:pt x="3909" y="2902"/>
                      <a:pt x="4601" y="1916"/>
                      <a:pt x="4332" y="1057"/>
                    </a:cubicBezTo>
                    <a:cubicBezTo>
                      <a:pt x="4136" y="402"/>
                      <a:pt x="3434" y="1"/>
                      <a:pt x="26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1755510" y="-1214589"/>
                <a:ext cx="212808" cy="176083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807" fill="none" extrusionOk="0">
                    <a:moveTo>
                      <a:pt x="4332" y="1282"/>
                    </a:moveTo>
                    <a:cubicBezTo>
                      <a:pt x="4601" y="2141"/>
                      <a:pt x="3909" y="3127"/>
                      <a:pt x="2781" y="3473"/>
                    </a:cubicBezTo>
                    <a:cubicBezTo>
                      <a:pt x="1653" y="3806"/>
                      <a:pt x="526" y="3396"/>
                      <a:pt x="269" y="2525"/>
                    </a:cubicBezTo>
                    <a:cubicBezTo>
                      <a:pt x="0" y="1666"/>
                      <a:pt x="705" y="693"/>
                      <a:pt x="1820" y="347"/>
                    </a:cubicBezTo>
                    <a:cubicBezTo>
                      <a:pt x="2948" y="1"/>
                      <a:pt x="4075" y="423"/>
                      <a:pt x="4332" y="128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2233805" y="-1347102"/>
                <a:ext cx="212854" cy="155362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59" extrusionOk="0">
                    <a:moveTo>
                      <a:pt x="2620" y="1"/>
                    </a:moveTo>
                    <a:cubicBezTo>
                      <a:pt x="2362" y="1"/>
                      <a:pt x="2091" y="40"/>
                      <a:pt x="1820" y="123"/>
                    </a:cubicBezTo>
                    <a:cubicBezTo>
                      <a:pt x="705" y="456"/>
                      <a:pt x="1" y="1443"/>
                      <a:pt x="270" y="2302"/>
                    </a:cubicBezTo>
                    <a:cubicBezTo>
                      <a:pt x="465" y="2957"/>
                      <a:pt x="1168" y="3358"/>
                      <a:pt x="1991" y="3358"/>
                    </a:cubicBezTo>
                    <a:cubicBezTo>
                      <a:pt x="2246" y="3358"/>
                      <a:pt x="2514" y="3319"/>
                      <a:pt x="2781" y="3237"/>
                    </a:cubicBezTo>
                    <a:cubicBezTo>
                      <a:pt x="3896" y="2891"/>
                      <a:pt x="4601" y="1917"/>
                      <a:pt x="4332" y="1059"/>
                    </a:cubicBezTo>
                    <a:cubicBezTo>
                      <a:pt x="4137" y="397"/>
                      <a:pt x="3439" y="1"/>
                      <a:pt x="2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2233805" y="-1357417"/>
                <a:ext cx="212854" cy="176083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807" fill="none" extrusionOk="0">
                    <a:moveTo>
                      <a:pt x="4332" y="1282"/>
                    </a:moveTo>
                    <a:cubicBezTo>
                      <a:pt x="4601" y="2140"/>
                      <a:pt x="3896" y="3114"/>
                      <a:pt x="2781" y="3460"/>
                    </a:cubicBezTo>
                    <a:cubicBezTo>
                      <a:pt x="1654" y="3806"/>
                      <a:pt x="526" y="3383"/>
                      <a:pt x="270" y="2525"/>
                    </a:cubicBezTo>
                    <a:cubicBezTo>
                      <a:pt x="1" y="1666"/>
                      <a:pt x="705" y="679"/>
                      <a:pt x="1820" y="346"/>
                    </a:cubicBezTo>
                    <a:cubicBezTo>
                      <a:pt x="2948" y="0"/>
                      <a:pt x="4076" y="410"/>
                      <a:pt x="4332" y="128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1958187" y="-1841681"/>
                <a:ext cx="547722" cy="707756"/>
              </a:xfrm>
              <a:custGeom>
                <a:avLst/>
                <a:gdLst/>
                <a:ahLst/>
                <a:cxnLst/>
                <a:rect l="l" t="t" r="r" b="b"/>
                <a:pathLst>
                  <a:path w="11842" h="15302" fill="none" extrusionOk="0">
                    <a:moveTo>
                      <a:pt x="1" y="15301"/>
                    </a:moveTo>
                    <a:lnTo>
                      <a:pt x="2372" y="2974"/>
                    </a:lnTo>
                    <a:lnTo>
                      <a:pt x="11841" y="1"/>
                    </a:lnTo>
                    <a:lnTo>
                      <a:pt x="10342" y="1191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047686" y="-1705930"/>
                <a:ext cx="441018" cy="129831"/>
              </a:xfrm>
              <a:custGeom>
                <a:avLst/>
                <a:gdLst/>
                <a:ahLst/>
                <a:cxnLst/>
                <a:rect l="l" t="t" r="r" b="b"/>
                <a:pathLst>
                  <a:path w="9535" h="2807" fill="none" extrusionOk="0">
                    <a:moveTo>
                      <a:pt x="1" y="2807"/>
                    </a:moveTo>
                    <a:lnTo>
                      <a:pt x="9535" y="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" name="Google Shape;202;p3"/>
            <p:cNvSpPr/>
            <p:nvPr/>
          </p:nvSpPr>
          <p:spPr>
            <a:xfrm>
              <a:off x="-182047" y="-2064526"/>
              <a:ext cx="19010" cy="34412"/>
            </a:xfrm>
            <a:custGeom>
              <a:avLst/>
              <a:gdLst/>
              <a:ahLst/>
              <a:cxnLst/>
              <a:rect l="l" t="t" r="r" b="b"/>
              <a:pathLst>
                <a:path w="411" h="744" fill="none" extrusionOk="0">
                  <a:moveTo>
                    <a:pt x="65" y="744"/>
                  </a:moveTo>
                  <a:cubicBezTo>
                    <a:pt x="52" y="706"/>
                    <a:pt x="39" y="680"/>
                    <a:pt x="26" y="654"/>
                  </a:cubicBezTo>
                  <a:cubicBezTo>
                    <a:pt x="1" y="526"/>
                    <a:pt x="14" y="398"/>
                    <a:pt x="103" y="270"/>
                  </a:cubicBezTo>
                  <a:cubicBezTo>
                    <a:pt x="167" y="167"/>
                    <a:pt x="283" y="65"/>
                    <a:pt x="411" y="1"/>
                  </a:cubicBezTo>
                </a:path>
              </a:pathLst>
            </a:custGeom>
            <a:noFill/>
            <a:ln w="10575" cap="rnd" cmpd="sng">
              <a:solidFill>
                <a:srgbClr val="FFFFFF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3"/>
            <p:cNvGrpSpPr/>
            <p:nvPr/>
          </p:nvGrpSpPr>
          <p:grpSpPr>
            <a:xfrm>
              <a:off x="-227097" y="-2385750"/>
              <a:ext cx="707154" cy="460583"/>
              <a:chOff x="-227097" y="-2385750"/>
              <a:chExt cx="707154" cy="460583"/>
            </a:xfrm>
          </p:grpSpPr>
          <p:sp>
            <p:nvSpPr>
              <p:cNvPr id="204" name="Google Shape;204;p3"/>
              <p:cNvSpPr/>
              <p:nvPr/>
            </p:nvSpPr>
            <p:spPr>
              <a:xfrm>
                <a:off x="135059" y="-2076228"/>
                <a:ext cx="203326" cy="150459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3253" extrusionOk="0">
                    <a:moveTo>
                      <a:pt x="1901" y="0"/>
                    </a:moveTo>
                    <a:cubicBezTo>
                      <a:pt x="1827" y="0"/>
                      <a:pt x="1753" y="3"/>
                      <a:pt x="1679" y="10"/>
                    </a:cubicBezTo>
                    <a:cubicBezTo>
                      <a:pt x="628" y="113"/>
                      <a:pt x="1" y="882"/>
                      <a:pt x="218" y="1727"/>
                    </a:cubicBezTo>
                    <a:cubicBezTo>
                      <a:pt x="434" y="2578"/>
                      <a:pt x="1417" y="3253"/>
                      <a:pt x="2470" y="3253"/>
                    </a:cubicBezTo>
                    <a:cubicBezTo>
                      <a:pt x="2480" y="3253"/>
                      <a:pt x="2490" y="3252"/>
                      <a:pt x="2499" y="3252"/>
                    </a:cubicBezTo>
                    <a:cubicBezTo>
                      <a:pt x="3627" y="3240"/>
                      <a:pt x="4396" y="2471"/>
                      <a:pt x="4165" y="1522"/>
                    </a:cubicBezTo>
                    <a:cubicBezTo>
                      <a:pt x="3938" y="650"/>
                      <a:pt x="2930" y="0"/>
                      <a:pt x="1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35059" y="-2080529"/>
                <a:ext cx="203326" cy="155362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3359" fill="none" extrusionOk="0">
                    <a:moveTo>
                      <a:pt x="4165" y="1615"/>
                    </a:moveTo>
                    <a:cubicBezTo>
                      <a:pt x="4396" y="2564"/>
                      <a:pt x="3627" y="3333"/>
                      <a:pt x="2499" y="3345"/>
                    </a:cubicBezTo>
                    <a:cubicBezTo>
                      <a:pt x="1436" y="3358"/>
                      <a:pt x="436" y="2679"/>
                      <a:pt x="218" y="1820"/>
                    </a:cubicBezTo>
                    <a:cubicBezTo>
                      <a:pt x="1" y="975"/>
                      <a:pt x="628" y="206"/>
                      <a:pt x="1679" y="103"/>
                    </a:cubicBezTo>
                    <a:cubicBezTo>
                      <a:pt x="2781" y="1"/>
                      <a:pt x="3922" y="680"/>
                      <a:pt x="4165" y="161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-33854" y="-2385750"/>
                <a:ext cx="513912" cy="39476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8535" fill="none" extrusionOk="0">
                    <a:moveTo>
                      <a:pt x="0" y="8073"/>
                    </a:moveTo>
                    <a:lnTo>
                      <a:pt x="3012" y="218"/>
                    </a:lnTo>
                    <a:lnTo>
                      <a:pt x="11111" y="0"/>
                    </a:lnTo>
                    <a:lnTo>
                      <a:pt x="7920" y="853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-227097" y="-2110038"/>
                <a:ext cx="203974" cy="150506"/>
              </a:xfrm>
              <a:custGeom>
                <a:avLst/>
                <a:gdLst/>
                <a:ahLst/>
                <a:cxnLst/>
                <a:rect l="l" t="t" r="r" b="b"/>
                <a:pathLst>
                  <a:path w="4410" h="3254" extrusionOk="0">
                    <a:moveTo>
                      <a:pt x="1904" y="1"/>
                    </a:moveTo>
                    <a:cubicBezTo>
                      <a:pt x="1829" y="1"/>
                      <a:pt x="1754" y="4"/>
                      <a:pt x="1680" y="11"/>
                    </a:cubicBezTo>
                    <a:cubicBezTo>
                      <a:pt x="629" y="113"/>
                      <a:pt x="1" y="882"/>
                      <a:pt x="219" y="1741"/>
                    </a:cubicBezTo>
                    <a:cubicBezTo>
                      <a:pt x="435" y="2579"/>
                      <a:pt x="1418" y="3253"/>
                      <a:pt x="2483" y="3253"/>
                    </a:cubicBezTo>
                    <a:cubicBezTo>
                      <a:pt x="2493" y="3253"/>
                      <a:pt x="2503" y="3253"/>
                      <a:pt x="2513" y="3253"/>
                    </a:cubicBezTo>
                    <a:cubicBezTo>
                      <a:pt x="3640" y="3240"/>
                      <a:pt x="4409" y="2471"/>
                      <a:pt x="4166" y="1523"/>
                    </a:cubicBezTo>
                    <a:cubicBezTo>
                      <a:pt x="3950" y="650"/>
                      <a:pt x="2943" y="1"/>
                      <a:pt x="1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-227097" y="-2114293"/>
                <a:ext cx="203974" cy="155316"/>
              </a:xfrm>
              <a:custGeom>
                <a:avLst/>
                <a:gdLst/>
                <a:ahLst/>
                <a:cxnLst/>
                <a:rect l="l" t="t" r="r" b="b"/>
                <a:pathLst>
                  <a:path w="4410" h="3358" fill="none" extrusionOk="0">
                    <a:moveTo>
                      <a:pt x="4166" y="1615"/>
                    </a:moveTo>
                    <a:cubicBezTo>
                      <a:pt x="4409" y="2563"/>
                      <a:pt x="3640" y="3332"/>
                      <a:pt x="2513" y="3345"/>
                    </a:cubicBezTo>
                    <a:cubicBezTo>
                      <a:pt x="1436" y="3358"/>
                      <a:pt x="437" y="2679"/>
                      <a:pt x="219" y="1833"/>
                    </a:cubicBezTo>
                    <a:cubicBezTo>
                      <a:pt x="1" y="974"/>
                      <a:pt x="629" y="205"/>
                      <a:pt x="1680" y="103"/>
                    </a:cubicBezTo>
                    <a:cubicBezTo>
                      <a:pt x="2794" y="0"/>
                      <a:pt x="3935" y="680"/>
                      <a:pt x="4166" y="161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" name="Google Shape;209;p3"/>
            <p:cNvGrpSpPr/>
            <p:nvPr/>
          </p:nvGrpSpPr>
          <p:grpSpPr>
            <a:xfrm>
              <a:off x="4663302" y="-2165865"/>
              <a:ext cx="606970" cy="811455"/>
              <a:chOff x="4663302" y="-2165865"/>
              <a:chExt cx="606970" cy="811455"/>
            </a:xfrm>
          </p:grpSpPr>
          <p:sp>
            <p:nvSpPr>
              <p:cNvPr id="210" name="Google Shape;210;p3"/>
              <p:cNvSpPr/>
              <p:nvPr/>
            </p:nvSpPr>
            <p:spPr>
              <a:xfrm>
                <a:off x="4663302" y="-1698529"/>
                <a:ext cx="199163" cy="149349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3229" extrusionOk="0">
                    <a:moveTo>
                      <a:pt x="2409" y="1"/>
                    </a:moveTo>
                    <a:cubicBezTo>
                      <a:pt x="2176" y="1"/>
                      <a:pt x="1934" y="36"/>
                      <a:pt x="1692" y="110"/>
                    </a:cubicBezTo>
                    <a:cubicBezTo>
                      <a:pt x="641" y="430"/>
                      <a:pt x="0" y="1365"/>
                      <a:pt x="256" y="2198"/>
                    </a:cubicBezTo>
                    <a:cubicBezTo>
                      <a:pt x="454" y="2832"/>
                      <a:pt x="1126" y="3228"/>
                      <a:pt x="1906" y="3228"/>
                    </a:cubicBezTo>
                    <a:cubicBezTo>
                      <a:pt x="2136" y="3228"/>
                      <a:pt x="2375" y="3194"/>
                      <a:pt x="2614" y="3121"/>
                    </a:cubicBezTo>
                    <a:cubicBezTo>
                      <a:pt x="3665" y="2801"/>
                      <a:pt x="4306" y="1865"/>
                      <a:pt x="4050" y="1032"/>
                    </a:cubicBezTo>
                    <a:cubicBezTo>
                      <a:pt x="3852" y="391"/>
                      <a:pt x="3185" y="1"/>
                      <a:pt x="24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4663302" y="-1708289"/>
                <a:ext cx="199163" cy="168960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3653" fill="none" extrusionOk="0">
                    <a:moveTo>
                      <a:pt x="4050" y="1243"/>
                    </a:moveTo>
                    <a:cubicBezTo>
                      <a:pt x="4306" y="2076"/>
                      <a:pt x="3665" y="3012"/>
                      <a:pt x="2614" y="3332"/>
                    </a:cubicBezTo>
                    <a:cubicBezTo>
                      <a:pt x="1564" y="3652"/>
                      <a:pt x="513" y="3229"/>
                      <a:pt x="256" y="2409"/>
                    </a:cubicBezTo>
                    <a:cubicBezTo>
                      <a:pt x="0" y="1576"/>
                      <a:pt x="641" y="641"/>
                      <a:pt x="1692" y="321"/>
                    </a:cubicBezTo>
                    <a:cubicBezTo>
                      <a:pt x="2742" y="0"/>
                      <a:pt x="3793" y="410"/>
                      <a:pt x="4050" y="124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5071062" y="-1513010"/>
                <a:ext cx="199210" cy="14879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3217" extrusionOk="0">
                    <a:moveTo>
                      <a:pt x="2410" y="1"/>
                    </a:moveTo>
                    <a:cubicBezTo>
                      <a:pt x="2177" y="1"/>
                      <a:pt x="1934" y="36"/>
                      <a:pt x="1692" y="109"/>
                    </a:cubicBezTo>
                    <a:cubicBezTo>
                      <a:pt x="654" y="430"/>
                      <a:pt x="1" y="1365"/>
                      <a:pt x="257" y="2185"/>
                    </a:cubicBezTo>
                    <a:cubicBezTo>
                      <a:pt x="454" y="2826"/>
                      <a:pt x="1122" y="3217"/>
                      <a:pt x="1898" y="3217"/>
                    </a:cubicBezTo>
                    <a:cubicBezTo>
                      <a:pt x="2130" y="3217"/>
                      <a:pt x="2372" y="3182"/>
                      <a:pt x="2615" y="3108"/>
                    </a:cubicBezTo>
                    <a:cubicBezTo>
                      <a:pt x="3665" y="2788"/>
                      <a:pt x="4306" y="1852"/>
                      <a:pt x="4050" y="1032"/>
                    </a:cubicBezTo>
                    <a:cubicBezTo>
                      <a:pt x="3863" y="391"/>
                      <a:pt x="3190" y="1"/>
                      <a:pt x="2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5071062" y="-1522770"/>
                <a:ext cx="199210" cy="168359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3640" fill="none" extrusionOk="0">
                    <a:moveTo>
                      <a:pt x="4050" y="1243"/>
                    </a:moveTo>
                    <a:cubicBezTo>
                      <a:pt x="4306" y="2063"/>
                      <a:pt x="3665" y="2999"/>
                      <a:pt x="2615" y="3319"/>
                    </a:cubicBezTo>
                    <a:cubicBezTo>
                      <a:pt x="1564" y="3639"/>
                      <a:pt x="513" y="3229"/>
                      <a:pt x="257" y="2396"/>
                    </a:cubicBezTo>
                    <a:cubicBezTo>
                      <a:pt x="1" y="1576"/>
                      <a:pt x="654" y="641"/>
                      <a:pt x="1692" y="320"/>
                    </a:cubicBezTo>
                    <a:cubicBezTo>
                      <a:pt x="2743" y="0"/>
                      <a:pt x="3806" y="410"/>
                      <a:pt x="4050" y="124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4852936" y="-2165865"/>
                <a:ext cx="408410" cy="717191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15506" fill="none" extrusionOk="0">
                    <a:moveTo>
                      <a:pt x="1" y="11508"/>
                    </a:moveTo>
                    <a:lnTo>
                      <a:pt x="90" y="1"/>
                    </a:lnTo>
                    <a:lnTo>
                      <a:pt x="8420" y="4088"/>
                    </a:lnTo>
                    <a:lnTo>
                      <a:pt x="8830" y="1550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4856498" y="-2055044"/>
                <a:ext cx="390649" cy="199811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320" fill="none" extrusionOk="0">
                    <a:moveTo>
                      <a:pt x="1" y="1"/>
                    </a:moveTo>
                    <a:lnTo>
                      <a:pt x="8445" y="4319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" name="Google Shape;216;p3"/>
            <p:cNvGrpSpPr/>
            <p:nvPr/>
          </p:nvGrpSpPr>
          <p:grpSpPr>
            <a:xfrm>
              <a:off x="6178204" y="-1653757"/>
              <a:ext cx="615296" cy="724916"/>
              <a:chOff x="6178204" y="-1653757"/>
              <a:chExt cx="615296" cy="724916"/>
            </a:xfrm>
          </p:grpSpPr>
          <p:sp>
            <p:nvSpPr>
              <p:cNvPr id="217" name="Google Shape;217;p3"/>
              <p:cNvSpPr/>
              <p:nvPr/>
            </p:nvSpPr>
            <p:spPr>
              <a:xfrm>
                <a:off x="6178204" y="-1165607"/>
                <a:ext cx="201568" cy="165214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3572" extrusionOk="0">
                    <a:moveTo>
                      <a:pt x="3066" y="1"/>
                    </a:moveTo>
                    <a:cubicBezTo>
                      <a:pt x="2660" y="1"/>
                      <a:pt x="2181" y="141"/>
                      <a:pt x="1705" y="428"/>
                    </a:cubicBezTo>
                    <a:cubicBezTo>
                      <a:pt x="655" y="1069"/>
                      <a:pt x="1" y="2196"/>
                      <a:pt x="257" y="2940"/>
                    </a:cubicBezTo>
                    <a:cubicBezTo>
                      <a:pt x="399" y="3357"/>
                      <a:pt x="787" y="3572"/>
                      <a:pt x="1286" y="3572"/>
                    </a:cubicBezTo>
                    <a:cubicBezTo>
                      <a:pt x="1689" y="3572"/>
                      <a:pt x="2165" y="3431"/>
                      <a:pt x="2641" y="3145"/>
                    </a:cubicBezTo>
                    <a:cubicBezTo>
                      <a:pt x="3704" y="2517"/>
                      <a:pt x="4358" y="1389"/>
                      <a:pt x="4102" y="633"/>
                    </a:cubicBezTo>
                    <a:cubicBezTo>
                      <a:pt x="3960" y="215"/>
                      <a:pt x="3568" y="1"/>
                      <a:pt x="3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6178204" y="-1175459"/>
                <a:ext cx="201568" cy="184964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3999" fill="none" extrusionOk="0">
                    <a:moveTo>
                      <a:pt x="4102" y="846"/>
                    </a:moveTo>
                    <a:cubicBezTo>
                      <a:pt x="4358" y="1602"/>
                      <a:pt x="3704" y="2730"/>
                      <a:pt x="2641" y="3358"/>
                    </a:cubicBezTo>
                    <a:cubicBezTo>
                      <a:pt x="1577" y="3998"/>
                      <a:pt x="514" y="3909"/>
                      <a:pt x="257" y="3153"/>
                    </a:cubicBezTo>
                    <a:cubicBezTo>
                      <a:pt x="1" y="2409"/>
                      <a:pt x="655" y="1282"/>
                      <a:pt x="1705" y="641"/>
                    </a:cubicBezTo>
                    <a:cubicBezTo>
                      <a:pt x="2769" y="0"/>
                      <a:pt x="3845" y="90"/>
                      <a:pt x="4102" y="84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6591330" y="-1103953"/>
                <a:ext cx="202170" cy="165214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3572" extrusionOk="0">
                    <a:moveTo>
                      <a:pt x="3073" y="1"/>
                    </a:moveTo>
                    <a:cubicBezTo>
                      <a:pt x="2669" y="1"/>
                      <a:pt x="2194" y="141"/>
                      <a:pt x="1718" y="428"/>
                    </a:cubicBezTo>
                    <a:cubicBezTo>
                      <a:pt x="654" y="1056"/>
                      <a:pt x="1" y="2196"/>
                      <a:pt x="257" y="2939"/>
                    </a:cubicBezTo>
                    <a:cubicBezTo>
                      <a:pt x="399" y="3357"/>
                      <a:pt x="791" y="3571"/>
                      <a:pt x="1293" y="3571"/>
                    </a:cubicBezTo>
                    <a:cubicBezTo>
                      <a:pt x="1699" y="3571"/>
                      <a:pt x="2177" y="3431"/>
                      <a:pt x="2653" y="3144"/>
                    </a:cubicBezTo>
                    <a:cubicBezTo>
                      <a:pt x="3717" y="2504"/>
                      <a:pt x="4370" y="1376"/>
                      <a:pt x="4101" y="633"/>
                    </a:cubicBezTo>
                    <a:cubicBezTo>
                      <a:pt x="3960" y="215"/>
                      <a:pt x="3571" y="1"/>
                      <a:pt x="30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6591330" y="-1113805"/>
                <a:ext cx="202170" cy="184964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3999" fill="none" extrusionOk="0">
                    <a:moveTo>
                      <a:pt x="4101" y="846"/>
                    </a:moveTo>
                    <a:cubicBezTo>
                      <a:pt x="4370" y="1589"/>
                      <a:pt x="3717" y="2717"/>
                      <a:pt x="2653" y="3357"/>
                    </a:cubicBezTo>
                    <a:cubicBezTo>
                      <a:pt x="1590" y="3998"/>
                      <a:pt x="513" y="3908"/>
                      <a:pt x="257" y="3152"/>
                    </a:cubicBezTo>
                    <a:cubicBezTo>
                      <a:pt x="1" y="2409"/>
                      <a:pt x="654" y="1269"/>
                      <a:pt x="1718" y="641"/>
                    </a:cubicBezTo>
                    <a:cubicBezTo>
                      <a:pt x="2781" y="0"/>
                      <a:pt x="3845" y="90"/>
                      <a:pt x="4101" y="84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6370244" y="-1653757"/>
                <a:ext cx="413775" cy="594483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2853" fill="none" extrusionOk="0">
                    <a:moveTo>
                      <a:pt x="1" y="11546"/>
                    </a:moveTo>
                    <a:lnTo>
                      <a:pt x="91" y="0"/>
                    </a:lnTo>
                    <a:lnTo>
                      <a:pt x="8535" y="1563"/>
                    </a:lnTo>
                    <a:lnTo>
                      <a:pt x="8945" y="12853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6373805" y="-1542334"/>
                <a:ext cx="395366" cy="8121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1756" fill="none" extrusionOk="0">
                    <a:moveTo>
                      <a:pt x="1" y="0"/>
                    </a:moveTo>
                    <a:lnTo>
                      <a:pt x="8548" y="1756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3"/>
            <p:cNvGrpSpPr/>
            <p:nvPr/>
          </p:nvGrpSpPr>
          <p:grpSpPr>
            <a:xfrm>
              <a:off x="3468974" y="-880877"/>
              <a:ext cx="441017" cy="569600"/>
              <a:chOff x="3468974" y="-880877"/>
              <a:chExt cx="441017" cy="569600"/>
            </a:xfrm>
          </p:grpSpPr>
          <p:sp>
            <p:nvSpPr>
              <p:cNvPr id="224" name="Google Shape;224;p3"/>
              <p:cNvSpPr/>
              <p:nvPr/>
            </p:nvSpPr>
            <p:spPr>
              <a:xfrm>
                <a:off x="3468974" y="-622186"/>
                <a:ext cx="124558" cy="95465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064" extrusionOk="0">
                    <a:moveTo>
                      <a:pt x="1289" y="0"/>
                    </a:moveTo>
                    <a:cubicBezTo>
                      <a:pt x="635" y="0"/>
                      <a:pt x="88" y="392"/>
                      <a:pt x="52" y="917"/>
                    </a:cubicBezTo>
                    <a:cubicBezTo>
                      <a:pt x="1" y="1481"/>
                      <a:pt x="539" y="1993"/>
                      <a:pt x="1257" y="2057"/>
                    </a:cubicBezTo>
                    <a:cubicBezTo>
                      <a:pt x="1306" y="2062"/>
                      <a:pt x="1356" y="2064"/>
                      <a:pt x="1404" y="2064"/>
                    </a:cubicBezTo>
                    <a:cubicBezTo>
                      <a:pt x="2057" y="2064"/>
                      <a:pt x="2593" y="1672"/>
                      <a:pt x="2641" y="1147"/>
                    </a:cubicBezTo>
                    <a:cubicBezTo>
                      <a:pt x="2692" y="571"/>
                      <a:pt x="2154" y="58"/>
                      <a:pt x="1436" y="7"/>
                    </a:cubicBezTo>
                    <a:cubicBezTo>
                      <a:pt x="1387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3468974" y="-624869"/>
                <a:ext cx="124558" cy="100830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80" fill="none" extrusionOk="0">
                    <a:moveTo>
                      <a:pt x="2641" y="1205"/>
                    </a:moveTo>
                    <a:cubicBezTo>
                      <a:pt x="2590" y="1769"/>
                      <a:pt x="1974" y="2179"/>
                      <a:pt x="1257" y="2115"/>
                    </a:cubicBezTo>
                    <a:cubicBezTo>
                      <a:pt x="539" y="2051"/>
                      <a:pt x="1" y="1539"/>
                      <a:pt x="52" y="975"/>
                    </a:cubicBezTo>
                    <a:cubicBezTo>
                      <a:pt x="91" y="411"/>
                      <a:pt x="719" y="1"/>
                      <a:pt x="1436" y="65"/>
                    </a:cubicBezTo>
                    <a:cubicBezTo>
                      <a:pt x="2154" y="116"/>
                      <a:pt x="2692" y="629"/>
                      <a:pt x="2641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3671096" y="-409424"/>
                <a:ext cx="124512" cy="9597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1"/>
                    </a:moveTo>
                    <a:cubicBezTo>
                      <a:pt x="636" y="1"/>
                      <a:pt x="100" y="393"/>
                      <a:pt x="52" y="930"/>
                    </a:cubicBezTo>
                    <a:cubicBezTo>
                      <a:pt x="1" y="1494"/>
                      <a:pt x="539" y="2006"/>
                      <a:pt x="1257" y="2070"/>
                    </a:cubicBezTo>
                    <a:cubicBezTo>
                      <a:pt x="1298" y="2073"/>
                      <a:pt x="1340" y="2075"/>
                      <a:pt x="1381" y="2075"/>
                    </a:cubicBezTo>
                    <a:cubicBezTo>
                      <a:pt x="2045" y="2075"/>
                      <a:pt x="2605" y="1691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1"/>
                      <a:pt x="1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3671096" y="-412061"/>
                <a:ext cx="124512" cy="10078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79" fill="none" extrusionOk="0">
                    <a:moveTo>
                      <a:pt x="2653" y="1205"/>
                    </a:moveTo>
                    <a:cubicBezTo>
                      <a:pt x="2602" y="1781"/>
                      <a:pt x="1974" y="2179"/>
                      <a:pt x="1257" y="2127"/>
                    </a:cubicBezTo>
                    <a:cubicBezTo>
                      <a:pt x="539" y="2063"/>
                      <a:pt x="1" y="1551"/>
                      <a:pt x="52" y="987"/>
                    </a:cubicBezTo>
                    <a:cubicBezTo>
                      <a:pt x="103" y="410"/>
                      <a:pt x="718" y="0"/>
                      <a:pt x="1436" y="64"/>
                    </a:cubicBezTo>
                    <a:cubicBezTo>
                      <a:pt x="2154" y="128"/>
                      <a:pt x="2692" y="641"/>
                      <a:pt x="2653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3588120" y="-880877"/>
                <a:ext cx="321871" cy="535835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11585" fill="none" extrusionOk="0">
                    <a:moveTo>
                      <a:pt x="1" y="6984"/>
                    </a:moveTo>
                    <a:lnTo>
                      <a:pt x="2897" y="0"/>
                    </a:lnTo>
                    <a:lnTo>
                      <a:pt x="6959" y="4536"/>
                    </a:lnTo>
                    <a:lnTo>
                      <a:pt x="4383" y="11584"/>
                    </a:lnTo>
                  </a:path>
                </a:pathLst>
              </a:custGeom>
              <a:no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3694223" y="-813348"/>
                <a:ext cx="187924" cy="21697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0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6221496" y="-2494212"/>
              <a:ext cx="441017" cy="569600"/>
              <a:chOff x="6221496" y="-2494212"/>
              <a:chExt cx="441017" cy="569600"/>
            </a:xfrm>
          </p:grpSpPr>
          <p:sp>
            <p:nvSpPr>
              <p:cNvPr id="231" name="Google Shape;231;p3"/>
              <p:cNvSpPr/>
              <p:nvPr/>
            </p:nvSpPr>
            <p:spPr>
              <a:xfrm>
                <a:off x="6221496" y="-2236123"/>
                <a:ext cx="124512" cy="96113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8" extrusionOk="0">
                    <a:moveTo>
                      <a:pt x="1288" y="1"/>
                    </a:moveTo>
                    <a:cubicBezTo>
                      <a:pt x="636" y="1"/>
                      <a:pt x="99" y="393"/>
                      <a:pt x="52" y="930"/>
                    </a:cubicBezTo>
                    <a:cubicBezTo>
                      <a:pt x="0" y="1494"/>
                      <a:pt x="539" y="2006"/>
                      <a:pt x="1256" y="2071"/>
                    </a:cubicBezTo>
                    <a:cubicBezTo>
                      <a:pt x="1306" y="2075"/>
                      <a:pt x="1355" y="2077"/>
                      <a:pt x="1404" y="2077"/>
                    </a:cubicBezTo>
                    <a:cubicBezTo>
                      <a:pt x="2058" y="2077"/>
                      <a:pt x="2604" y="1685"/>
                      <a:pt x="2640" y="1148"/>
                    </a:cubicBezTo>
                    <a:cubicBezTo>
                      <a:pt x="2691" y="584"/>
                      <a:pt x="2153" y="71"/>
                      <a:pt x="1436" y="7"/>
                    </a:cubicBezTo>
                    <a:cubicBezTo>
                      <a:pt x="1386" y="3"/>
                      <a:pt x="1337" y="1"/>
                      <a:pt x="1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6221496" y="-2238759"/>
                <a:ext cx="124512" cy="10138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92" fill="none" extrusionOk="0">
                    <a:moveTo>
                      <a:pt x="2640" y="1205"/>
                    </a:moveTo>
                    <a:cubicBezTo>
                      <a:pt x="2602" y="1782"/>
                      <a:pt x="1974" y="2192"/>
                      <a:pt x="1256" y="2128"/>
                    </a:cubicBezTo>
                    <a:cubicBezTo>
                      <a:pt x="539" y="2063"/>
                      <a:pt x="0" y="1551"/>
                      <a:pt x="52" y="987"/>
                    </a:cubicBezTo>
                    <a:cubicBezTo>
                      <a:pt x="103" y="410"/>
                      <a:pt x="718" y="0"/>
                      <a:pt x="1436" y="64"/>
                    </a:cubicBezTo>
                    <a:cubicBezTo>
                      <a:pt x="2153" y="128"/>
                      <a:pt x="2691" y="641"/>
                      <a:pt x="2640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6424174" y="-2022760"/>
                <a:ext cx="124512" cy="95511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65" extrusionOk="0">
                    <a:moveTo>
                      <a:pt x="1289" y="1"/>
                    </a:moveTo>
                    <a:cubicBezTo>
                      <a:pt x="634" y="1"/>
                      <a:pt x="87" y="393"/>
                      <a:pt x="39" y="917"/>
                    </a:cubicBezTo>
                    <a:cubicBezTo>
                      <a:pt x="1" y="1494"/>
                      <a:pt x="539" y="1994"/>
                      <a:pt x="1257" y="2058"/>
                    </a:cubicBezTo>
                    <a:cubicBezTo>
                      <a:pt x="1306" y="2062"/>
                      <a:pt x="1356" y="2064"/>
                      <a:pt x="1404" y="2064"/>
                    </a:cubicBezTo>
                    <a:cubicBezTo>
                      <a:pt x="2057" y="2064"/>
                      <a:pt x="2593" y="1673"/>
                      <a:pt x="2641" y="1148"/>
                    </a:cubicBezTo>
                    <a:cubicBezTo>
                      <a:pt x="2692" y="584"/>
                      <a:pt x="2154" y="72"/>
                      <a:pt x="1436" y="8"/>
                    </a:cubicBezTo>
                    <a:cubicBezTo>
                      <a:pt x="1387" y="3"/>
                      <a:pt x="1337" y="1"/>
                      <a:pt x="1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6424174" y="-2025396"/>
                <a:ext cx="124512" cy="10078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79" fill="none" extrusionOk="0">
                    <a:moveTo>
                      <a:pt x="2641" y="1205"/>
                    </a:moveTo>
                    <a:cubicBezTo>
                      <a:pt x="2589" y="1769"/>
                      <a:pt x="1974" y="2179"/>
                      <a:pt x="1257" y="2115"/>
                    </a:cubicBezTo>
                    <a:cubicBezTo>
                      <a:pt x="539" y="2051"/>
                      <a:pt x="1" y="1551"/>
                      <a:pt x="39" y="974"/>
                    </a:cubicBezTo>
                    <a:cubicBezTo>
                      <a:pt x="91" y="411"/>
                      <a:pt x="719" y="1"/>
                      <a:pt x="1436" y="65"/>
                    </a:cubicBezTo>
                    <a:cubicBezTo>
                      <a:pt x="2154" y="129"/>
                      <a:pt x="2692" y="641"/>
                      <a:pt x="2641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6341198" y="-2494212"/>
                <a:ext cx="321316" cy="535234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1572" fill="none" extrusionOk="0">
                    <a:moveTo>
                      <a:pt x="1" y="6971"/>
                    </a:moveTo>
                    <a:lnTo>
                      <a:pt x="2884" y="0"/>
                    </a:lnTo>
                    <a:lnTo>
                      <a:pt x="6946" y="4537"/>
                    </a:lnTo>
                    <a:lnTo>
                      <a:pt x="4383" y="1157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6446699" y="-2427238"/>
                <a:ext cx="188525" cy="217572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4704" fill="none" extrusionOk="0">
                    <a:moveTo>
                      <a:pt x="1" y="0"/>
                    </a:moveTo>
                    <a:lnTo>
                      <a:pt x="4076" y="4703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3"/>
            <p:cNvGrpSpPr/>
            <p:nvPr/>
          </p:nvGrpSpPr>
          <p:grpSpPr>
            <a:xfrm>
              <a:off x="3047014" y="-2155181"/>
              <a:ext cx="734998" cy="838697"/>
              <a:chOff x="3047014" y="-2155181"/>
              <a:chExt cx="734998" cy="838697"/>
            </a:xfrm>
          </p:grpSpPr>
          <p:sp>
            <p:nvSpPr>
              <p:cNvPr id="238" name="Google Shape;238;p3"/>
              <p:cNvSpPr/>
              <p:nvPr/>
            </p:nvSpPr>
            <p:spPr>
              <a:xfrm>
                <a:off x="3047014" y="-1493168"/>
                <a:ext cx="212206" cy="176685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820" fill="none" extrusionOk="0">
                    <a:moveTo>
                      <a:pt x="4331" y="1282"/>
                    </a:moveTo>
                    <a:cubicBezTo>
                      <a:pt x="4588" y="2154"/>
                      <a:pt x="3896" y="3128"/>
                      <a:pt x="2768" y="3474"/>
                    </a:cubicBezTo>
                    <a:cubicBezTo>
                      <a:pt x="1653" y="3820"/>
                      <a:pt x="525" y="3397"/>
                      <a:pt x="256" y="2538"/>
                    </a:cubicBezTo>
                    <a:cubicBezTo>
                      <a:pt x="0" y="1667"/>
                      <a:pt x="692" y="693"/>
                      <a:pt x="1820" y="347"/>
                    </a:cubicBezTo>
                    <a:cubicBezTo>
                      <a:pt x="2935" y="1"/>
                      <a:pt x="4062" y="424"/>
                      <a:pt x="4331" y="128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3510508" y="-1728131"/>
                <a:ext cx="212808" cy="15536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359" extrusionOk="0">
                    <a:moveTo>
                      <a:pt x="2610" y="1"/>
                    </a:moveTo>
                    <a:cubicBezTo>
                      <a:pt x="2355" y="1"/>
                      <a:pt x="2087" y="40"/>
                      <a:pt x="1820" y="122"/>
                    </a:cubicBezTo>
                    <a:cubicBezTo>
                      <a:pt x="705" y="468"/>
                      <a:pt x="0" y="1442"/>
                      <a:pt x="269" y="2300"/>
                    </a:cubicBezTo>
                    <a:cubicBezTo>
                      <a:pt x="474" y="2962"/>
                      <a:pt x="1167" y="3358"/>
                      <a:pt x="1982" y="3358"/>
                    </a:cubicBezTo>
                    <a:cubicBezTo>
                      <a:pt x="2240" y="3358"/>
                      <a:pt x="2510" y="3319"/>
                      <a:pt x="2781" y="3236"/>
                    </a:cubicBezTo>
                    <a:cubicBezTo>
                      <a:pt x="3908" y="2902"/>
                      <a:pt x="4600" y="1916"/>
                      <a:pt x="4331" y="1057"/>
                    </a:cubicBezTo>
                    <a:cubicBezTo>
                      <a:pt x="4136" y="402"/>
                      <a:pt x="3433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3510508" y="-1738538"/>
                <a:ext cx="212808" cy="176083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807" fill="none" extrusionOk="0">
                    <a:moveTo>
                      <a:pt x="4331" y="1282"/>
                    </a:moveTo>
                    <a:cubicBezTo>
                      <a:pt x="4600" y="2141"/>
                      <a:pt x="3908" y="3127"/>
                      <a:pt x="2781" y="3461"/>
                    </a:cubicBezTo>
                    <a:cubicBezTo>
                      <a:pt x="1653" y="3807"/>
                      <a:pt x="538" y="3396"/>
                      <a:pt x="269" y="2525"/>
                    </a:cubicBezTo>
                    <a:cubicBezTo>
                      <a:pt x="0" y="1667"/>
                      <a:pt x="705" y="693"/>
                      <a:pt x="1820" y="347"/>
                    </a:cubicBezTo>
                    <a:cubicBezTo>
                      <a:pt x="2947" y="1"/>
                      <a:pt x="4075" y="424"/>
                      <a:pt x="4331" y="128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3248535" y="-2155181"/>
                <a:ext cx="533476" cy="749799"/>
              </a:xfrm>
              <a:custGeom>
                <a:avLst/>
                <a:gdLst/>
                <a:ahLst/>
                <a:cxnLst/>
                <a:rect l="l" t="t" r="r" b="b"/>
                <a:pathLst>
                  <a:path w="11534" h="16211" fill="none" extrusionOk="0">
                    <a:moveTo>
                      <a:pt x="0" y="16210"/>
                    </a:moveTo>
                    <a:lnTo>
                      <a:pt x="1640" y="4857"/>
                    </a:lnTo>
                    <a:lnTo>
                      <a:pt x="11533" y="0"/>
                    </a:lnTo>
                    <a:lnTo>
                      <a:pt x="10047" y="10675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3302465" y="-2007635"/>
                <a:ext cx="458779" cy="22649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4897" fill="none" extrusionOk="0">
                    <a:moveTo>
                      <a:pt x="0" y="4896"/>
                    </a:moveTo>
                    <a:lnTo>
                      <a:pt x="9919" y="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3047014" y="-1482761"/>
                <a:ext cx="212206" cy="155871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370" extrusionOk="0">
                    <a:moveTo>
                      <a:pt x="2604" y="1"/>
                    </a:moveTo>
                    <a:cubicBezTo>
                      <a:pt x="2349" y="1"/>
                      <a:pt x="2084" y="40"/>
                      <a:pt x="1820" y="122"/>
                    </a:cubicBezTo>
                    <a:cubicBezTo>
                      <a:pt x="692" y="468"/>
                      <a:pt x="0" y="1442"/>
                      <a:pt x="256" y="2313"/>
                    </a:cubicBezTo>
                    <a:cubicBezTo>
                      <a:pt x="462" y="2968"/>
                      <a:pt x="1167" y="3369"/>
                      <a:pt x="1984" y="3369"/>
                    </a:cubicBezTo>
                    <a:cubicBezTo>
                      <a:pt x="2238" y="3369"/>
                      <a:pt x="2504" y="3331"/>
                      <a:pt x="2768" y="3249"/>
                    </a:cubicBezTo>
                    <a:cubicBezTo>
                      <a:pt x="3896" y="2903"/>
                      <a:pt x="4588" y="1929"/>
                      <a:pt x="4331" y="1057"/>
                    </a:cubicBezTo>
                    <a:cubicBezTo>
                      <a:pt x="4126" y="402"/>
                      <a:pt x="3421" y="1"/>
                      <a:pt x="2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720000" y="2671720"/>
            <a:ext cx="434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title" idx="2" hasCustomPrompt="1"/>
          </p:nvPr>
        </p:nvSpPr>
        <p:spPr>
          <a:xfrm>
            <a:off x="782800" y="1836213"/>
            <a:ext cx="11091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6" name="Google Shape;246;p3"/>
          <p:cNvSpPr txBox="1">
            <a:spLocks noGrp="1"/>
          </p:cNvSpPr>
          <p:nvPr>
            <p:ph type="subTitle" idx="1"/>
          </p:nvPr>
        </p:nvSpPr>
        <p:spPr>
          <a:xfrm>
            <a:off x="720000" y="3406420"/>
            <a:ext cx="43482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47307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6"/>
          <p:cNvGrpSpPr/>
          <p:nvPr/>
        </p:nvGrpSpPr>
        <p:grpSpPr>
          <a:xfrm rot="-6625962">
            <a:off x="-759632" y="4248016"/>
            <a:ext cx="2384829" cy="1897166"/>
            <a:chOff x="-1221177" y="-856963"/>
            <a:chExt cx="3089277" cy="2457565"/>
          </a:xfrm>
        </p:grpSpPr>
        <p:grpSp>
          <p:nvGrpSpPr>
            <p:cNvPr id="357" name="Google Shape;357;p6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358" name="Google Shape;358;p6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" name="Google Shape;363;p6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364" name="Google Shape;364;p6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6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" name="Google Shape;367;p6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368" name="Google Shape;368;p6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6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" name="Google Shape;371;p6"/>
          <p:cNvSpPr/>
          <p:nvPr/>
        </p:nvSpPr>
        <p:spPr>
          <a:xfrm rot="937718">
            <a:off x="404655" y="134208"/>
            <a:ext cx="8947621" cy="6231746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6"/>
          <p:cNvGrpSpPr/>
          <p:nvPr/>
        </p:nvGrpSpPr>
        <p:grpSpPr>
          <a:xfrm rot="2569504" flipH="1">
            <a:off x="6409996" y="-1020372"/>
            <a:ext cx="4617374" cy="2404557"/>
            <a:chOff x="-2001175" y="4949325"/>
            <a:chExt cx="4294904" cy="2236627"/>
          </a:xfrm>
        </p:grpSpPr>
        <p:sp>
          <p:nvSpPr>
            <p:cNvPr id="373" name="Google Shape;373;p6"/>
            <p:cNvSpPr/>
            <p:nvPr/>
          </p:nvSpPr>
          <p:spPr>
            <a:xfrm>
              <a:off x="-1847246" y="4949325"/>
              <a:ext cx="4017470" cy="826835"/>
            </a:xfrm>
            <a:custGeom>
              <a:avLst/>
              <a:gdLst/>
              <a:ahLst/>
              <a:cxnLst/>
              <a:rect l="l" t="t" r="r" b="b"/>
              <a:pathLst>
                <a:path w="111705" h="22990" fill="none" extrusionOk="0">
                  <a:moveTo>
                    <a:pt x="0" y="3960"/>
                  </a:moveTo>
                  <a:cubicBezTo>
                    <a:pt x="34189" y="0"/>
                    <a:pt x="48747" y="22989"/>
                    <a:pt x="66277" y="22067"/>
                  </a:cubicBezTo>
                  <a:cubicBezTo>
                    <a:pt x="83794" y="21144"/>
                    <a:pt x="89509" y="7368"/>
                    <a:pt x="111704" y="553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-1885512" y="5029491"/>
              <a:ext cx="4086595" cy="992778"/>
            </a:xfrm>
            <a:custGeom>
              <a:avLst/>
              <a:gdLst/>
              <a:ahLst/>
              <a:cxnLst/>
              <a:rect l="l" t="t" r="r" b="b"/>
              <a:pathLst>
                <a:path w="113627" h="27604" fill="none" extrusionOk="0">
                  <a:moveTo>
                    <a:pt x="1" y="3294"/>
                  </a:moveTo>
                  <a:cubicBezTo>
                    <a:pt x="28346" y="1"/>
                    <a:pt x="44006" y="19735"/>
                    <a:pt x="60306" y="23131"/>
                  </a:cubicBezTo>
                  <a:cubicBezTo>
                    <a:pt x="81757" y="27603"/>
                    <a:pt x="93341" y="7959"/>
                    <a:pt x="113627" y="648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-1924210" y="5109693"/>
              <a:ext cx="4156187" cy="1266975"/>
            </a:xfrm>
            <a:custGeom>
              <a:avLst/>
              <a:gdLst/>
              <a:ahLst/>
              <a:cxnLst/>
              <a:rect l="l" t="t" r="r" b="b"/>
              <a:pathLst>
                <a:path w="115562" h="35228" fill="none" extrusionOk="0">
                  <a:moveTo>
                    <a:pt x="0" y="2628"/>
                  </a:moveTo>
                  <a:cubicBezTo>
                    <a:pt x="22502" y="1"/>
                    <a:pt x="39315" y="17710"/>
                    <a:pt x="54359" y="24207"/>
                  </a:cubicBezTo>
                  <a:cubicBezTo>
                    <a:pt x="79898" y="35227"/>
                    <a:pt x="97185" y="8548"/>
                    <a:pt x="115561" y="742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-1962944" y="5189895"/>
              <a:ext cx="4225780" cy="1578971"/>
            </a:xfrm>
            <a:custGeom>
              <a:avLst/>
              <a:gdLst/>
              <a:ahLst/>
              <a:cxnLst/>
              <a:rect l="l" t="t" r="r" b="b"/>
              <a:pathLst>
                <a:path w="117497" h="43903" fill="none" extrusionOk="0">
                  <a:moveTo>
                    <a:pt x="1" y="1961"/>
                  </a:moveTo>
                  <a:cubicBezTo>
                    <a:pt x="16672" y="0"/>
                    <a:pt x="34318" y="16223"/>
                    <a:pt x="48414" y="25270"/>
                  </a:cubicBezTo>
                  <a:cubicBezTo>
                    <a:pt x="77439" y="43902"/>
                    <a:pt x="101030" y="9124"/>
                    <a:pt x="117497" y="836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-2001175" y="5269629"/>
              <a:ext cx="4294904" cy="1916323"/>
            </a:xfrm>
            <a:custGeom>
              <a:avLst/>
              <a:gdLst/>
              <a:ahLst/>
              <a:cxnLst/>
              <a:rect l="l" t="t" r="r" b="b"/>
              <a:pathLst>
                <a:path w="119419" h="53283" fill="none" extrusionOk="0">
                  <a:moveTo>
                    <a:pt x="0" y="1307"/>
                  </a:moveTo>
                  <a:cubicBezTo>
                    <a:pt x="10816" y="0"/>
                    <a:pt x="28948" y="14878"/>
                    <a:pt x="42455" y="26359"/>
                  </a:cubicBezTo>
                  <a:cubicBezTo>
                    <a:pt x="74119" y="53282"/>
                    <a:pt x="104861" y="9726"/>
                    <a:pt x="119418" y="931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6"/>
          <p:cNvGrpSpPr/>
          <p:nvPr/>
        </p:nvGrpSpPr>
        <p:grpSpPr>
          <a:xfrm rot="-1939001">
            <a:off x="8581301" y="574359"/>
            <a:ext cx="538913" cy="592503"/>
            <a:chOff x="5118856" y="3486300"/>
            <a:chExt cx="516312" cy="567655"/>
          </a:xfrm>
        </p:grpSpPr>
        <p:sp>
          <p:nvSpPr>
            <p:cNvPr id="379" name="Google Shape;379;p6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6"/>
          <p:cNvGrpSpPr/>
          <p:nvPr/>
        </p:nvGrpSpPr>
        <p:grpSpPr>
          <a:xfrm rot="-771394">
            <a:off x="7323346" y="-839775"/>
            <a:ext cx="846054" cy="570067"/>
            <a:chOff x="897994" y="4240309"/>
            <a:chExt cx="967900" cy="652165"/>
          </a:xfrm>
        </p:grpSpPr>
        <p:sp>
          <p:nvSpPr>
            <p:cNvPr id="383" name="Google Shape;383;p6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6"/>
          <p:cNvGrpSpPr/>
          <p:nvPr/>
        </p:nvGrpSpPr>
        <p:grpSpPr>
          <a:xfrm rot="-771394">
            <a:off x="7816942" y="-317952"/>
            <a:ext cx="1389213" cy="676552"/>
            <a:chOff x="1698430" y="4498823"/>
            <a:chExt cx="1589281" cy="773986"/>
          </a:xfrm>
        </p:grpSpPr>
        <p:sp>
          <p:nvSpPr>
            <p:cNvPr id="387" name="Google Shape;387;p6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895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"/>
          <p:cNvSpPr/>
          <p:nvPr/>
        </p:nvSpPr>
        <p:spPr>
          <a:xfrm>
            <a:off x="-56900" y="-240275"/>
            <a:ext cx="5472817" cy="1542588"/>
          </a:xfrm>
          <a:custGeom>
            <a:avLst/>
            <a:gdLst/>
            <a:ahLst/>
            <a:cxnLst/>
            <a:rect l="l" t="t" r="r" b="b"/>
            <a:pathLst>
              <a:path w="188393" h="72388" extrusionOk="0">
                <a:moveTo>
                  <a:pt x="0" y="0"/>
                </a:moveTo>
                <a:lnTo>
                  <a:pt x="0" y="38937"/>
                </a:lnTo>
                <a:cubicBezTo>
                  <a:pt x="2097" y="42463"/>
                  <a:pt x="4225" y="45958"/>
                  <a:pt x="6657" y="49241"/>
                </a:cubicBezTo>
                <a:cubicBezTo>
                  <a:pt x="13587" y="58785"/>
                  <a:pt x="23131" y="66749"/>
                  <a:pt x="34347" y="70366"/>
                </a:cubicBezTo>
                <a:cubicBezTo>
                  <a:pt x="38490" y="71698"/>
                  <a:pt x="42872" y="72387"/>
                  <a:pt x="47238" y="72387"/>
                </a:cubicBezTo>
                <a:cubicBezTo>
                  <a:pt x="54724" y="72387"/>
                  <a:pt x="62163" y="70361"/>
                  <a:pt x="68269" y="66080"/>
                </a:cubicBezTo>
                <a:cubicBezTo>
                  <a:pt x="75655" y="60882"/>
                  <a:pt x="80883" y="52706"/>
                  <a:pt x="89059" y="48906"/>
                </a:cubicBezTo>
                <a:cubicBezTo>
                  <a:pt x="93071" y="47034"/>
                  <a:pt x="97313" y="46399"/>
                  <a:pt x="101674" y="46399"/>
                </a:cubicBezTo>
                <a:cubicBezTo>
                  <a:pt x="107789" y="46399"/>
                  <a:pt x="114134" y="47647"/>
                  <a:pt x="120397" y="48481"/>
                </a:cubicBezTo>
                <a:cubicBezTo>
                  <a:pt x="122464" y="48755"/>
                  <a:pt x="124501" y="48998"/>
                  <a:pt x="126537" y="49119"/>
                </a:cubicBezTo>
                <a:cubicBezTo>
                  <a:pt x="127739" y="49198"/>
                  <a:pt x="128942" y="49236"/>
                  <a:pt x="130145" y="49236"/>
                </a:cubicBezTo>
                <a:cubicBezTo>
                  <a:pt x="148078" y="49236"/>
                  <a:pt x="165910" y="40630"/>
                  <a:pt x="176933" y="26444"/>
                </a:cubicBezTo>
                <a:cubicBezTo>
                  <a:pt x="182891" y="18754"/>
                  <a:pt x="186782" y="9575"/>
                  <a:pt x="188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7"/>
          <p:cNvSpPr/>
          <p:nvPr/>
        </p:nvSpPr>
        <p:spPr>
          <a:xfrm>
            <a:off x="3101175" y="1900876"/>
            <a:ext cx="6547595" cy="3740391"/>
          </a:xfrm>
          <a:custGeom>
            <a:avLst/>
            <a:gdLst/>
            <a:ahLst/>
            <a:cxnLst/>
            <a:rect l="l" t="t" r="r" b="b"/>
            <a:pathLst>
              <a:path w="139000" h="98302" extrusionOk="0">
                <a:moveTo>
                  <a:pt x="127607" y="1"/>
                </a:moveTo>
                <a:cubicBezTo>
                  <a:pt x="126733" y="1"/>
                  <a:pt x="125859" y="31"/>
                  <a:pt x="124987" y="93"/>
                </a:cubicBezTo>
                <a:cubicBezTo>
                  <a:pt x="108574" y="1248"/>
                  <a:pt x="93771" y="12312"/>
                  <a:pt x="85929" y="26781"/>
                </a:cubicBezTo>
                <a:cubicBezTo>
                  <a:pt x="83163" y="31857"/>
                  <a:pt x="81005" y="37510"/>
                  <a:pt x="76597" y="41249"/>
                </a:cubicBezTo>
                <a:cubicBezTo>
                  <a:pt x="69211" y="47419"/>
                  <a:pt x="58451" y="46112"/>
                  <a:pt x="48907" y="47206"/>
                </a:cubicBezTo>
                <a:cubicBezTo>
                  <a:pt x="41581" y="47997"/>
                  <a:pt x="34560" y="50520"/>
                  <a:pt x="28268" y="54289"/>
                </a:cubicBezTo>
                <a:cubicBezTo>
                  <a:pt x="16353" y="61401"/>
                  <a:pt x="6961" y="73012"/>
                  <a:pt x="2614" y="86295"/>
                </a:cubicBezTo>
                <a:cubicBezTo>
                  <a:pt x="1338" y="90216"/>
                  <a:pt x="487" y="94228"/>
                  <a:pt x="0" y="98301"/>
                </a:cubicBezTo>
                <a:lnTo>
                  <a:pt x="139000" y="98301"/>
                </a:lnTo>
                <a:lnTo>
                  <a:pt x="139000" y="1735"/>
                </a:lnTo>
                <a:cubicBezTo>
                  <a:pt x="135309" y="595"/>
                  <a:pt x="131456" y="1"/>
                  <a:pt x="1276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" name="Google Shape;401;p7"/>
          <p:cNvGrpSpPr/>
          <p:nvPr/>
        </p:nvGrpSpPr>
        <p:grpSpPr>
          <a:xfrm rot="-484597">
            <a:off x="6420746" y="-1032749"/>
            <a:ext cx="4389472" cy="2812889"/>
            <a:chOff x="5734826" y="-804276"/>
            <a:chExt cx="4389388" cy="2812835"/>
          </a:xfrm>
        </p:grpSpPr>
        <p:sp>
          <p:nvSpPr>
            <p:cNvPr id="402" name="Google Shape;402;p7"/>
            <p:cNvSpPr/>
            <p:nvPr/>
          </p:nvSpPr>
          <p:spPr>
            <a:xfrm rot="-4358582" flipH="1">
              <a:off x="7248663" y="-1224309"/>
              <a:ext cx="1241811" cy="3851447"/>
            </a:xfrm>
            <a:custGeom>
              <a:avLst/>
              <a:gdLst/>
              <a:ahLst/>
              <a:cxnLst/>
              <a:rect l="l" t="t" r="r" b="b"/>
              <a:pathLst>
                <a:path w="42828" h="132830" fill="none" extrusionOk="0">
                  <a:moveTo>
                    <a:pt x="1915" y="1"/>
                  </a:moveTo>
                  <a:cubicBezTo>
                    <a:pt x="0" y="6658"/>
                    <a:pt x="3405" y="13831"/>
                    <a:pt x="8329" y="18694"/>
                  </a:cubicBezTo>
                  <a:cubicBezTo>
                    <a:pt x="13253" y="23527"/>
                    <a:pt x="19575" y="26658"/>
                    <a:pt x="25350" y="30427"/>
                  </a:cubicBezTo>
                  <a:cubicBezTo>
                    <a:pt x="31156" y="34196"/>
                    <a:pt x="36749" y="39029"/>
                    <a:pt x="38937" y="45564"/>
                  </a:cubicBezTo>
                  <a:cubicBezTo>
                    <a:pt x="42828" y="57236"/>
                    <a:pt x="34864" y="69090"/>
                    <a:pt x="31095" y="80792"/>
                  </a:cubicBezTo>
                  <a:cubicBezTo>
                    <a:pt x="25350" y="98483"/>
                    <a:pt x="29818" y="119121"/>
                    <a:pt x="42372" y="13283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 rot="-4358582" flipH="1">
              <a:off x="7326254" y="-1336692"/>
              <a:ext cx="1241840" cy="3851418"/>
            </a:xfrm>
            <a:custGeom>
              <a:avLst/>
              <a:gdLst/>
              <a:ahLst/>
              <a:cxnLst/>
              <a:rect l="l" t="t" r="r" b="b"/>
              <a:pathLst>
                <a:path w="42829" h="132829" fill="none" extrusionOk="0">
                  <a:moveTo>
                    <a:pt x="1916" y="0"/>
                  </a:moveTo>
                  <a:cubicBezTo>
                    <a:pt x="1" y="6626"/>
                    <a:pt x="3405" y="13800"/>
                    <a:pt x="8329" y="18663"/>
                  </a:cubicBezTo>
                  <a:cubicBezTo>
                    <a:pt x="13253" y="23496"/>
                    <a:pt x="19545" y="26657"/>
                    <a:pt x="25351" y="30426"/>
                  </a:cubicBezTo>
                  <a:cubicBezTo>
                    <a:pt x="31126" y="34195"/>
                    <a:pt x="36749" y="38998"/>
                    <a:pt x="38938" y="45533"/>
                  </a:cubicBezTo>
                  <a:cubicBezTo>
                    <a:pt x="42828" y="57205"/>
                    <a:pt x="34865" y="69059"/>
                    <a:pt x="31065" y="80761"/>
                  </a:cubicBezTo>
                  <a:cubicBezTo>
                    <a:pt x="25320" y="98451"/>
                    <a:pt x="29819" y="119090"/>
                    <a:pt x="42372" y="13282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 rot="-4358582" flipH="1">
              <a:off x="7403016" y="-1449372"/>
              <a:ext cx="1241811" cy="3851447"/>
            </a:xfrm>
            <a:custGeom>
              <a:avLst/>
              <a:gdLst/>
              <a:ahLst/>
              <a:cxnLst/>
              <a:rect l="l" t="t" r="r" b="b"/>
              <a:pathLst>
                <a:path w="42828" h="132830" fill="none" extrusionOk="0">
                  <a:moveTo>
                    <a:pt x="1915" y="1"/>
                  </a:moveTo>
                  <a:cubicBezTo>
                    <a:pt x="0" y="6627"/>
                    <a:pt x="3404" y="13801"/>
                    <a:pt x="8329" y="18664"/>
                  </a:cubicBezTo>
                  <a:cubicBezTo>
                    <a:pt x="13253" y="23497"/>
                    <a:pt x="19545" y="26658"/>
                    <a:pt x="25350" y="30427"/>
                  </a:cubicBezTo>
                  <a:cubicBezTo>
                    <a:pt x="31125" y="34196"/>
                    <a:pt x="36718" y="38998"/>
                    <a:pt x="38937" y="45534"/>
                  </a:cubicBezTo>
                  <a:cubicBezTo>
                    <a:pt x="42828" y="57205"/>
                    <a:pt x="34864" y="69090"/>
                    <a:pt x="31065" y="80762"/>
                  </a:cubicBezTo>
                  <a:cubicBezTo>
                    <a:pt x="25320" y="98483"/>
                    <a:pt x="29788" y="119091"/>
                    <a:pt x="42372" y="13283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 rot="-4358582" flipH="1">
              <a:off x="7479458" y="-1562448"/>
              <a:ext cx="1242710" cy="3851447"/>
            </a:xfrm>
            <a:custGeom>
              <a:avLst/>
              <a:gdLst/>
              <a:ahLst/>
              <a:cxnLst/>
              <a:rect l="l" t="t" r="r" b="b"/>
              <a:pathLst>
                <a:path w="42859" h="132830" fill="none" extrusionOk="0">
                  <a:moveTo>
                    <a:pt x="1915" y="1"/>
                  </a:moveTo>
                  <a:cubicBezTo>
                    <a:pt x="0" y="6627"/>
                    <a:pt x="3405" y="13831"/>
                    <a:pt x="8329" y="18664"/>
                  </a:cubicBezTo>
                  <a:cubicBezTo>
                    <a:pt x="13253" y="23527"/>
                    <a:pt x="19575" y="26658"/>
                    <a:pt x="25350" y="30427"/>
                  </a:cubicBezTo>
                  <a:cubicBezTo>
                    <a:pt x="31156" y="34196"/>
                    <a:pt x="36749" y="38998"/>
                    <a:pt x="38937" y="45564"/>
                  </a:cubicBezTo>
                  <a:cubicBezTo>
                    <a:pt x="42858" y="57205"/>
                    <a:pt x="34894" y="69090"/>
                    <a:pt x="31095" y="80762"/>
                  </a:cubicBezTo>
                  <a:cubicBezTo>
                    <a:pt x="25350" y="98482"/>
                    <a:pt x="29818" y="119091"/>
                    <a:pt x="42372" y="13282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4358582" flipH="1">
              <a:off x="7137186" y="-1084286"/>
              <a:ext cx="1241811" cy="3851447"/>
            </a:xfrm>
            <a:custGeom>
              <a:avLst/>
              <a:gdLst/>
              <a:ahLst/>
              <a:cxnLst/>
              <a:rect l="l" t="t" r="r" b="b"/>
              <a:pathLst>
                <a:path w="42828" h="132830" fill="none" extrusionOk="0">
                  <a:moveTo>
                    <a:pt x="1915" y="1"/>
                  </a:moveTo>
                  <a:cubicBezTo>
                    <a:pt x="0" y="6658"/>
                    <a:pt x="3405" y="13831"/>
                    <a:pt x="8329" y="18694"/>
                  </a:cubicBezTo>
                  <a:cubicBezTo>
                    <a:pt x="13253" y="23527"/>
                    <a:pt x="19575" y="26658"/>
                    <a:pt x="25350" y="30427"/>
                  </a:cubicBezTo>
                  <a:cubicBezTo>
                    <a:pt x="31156" y="34196"/>
                    <a:pt x="36749" y="39029"/>
                    <a:pt x="38937" y="45564"/>
                  </a:cubicBezTo>
                  <a:cubicBezTo>
                    <a:pt x="42828" y="57236"/>
                    <a:pt x="34864" y="69090"/>
                    <a:pt x="31095" y="80792"/>
                  </a:cubicBezTo>
                  <a:cubicBezTo>
                    <a:pt x="25350" y="98483"/>
                    <a:pt x="29818" y="119121"/>
                    <a:pt x="42372" y="13283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07" name="Google Shape;407;p7"/>
          <p:cNvGrpSpPr/>
          <p:nvPr/>
        </p:nvGrpSpPr>
        <p:grpSpPr>
          <a:xfrm rot="-1810957">
            <a:off x="-612994" y="-571897"/>
            <a:ext cx="3039830" cy="1424164"/>
            <a:chOff x="5250782" y="5679875"/>
            <a:chExt cx="3039575" cy="1424044"/>
          </a:xfrm>
        </p:grpSpPr>
        <p:grpSp>
          <p:nvGrpSpPr>
            <p:cNvPr id="408" name="Google Shape;408;p7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409" name="Google Shape;409;p7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7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7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7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7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" name="Google Shape;414;p7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415" name="Google Shape;415;p7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" name="Google Shape;418;p7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419" name="Google Shape;419;p7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7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9" name="Google Shape;429;p7"/>
          <p:cNvGrpSpPr/>
          <p:nvPr/>
        </p:nvGrpSpPr>
        <p:grpSpPr>
          <a:xfrm rot="-1652826">
            <a:off x="8842992" y="-9920"/>
            <a:ext cx="538889" cy="592476"/>
            <a:chOff x="5118856" y="3486300"/>
            <a:chExt cx="516312" cy="567655"/>
          </a:xfrm>
        </p:grpSpPr>
        <p:sp>
          <p:nvSpPr>
            <p:cNvPr id="430" name="Google Shape;430;p7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7"/>
          <p:cNvGrpSpPr/>
          <p:nvPr/>
        </p:nvGrpSpPr>
        <p:grpSpPr>
          <a:xfrm rot="-484580">
            <a:off x="6862418" y="-287761"/>
            <a:ext cx="846011" cy="570037"/>
            <a:chOff x="897994" y="4240309"/>
            <a:chExt cx="967900" cy="652165"/>
          </a:xfrm>
        </p:grpSpPr>
        <p:sp>
          <p:nvSpPr>
            <p:cNvPr id="434" name="Google Shape;434;p7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484580">
            <a:off x="7303418" y="406865"/>
            <a:ext cx="1389142" cy="676517"/>
            <a:chOff x="1698430" y="4498823"/>
            <a:chExt cx="1589281" cy="773986"/>
          </a:xfrm>
        </p:grpSpPr>
        <p:sp>
          <p:nvSpPr>
            <p:cNvPr id="438" name="Google Shape;438;p7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448;p7"/>
          <p:cNvSpPr/>
          <p:nvPr/>
        </p:nvSpPr>
        <p:spPr>
          <a:xfrm rot="2514531">
            <a:off x="9533614" y="502483"/>
            <a:ext cx="405618" cy="447667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7"/>
          <p:cNvSpPr txBox="1">
            <a:spLocks noGrp="1"/>
          </p:cNvSpPr>
          <p:nvPr>
            <p:ph type="title"/>
          </p:nvPr>
        </p:nvSpPr>
        <p:spPr>
          <a:xfrm>
            <a:off x="720225" y="840463"/>
            <a:ext cx="4009800" cy="11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7"/>
          <p:cNvSpPr txBox="1">
            <a:spLocks noGrp="1"/>
          </p:cNvSpPr>
          <p:nvPr>
            <p:ph type="body" idx="1"/>
          </p:nvPr>
        </p:nvSpPr>
        <p:spPr>
          <a:xfrm>
            <a:off x="720225" y="2107950"/>
            <a:ext cx="4009800" cy="20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1" name="Google Shape;451;p7"/>
          <p:cNvGrpSpPr/>
          <p:nvPr/>
        </p:nvGrpSpPr>
        <p:grpSpPr>
          <a:xfrm rot="6625962" flipH="1">
            <a:off x="7597918" y="4479491"/>
            <a:ext cx="2384829" cy="1897166"/>
            <a:chOff x="-1221177" y="-856963"/>
            <a:chExt cx="3089277" cy="2457565"/>
          </a:xfrm>
        </p:grpSpPr>
        <p:grpSp>
          <p:nvGrpSpPr>
            <p:cNvPr id="452" name="Google Shape;452;p7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453" name="Google Shape;453;p7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" name="Google Shape;458;p7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459" name="Google Shape;459;p7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" name="Google Shape;462;p7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463" name="Google Shape;463;p7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5502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29"/>
          <p:cNvSpPr/>
          <p:nvPr/>
        </p:nvSpPr>
        <p:spPr>
          <a:xfrm>
            <a:off x="797975" y="0"/>
            <a:ext cx="7548073" cy="5214679"/>
          </a:xfrm>
          <a:custGeom>
            <a:avLst/>
            <a:gdLst/>
            <a:ahLst/>
            <a:cxnLst/>
            <a:rect l="l" t="t" r="r" b="b"/>
            <a:pathLst>
              <a:path w="16254" h="13526" extrusionOk="0">
                <a:moveTo>
                  <a:pt x="8024" y="0"/>
                </a:moveTo>
                <a:cubicBezTo>
                  <a:pt x="7636" y="0"/>
                  <a:pt x="7252" y="29"/>
                  <a:pt x="6868" y="89"/>
                </a:cubicBezTo>
                <a:cubicBezTo>
                  <a:pt x="4822" y="362"/>
                  <a:pt x="2434" y="1931"/>
                  <a:pt x="1524" y="3841"/>
                </a:cubicBezTo>
                <a:cubicBezTo>
                  <a:pt x="1" y="7093"/>
                  <a:pt x="1251" y="12027"/>
                  <a:pt x="4935" y="13164"/>
                </a:cubicBezTo>
                <a:cubicBezTo>
                  <a:pt x="5702" y="13405"/>
                  <a:pt x="6590" y="13525"/>
                  <a:pt x="7520" y="13525"/>
                </a:cubicBezTo>
                <a:cubicBezTo>
                  <a:pt x="11499" y="13525"/>
                  <a:pt x="16254" y="11336"/>
                  <a:pt x="15646" y="7115"/>
                </a:cubicBezTo>
                <a:cubicBezTo>
                  <a:pt x="15373" y="5296"/>
                  <a:pt x="14736" y="3409"/>
                  <a:pt x="13440" y="2067"/>
                </a:cubicBezTo>
                <a:cubicBezTo>
                  <a:pt x="12348" y="907"/>
                  <a:pt x="10711" y="248"/>
                  <a:pt x="9074" y="66"/>
                </a:cubicBezTo>
                <a:cubicBezTo>
                  <a:pt x="8720" y="23"/>
                  <a:pt x="8370" y="0"/>
                  <a:pt x="80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9"/>
          <p:cNvSpPr txBox="1">
            <a:spLocks noGrp="1"/>
          </p:cNvSpPr>
          <p:nvPr>
            <p:ph type="title"/>
          </p:nvPr>
        </p:nvSpPr>
        <p:spPr>
          <a:xfrm>
            <a:off x="2121025" y="908800"/>
            <a:ext cx="49020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28" name="Google Shape;1928;p29"/>
          <p:cNvSpPr txBox="1">
            <a:spLocks noGrp="1"/>
          </p:cNvSpPr>
          <p:nvPr>
            <p:ph type="subTitle" idx="1"/>
          </p:nvPr>
        </p:nvSpPr>
        <p:spPr>
          <a:xfrm>
            <a:off x="2785775" y="1803555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p29"/>
          <p:cNvSpPr txBox="1"/>
          <p:nvPr/>
        </p:nvSpPr>
        <p:spPr>
          <a:xfrm>
            <a:off x="2212675" y="3740150"/>
            <a:ext cx="47187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0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30" name="Google Shape;1930;p29"/>
          <p:cNvSpPr/>
          <p:nvPr/>
        </p:nvSpPr>
        <p:spPr>
          <a:xfrm rot="-5400000">
            <a:off x="6175702" y="631992"/>
            <a:ext cx="4638083" cy="2649730"/>
          </a:xfrm>
          <a:custGeom>
            <a:avLst/>
            <a:gdLst/>
            <a:ahLst/>
            <a:cxnLst/>
            <a:rect l="l" t="t" r="r" b="b"/>
            <a:pathLst>
              <a:path w="139000" h="98302" extrusionOk="0">
                <a:moveTo>
                  <a:pt x="127607" y="1"/>
                </a:moveTo>
                <a:cubicBezTo>
                  <a:pt x="126733" y="1"/>
                  <a:pt x="125859" y="31"/>
                  <a:pt x="124987" y="93"/>
                </a:cubicBezTo>
                <a:cubicBezTo>
                  <a:pt x="108574" y="1248"/>
                  <a:pt x="93771" y="12312"/>
                  <a:pt x="85929" y="26781"/>
                </a:cubicBezTo>
                <a:cubicBezTo>
                  <a:pt x="83163" y="31857"/>
                  <a:pt x="81005" y="37510"/>
                  <a:pt x="76597" y="41249"/>
                </a:cubicBezTo>
                <a:cubicBezTo>
                  <a:pt x="69211" y="47419"/>
                  <a:pt x="58451" y="46112"/>
                  <a:pt x="48907" y="47206"/>
                </a:cubicBezTo>
                <a:cubicBezTo>
                  <a:pt x="41581" y="47997"/>
                  <a:pt x="34560" y="50520"/>
                  <a:pt x="28268" y="54289"/>
                </a:cubicBezTo>
                <a:cubicBezTo>
                  <a:pt x="16353" y="61401"/>
                  <a:pt x="6961" y="73012"/>
                  <a:pt x="2614" y="86295"/>
                </a:cubicBezTo>
                <a:cubicBezTo>
                  <a:pt x="1338" y="90216"/>
                  <a:pt x="487" y="94228"/>
                  <a:pt x="0" y="98301"/>
                </a:cubicBezTo>
                <a:lnTo>
                  <a:pt x="139000" y="98301"/>
                </a:lnTo>
                <a:lnTo>
                  <a:pt x="139000" y="1735"/>
                </a:lnTo>
                <a:cubicBezTo>
                  <a:pt x="135309" y="595"/>
                  <a:pt x="131456" y="1"/>
                  <a:pt x="1276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9"/>
          <p:cNvSpPr/>
          <p:nvPr/>
        </p:nvSpPr>
        <p:spPr>
          <a:xfrm rot="-9160847" flipH="1">
            <a:off x="-1336526" y="4249598"/>
            <a:ext cx="5472846" cy="1542701"/>
          </a:xfrm>
          <a:custGeom>
            <a:avLst/>
            <a:gdLst/>
            <a:ahLst/>
            <a:cxnLst/>
            <a:rect l="l" t="t" r="r" b="b"/>
            <a:pathLst>
              <a:path w="188393" h="72388" extrusionOk="0">
                <a:moveTo>
                  <a:pt x="0" y="0"/>
                </a:moveTo>
                <a:lnTo>
                  <a:pt x="0" y="38937"/>
                </a:lnTo>
                <a:cubicBezTo>
                  <a:pt x="2097" y="42463"/>
                  <a:pt x="4225" y="45958"/>
                  <a:pt x="6657" y="49241"/>
                </a:cubicBezTo>
                <a:cubicBezTo>
                  <a:pt x="13587" y="58785"/>
                  <a:pt x="23131" y="66749"/>
                  <a:pt x="34347" y="70366"/>
                </a:cubicBezTo>
                <a:cubicBezTo>
                  <a:pt x="38490" y="71698"/>
                  <a:pt x="42872" y="72387"/>
                  <a:pt x="47238" y="72387"/>
                </a:cubicBezTo>
                <a:cubicBezTo>
                  <a:pt x="54724" y="72387"/>
                  <a:pt x="62163" y="70361"/>
                  <a:pt x="68269" y="66080"/>
                </a:cubicBezTo>
                <a:cubicBezTo>
                  <a:pt x="75655" y="60882"/>
                  <a:pt x="80883" y="52706"/>
                  <a:pt x="89059" y="48906"/>
                </a:cubicBezTo>
                <a:cubicBezTo>
                  <a:pt x="93071" y="47034"/>
                  <a:pt x="97313" y="46399"/>
                  <a:pt x="101674" y="46399"/>
                </a:cubicBezTo>
                <a:cubicBezTo>
                  <a:pt x="107789" y="46399"/>
                  <a:pt x="114134" y="47647"/>
                  <a:pt x="120397" y="48481"/>
                </a:cubicBezTo>
                <a:cubicBezTo>
                  <a:pt x="122464" y="48755"/>
                  <a:pt x="124501" y="48998"/>
                  <a:pt x="126537" y="49119"/>
                </a:cubicBezTo>
                <a:cubicBezTo>
                  <a:pt x="127739" y="49198"/>
                  <a:pt x="128942" y="49236"/>
                  <a:pt x="130145" y="49236"/>
                </a:cubicBezTo>
                <a:cubicBezTo>
                  <a:pt x="148078" y="49236"/>
                  <a:pt x="165910" y="40630"/>
                  <a:pt x="176933" y="26444"/>
                </a:cubicBezTo>
                <a:cubicBezTo>
                  <a:pt x="182891" y="18754"/>
                  <a:pt x="186782" y="9575"/>
                  <a:pt x="1883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2" name="Google Shape;1932;p29"/>
          <p:cNvGrpSpPr/>
          <p:nvPr/>
        </p:nvGrpSpPr>
        <p:grpSpPr>
          <a:xfrm rot="1537159">
            <a:off x="-2865673" y="3751049"/>
            <a:ext cx="11350749" cy="3143821"/>
            <a:chOff x="-721976" y="-2758542"/>
            <a:chExt cx="9608356" cy="2661230"/>
          </a:xfrm>
        </p:grpSpPr>
        <p:grpSp>
          <p:nvGrpSpPr>
            <p:cNvPr id="1933" name="Google Shape;1933;p29"/>
            <p:cNvGrpSpPr/>
            <p:nvPr/>
          </p:nvGrpSpPr>
          <p:grpSpPr>
            <a:xfrm>
              <a:off x="-721976" y="-2758542"/>
              <a:ext cx="9608356" cy="2661230"/>
              <a:chOff x="3132300" y="-1689000"/>
              <a:chExt cx="5193425" cy="1438425"/>
            </a:xfrm>
          </p:grpSpPr>
          <p:sp>
            <p:nvSpPr>
              <p:cNvPr id="1934" name="Google Shape;1934;p29"/>
              <p:cNvSpPr/>
              <p:nvPr/>
            </p:nvSpPr>
            <p:spPr>
              <a:xfrm>
                <a:off x="3132300" y="-1689000"/>
                <a:ext cx="5182850" cy="1082200"/>
              </a:xfrm>
              <a:custGeom>
                <a:avLst/>
                <a:gdLst/>
                <a:ahLst/>
                <a:cxnLst/>
                <a:rect l="l" t="t" r="r" b="b"/>
                <a:pathLst>
                  <a:path w="207314" h="43288" fill="none" extrusionOk="0">
                    <a:moveTo>
                      <a:pt x="207313" y="5562"/>
                    </a:moveTo>
                    <a:cubicBezTo>
                      <a:pt x="190296" y="20721"/>
                      <a:pt x="172432" y="32497"/>
                      <a:pt x="146663" y="20183"/>
                    </a:cubicBezTo>
                    <a:cubicBezTo>
                      <a:pt x="112486" y="3857"/>
                      <a:pt x="64547" y="43287"/>
                      <a:pt x="27783" y="12943"/>
                    </a:cubicBezTo>
                    <a:cubicBezTo>
                      <a:pt x="19018" y="5703"/>
                      <a:pt x="10009" y="0"/>
                      <a:pt x="1" y="428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29"/>
              <p:cNvSpPr/>
              <p:nvPr/>
            </p:nvSpPr>
            <p:spPr>
              <a:xfrm>
                <a:off x="3136475" y="-1588425"/>
                <a:ext cx="5181225" cy="1078050"/>
              </a:xfrm>
              <a:custGeom>
                <a:avLst/>
                <a:gdLst/>
                <a:ahLst/>
                <a:cxnLst/>
                <a:rect l="l" t="t" r="r" b="b"/>
                <a:pathLst>
                  <a:path w="207249" h="43122" fill="none" extrusionOk="0">
                    <a:moveTo>
                      <a:pt x="207249" y="8433"/>
                    </a:moveTo>
                    <a:cubicBezTo>
                      <a:pt x="186976" y="25143"/>
                      <a:pt x="168062" y="31037"/>
                      <a:pt x="146150" y="20312"/>
                    </a:cubicBezTo>
                    <a:cubicBezTo>
                      <a:pt x="112281" y="3730"/>
                      <a:pt x="65136" y="43121"/>
                      <a:pt x="28064" y="12572"/>
                    </a:cubicBezTo>
                    <a:cubicBezTo>
                      <a:pt x="19286" y="5332"/>
                      <a:pt x="9714" y="1"/>
                      <a:pt x="0" y="414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29"/>
              <p:cNvSpPr/>
              <p:nvPr/>
            </p:nvSpPr>
            <p:spPr>
              <a:xfrm>
                <a:off x="3140325" y="-1491675"/>
                <a:ext cx="5180275" cy="1073875"/>
              </a:xfrm>
              <a:custGeom>
                <a:avLst/>
                <a:gdLst/>
                <a:ahLst/>
                <a:cxnLst/>
                <a:rect l="l" t="t" r="r" b="b"/>
                <a:pathLst>
                  <a:path w="207211" h="42955" fill="none" extrusionOk="0">
                    <a:moveTo>
                      <a:pt x="207210" y="11303"/>
                    </a:moveTo>
                    <a:cubicBezTo>
                      <a:pt x="183670" y="29564"/>
                      <a:pt x="163731" y="29525"/>
                      <a:pt x="145650" y="20440"/>
                    </a:cubicBezTo>
                    <a:cubicBezTo>
                      <a:pt x="112101" y="3563"/>
                      <a:pt x="65738" y="42955"/>
                      <a:pt x="28359" y="12200"/>
                    </a:cubicBezTo>
                    <a:cubicBezTo>
                      <a:pt x="19581" y="4960"/>
                      <a:pt x="9432" y="1"/>
                      <a:pt x="0" y="3999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29"/>
              <p:cNvSpPr/>
              <p:nvPr/>
            </p:nvSpPr>
            <p:spPr>
              <a:xfrm>
                <a:off x="3144475" y="-1400675"/>
                <a:ext cx="5178675" cy="1069700"/>
              </a:xfrm>
              <a:custGeom>
                <a:avLst/>
                <a:gdLst/>
                <a:ahLst/>
                <a:cxnLst/>
                <a:rect l="l" t="t" r="r" b="b"/>
                <a:pathLst>
                  <a:path w="207147" h="42788" fill="none" extrusionOk="0">
                    <a:moveTo>
                      <a:pt x="207147" y="14173"/>
                    </a:moveTo>
                    <a:cubicBezTo>
                      <a:pt x="180365" y="33984"/>
                      <a:pt x="159413" y="27974"/>
                      <a:pt x="145150" y="20567"/>
                    </a:cubicBezTo>
                    <a:cubicBezTo>
                      <a:pt x="111935" y="3319"/>
                      <a:pt x="66341" y="42787"/>
                      <a:pt x="28654" y="11828"/>
                    </a:cubicBezTo>
                    <a:cubicBezTo>
                      <a:pt x="19863" y="4600"/>
                      <a:pt x="9150" y="0"/>
                      <a:pt x="1" y="387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9"/>
              <p:cNvSpPr/>
              <p:nvPr/>
            </p:nvSpPr>
            <p:spPr>
              <a:xfrm>
                <a:off x="3148325" y="-1316100"/>
                <a:ext cx="5177400" cy="1065525"/>
              </a:xfrm>
              <a:custGeom>
                <a:avLst/>
                <a:gdLst/>
                <a:ahLst/>
                <a:cxnLst/>
                <a:rect l="l" t="t" r="r" b="b"/>
                <a:pathLst>
                  <a:path w="207096" h="42621" fill="none" extrusionOk="0">
                    <a:moveTo>
                      <a:pt x="207095" y="17056"/>
                    </a:moveTo>
                    <a:cubicBezTo>
                      <a:pt x="177058" y="38405"/>
                      <a:pt x="155133" y="26385"/>
                      <a:pt x="144650" y="20695"/>
                    </a:cubicBezTo>
                    <a:cubicBezTo>
                      <a:pt x="111884" y="2922"/>
                      <a:pt x="66943" y="42621"/>
                      <a:pt x="28948" y="11456"/>
                    </a:cubicBezTo>
                    <a:cubicBezTo>
                      <a:pt x="20145" y="4242"/>
                      <a:pt x="8868" y="0"/>
                      <a:pt x="1" y="37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9"/>
              <p:cNvSpPr/>
              <p:nvPr/>
            </p:nvSpPr>
            <p:spPr>
              <a:xfrm>
                <a:off x="5626650" y="-1213600"/>
                <a:ext cx="40075" cy="37645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058" fill="none" extrusionOk="0">
                    <a:moveTo>
                      <a:pt x="1602" y="1"/>
                    </a:moveTo>
                    <a:lnTo>
                      <a:pt x="0" y="15058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9"/>
              <p:cNvSpPr/>
              <p:nvPr/>
            </p:nvSpPr>
            <p:spPr>
              <a:xfrm>
                <a:off x="4064875" y="-1176425"/>
                <a:ext cx="881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11431" fill="none" extrusionOk="0">
                    <a:moveTo>
                      <a:pt x="3525" y="0"/>
                    </a:moveTo>
                    <a:lnTo>
                      <a:pt x="1" y="11431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1" name="Google Shape;1941;p29"/>
            <p:cNvGrpSpPr/>
            <p:nvPr/>
          </p:nvGrpSpPr>
          <p:grpSpPr>
            <a:xfrm>
              <a:off x="497816" y="-1938858"/>
              <a:ext cx="329549" cy="510951"/>
              <a:chOff x="497816" y="-1938858"/>
              <a:chExt cx="329549" cy="510951"/>
            </a:xfrm>
          </p:grpSpPr>
          <p:sp>
            <p:nvSpPr>
              <p:cNvPr id="1942" name="Google Shape;1942;p29"/>
              <p:cNvSpPr/>
              <p:nvPr/>
            </p:nvSpPr>
            <p:spPr>
              <a:xfrm>
                <a:off x="640042" y="-1938858"/>
                <a:ext cx="187276" cy="147499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3189" extrusionOk="0">
                    <a:moveTo>
                      <a:pt x="1897" y="0"/>
                    </a:moveTo>
                    <a:cubicBezTo>
                      <a:pt x="821" y="0"/>
                      <a:pt x="0" y="667"/>
                      <a:pt x="13" y="1500"/>
                    </a:cubicBezTo>
                    <a:cubicBezTo>
                      <a:pt x="39" y="2333"/>
                      <a:pt x="872" y="3089"/>
                      <a:pt x="1948" y="3178"/>
                    </a:cubicBezTo>
                    <a:cubicBezTo>
                      <a:pt x="2027" y="3185"/>
                      <a:pt x="2106" y="3189"/>
                      <a:pt x="2183" y="3189"/>
                    </a:cubicBezTo>
                    <a:cubicBezTo>
                      <a:pt x="3217" y="3189"/>
                      <a:pt x="4049" y="2563"/>
                      <a:pt x="4037" y="1705"/>
                    </a:cubicBezTo>
                    <a:cubicBezTo>
                      <a:pt x="4024" y="769"/>
                      <a:pt x="3038" y="13"/>
                      <a:pt x="1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9"/>
              <p:cNvSpPr/>
              <p:nvPr/>
            </p:nvSpPr>
            <p:spPr>
              <a:xfrm>
                <a:off x="640042" y="-1938858"/>
                <a:ext cx="187323" cy="151754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3281" fill="none" extrusionOk="0">
                    <a:moveTo>
                      <a:pt x="4037" y="1705"/>
                    </a:moveTo>
                    <a:cubicBezTo>
                      <a:pt x="4050" y="2627"/>
                      <a:pt x="3089" y="3281"/>
                      <a:pt x="1948" y="3178"/>
                    </a:cubicBezTo>
                    <a:cubicBezTo>
                      <a:pt x="872" y="3089"/>
                      <a:pt x="39" y="2333"/>
                      <a:pt x="13" y="1500"/>
                    </a:cubicBezTo>
                    <a:cubicBezTo>
                      <a:pt x="0" y="667"/>
                      <a:pt x="821" y="0"/>
                      <a:pt x="1897" y="0"/>
                    </a:cubicBezTo>
                    <a:cubicBezTo>
                      <a:pt x="3038" y="13"/>
                      <a:pt x="4024" y="769"/>
                      <a:pt x="4037" y="17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9"/>
              <p:cNvSpPr/>
              <p:nvPr/>
            </p:nvSpPr>
            <p:spPr>
              <a:xfrm>
                <a:off x="497816" y="-1885528"/>
                <a:ext cx="145233" cy="457622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9894" fill="none" extrusionOk="0">
                    <a:moveTo>
                      <a:pt x="3140" y="1"/>
                    </a:moveTo>
                    <a:lnTo>
                      <a:pt x="0" y="9893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5" name="Google Shape;1945;p29"/>
            <p:cNvGrpSpPr/>
            <p:nvPr/>
          </p:nvGrpSpPr>
          <p:grpSpPr>
            <a:xfrm>
              <a:off x="4663013" y="-1021947"/>
              <a:ext cx="383814" cy="406051"/>
              <a:chOff x="4663013" y="-1021947"/>
              <a:chExt cx="383814" cy="406051"/>
            </a:xfrm>
          </p:grpSpPr>
          <p:sp>
            <p:nvSpPr>
              <p:cNvPr id="1946" name="Google Shape;1946;p29"/>
              <p:cNvSpPr/>
              <p:nvPr/>
            </p:nvSpPr>
            <p:spPr>
              <a:xfrm>
                <a:off x="4663013" y="-723063"/>
                <a:ext cx="142319" cy="102449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215" extrusionOk="0">
                    <a:moveTo>
                      <a:pt x="1613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24" y="253"/>
                      <a:pt x="1" y="855"/>
                      <a:pt x="154" y="1406"/>
                    </a:cubicBezTo>
                    <a:cubicBezTo>
                      <a:pt x="298" y="1891"/>
                      <a:pt x="838" y="2215"/>
                      <a:pt x="1460" y="2215"/>
                    </a:cubicBezTo>
                    <a:cubicBezTo>
                      <a:pt x="1561" y="2215"/>
                      <a:pt x="1665" y="2206"/>
                      <a:pt x="1769" y="2188"/>
                    </a:cubicBezTo>
                    <a:cubicBezTo>
                      <a:pt x="2551" y="2047"/>
                      <a:pt x="3076" y="1419"/>
                      <a:pt x="2897" y="804"/>
                    </a:cubicBezTo>
                    <a:cubicBezTo>
                      <a:pt x="2753" y="312"/>
                      <a:pt x="2216" y="0"/>
                      <a:pt x="1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29"/>
              <p:cNvSpPr/>
              <p:nvPr/>
            </p:nvSpPr>
            <p:spPr>
              <a:xfrm>
                <a:off x="4677501" y="-729770"/>
                <a:ext cx="142319" cy="113874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462" fill="none" extrusionOk="0">
                    <a:moveTo>
                      <a:pt x="2897" y="949"/>
                    </a:moveTo>
                    <a:cubicBezTo>
                      <a:pt x="3076" y="1564"/>
                      <a:pt x="2551" y="2192"/>
                      <a:pt x="1769" y="2333"/>
                    </a:cubicBezTo>
                    <a:cubicBezTo>
                      <a:pt x="1026" y="2461"/>
                      <a:pt x="321" y="2115"/>
                      <a:pt x="154" y="1551"/>
                    </a:cubicBezTo>
                    <a:cubicBezTo>
                      <a:pt x="1" y="1000"/>
                      <a:pt x="424" y="398"/>
                      <a:pt x="1154" y="206"/>
                    </a:cubicBezTo>
                    <a:cubicBezTo>
                      <a:pt x="1923" y="1"/>
                      <a:pt x="2717" y="334"/>
                      <a:pt x="2897" y="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9"/>
              <p:cNvSpPr/>
              <p:nvPr/>
            </p:nvSpPr>
            <p:spPr>
              <a:xfrm>
                <a:off x="4811448" y="-1021947"/>
                <a:ext cx="235379" cy="393563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8509" fill="none" extrusionOk="0">
                    <a:moveTo>
                      <a:pt x="1" y="7740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5" y="5895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9" name="Google Shape;1949;p29"/>
            <p:cNvGrpSpPr/>
            <p:nvPr/>
          </p:nvGrpSpPr>
          <p:grpSpPr>
            <a:xfrm>
              <a:off x="-24974" y="-1542334"/>
              <a:ext cx="369881" cy="406051"/>
              <a:chOff x="-24974" y="-1542334"/>
              <a:chExt cx="369881" cy="406051"/>
            </a:xfrm>
          </p:grpSpPr>
          <p:sp>
            <p:nvSpPr>
              <p:cNvPr id="1950" name="Google Shape;1950;p29"/>
              <p:cNvSpPr/>
              <p:nvPr/>
            </p:nvSpPr>
            <p:spPr>
              <a:xfrm>
                <a:off x="-24974" y="-1243450"/>
                <a:ext cx="142874" cy="102449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215" extrusionOk="0">
                    <a:moveTo>
                      <a:pt x="1615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36" y="253"/>
                      <a:pt x="1" y="855"/>
                      <a:pt x="167" y="1419"/>
                    </a:cubicBezTo>
                    <a:cubicBezTo>
                      <a:pt x="310" y="1893"/>
                      <a:pt x="851" y="2215"/>
                      <a:pt x="1472" y="2215"/>
                    </a:cubicBezTo>
                    <a:cubicBezTo>
                      <a:pt x="1573" y="2215"/>
                      <a:pt x="1677" y="2206"/>
                      <a:pt x="1782" y="2188"/>
                    </a:cubicBezTo>
                    <a:cubicBezTo>
                      <a:pt x="2564" y="2047"/>
                      <a:pt x="3089" y="1432"/>
                      <a:pt x="2910" y="804"/>
                    </a:cubicBezTo>
                    <a:cubicBezTo>
                      <a:pt x="2766" y="312"/>
                      <a:pt x="2221" y="0"/>
                      <a:pt x="16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9"/>
              <p:cNvSpPr/>
              <p:nvPr/>
            </p:nvSpPr>
            <p:spPr>
              <a:xfrm>
                <a:off x="-24974" y="-1250157"/>
                <a:ext cx="142874" cy="113874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462" fill="none" extrusionOk="0">
                    <a:moveTo>
                      <a:pt x="2910" y="949"/>
                    </a:moveTo>
                    <a:cubicBezTo>
                      <a:pt x="3089" y="1577"/>
                      <a:pt x="2564" y="2192"/>
                      <a:pt x="1782" y="2333"/>
                    </a:cubicBezTo>
                    <a:cubicBezTo>
                      <a:pt x="1039" y="2461"/>
                      <a:pt x="334" y="2115"/>
                      <a:pt x="167" y="1564"/>
                    </a:cubicBezTo>
                    <a:cubicBezTo>
                      <a:pt x="1" y="1000"/>
                      <a:pt x="436" y="398"/>
                      <a:pt x="1154" y="206"/>
                    </a:cubicBezTo>
                    <a:cubicBezTo>
                      <a:pt x="1923" y="1"/>
                      <a:pt x="2730" y="334"/>
                      <a:pt x="2910" y="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4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9"/>
              <p:cNvSpPr/>
              <p:nvPr/>
            </p:nvSpPr>
            <p:spPr>
              <a:xfrm>
                <a:off x="109574" y="-1542334"/>
                <a:ext cx="235333" cy="393563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8509" fill="none" extrusionOk="0">
                    <a:moveTo>
                      <a:pt x="1" y="7753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4" y="5895"/>
                    </a:cubicBezTo>
                  </a:path>
                </a:pathLst>
              </a:custGeom>
              <a:noFill/>
              <a:ln w="2857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3" name="Google Shape;1953;p29"/>
            <p:cNvGrpSpPr/>
            <p:nvPr/>
          </p:nvGrpSpPr>
          <p:grpSpPr>
            <a:xfrm>
              <a:off x="1179391" y="-1551215"/>
              <a:ext cx="314193" cy="538796"/>
              <a:chOff x="1179391" y="-1551215"/>
              <a:chExt cx="314193" cy="538796"/>
            </a:xfrm>
          </p:grpSpPr>
          <p:sp>
            <p:nvSpPr>
              <p:cNvPr id="1954" name="Google Shape;1954;p29"/>
              <p:cNvSpPr/>
              <p:nvPr/>
            </p:nvSpPr>
            <p:spPr>
              <a:xfrm>
                <a:off x="1179391" y="-1173054"/>
                <a:ext cx="187924" cy="155501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3362" extrusionOk="0">
                    <a:moveTo>
                      <a:pt x="1941" y="1"/>
                    </a:moveTo>
                    <a:cubicBezTo>
                      <a:pt x="1794" y="1"/>
                      <a:pt x="1646" y="17"/>
                      <a:pt x="1500" y="51"/>
                    </a:cubicBezTo>
                    <a:cubicBezTo>
                      <a:pt x="552" y="269"/>
                      <a:pt x="1" y="1140"/>
                      <a:pt x="219" y="1999"/>
                    </a:cubicBezTo>
                    <a:cubicBezTo>
                      <a:pt x="428" y="2791"/>
                      <a:pt x="1221" y="3361"/>
                      <a:pt x="2087" y="3361"/>
                    </a:cubicBezTo>
                    <a:cubicBezTo>
                      <a:pt x="2172" y="3361"/>
                      <a:pt x="2259" y="3356"/>
                      <a:pt x="2346" y="3344"/>
                    </a:cubicBezTo>
                    <a:cubicBezTo>
                      <a:pt x="3384" y="3216"/>
                      <a:pt x="4063" y="2332"/>
                      <a:pt x="3819" y="1371"/>
                    </a:cubicBezTo>
                    <a:cubicBezTo>
                      <a:pt x="3601" y="550"/>
                      <a:pt x="2794" y="1"/>
                      <a:pt x="1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9"/>
              <p:cNvSpPr/>
              <p:nvPr/>
            </p:nvSpPr>
            <p:spPr>
              <a:xfrm>
                <a:off x="1179391" y="-1181380"/>
                <a:ext cx="187924" cy="16896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3653" fill="none" extrusionOk="0">
                    <a:moveTo>
                      <a:pt x="3819" y="1551"/>
                    </a:moveTo>
                    <a:cubicBezTo>
                      <a:pt x="4063" y="2512"/>
                      <a:pt x="3384" y="3396"/>
                      <a:pt x="2346" y="3524"/>
                    </a:cubicBezTo>
                    <a:cubicBezTo>
                      <a:pt x="1385" y="3652"/>
                      <a:pt x="449" y="3050"/>
                      <a:pt x="219" y="2179"/>
                    </a:cubicBezTo>
                    <a:cubicBezTo>
                      <a:pt x="1" y="1320"/>
                      <a:pt x="552" y="449"/>
                      <a:pt x="1500" y="231"/>
                    </a:cubicBezTo>
                    <a:cubicBezTo>
                      <a:pt x="2499" y="0"/>
                      <a:pt x="3563" y="590"/>
                      <a:pt x="3819" y="155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9"/>
              <p:cNvSpPr/>
              <p:nvPr/>
            </p:nvSpPr>
            <p:spPr>
              <a:xfrm>
                <a:off x="1357786" y="-1551215"/>
                <a:ext cx="135797" cy="468862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0137" fill="none" extrusionOk="0">
                    <a:moveTo>
                      <a:pt x="1" y="10136"/>
                    </a:moveTo>
                    <a:lnTo>
                      <a:pt x="2935" y="0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7" name="Google Shape;1957;p29"/>
            <p:cNvGrpSpPr/>
            <p:nvPr/>
          </p:nvGrpSpPr>
          <p:grpSpPr>
            <a:xfrm>
              <a:off x="2654054" y="-1679843"/>
              <a:ext cx="291621" cy="661504"/>
              <a:chOff x="2654054" y="-1679843"/>
              <a:chExt cx="291621" cy="661504"/>
            </a:xfrm>
          </p:grpSpPr>
          <p:sp>
            <p:nvSpPr>
              <p:cNvPr id="1958" name="Google Shape;1958;p29"/>
              <p:cNvSpPr/>
              <p:nvPr/>
            </p:nvSpPr>
            <p:spPr>
              <a:xfrm>
                <a:off x="2654060" y="-1217159"/>
                <a:ext cx="253094" cy="185981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021" extrusionOk="0">
                    <a:moveTo>
                      <a:pt x="3141" y="1"/>
                    </a:moveTo>
                    <a:cubicBezTo>
                      <a:pt x="2800" y="1"/>
                      <a:pt x="2443" y="60"/>
                      <a:pt x="2089" y="185"/>
                    </a:cubicBezTo>
                    <a:cubicBezTo>
                      <a:pt x="769" y="659"/>
                      <a:pt x="0" y="1851"/>
                      <a:pt x="359" y="2863"/>
                    </a:cubicBezTo>
                    <a:cubicBezTo>
                      <a:pt x="621" y="3592"/>
                      <a:pt x="1414" y="4021"/>
                      <a:pt x="2331" y="4021"/>
                    </a:cubicBezTo>
                    <a:cubicBezTo>
                      <a:pt x="2672" y="4021"/>
                      <a:pt x="3029" y="3962"/>
                      <a:pt x="3383" y="3837"/>
                    </a:cubicBezTo>
                    <a:cubicBezTo>
                      <a:pt x="4703" y="3363"/>
                      <a:pt x="5472" y="2171"/>
                      <a:pt x="5113" y="1159"/>
                    </a:cubicBezTo>
                    <a:cubicBezTo>
                      <a:pt x="4851" y="430"/>
                      <a:pt x="4058" y="1"/>
                      <a:pt x="3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9"/>
              <p:cNvSpPr/>
              <p:nvPr/>
            </p:nvSpPr>
            <p:spPr>
              <a:xfrm>
                <a:off x="2654054" y="-1229991"/>
                <a:ext cx="253094" cy="211651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576" fill="none" extrusionOk="0">
                    <a:moveTo>
                      <a:pt x="5113" y="1436"/>
                    </a:moveTo>
                    <a:cubicBezTo>
                      <a:pt x="5472" y="2448"/>
                      <a:pt x="4703" y="3640"/>
                      <a:pt x="3383" y="4114"/>
                    </a:cubicBezTo>
                    <a:cubicBezTo>
                      <a:pt x="2076" y="4575"/>
                      <a:pt x="718" y="4139"/>
                      <a:pt x="359" y="3140"/>
                    </a:cubicBezTo>
                    <a:cubicBezTo>
                      <a:pt x="0" y="2128"/>
                      <a:pt x="769" y="936"/>
                      <a:pt x="2089" y="462"/>
                    </a:cubicBezTo>
                    <a:cubicBezTo>
                      <a:pt x="3396" y="0"/>
                      <a:pt x="4754" y="436"/>
                      <a:pt x="5113" y="143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9"/>
              <p:cNvSpPr/>
              <p:nvPr/>
            </p:nvSpPr>
            <p:spPr>
              <a:xfrm>
                <a:off x="2894057" y="-1679843"/>
                <a:ext cx="51618" cy="535234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1572" fill="none" extrusionOk="0">
                    <a:moveTo>
                      <a:pt x="1" y="11572"/>
                    </a:moveTo>
                    <a:lnTo>
                      <a:pt x="111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1" name="Google Shape;1961;p29"/>
            <p:cNvGrpSpPr/>
            <p:nvPr/>
          </p:nvGrpSpPr>
          <p:grpSpPr>
            <a:xfrm>
              <a:off x="5653703" y="-1792468"/>
              <a:ext cx="244814" cy="623577"/>
              <a:chOff x="5653703" y="-1792468"/>
              <a:chExt cx="244814" cy="623577"/>
            </a:xfrm>
          </p:grpSpPr>
          <p:sp>
            <p:nvSpPr>
              <p:cNvPr id="1962" name="Google Shape;1962;p29"/>
              <p:cNvSpPr/>
              <p:nvPr/>
            </p:nvSpPr>
            <p:spPr>
              <a:xfrm>
                <a:off x="5653703" y="-1355890"/>
                <a:ext cx="235934" cy="174788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3779" extrusionOk="0">
                    <a:moveTo>
                      <a:pt x="2965" y="0"/>
                    </a:moveTo>
                    <a:cubicBezTo>
                      <a:pt x="2607" y="0"/>
                      <a:pt x="2228" y="72"/>
                      <a:pt x="1858" y="224"/>
                    </a:cubicBezTo>
                    <a:cubicBezTo>
                      <a:pt x="667" y="723"/>
                      <a:pt x="0" y="1877"/>
                      <a:pt x="385" y="2786"/>
                    </a:cubicBezTo>
                    <a:cubicBezTo>
                      <a:pt x="650" y="3423"/>
                      <a:pt x="1341" y="3779"/>
                      <a:pt x="2136" y="3779"/>
                    </a:cubicBezTo>
                    <a:cubicBezTo>
                      <a:pt x="2494" y="3779"/>
                      <a:pt x="2872" y="3707"/>
                      <a:pt x="3242" y="3555"/>
                    </a:cubicBezTo>
                    <a:cubicBezTo>
                      <a:pt x="4434" y="3056"/>
                      <a:pt x="5100" y="1902"/>
                      <a:pt x="4716" y="992"/>
                    </a:cubicBezTo>
                    <a:cubicBezTo>
                      <a:pt x="4451" y="356"/>
                      <a:pt x="3759" y="0"/>
                      <a:pt x="29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9"/>
              <p:cNvSpPr/>
              <p:nvPr/>
            </p:nvSpPr>
            <p:spPr>
              <a:xfrm>
                <a:off x="5653703" y="-1368101"/>
                <a:ext cx="235934" cy="199210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4307" fill="none" extrusionOk="0">
                    <a:moveTo>
                      <a:pt x="4716" y="1256"/>
                    </a:moveTo>
                    <a:cubicBezTo>
                      <a:pt x="5100" y="2166"/>
                      <a:pt x="4434" y="3320"/>
                      <a:pt x="3242" y="3819"/>
                    </a:cubicBezTo>
                    <a:cubicBezTo>
                      <a:pt x="2050" y="4306"/>
                      <a:pt x="769" y="3973"/>
                      <a:pt x="385" y="3050"/>
                    </a:cubicBezTo>
                    <a:cubicBezTo>
                      <a:pt x="0" y="2141"/>
                      <a:pt x="667" y="987"/>
                      <a:pt x="1858" y="488"/>
                    </a:cubicBezTo>
                    <a:cubicBezTo>
                      <a:pt x="3050" y="1"/>
                      <a:pt x="4331" y="334"/>
                      <a:pt x="4716" y="125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9"/>
              <p:cNvSpPr/>
              <p:nvPr/>
            </p:nvSpPr>
            <p:spPr>
              <a:xfrm>
                <a:off x="5875945" y="-1792468"/>
                <a:ext cx="22571" cy="499712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0804" fill="none" extrusionOk="0">
                    <a:moveTo>
                      <a:pt x="1" y="10803"/>
                    </a:moveTo>
                    <a:lnTo>
                      <a:pt x="488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5" name="Google Shape;1965;p29"/>
            <p:cNvGrpSpPr/>
            <p:nvPr/>
          </p:nvGrpSpPr>
          <p:grpSpPr>
            <a:xfrm>
              <a:off x="4117986" y="-1786548"/>
              <a:ext cx="264425" cy="667424"/>
              <a:chOff x="4117986" y="-1786548"/>
              <a:chExt cx="264425" cy="667424"/>
            </a:xfrm>
          </p:grpSpPr>
          <p:sp>
            <p:nvSpPr>
              <p:cNvPr id="1966" name="Google Shape;1966;p29"/>
              <p:cNvSpPr/>
              <p:nvPr/>
            </p:nvSpPr>
            <p:spPr>
              <a:xfrm>
                <a:off x="4152398" y="-1776696"/>
                <a:ext cx="230014" cy="178118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3851" extrusionOk="0">
                    <a:moveTo>
                      <a:pt x="2912" y="1"/>
                    </a:moveTo>
                    <a:cubicBezTo>
                      <a:pt x="2341" y="1"/>
                      <a:pt x="1721" y="209"/>
                      <a:pt x="1205" y="621"/>
                    </a:cubicBezTo>
                    <a:cubicBezTo>
                      <a:pt x="244" y="1377"/>
                      <a:pt x="0" y="2556"/>
                      <a:pt x="615" y="3273"/>
                    </a:cubicBezTo>
                    <a:cubicBezTo>
                      <a:pt x="934" y="3653"/>
                      <a:pt x="1444" y="3850"/>
                      <a:pt x="2003" y="3850"/>
                    </a:cubicBezTo>
                    <a:cubicBezTo>
                      <a:pt x="2500" y="3850"/>
                      <a:pt x="3035" y="3695"/>
                      <a:pt x="3511" y="3376"/>
                    </a:cubicBezTo>
                    <a:cubicBezTo>
                      <a:pt x="4588" y="2658"/>
                      <a:pt x="4972" y="1390"/>
                      <a:pt x="4293" y="582"/>
                    </a:cubicBezTo>
                    <a:cubicBezTo>
                      <a:pt x="3966" y="193"/>
                      <a:pt x="3461" y="1"/>
                      <a:pt x="29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9"/>
              <p:cNvSpPr/>
              <p:nvPr/>
            </p:nvSpPr>
            <p:spPr>
              <a:xfrm>
                <a:off x="4152398" y="-1786548"/>
                <a:ext cx="230014" cy="197406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4268" fill="none" extrusionOk="0">
                    <a:moveTo>
                      <a:pt x="4293" y="795"/>
                    </a:moveTo>
                    <a:cubicBezTo>
                      <a:pt x="4972" y="1603"/>
                      <a:pt x="4588" y="2871"/>
                      <a:pt x="3511" y="3589"/>
                    </a:cubicBezTo>
                    <a:cubicBezTo>
                      <a:pt x="2499" y="4268"/>
                      <a:pt x="1217" y="4204"/>
                      <a:pt x="615" y="3486"/>
                    </a:cubicBezTo>
                    <a:cubicBezTo>
                      <a:pt x="0" y="2769"/>
                      <a:pt x="244" y="1590"/>
                      <a:pt x="1205" y="834"/>
                    </a:cubicBezTo>
                    <a:cubicBezTo>
                      <a:pt x="2217" y="26"/>
                      <a:pt x="3627" y="1"/>
                      <a:pt x="4293" y="79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9"/>
              <p:cNvSpPr/>
              <p:nvPr/>
            </p:nvSpPr>
            <p:spPr>
              <a:xfrm>
                <a:off x="4117986" y="-1675125"/>
                <a:ext cx="47455" cy="556001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2021" fill="none" extrusionOk="0">
                    <a:moveTo>
                      <a:pt x="1026" y="1"/>
                    </a:moveTo>
                    <a:lnTo>
                      <a:pt x="1" y="1202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9" name="Google Shape;1969;p29"/>
            <p:cNvGrpSpPr/>
            <p:nvPr/>
          </p:nvGrpSpPr>
          <p:grpSpPr>
            <a:xfrm>
              <a:off x="1755510" y="-1841681"/>
              <a:ext cx="750400" cy="803175"/>
              <a:chOff x="1755510" y="-1841681"/>
              <a:chExt cx="750400" cy="803175"/>
            </a:xfrm>
          </p:grpSpPr>
          <p:sp>
            <p:nvSpPr>
              <p:cNvPr id="1970" name="Google Shape;1970;p29"/>
              <p:cNvSpPr/>
              <p:nvPr/>
            </p:nvSpPr>
            <p:spPr>
              <a:xfrm>
                <a:off x="1755510" y="-1204182"/>
                <a:ext cx="212808" cy="155593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364" extrusionOk="0">
                    <a:moveTo>
                      <a:pt x="2611" y="1"/>
                    </a:moveTo>
                    <a:cubicBezTo>
                      <a:pt x="2355" y="1"/>
                      <a:pt x="2087" y="40"/>
                      <a:pt x="1820" y="122"/>
                    </a:cubicBezTo>
                    <a:cubicBezTo>
                      <a:pt x="705" y="468"/>
                      <a:pt x="0" y="1441"/>
                      <a:pt x="269" y="2300"/>
                    </a:cubicBezTo>
                    <a:cubicBezTo>
                      <a:pt x="466" y="2967"/>
                      <a:pt x="1172" y="3364"/>
                      <a:pt x="1999" y="3364"/>
                    </a:cubicBezTo>
                    <a:cubicBezTo>
                      <a:pt x="2252" y="3364"/>
                      <a:pt x="2517" y="3326"/>
                      <a:pt x="2781" y="3248"/>
                    </a:cubicBezTo>
                    <a:cubicBezTo>
                      <a:pt x="3909" y="2902"/>
                      <a:pt x="4601" y="1916"/>
                      <a:pt x="4332" y="1057"/>
                    </a:cubicBezTo>
                    <a:cubicBezTo>
                      <a:pt x="4136" y="402"/>
                      <a:pt x="3434" y="1"/>
                      <a:pt x="26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9"/>
              <p:cNvSpPr/>
              <p:nvPr/>
            </p:nvSpPr>
            <p:spPr>
              <a:xfrm>
                <a:off x="1755510" y="-1214589"/>
                <a:ext cx="212808" cy="176083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807" fill="none" extrusionOk="0">
                    <a:moveTo>
                      <a:pt x="4332" y="1282"/>
                    </a:moveTo>
                    <a:cubicBezTo>
                      <a:pt x="4601" y="2141"/>
                      <a:pt x="3909" y="3127"/>
                      <a:pt x="2781" y="3473"/>
                    </a:cubicBezTo>
                    <a:cubicBezTo>
                      <a:pt x="1653" y="3806"/>
                      <a:pt x="526" y="3396"/>
                      <a:pt x="269" y="2525"/>
                    </a:cubicBezTo>
                    <a:cubicBezTo>
                      <a:pt x="0" y="1666"/>
                      <a:pt x="705" y="693"/>
                      <a:pt x="1820" y="347"/>
                    </a:cubicBezTo>
                    <a:cubicBezTo>
                      <a:pt x="2948" y="1"/>
                      <a:pt x="4075" y="423"/>
                      <a:pt x="4332" y="128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9"/>
              <p:cNvSpPr/>
              <p:nvPr/>
            </p:nvSpPr>
            <p:spPr>
              <a:xfrm>
                <a:off x="2233805" y="-1347102"/>
                <a:ext cx="212854" cy="155362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59" extrusionOk="0">
                    <a:moveTo>
                      <a:pt x="2620" y="1"/>
                    </a:moveTo>
                    <a:cubicBezTo>
                      <a:pt x="2362" y="1"/>
                      <a:pt x="2091" y="40"/>
                      <a:pt x="1820" y="123"/>
                    </a:cubicBezTo>
                    <a:cubicBezTo>
                      <a:pt x="705" y="456"/>
                      <a:pt x="1" y="1443"/>
                      <a:pt x="270" y="2302"/>
                    </a:cubicBezTo>
                    <a:cubicBezTo>
                      <a:pt x="465" y="2957"/>
                      <a:pt x="1168" y="3358"/>
                      <a:pt x="1991" y="3358"/>
                    </a:cubicBezTo>
                    <a:cubicBezTo>
                      <a:pt x="2246" y="3358"/>
                      <a:pt x="2514" y="3319"/>
                      <a:pt x="2781" y="3237"/>
                    </a:cubicBezTo>
                    <a:cubicBezTo>
                      <a:pt x="3896" y="2891"/>
                      <a:pt x="4601" y="1917"/>
                      <a:pt x="4332" y="1059"/>
                    </a:cubicBezTo>
                    <a:cubicBezTo>
                      <a:pt x="4137" y="397"/>
                      <a:pt x="3439" y="1"/>
                      <a:pt x="2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9"/>
              <p:cNvSpPr/>
              <p:nvPr/>
            </p:nvSpPr>
            <p:spPr>
              <a:xfrm>
                <a:off x="2233805" y="-1357417"/>
                <a:ext cx="212854" cy="176083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807" fill="none" extrusionOk="0">
                    <a:moveTo>
                      <a:pt x="4332" y="1282"/>
                    </a:moveTo>
                    <a:cubicBezTo>
                      <a:pt x="4601" y="2140"/>
                      <a:pt x="3896" y="3114"/>
                      <a:pt x="2781" y="3460"/>
                    </a:cubicBezTo>
                    <a:cubicBezTo>
                      <a:pt x="1654" y="3806"/>
                      <a:pt x="526" y="3383"/>
                      <a:pt x="270" y="2525"/>
                    </a:cubicBezTo>
                    <a:cubicBezTo>
                      <a:pt x="1" y="1666"/>
                      <a:pt x="705" y="679"/>
                      <a:pt x="1820" y="346"/>
                    </a:cubicBezTo>
                    <a:cubicBezTo>
                      <a:pt x="2948" y="0"/>
                      <a:pt x="4076" y="410"/>
                      <a:pt x="4332" y="128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9"/>
              <p:cNvSpPr/>
              <p:nvPr/>
            </p:nvSpPr>
            <p:spPr>
              <a:xfrm>
                <a:off x="1958187" y="-1841681"/>
                <a:ext cx="547722" cy="707756"/>
              </a:xfrm>
              <a:custGeom>
                <a:avLst/>
                <a:gdLst/>
                <a:ahLst/>
                <a:cxnLst/>
                <a:rect l="l" t="t" r="r" b="b"/>
                <a:pathLst>
                  <a:path w="11842" h="15302" fill="none" extrusionOk="0">
                    <a:moveTo>
                      <a:pt x="1" y="15301"/>
                    </a:moveTo>
                    <a:lnTo>
                      <a:pt x="2372" y="2974"/>
                    </a:lnTo>
                    <a:lnTo>
                      <a:pt x="11841" y="1"/>
                    </a:lnTo>
                    <a:lnTo>
                      <a:pt x="10342" y="1191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29"/>
              <p:cNvSpPr/>
              <p:nvPr/>
            </p:nvSpPr>
            <p:spPr>
              <a:xfrm>
                <a:off x="2047686" y="-1705930"/>
                <a:ext cx="441018" cy="129831"/>
              </a:xfrm>
              <a:custGeom>
                <a:avLst/>
                <a:gdLst/>
                <a:ahLst/>
                <a:cxnLst/>
                <a:rect l="l" t="t" r="r" b="b"/>
                <a:pathLst>
                  <a:path w="9535" h="2807" fill="none" extrusionOk="0">
                    <a:moveTo>
                      <a:pt x="1" y="2807"/>
                    </a:moveTo>
                    <a:lnTo>
                      <a:pt x="9535" y="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6" name="Google Shape;1976;p29"/>
            <p:cNvSpPr/>
            <p:nvPr/>
          </p:nvSpPr>
          <p:spPr>
            <a:xfrm>
              <a:off x="-182047" y="-2064526"/>
              <a:ext cx="19010" cy="34412"/>
            </a:xfrm>
            <a:custGeom>
              <a:avLst/>
              <a:gdLst/>
              <a:ahLst/>
              <a:cxnLst/>
              <a:rect l="l" t="t" r="r" b="b"/>
              <a:pathLst>
                <a:path w="411" h="744" fill="none" extrusionOk="0">
                  <a:moveTo>
                    <a:pt x="65" y="744"/>
                  </a:moveTo>
                  <a:cubicBezTo>
                    <a:pt x="52" y="706"/>
                    <a:pt x="39" y="680"/>
                    <a:pt x="26" y="654"/>
                  </a:cubicBezTo>
                  <a:cubicBezTo>
                    <a:pt x="1" y="526"/>
                    <a:pt x="14" y="398"/>
                    <a:pt x="103" y="270"/>
                  </a:cubicBezTo>
                  <a:cubicBezTo>
                    <a:pt x="167" y="167"/>
                    <a:pt x="283" y="65"/>
                    <a:pt x="411" y="1"/>
                  </a:cubicBezTo>
                </a:path>
              </a:pathLst>
            </a:custGeom>
            <a:noFill/>
            <a:ln w="10575" cap="rnd" cmpd="sng">
              <a:solidFill>
                <a:srgbClr val="FFFFFF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7" name="Google Shape;1977;p29"/>
            <p:cNvGrpSpPr/>
            <p:nvPr/>
          </p:nvGrpSpPr>
          <p:grpSpPr>
            <a:xfrm>
              <a:off x="-227097" y="-2385750"/>
              <a:ext cx="707154" cy="460583"/>
              <a:chOff x="-227097" y="-2385750"/>
              <a:chExt cx="707154" cy="460583"/>
            </a:xfrm>
          </p:grpSpPr>
          <p:sp>
            <p:nvSpPr>
              <p:cNvPr id="1978" name="Google Shape;1978;p29"/>
              <p:cNvSpPr/>
              <p:nvPr/>
            </p:nvSpPr>
            <p:spPr>
              <a:xfrm>
                <a:off x="135059" y="-2076228"/>
                <a:ext cx="203326" cy="150459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3253" extrusionOk="0">
                    <a:moveTo>
                      <a:pt x="1901" y="0"/>
                    </a:moveTo>
                    <a:cubicBezTo>
                      <a:pt x="1827" y="0"/>
                      <a:pt x="1753" y="3"/>
                      <a:pt x="1679" y="10"/>
                    </a:cubicBezTo>
                    <a:cubicBezTo>
                      <a:pt x="628" y="113"/>
                      <a:pt x="1" y="882"/>
                      <a:pt x="218" y="1727"/>
                    </a:cubicBezTo>
                    <a:cubicBezTo>
                      <a:pt x="434" y="2578"/>
                      <a:pt x="1417" y="3253"/>
                      <a:pt x="2470" y="3253"/>
                    </a:cubicBezTo>
                    <a:cubicBezTo>
                      <a:pt x="2480" y="3253"/>
                      <a:pt x="2490" y="3252"/>
                      <a:pt x="2499" y="3252"/>
                    </a:cubicBezTo>
                    <a:cubicBezTo>
                      <a:pt x="3627" y="3240"/>
                      <a:pt x="4396" y="2471"/>
                      <a:pt x="4165" y="1522"/>
                    </a:cubicBezTo>
                    <a:cubicBezTo>
                      <a:pt x="3938" y="650"/>
                      <a:pt x="2930" y="0"/>
                      <a:pt x="1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29"/>
              <p:cNvSpPr/>
              <p:nvPr/>
            </p:nvSpPr>
            <p:spPr>
              <a:xfrm>
                <a:off x="135059" y="-2080529"/>
                <a:ext cx="203326" cy="155362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3359" fill="none" extrusionOk="0">
                    <a:moveTo>
                      <a:pt x="4165" y="1615"/>
                    </a:moveTo>
                    <a:cubicBezTo>
                      <a:pt x="4396" y="2564"/>
                      <a:pt x="3627" y="3333"/>
                      <a:pt x="2499" y="3345"/>
                    </a:cubicBezTo>
                    <a:cubicBezTo>
                      <a:pt x="1436" y="3358"/>
                      <a:pt x="436" y="2679"/>
                      <a:pt x="218" y="1820"/>
                    </a:cubicBezTo>
                    <a:cubicBezTo>
                      <a:pt x="1" y="975"/>
                      <a:pt x="628" y="206"/>
                      <a:pt x="1679" y="103"/>
                    </a:cubicBezTo>
                    <a:cubicBezTo>
                      <a:pt x="2781" y="1"/>
                      <a:pt x="3922" y="680"/>
                      <a:pt x="4165" y="161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29"/>
              <p:cNvSpPr/>
              <p:nvPr/>
            </p:nvSpPr>
            <p:spPr>
              <a:xfrm>
                <a:off x="-33854" y="-2385750"/>
                <a:ext cx="513912" cy="39476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8535" fill="none" extrusionOk="0">
                    <a:moveTo>
                      <a:pt x="0" y="8073"/>
                    </a:moveTo>
                    <a:lnTo>
                      <a:pt x="3012" y="218"/>
                    </a:lnTo>
                    <a:lnTo>
                      <a:pt x="11111" y="0"/>
                    </a:lnTo>
                    <a:lnTo>
                      <a:pt x="7920" y="853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29"/>
              <p:cNvSpPr/>
              <p:nvPr/>
            </p:nvSpPr>
            <p:spPr>
              <a:xfrm>
                <a:off x="-227097" y="-2110038"/>
                <a:ext cx="203974" cy="150506"/>
              </a:xfrm>
              <a:custGeom>
                <a:avLst/>
                <a:gdLst/>
                <a:ahLst/>
                <a:cxnLst/>
                <a:rect l="l" t="t" r="r" b="b"/>
                <a:pathLst>
                  <a:path w="4410" h="3254" extrusionOk="0">
                    <a:moveTo>
                      <a:pt x="1904" y="1"/>
                    </a:moveTo>
                    <a:cubicBezTo>
                      <a:pt x="1829" y="1"/>
                      <a:pt x="1754" y="4"/>
                      <a:pt x="1680" y="11"/>
                    </a:cubicBezTo>
                    <a:cubicBezTo>
                      <a:pt x="629" y="113"/>
                      <a:pt x="1" y="882"/>
                      <a:pt x="219" y="1741"/>
                    </a:cubicBezTo>
                    <a:cubicBezTo>
                      <a:pt x="435" y="2579"/>
                      <a:pt x="1418" y="3253"/>
                      <a:pt x="2483" y="3253"/>
                    </a:cubicBezTo>
                    <a:cubicBezTo>
                      <a:pt x="2493" y="3253"/>
                      <a:pt x="2503" y="3253"/>
                      <a:pt x="2513" y="3253"/>
                    </a:cubicBezTo>
                    <a:cubicBezTo>
                      <a:pt x="3640" y="3240"/>
                      <a:pt x="4409" y="2471"/>
                      <a:pt x="4166" y="1523"/>
                    </a:cubicBezTo>
                    <a:cubicBezTo>
                      <a:pt x="3950" y="650"/>
                      <a:pt x="2943" y="1"/>
                      <a:pt x="1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-227097" y="-2114293"/>
                <a:ext cx="203974" cy="155316"/>
              </a:xfrm>
              <a:custGeom>
                <a:avLst/>
                <a:gdLst/>
                <a:ahLst/>
                <a:cxnLst/>
                <a:rect l="l" t="t" r="r" b="b"/>
                <a:pathLst>
                  <a:path w="4410" h="3358" fill="none" extrusionOk="0">
                    <a:moveTo>
                      <a:pt x="4166" y="1615"/>
                    </a:moveTo>
                    <a:cubicBezTo>
                      <a:pt x="4409" y="2563"/>
                      <a:pt x="3640" y="3332"/>
                      <a:pt x="2513" y="3345"/>
                    </a:cubicBezTo>
                    <a:cubicBezTo>
                      <a:pt x="1436" y="3358"/>
                      <a:pt x="437" y="2679"/>
                      <a:pt x="219" y="1833"/>
                    </a:cubicBezTo>
                    <a:cubicBezTo>
                      <a:pt x="1" y="974"/>
                      <a:pt x="629" y="205"/>
                      <a:pt x="1680" y="103"/>
                    </a:cubicBezTo>
                    <a:cubicBezTo>
                      <a:pt x="2794" y="0"/>
                      <a:pt x="3935" y="680"/>
                      <a:pt x="4166" y="161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4663302" y="-2165865"/>
              <a:ext cx="606970" cy="811455"/>
              <a:chOff x="4663302" y="-2165865"/>
              <a:chExt cx="606970" cy="811455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4663302" y="-1698529"/>
                <a:ext cx="199163" cy="149349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3229" extrusionOk="0">
                    <a:moveTo>
                      <a:pt x="2409" y="1"/>
                    </a:moveTo>
                    <a:cubicBezTo>
                      <a:pt x="2176" y="1"/>
                      <a:pt x="1934" y="36"/>
                      <a:pt x="1692" y="110"/>
                    </a:cubicBezTo>
                    <a:cubicBezTo>
                      <a:pt x="641" y="430"/>
                      <a:pt x="0" y="1365"/>
                      <a:pt x="256" y="2198"/>
                    </a:cubicBezTo>
                    <a:cubicBezTo>
                      <a:pt x="454" y="2832"/>
                      <a:pt x="1126" y="3228"/>
                      <a:pt x="1906" y="3228"/>
                    </a:cubicBezTo>
                    <a:cubicBezTo>
                      <a:pt x="2136" y="3228"/>
                      <a:pt x="2375" y="3194"/>
                      <a:pt x="2614" y="3121"/>
                    </a:cubicBezTo>
                    <a:cubicBezTo>
                      <a:pt x="3665" y="2801"/>
                      <a:pt x="4306" y="1865"/>
                      <a:pt x="4050" y="1032"/>
                    </a:cubicBezTo>
                    <a:cubicBezTo>
                      <a:pt x="3852" y="391"/>
                      <a:pt x="3185" y="1"/>
                      <a:pt x="24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4663302" y="-1708289"/>
                <a:ext cx="199163" cy="168960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3653" fill="none" extrusionOk="0">
                    <a:moveTo>
                      <a:pt x="4050" y="1243"/>
                    </a:moveTo>
                    <a:cubicBezTo>
                      <a:pt x="4306" y="2076"/>
                      <a:pt x="3665" y="3012"/>
                      <a:pt x="2614" y="3332"/>
                    </a:cubicBezTo>
                    <a:cubicBezTo>
                      <a:pt x="1564" y="3652"/>
                      <a:pt x="513" y="3229"/>
                      <a:pt x="256" y="2409"/>
                    </a:cubicBezTo>
                    <a:cubicBezTo>
                      <a:pt x="0" y="1576"/>
                      <a:pt x="641" y="641"/>
                      <a:pt x="1692" y="321"/>
                    </a:cubicBezTo>
                    <a:cubicBezTo>
                      <a:pt x="2742" y="0"/>
                      <a:pt x="3793" y="410"/>
                      <a:pt x="4050" y="124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29"/>
              <p:cNvSpPr/>
              <p:nvPr/>
            </p:nvSpPr>
            <p:spPr>
              <a:xfrm>
                <a:off x="5071062" y="-1513010"/>
                <a:ext cx="199210" cy="14879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3217" extrusionOk="0">
                    <a:moveTo>
                      <a:pt x="2410" y="1"/>
                    </a:moveTo>
                    <a:cubicBezTo>
                      <a:pt x="2177" y="1"/>
                      <a:pt x="1934" y="36"/>
                      <a:pt x="1692" y="109"/>
                    </a:cubicBezTo>
                    <a:cubicBezTo>
                      <a:pt x="654" y="430"/>
                      <a:pt x="1" y="1365"/>
                      <a:pt x="257" y="2185"/>
                    </a:cubicBezTo>
                    <a:cubicBezTo>
                      <a:pt x="454" y="2826"/>
                      <a:pt x="1122" y="3217"/>
                      <a:pt x="1898" y="3217"/>
                    </a:cubicBezTo>
                    <a:cubicBezTo>
                      <a:pt x="2130" y="3217"/>
                      <a:pt x="2372" y="3182"/>
                      <a:pt x="2615" y="3108"/>
                    </a:cubicBezTo>
                    <a:cubicBezTo>
                      <a:pt x="3665" y="2788"/>
                      <a:pt x="4306" y="1852"/>
                      <a:pt x="4050" y="1032"/>
                    </a:cubicBezTo>
                    <a:cubicBezTo>
                      <a:pt x="3863" y="391"/>
                      <a:pt x="3190" y="1"/>
                      <a:pt x="2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29"/>
              <p:cNvSpPr/>
              <p:nvPr/>
            </p:nvSpPr>
            <p:spPr>
              <a:xfrm>
                <a:off x="5071062" y="-1522770"/>
                <a:ext cx="199210" cy="168359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3640" fill="none" extrusionOk="0">
                    <a:moveTo>
                      <a:pt x="4050" y="1243"/>
                    </a:moveTo>
                    <a:cubicBezTo>
                      <a:pt x="4306" y="2063"/>
                      <a:pt x="3665" y="2999"/>
                      <a:pt x="2615" y="3319"/>
                    </a:cubicBezTo>
                    <a:cubicBezTo>
                      <a:pt x="1564" y="3639"/>
                      <a:pt x="513" y="3229"/>
                      <a:pt x="257" y="2396"/>
                    </a:cubicBezTo>
                    <a:cubicBezTo>
                      <a:pt x="1" y="1576"/>
                      <a:pt x="654" y="641"/>
                      <a:pt x="1692" y="320"/>
                    </a:cubicBezTo>
                    <a:cubicBezTo>
                      <a:pt x="2743" y="0"/>
                      <a:pt x="3806" y="410"/>
                      <a:pt x="4050" y="124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4852936" y="-2165865"/>
                <a:ext cx="408410" cy="717191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15506" fill="none" extrusionOk="0">
                    <a:moveTo>
                      <a:pt x="1" y="11508"/>
                    </a:moveTo>
                    <a:lnTo>
                      <a:pt x="90" y="1"/>
                    </a:lnTo>
                    <a:lnTo>
                      <a:pt x="8420" y="4088"/>
                    </a:lnTo>
                    <a:lnTo>
                      <a:pt x="8830" y="1550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29"/>
              <p:cNvSpPr/>
              <p:nvPr/>
            </p:nvSpPr>
            <p:spPr>
              <a:xfrm>
                <a:off x="4856498" y="-2055044"/>
                <a:ext cx="390649" cy="199811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320" fill="none" extrusionOk="0">
                    <a:moveTo>
                      <a:pt x="1" y="1"/>
                    </a:moveTo>
                    <a:lnTo>
                      <a:pt x="8445" y="4319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0" name="Google Shape;1990;p29"/>
            <p:cNvGrpSpPr/>
            <p:nvPr/>
          </p:nvGrpSpPr>
          <p:grpSpPr>
            <a:xfrm>
              <a:off x="6178204" y="-1653757"/>
              <a:ext cx="615296" cy="724916"/>
              <a:chOff x="6178204" y="-1653757"/>
              <a:chExt cx="615296" cy="724916"/>
            </a:xfrm>
          </p:grpSpPr>
          <p:sp>
            <p:nvSpPr>
              <p:cNvPr id="1991" name="Google Shape;1991;p29"/>
              <p:cNvSpPr/>
              <p:nvPr/>
            </p:nvSpPr>
            <p:spPr>
              <a:xfrm>
                <a:off x="6178204" y="-1165607"/>
                <a:ext cx="201568" cy="165214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3572" extrusionOk="0">
                    <a:moveTo>
                      <a:pt x="3066" y="1"/>
                    </a:moveTo>
                    <a:cubicBezTo>
                      <a:pt x="2660" y="1"/>
                      <a:pt x="2181" y="141"/>
                      <a:pt x="1705" y="428"/>
                    </a:cubicBezTo>
                    <a:cubicBezTo>
                      <a:pt x="655" y="1069"/>
                      <a:pt x="1" y="2196"/>
                      <a:pt x="257" y="2940"/>
                    </a:cubicBezTo>
                    <a:cubicBezTo>
                      <a:pt x="399" y="3357"/>
                      <a:pt x="787" y="3572"/>
                      <a:pt x="1286" y="3572"/>
                    </a:cubicBezTo>
                    <a:cubicBezTo>
                      <a:pt x="1689" y="3572"/>
                      <a:pt x="2165" y="3431"/>
                      <a:pt x="2641" y="3145"/>
                    </a:cubicBezTo>
                    <a:cubicBezTo>
                      <a:pt x="3704" y="2517"/>
                      <a:pt x="4358" y="1389"/>
                      <a:pt x="4102" y="633"/>
                    </a:cubicBezTo>
                    <a:cubicBezTo>
                      <a:pt x="3960" y="215"/>
                      <a:pt x="3568" y="1"/>
                      <a:pt x="3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29"/>
              <p:cNvSpPr/>
              <p:nvPr/>
            </p:nvSpPr>
            <p:spPr>
              <a:xfrm>
                <a:off x="6178204" y="-1175459"/>
                <a:ext cx="201568" cy="184964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3999" fill="none" extrusionOk="0">
                    <a:moveTo>
                      <a:pt x="4102" y="846"/>
                    </a:moveTo>
                    <a:cubicBezTo>
                      <a:pt x="4358" y="1602"/>
                      <a:pt x="3704" y="2730"/>
                      <a:pt x="2641" y="3358"/>
                    </a:cubicBezTo>
                    <a:cubicBezTo>
                      <a:pt x="1577" y="3998"/>
                      <a:pt x="514" y="3909"/>
                      <a:pt x="257" y="3153"/>
                    </a:cubicBezTo>
                    <a:cubicBezTo>
                      <a:pt x="1" y="2409"/>
                      <a:pt x="655" y="1282"/>
                      <a:pt x="1705" y="641"/>
                    </a:cubicBezTo>
                    <a:cubicBezTo>
                      <a:pt x="2769" y="0"/>
                      <a:pt x="3845" y="90"/>
                      <a:pt x="4102" y="84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29"/>
              <p:cNvSpPr/>
              <p:nvPr/>
            </p:nvSpPr>
            <p:spPr>
              <a:xfrm>
                <a:off x="6591330" y="-1103953"/>
                <a:ext cx="202170" cy="165214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3572" extrusionOk="0">
                    <a:moveTo>
                      <a:pt x="3073" y="1"/>
                    </a:moveTo>
                    <a:cubicBezTo>
                      <a:pt x="2669" y="1"/>
                      <a:pt x="2194" y="141"/>
                      <a:pt x="1718" y="428"/>
                    </a:cubicBezTo>
                    <a:cubicBezTo>
                      <a:pt x="654" y="1056"/>
                      <a:pt x="1" y="2196"/>
                      <a:pt x="257" y="2939"/>
                    </a:cubicBezTo>
                    <a:cubicBezTo>
                      <a:pt x="399" y="3357"/>
                      <a:pt x="791" y="3571"/>
                      <a:pt x="1293" y="3571"/>
                    </a:cubicBezTo>
                    <a:cubicBezTo>
                      <a:pt x="1699" y="3571"/>
                      <a:pt x="2177" y="3431"/>
                      <a:pt x="2653" y="3144"/>
                    </a:cubicBezTo>
                    <a:cubicBezTo>
                      <a:pt x="3717" y="2504"/>
                      <a:pt x="4370" y="1376"/>
                      <a:pt x="4101" y="633"/>
                    </a:cubicBezTo>
                    <a:cubicBezTo>
                      <a:pt x="3960" y="215"/>
                      <a:pt x="3571" y="1"/>
                      <a:pt x="30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6591330" y="-1113805"/>
                <a:ext cx="202170" cy="184964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3999" fill="none" extrusionOk="0">
                    <a:moveTo>
                      <a:pt x="4101" y="846"/>
                    </a:moveTo>
                    <a:cubicBezTo>
                      <a:pt x="4370" y="1589"/>
                      <a:pt x="3717" y="2717"/>
                      <a:pt x="2653" y="3357"/>
                    </a:cubicBezTo>
                    <a:cubicBezTo>
                      <a:pt x="1590" y="3998"/>
                      <a:pt x="513" y="3908"/>
                      <a:pt x="257" y="3152"/>
                    </a:cubicBezTo>
                    <a:cubicBezTo>
                      <a:pt x="1" y="2409"/>
                      <a:pt x="654" y="1269"/>
                      <a:pt x="1718" y="641"/>
                    </a:cubicBezTo>
                    <a:cubicBezTo>
                      <a:pt x="2781" y="0"/>
                      <a:pt x="3845" y="90"/>
                      <a:pt x="4101" y="84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29"/>
              <p:cNvSpPr/>
              <p:nvPr/>
            </p:nvSpPr>
            <p:spPr>
              <a:xfrm>
                <a:off x="6370244" y="-1653757"/>
                <a:ext cx="413775" cy="594483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2853" fill="none" extrusionOk="0">
                    <a:moveTo>
                      <a:pt x="1" y="11546"/>
                    </a:moveTo>
                    <a:lnTo>
                      <a:pt x="91" y="0"/>
                    </a:lnTo>
                    <a:lnTo>
                      <a:pt x="8535" y="1563"/>
                    </a:lnTo>
                    <a:lnTo>
                      <a:pt x="8945" y="12853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29"/>
              <p:cNvSpPr/>
              <p:nvPr/>
            </p:nvSpPr>
            <p:spPr>
              <a:xfrm>
                <a:off x="6373805" y="-1542334"/>
                <a:ext cx="395366" cy="8121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1756" fill="none" extrusionOk="0">
                    <a:moveTo>
                      <a:pt x="1" y="0"/>
                    </a:moveTo>
                    <a:lnTo>
                      <a:pt x="8548" y="1756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7" name="Google Shape;1997;p29"/>
            <p:cNvGrpSpPr/>
            <p:nvPr/>
          </p:nvGrpSpPr>
          <p:grpSpPr>
            <a:xfrm>
              <a:off x="3468974" y="-880877"/>
              <a:ext cx="441017" cy="569600"/>
              <a:chOff x="3468974" y="-880877"/>
              <a:chExt cx="441017" cy="569600"/>
            </a:xfrm>
          </p:grpSpPr>
          <p:sp>
            <p:nvSpPr>
              <p:cNvPr id="1998" name="Google Shape;1998;p29"/>
              <p:cNvSpPr/>
              <p:nvPr/>
            </p:nvSpPr>
            <p:spPr>
              <a:xfrm>
                <a:off x="3468974" y="-622186"/>
                <a:ext cx="124558" cy="95465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064" extrusionOk="0">
                    <a:moveTo>
                      <a:pt x="1289" y="0"/>
                    </a:moveTo>
                    <a:cubicBezTo>
                      <a:pt x="635" y="0"/>
                      <a:pt x="88" y="392"/>
                      <a:pt x="52" y="917"/>
                    </a:cubicBezTo>
                    <a:cubicBezTo>
                      <a:pt x="1" y="1481"/>
                      <a:pt x="539" y="1993"/>
                      <a:pt x="1257" y="2057"/>
                    </a:cubicBezTo>
                    <a:cubicBezTo>
                      <a:pt x="1306" y="2062"/>
                      <a:pt x="1356" y="2064"/>
                      <a:pt x="1404" y="2064"/>
                    </a:cubicBezTo>
                    <a:cubicBezTo>
                      <a:pt x="2057" y="2064"/>
                      <a:pt x="2593" y="1672"/>
                      <a:pt x="2641" y="1147"/>
                    </a:cubicBezTo>
                    <a:cubicBezTo>
                      <a:pt x="2692" y="571"/>
                      <a:pt x="2154" y="58"/>
                      <a:pt x="1436" y="7"/>
                    </a:cubicBezTo>
                    <a:cubicBezTo>
                      <a:pt x="1387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29"/>
              <p:cNvSpPr/>
              <p:nvPr/>
            </p:nvSpPr>
            <p:spPr>
              <a:xfrm>
                <a:off x="3468974" y="-624869"/>
                <a:ext cx="124558" cy="100830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80" fill="none" extrusionOk="0">
                    <a:moveTo>
                      <a:pt x="2641" y="1205"/>
                    </a:moveTo>
                    <a:cubicBezTo>
                      <a:pt x="2590" y="1769"/>
                      <a:pt x="1974" y="2179"/>
                      <a:pt x="1257" y="2115"/>
                    </a:cubicBezTo>
                    <a:cubicBezTo>
                      <a:pt x="539" y="2051"/>
                      <a:pt x="1" y="1539"/>
                      <a:pt x="52" y="975"/>
                    </a:cubicBezTo>
                    <a:cubicBezTo>
                      <a:pt x="91" y="411"/>
                      <a:pt x="719" y="1"/>
                      <a:pt x="1436" y="65"/>
                    </a:cubicBezTo>
                    <a:cubicBezTo>
                      <a:pt x="2154" y="116"/>
                      <a:pt x="2692" y="629"/>
                      <a:pt x="2641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29"/>
              <p:cNvSpPr/>
              <p:nvPr/>
            </p:nvSpPr>
            <p:spPr>
              <a:xfrm>
                <a:off x="3671096" y="-409424"/>
                <a:ext cx="124512" cy="9597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1"/>
                    </a:moveTo>
                    <a:cubicBezTo>
                      <a:pt x="636" y="1"/>
                      <a:pt x="100" y="393"/>
                      <a:pt x="52" y="930"/>
                    </a:cubicBezTo>
                    <a:cubicBezTo>
                      <a:pt x="1" y="1494"/>
                      <a:pt x="539" y="2006"/>
                      <a:pt x="1257" y="2070"/>
                    </a:cubicBezTo>
                    <a:cubicBezTo>
                      <a:pt x="1298" y="2073"/>
                      <a:pt x="1340" y="2075"/>
                      <a:pt x="1381" y="2075"/>
                    </a:cubicBezTo>
                    <a:cubicBezTo>
                      <a:pt x="2045" y="2075"/>
                      <a:pt x="2605" y="1691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1"/>
                      <a:pt x="1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29"/>
              <p:cNvSpPr/>
              <p:nvPr/>
            </p:nvSpPr>
            <p:spPr>
              <a:xfrm>
                <a:off x="3671096" y="-412061"/>
                <a:ext cx="124512" cy="10078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79" fill="none" extrusionOk="0">
                    <a:moveTo>
                      <a:pt x="2653" y="1205"/>
                    </a:moveTo>
                    <a:cubicBezTo>
                      <a:pt x="2602" y="1781"/>
                      <a:pt x="1974" y="2179"/>
                      <a:pt x="1257" y="2127"/>
                    </a:cubicBezTo>
                    <a:cubicBezTo>
                      <a:pt x="539" y="2063"/>
                      <a:pt x="1" y="1551"/>
                      <a:pt x="52" y="987"/>
                    </a:cubicBezTo>
                    <a:cubicBezTo>
                      <a:pt x="103" y="410"/>
                      <a:pt x="718" y="0"/>
                      <a:pt x="1436" y="64"/>
                    </a:cubicBezTo>
                    <a:cubicBezTo>
                      <a:pt x="2154" y="128"/>
                      <a:pt x="2692" y="641"/>
                      <a:pt x="2653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29"/>
              <p:cNvSpPr/>
              <p:nvPr/>
            </p:nvSpPr>
            <p:spPr>
              <a:xfrm>
                <a:off x="3588120" y="-880877"/>
                <a:ext cx="321871" cy="535835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11585" fill="none" extrusionOk="0">
                    <a:moveTo>
                      <a:pt x="1" y="6984"/>
                    </a:moveTo>
                    <a:lnTo>
                      <a:pt x="2897" y="0"/>
                    </a:lnTo>
                    <a:lnTo>
                      <a:pt x="6959" y="4536"/>
                    </a:lnTo>
                    <a:lnTo>
                      <a:pt x="4383" y="11584"/>
                    </a:lnTo>
                  </a:path>
                </a:pathLst>
              </a:custGeom>
              <a:no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9"/>
              <p:cNvSpPr/>
              <p:nvPr/>
            </p:nvSpPr>
            <p:spPr>
              <a:xfrm>
                <a:off x="3694223" y="-813348"/>
                <a:ext cx="187924" cy="21697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0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4" name="Google Shape;2004;p29"/>
            <p:cNvGrpSpPr/>
            <p:nvPr/>
          </p:nvGrpSpPr>
          <p:grpSpPr>
            <a:xfrm>
              <a:off x="6221496" y="-2494212"/>
              <a:ext cx="441017" cy="569600"/>
              <a:chOff x="6221496" y="-2494212"/>
              <a:chExt cx="441017" cy="569600"/>
            </a:xfrm>
          </p:grpSpPr>
          <p:sp>
            <p:nvSpPr>
              <p:cNvPr id="2005" name="Google Shape;2005;p29"/>
              <p:cNvSpPr/>
              <p:nvPr/>
            </p:nvSpPr>
            <p:spPr>
              <a:xfrm>
                <a:off x="6221496" y="-2236123"/>
                <a:ext cx="124512" cy="96113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8" extrusionOk="0">
                    <a:moveTo>
                      <a:pt x="1288" y="1"/>
                    </a:moveTo>
                    <a:cubicBezTo>
                      <a:pt x="636" y="1"/>
                      <a:pt x="99" y="393"/>
                      <a:pt x="52" y="930"/>
                    </a:cubicBezTo>
                    <a:cubicBezTo>
                      <a:pt x="0" y="1494"/>
                      <a:pt x="539" y="2006"/>
                      <a:pt x="1256" y="2071"/>
                    </a:cubicBezTo>
                    <a:cubicBezTo>
                      <a:pt x="1306" y="2075"/>
                      <a:pt x="1355" y="2077"/>
                      <a:pt x="1404" y="2077"/>
                    </a:cubicBezTo>
                    <a:cubicBezTo>
                      <a:pt x="2058" y="2077"/>
                      <a:pt x="2604" y="1685"/>
                      <a:pt x="2640" y="1148"/>
                    </a:cubicBezTo>
                    <a:cubicBezTo>
                      <a:pt x="2691" y="584"/>
                      <a:pt x="2153" y="71"/>
                      <a:pt x="1436" y="7"/>
                    </a:cubicBezTo>
                    <a:cubicBezTo>
                      <a:pt x="1386" y="3"/>
                      <a:pt x="1337" y="1"/>
                      <a:pt x="1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29"/>
              <p:cNvSpPr/>
              <p:nvPr/>
            </p:nvSpPr>
            <p:spPr>
              <a:xfrm>
                <a:off x="6221496" y="-2238759"/>
                <a:ext cx="124512" cy="10138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92" fill="none" extrusionOk="0">
                    <a:moveTo>
                      <a:pt x="2640" y="1205"/>
                    </a:moveTo>
                    <a:cubicBezTo>
                      <a:pt x="2602" y="1782"/>
                      <a:pt x="1974" y="2192"/>
                      <a:pt x="1256" y="2128"/>
                    </a:cubicBezTo>
                    <a:cubicBezTo>
                      <a:pt x="539" y="2063"/>
                      <a:pt x="0" y="1551"/>
                      <a:pt x="52" y="987"/>
                    </a:cubicBezTo>
                    <a:cubicBezTo>
                      <a:pt x="103" y="410"/>
                      <a:pt x="718" y="0"/>
                      <a:pt x="1436" y="64"/>
                    </a:cubicBezTo>
                    <a:cubicBezTo>
                      <a:pt x="2153" y="128"/>
                      <a:pt x="2691" y="641"/>
                      <a:pt x="2640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29"/>
              <p:cNvSpPr/>
              <p:nvPr/>
            </p:nvSpPr>
            <p:spPr>
              <a:xfrm>
                <a:off x="6424174" y="-2022760"/>
                <a:ext cx="124512" cy="95511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65" extrusionOk="0">
                    <a:moveTo>
                      <a:pt x="1289" y="1"/>
                    </a:moveTo>
                    <a:cubicBezTo>
                      <a:pt x="634" y="1"/>
                      <a:pt x="87" y="393"/>
                      <a:pt x="39" y="917"/>
                    </a:cubicBezTo>
                    <a:cubicBezTo>
                      <a:pt x="1" y="1494"/>
                      <a:pt x="539" y="1994"/>
                      <a:pt x="1257" y="2058"/>
                    </a:cubicBezTo>
                    <a:cubicBezTo>
                      <a:pt x="1306" y="2062"/>
                      <a:pt x="1356" y="2064"/>
                      <a:pt x="1404" y="2064"/>
                    </a:cubicBezTo>
                    <a:cubicBezTo>
                      <a:pt x="2057" y="2064"/>
                      <a:pt x="2593" y="1673"/>
                      <a:pt x="2641" y="1148"/>
                    </a:cubicBezTo>
                    <a:cubicBezTo>
                      <a:pt x="2692" y="584"/>
                      <a:pt x="2154" y="72"/>
                      <a:pt x="1436" y="8"/>
                    </a:cubicBezTo>
                    <a:cubicBezTo>
                      <a:pt x="1387" y="3"/>
                      <a:pt x="1337" y="1"/>
                      <a:pt x="1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29"/>
              <p:cNvSpPr/>
              <p:nvPr/>
            </p:nvSpPr>
            <p:spPr>
              <a:xfrm>
                <a:off x="6424174" y="-2025396"/>
                <a:ext cx="124512" cy="10078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79" fill="none" extrusionOk="0">
                    <a:moveTo>
                      <a:pt x="2641" y="1205"/>
                    </a:moveTo>
                    <a:cubicBezTo>
                      <a:pt x="2589" y="1769"/>
                      <a:pt x="1974" y="2179"/>
                      <a:pt x="1257" y="2115"/>
                    </a:cubicBezTo>
                    <a:cubicBezTo>
                      <a:pt x="539" y="2051"/>
                      <a:pt x="1" y="1551"/>
                      <a:pt x="39" y="974"/>
                    </a:cubicBezTo>
                    <a:cubicBezTo>
                      <a:pt x="91" y="411"/>
                      <a:pt x="719" y="1"/>
                      <a:pt x="1436" y="65"/>
                    </a:cubicBezTo>
                    <a:cubicBezTo>
                      <a:pt x="2154" y="129"/>
                      <a:pt x="2692" y="641"/>
                      <a:pt x="2641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29"/>
              <p:cNvSpPr/>
              <p:nvPr/>
            </p:nvSpPr>
            <p:spPr>
              <a:xfrm>
                <a:off x="6341198" y="-2494212"/>
                <a:ext cx="321316" cy="535234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1572" fill="none" extrusionOk="0">
                    <a:moveTo>
                      <a:pt x="1" y="6971"/>
                    </a:moveTo>
                    <a:lnTo>
                      <a:pt x="2884" y="0"/>
                    </a:lnTo>
                    <a:lnTo>
                      <a:pt x="6946" y="4537"/>
                    </a:lnTo>
                    <a:lnTo>
                      <a:pt x="4383" y="1157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29"/>
              <p:cNvSpPr/>
              <p:nvPr/>
            </p:nvSpPr>
            <p:spPr>
              <a:xfrm>
                <a:off x="6446699" y="-2427238"/>
                <a:ext cx="188525" cy="217572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4704" fill="none" extrusionOk="0">
                    <a:moveTo>
                      <a:pt x="1" y="0"/>
                    </a:moveTo>
                    <a:lnTo>
                      <a:pt x="4076" y="4703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1" name="Google Shape;2011;p29"/>
            <p:cNvGrpSpPr/>
            <p:nvPr/>
          </p:nvGrpSpPr>
          <p:grpSpPr>
            <a:xfrm>
              <a:off x="3047014" y="-2155181"/>
              <a:ext cx="734998" cy="838697"/>
              <a:chOff x="3047014" y="-2155181"/>
              <a:chExt cx="734998" cy="838697"/>
            </a:xfrm>
          </p:grpSpPr>
          <p:sp>
            <p:nvSpPr>
              <p:cNvPr id="2012" name="Google Shape;2012;p29"/>
              <p:cNvSpPr/>
              <p:nvPr/>
            </p:nvSpPr>
            <p:spPr>
              <a:xfrm>
                <a:off x="3047014" y="-1493168"/>
                <a:ext cx="212206" cy="176685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820" fill="none" extrusionOk="0">
                    <a:moveTo>
                      <a:pt x="4331" y="1282"/>
                    </a:moveTo>
                    <a:cubicBezTo>
                      <a:pt x="4588" y="2154"/>
                      <a:pt x="3896" y="3128"/>
                      <a:pt x="2768" y="3474"/>
                    </a:cubicBezTo>
                    <a:cubicBezTo>
                      <a:pt x="1653" y="3820"/>
                      <a:pt x="525" y="3397"/>
                      <a:pt x="256" y="2538"/>
                    </a:cubicBezTo>
                    <a:cubicBezTo>
                      <a:pt x="0" y="1667"/>
                      <a:pt x="692" y="693"/>
                      <a:pt x="1820" y="347"/>
                    </a:cubicBezTo>
                    <a:cubicBezTo>
                      <a:pt x="2935" y="1"/>
                      <a:pt x="4062" y="424"/>
                      <a:pt x="4331" y="128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9"/>
              <p:cNvSpPr/>
              <p:nvPr/>
            </p:nvSpPr>
            <p:spPr>
              <a:xfrm>
                <a:off x="3510508" y="-1728131"/>
                <a:ext cx="212808" cy="15536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359" extrusionOk="0">
                    <a:moveTo>
                      <a:pt x="2610" y="1"/>
                    </a:moveTo>
                    <a:cubicBezTo>
                      <a:pt x="2355" y="1"/>
                      <a:pt x="2087" y="40"/>
                      <a:pt x="1820" y="122"/>
                    </a:cubicBezTo>
                    <a:cubicBezTo>
                      <a:pt x="705" y="468"/>
                      <a:pt x="0" y="1442"/>
                      <a:pt x="269" y="2300"/>
                    </a:cubicBezTo>
                    <a:cubicBezTo>
                      <a:pt x="474" y="2962"/>
                      <a:pt x="1167" y="3358"/>
                      <a:pt x="1982" y="3358"/>
                    </a:cubicBezTo>
                    <a:cubicBezTo>
                      <a:pt x="2240" y="3358"/>
                      <a:pt x="2510" y="3319"/>
                      <a:pt x="2781" y="3236"/>
                    </a:cubicBezTo>
                    <a:cubicBezTo>
                      <a:pt x="3908" y="2902"/>
                      <a:pt x="4600" y="1916"/>
                      <a:pt x="4331" y="1057"/>
                    </a:cubicBezTo>
                    <a:cubicBezTo>
                      <a:pt x="4136" y="402"/>
                      <a:pt x="3433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9"/>
              <p:cNvSpPr/>
              <p:nvPr/>
            </p:nvSpPr>
            <p:spPr>
              <a:xfrm>
                <a:off x="3510508" y="-1738538"/>
                <a:ext cx="212808" cy="176083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807" fill="none" extrusionOk="0">
                    <a:moveTo>
                      <a:pt x="4331" y="1282"/>
                    </a:moveTo>
                    <a:cubicBezTo>
                      <a:pt x="4600" y="2141"/>
                      <a:pt x="3908" y="3127"/>
                      <a:pt x="2781" y="3461"/>
                    </a:cubicBezTo>
                    <a:cubicBezTo>
                      <a:pt x="1653" y="3807"/>
                      <a:pt x="538" y="3396"/>
                      <a:pt x="269" y="2525"/>
                    </a:cubicBezTo>
                    <a:cubicBezTo>
                      <a:pt x="0" y="1667"/>
                      <a:pt x="705" y="693"/>
                      <a:pt x="1820" y="347"/>
                    </a:cubicBezTo>
                    <a:cubicBezTo>
                      <a:pt x="2947" y="1"/>
                      <a:pt x="4075" y="424"/>
                      <a:pt x="4331" y="128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9"/>
              <p:cNvSpPr/>
              <p:nvPr/>
            </p:nvSpPr>
            <p:spPr>
              <a:xfrm>
                <a:off x="3248535" y="-2155181"/>
                <a:ext cx="533476" cy="749799"/>
              </a:xfrm>
              <a:custGeom>
                <a:avLst/>
                <a:gdLst/>
                <a:ahLst/>
                <a:cxnLst/>
                <a:rect l="l" t="t" r="r" b="b"/>
                <a:pathLst>
                  <a:path w="11534" h="16211" fill="none" extrusionOk="0">
                    <a:moveTo>
                      <a:pt x="0" y="16210"/>
                    </a:moveTo>
                    <a:lnTo>
                      <a:pt x="1640" y="4857"/>
                    </a:lnTo>
                    <a:lnTo>
                      <a:pt x="11533" y="0"/>
                    </a:lnTo>
                    <a:lnTo>
                      <a:pt x="10047" y="10675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9"/>
              <p:cNvSpPr/>
              <p:nvPr/>
            </p:nvSpPr>
            <p:spPr>
              <a:xfrm>
                <a:off x="3302465" y="-2007635"/>
                <a:ext cx="458779" cy="22649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4897" fill="none" extrusionOk="0">
                    <a:moveTo>
                      <a:pt x="0" y="4896"/>
                    </a:moveTo>
                    <a:lnTo>
                      <a:pt x="9919" y="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9"/>
              <p:cNvSpPr/>
              <p:nvPr/>
            </p:nvSpPr>
            <p:spPr>
              <a:xfrm>
                <a:off x="3047014" y="-1482761"/>
                <a:ext cx="212206" cy="155871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370" extrusionOk="0">
                    <a:moveTo>
                      <a:pt x="2604" y="1"/>
                    </a:moveTo>
                    <a:cubicBezTo>
                      <a:pt x="2349" y="1"/>
                      <a:pt x="2084" y="40"/>
                      <a:pt x="1820" y="122"/>
                    </a:cubicBezTo>
                    <a:cubicBezTo>
                      <a:pt x="692" y="468"/>
                      <a:pt x="0" y="1442"/>
                      <a:pt x="256" y="2313"/>
                    </a:cubicBezTo>
                    <a:cubicBezTo>
                      <a:pt x="462" y="2968"/>
                      <a:pt x="1167" y="3369"/>
                      <a:pt x="1984" y="3369"/>
                    </a:cubicBezTo>
                    <a:cubicBezTo>
                      <a:pt x="2238" y="3369"/>
                      <a:pt x="2504" y="3331"/>
                      <a:pt x="2768" y="3249"/>
                    </a:cubicBezTo>
                    <a:cubicBezTo>
                      <a:pt x="3896" y="2903"/>
                      <a:pt x="4588" y="1929"/>
                      <a:pt x="4331" y="1057"/>
                    </a:cubicBezTo>
                    <a:cubicBezTo>
                      <a:pt x="4126" y="402"/>
                      <a:pt x="3421" y="1"/>
                      <a:pt x="2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18" name="Google Shape;2018;p29"/>
          <p:cNvGrpSpPr/>
          <p:nvPr/>
        </p:nvGrpSpPr>
        <p:grpSpPr>
          <a:xfrm rot="1785797">
            <a:off x="6584089" y="-464980"/>
            <a:ext cx="5832729" cy="3410503"/>
            <a:chOff x="302500" y="1375325"/>
            <a:chExt cx="2796475" cy="1635150"/>
          </a:xfrm>
        </p:grpSpPr>
        <p:sp>
          <p:nvSpPr>
            <p:cNvPr id="2019" name="Google Shape;2019;p29"/>
            <p:cNvSpPr/>
            <p:nvPr/>
          </p:nvSpPr>
          <p:spPr>
            <a:xfrm>
              <a:off x="302500" y="1375325"/>
              <a:ext cx="2771800" cy="1298450"/>
            </a:xfrm>
            <a:custGeom>
              <a:avLst/>
              <a:gdLst/>
              <a:ahLst/>
              <a:cxnLst/>
              <a:rect l="l" t="t" r="r" b="b"/>
              <a:pathLst>
                <a:path w="110872" h="51938" fill="none" extrusionOk="0">
                  <a:moveTo>
                    <a:pt x="1" y="19556"/>
                  </a:moveTo>
                  <a:cubicBezTo>
                    <a:pt x="45082" y="1"/>
                    <a:pt x="69955" y="51937"/>
                    <a:pt x="110872" y="38393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9"/>
            <p:cNvSpPr/>
            <p:nvPr/>
          </p:nvSpPr>
          <p:spPr>
            <a:xfrm>
              <a:off x="345425" y="1584200"/>
              <a:ext cx="2734975" cy="1175100"/>
            </a:xfrm>
            <a:custGeom>
              <a:avLst/>
              <a:gdLst/>
              <a:ahLst/>
              <a:cxnLst/>
              <a:rect l="l" t="t" r="r" b="b"/>
              <a:pathLst>
                <a:path w="109399" h="47004" fill="none" extrusionOk="0">
                  <a:moveTo>
                    <a:pt x="1" y="17480"/>
                  </a:moveTo>
                  <a:cubicBezTo>
                    <a:pt x="44019" y="1"/>
                    <a:pt x="71967" y="47004"/>
                    <a:pt x="109398" y="32203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9"/>
            <p:cNvSpPr/>
            <p:nvPr/>
          </p:nvSpPr>
          <p:spPr>
            <a:xfrm>
              <a:off x="387725" y="1788275"/>
              <a:ext cx="2699075" cy="1055925"/>
            </a:xfrm>
            <a:custGeom>
              <a:avLst/>
              <a:gdLst/>
              <a:ahLst/>
              <a:cxnLst/>
              <a:rect l="l" t="t" r="r" b="b"/>
              <a:pathLst>
                <a:path w="107963" h="42237" fill="none" extrusionOk="0">
                  <a:moveTo>
                    <a:pt x="0" y="15660"/>
                  </a:moveTo>
                  <a:cubicBezTo>
                    <a:pt x="43134" y="1"/>
                    <a:pt x="73914" y="42237"/>
                    <a:pt x="107962" y="2621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9"/>
            <p:cNvSpPr/>
            <p:nvPr/>
          </p:nvSpPr>
          <p:spPr>
            <a:xfrm>
              <a:off x="432575" y="1989150"/>
              <a:ext cx="2660300" cy="938675"/>
            </a:xfrm>
            <a:custGeom>
              <a:avLst/>
              <a:gdLst/>
              <a:ahLst/>
              <a:cxnLst/>
              <a:rect l="l" t="t" r="r" b="b"/>
              <a:pathLst>
                <a:path w="106412" h="37547" fill="none" extrusionOk="0">
                  <a:moveTo>
                    <a:pt x="0" y="13993"/>
                  </a:moveTo>
                  <a:cubicBezTo>
                    <a:pt x="42352" y="0"/>
                    <a:pt x="75721" y="37546"/>
                    <a:pt x="106412" y="2034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9"/>
            <p:cNvSpPr/>
            <p:nvPr/>
          </p:nvSpPr>
          <p:spPr>
            <a:xfrm>
              <a:off x="476450" y="2184250"/>
              <a:ext cx="2622525" cy="826225"/>
            </a:xfrm>
            <a:custGeom>
              <a:avLst/>
              <a:gdLst/>
              <a:ahLst/>
              <a:cxnLst/>
              <a:rect l="l" t="t" r="r" b="b"/>
              <a:pathLst>
                <a:path w="104901" h="33049" fill="none" extrusionOk="0">
                  <a:moveTo>
                    <a:pt x="1" y="12622"/>
                  </a:moveTo>
                  <a:cubicBezTo>
                    <a:pt x="41763" y="0"/>
                    <a:pt x="77477" y="33048"/>
                    <a:pt x="104900" y="1472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9"/>
            <p:cNvSpPr/>
            <p:nvPr/>
          </p:nvSpPr>
          <p:spPr>
            <a:xfrm>
              <a:off x="302500" y="1864200"/>
              <a:ext cx="173975" cy="635625"/>
            </a:xfrm>
            <a:custGeom>
              <a:avLst/>
              <a:gdLst/>
              <a:ahLst/>
              <a:cxnLst/>
              <a:rect l="l" t="t" r="r" b="b"/>
              <a:pathLst>
                <a:path w="6959" h="25425" fill="none" extrusionOk="0">
                  <a:moveTo>
                    <a:pt x="1" y="1"/>
                  </a:moveTo>
                  <a:lnTo>
                    <a:pt x="6959" y="2542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9"/>
            <p:cNvSpPr/>
            <p:nvPr/>
          </p:nvSpPr>
          <p:spPr>
            <a:xfrm>
              <a:off x="352475" y="1846575"/>
              <a:ext cx="174000" cy="635625"/>
            </a:xfrm>
            <a:custGeom>
              <a:avLst/>
              <a:gdLst/>
              <a:ahLst/>
              <a:cxnLst/>
              <a:rect l="l" t="t" r="r" b="b"/>
              <a:pathLst>
                <a:path w="6960" h="25425" fill="none" extrusionOk="0">
                  <a:moveTo>
                    <a:pt x="1" y="1"/>
                  </a:moveTo>
                  <a:lnTo>
                    <a:pt x="6959" y="2542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6" name="Google Shape;2026;p29"/>
          <p:cNvGrpSpPr/>
          <p:nvPr/>
        </p:nvGrpSpPr>
        <p:grpSpPr>
          <a:xfrm rot="-577190">
            <a:off x="8462392" y="1274296"/>
            <a:ext cx="1318801" cy="889832"/>
            <a:chOff x="192771" y="3915943"/>
            <a:chExt cx="674372" cy="454968"/>
          </a:xfrm>
        </p:grpSpPr>
        <p:sp>
          <p:nvSpPr>
            <p:cNvPr id="2027" name="Google Shape;2027;p29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9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9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0" name="Google Shape;2030;p29"/>
          <p:cNvGrpSpPr/>
          <p:nvPr/>
        </p:nvGrpSpPr>
        <p:grpSpPr>
          <a:xfrm rot="515670">
            <a:off x="9133416" y="1937909"/>
            <a:ext cx="1602771" cy="680323"/>
            <a:chOff x="-1548595" y="5064988"/>
            <a:chExt cx="762313" cy="323577"/>
          </a:xfrm>
        </p:grpSpPr>
        <p:sp>
          <p:nvSpPr>
            <p:cNvPr id="2031" name="Google Shape;2031;p29"/>
            <p:cNvSpPr/>
            <p:nvPr/>
          </p:nvSpPr>
          <p:spPr>
            <a:xfrm>
              <a:off x="-1548595" y="5241217"/>
              <a:ext cx="155333" cy="82684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48" y="1"/>
                  </a:moveTo>
                  <a:cubicBezTo>
                    <a:pt x="1195" y="1"/>
                    <a:pt x="444" y="332"/>
                    <a:pt x="244" y="829"/>
                  </a:cubicBezTo>
                  <a:cubicBezTo>
                    <a:pt x="0" y="1444"/>
                    <a:pt x="666" y="2084"/>
                    <a:pt x="1717" y="2251"/>
                  </a:cubicBezTo>
                  <a:cubicBezTo>
                    <a:pt x="1907" y="2283"/>
                    <a:pt x="2096" y="2298"/>
                    <a:pt x="2281" y="2298"/>
                  </a:cubicBezTo>
                  <a:cubicBezTo>
                    <a:pt x="3130" y="2298"/>
                    <a:pt x="3875" y="1975"/>
                    <a:pt x="4075" y="1469"/>
                  </a:cubicBezTo>
                  <a:cubicBezTo>
                    <a:pt x="4319" y="867"/>
                    <a:pt x="3652" y="226"/>
                    <a:pt x="2601" y="47"/>
                  </a:cubicBezTo>
                  <a:cubicBezTo>
                    <a:pt x="2415" y="16"/>
                    <a:pt x="2229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9"/>
            <p:cNvSpPr/>
            <p:nvPr/>
          </p:nvSpPr>
          <p:spPr>
            <a:xfrm>
              <a:off x="-1548595" y="5236433"/>
              <a:ext cx="155333" cy="92214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81" y="2563"/>
                    <a:pt x="1717" y="2384"/>
                  </a:cubicBezTo>
                  <a:cubicBezTo>
                    <a:pt x="666" y="2217"/>
                    <a:pt x="0" y="1577"/>
                    <a:pt x="244" y="962"/>
                  </a:cubicBezTo>
                  <a:cubicBezTo>
                    <a:pt x="487" y="359"/>
                    <a:pt x="1538" y="1"/>
                    <a:pt x="2601" y="180"/>
                  </a:cubicBezTo>
                  <a:cubicBezTo>
                    <a:pt x="3652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9"/>
            <p:cNvSpPr/>
            <p:nvPr/>
          </p:nvSpPr>
          <p:spPr>
            <a:xfrm>
              <a:off x="-1200204" y="5301134"/>
              <a:ext cx="155836" cy="82684"/>
            </a:xfrm>
            <a:custGeom>
              <a:avLst/>
              <a:gdLst/>
              <a:ahLst/>
              <a:cxnLst/>
              <a:rect l="l" t="t" r="r" b="b"/>
              <a:pathLst>
                <a:path w="4333" h="2299" extrusionOk="0">
                  <a:moveTo>
                    <a:pt x="2062" y="1"/>
                  </a:moveTo>
                  <a:cubicBezTo>
                    <a:pt x="1208" y="1"/>
                    <a:pt x="458" y="332"/>
                    <a:pt x="257" y="828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8" y="2283"/>
                    <a:pt x="2097" y="2298"/>
                    <a:pt x="2282" y="2298"/>
                  </a:cubicBezTo>
                  <a:cubicBezTo>
                    <a:pt x="3131" y="2298"/>
                    <a:pt x="3876" y="1975"/>
                    <a:pt x="4076" y="1469"/>
                  </a:cubicBezTo>
                  <a:cubicBezTo>
                    <a:pt x="4332" y="867"/>
                    <a:pt x="3666" y="226"/>
                    <a:pt x="2615" y="47"/>
                  </a:cubicBezTo>
                  <a:cubicBezTo>
                    <a:pt x="2429" y="15"/>
                    <a:pt x="2243" y="1"/>
                    <a:pt x="2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9"/>
            <p:cNvSpPr/>
            <p:nvPr/>
          </p:nvSpPr>
          <p:spPr>
            <a:xfrm>
              <a:off x="-1200204" y="5296351"/>
              <a:ext cx="155836" cy="92214"/>
            </a:xfrm>
            <a:custGeom>
              <a:avLst/>
              <a:gdLst/>
              <a:ahLst/>
              <a:cxnLst/>
              <a:rect l="l" t="t" r="r" b="b"/>
              <a:pathLst>
                <a:path w="4333" h="2564" fill="none" extrusionOk="0">
                  <a:moveTo>
                    <a:pt x="4076" y="1602"/>
                  </a:moveTo>
                  <a:cubicBezTo>
                    <a:pt x="3832" y="2217"/>
                    <a:pt x="2782" y="2563"/>
                    <a:pt x="1718" y="2384"/>
                  </a:cubicBezTo>
                  <a:cubicBezTo>
                    <a:pt x="667" y="2217"/>
                    <a:pt x="1" y="1577"/>
                    <a:pt x="257" y="961"/>
                  </a:cubicBezTo>
                  <a:cubicBezTo>
                    <a:pt x="501" y="359"/>
                    <a:pt x="1551" y="0"/>
                    <a:pt x="2615" y="180"/>
                  </a:cubicBezTo>
                  <a:cubicBezTo>
                    <a:pt x="3666" y="359"/>
                    <a:pt x="4332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9"/>
            <p:cNvSpPr/>
            <p:nvPr/>
          </p:nvSpPr>
          <p:spPr>
            <a:xfrm>
              <a:off x="-1409411" y="5064988"/>
              <a:ext cx="623130" cy="293151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0" y="6664"/>
                  </a:moveTo>
                  <a:lnTo>
                    <a:pt x="8329" y="1"/>
                  </a:lnTo>
                  <a:lnTo>
                    <a:pt x="17325" y="1449"/>
                  </a:lnTo>
                  <a:lnTo>
                    <a:pt x="9842" y="815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9"/>
            <p:cNvSpPr/>
            <p:nvPr/>
          </p:nvSpPr>
          <p:spPr>
            <a:xfrm>
              <a:off x="-1174381" y="5120302"/>
              <a:ext cx="321275" cy="56717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0" y="0"/>
                  </a:moveTo>
                  <a:lnTo>
                    <a:pt x="8932" y="157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" name="Google Shape;2037;p29"/>
          <p:cNvGrpSpPr/>
          <p:nvPr/>
        </p:nvGrpSpPr>
        <p:grpSpPr>
          <a:xfrm rot="-2376515">
            <a:off x="8181027" y="-41911"/>
            <a:ext cx="1881539" cy="1210388"/>
            <a:chOff x="-30260" y="4314762"/>
            <a:chExt cx="1135405" cy="730436"/>
          </a:xfrm>
        </p:grpSpPr>
        <p:sp>
          <p:nvSpPr>
            <p:cNvPr id="2038" name="Google Shape;2038;p29"/>
            <p:cNvSpPr/>
            <p:nvPr/>
          </p:nvSpPr>
          <p:spPr>
            <a:xfrm rot="1144483">
              <a:off x="-7255" y="4548563"/>
              <a:ext cx="197034" cy="152973"/>
            </a:xfrm>
            <a:custGeom>
              <a:avLst/>
              <a:gdLst/>
              <a:ahLst/>
              <a:cxnLst/>
              <a:rect l="l" t="t" r="r" b="b"/>
              <a:pathLst>
                <a:path w="4615" h="3583" extrusionOk="0">
                  <a:moveTo>
                    <a:pt x="1901" y="1"/>
                  </a:moveTo>
                  <a:cubicBezTo>
                    <a:pt x="1102" y="1"/>
                    <a:pt x="435" y="408"/>
                    <a:pt x="244" y="1086"/>
                  </a:cubicBezTo>
                  <a:cubicBezTo>
                    <a:pt x="1" y="1995"/>
                    <a:pt x="706" y="3046"/>
                    <a:pt x="1846" y="3431"/>
                  </a:cubicBezTo>
                  <a:cubicBezTo>
                    <a:pt x="2138" y="3533"/>
                    <a:pt x="2430" y="3582"/>
                    <a:pt x="2707" y="3582"/>
                  </a:cubicBezTo>
                  <a:cubicBezTo>
                    <a:pt x="3499" y="3582"/>
                    <a:pt x="4168" y="3182"/>
                    <a:pt x="4358" y="2508"/>
                  </a:cubicBezTo>
                  <a:cubicBezTo>
                    <a:pt x="4614" y="1598"/>
                    <a:pt x="3896" y="535"/>
                    <a:pt x="2756" y="150"/>
                  </a:cubicBezTo>
                  <a:cubicBezTo>
                    <a:pt x="2465" y="49"/>
                    <a:pt x="2175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9"/>
            <p:cNvSpPr/>
            <p:nvPr/>
          </p:nvSpPr>
          <p:spPr>
            <a:xfrm rot="1144483">
              <a:off x="-7234" y="4537978"/>
              <a:ext cx="197034" cy="174022"/>
            </a:xfrm>
            <a:custGeom>
              <a:avLst/>
              <a:gdLst/>
              <a:ahLst/>
              <a:cxnLst/>
              <a:rect l="l" t="t" r="r" b="b"/>
              <a:pathLst>
                <a:path w="4615" h="4076" fill="none" extrusionOk="0">
                  <a:moveTo>
                    <a:pt x="4358" y="2756"/>
                  </a:moveTo>
                  <a:cubicBezTo>
                    <a:pt x="4101" y="3666"/>
                    <a:pt x="2974" y="4076"/>
                    <a:pt x="1846" y="3679"/>
                  </a:cubicBezTo>
                  <a:cubicBezTo>
                    <a:pt x="706" y="3294"/>
                    <a:pt x="1" y="2243"/>
                    <a:pt x="244" y="1334"/>
                  </a:cubicBezTo>
                  <a:cubicBezTo>
                    <a:pt x="501" y="424"/>
                    <a:pt x="1615" y="1"/>
                    <a:pt x="2756" y="398"/>
                  </a:cubicBezTo>
                  <a:cubicBezTo>
                    <a:pt x="3896" y="783"/>
                    <a:pt x="4614" y="1846"/>
                    <a:pt x="4358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9"/>
            <p:cNvSpPr/>
            <p:nvPr/>
          </p:nvSpPr>
          <p:spPr>
            <a:xfrm rot="1144483">
              <a:off x="433933" y="4773681"/>
              <a:ext cx="204121" cy="155663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81" y="0"/>
                  </a:moveTo>
                  <a:cubicBezTo>
                    <a:pt x="1156" y="0"/>
                    <a:pt x="457" y="410"/>
                    <a:pt x="257" y="1098"/>
                  </a:cubicBezTo>
                  <a:cubicBezTo>
                    <a:pt x="0" y="2020"/>
                    <a:pt x="731" y="3084"/>
                    <a:pt x="1910" y="3494"/>
                  </a:cubicBezTo>
                  <a:cubicBezTo>
                    <a:pt x="2211" y="3596"/>
                    <a:pt x="2513" y="3645"/>
                    <a:pt x="2800" y="3645"/>
                  </a:cubicBezTo>
                  <a:cubicBezTo>
                    <a:pt x="3624" y="3645"/>
                    <a:pt x="4324" y="3243"/>
                    <a:pt x="4524" y="2558"/>
                  </a:cubicBezTo>
                  <a:cubicBezTo>
                    <a:pt x="4780" y="1623"/>
                    <a:pt x="4037" y="547"/>
                    <a:pt x="2858" y="149"/>
                  </a:cubicBezTo>
                  <a:cubicBezTo>
                    <a:pt x="2561" y="48"/>
                    <a:pt x="2264" y="0"/>
                    <a:pt x="1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9"/>
            <p:cNvSpPr/>
            <p:nvPr/>
          </p:nvSpPr>
          <p:spPr>
            <a:xfrm rot="1144483">
              <a:off x="433947" y="4763095"/>
              <a:ext cx="204121" cy="176754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24" y="2806"/>
                  </a:moveTo>
                  <a:cubicBezTo>
                    <a:pt x="4255" y="3729"/>
                    <a:pt x="3076" y="4139"/>
                    <a:pt x="1910" y="3742"/>
                  </a:cubicBezTo>
                  <a:cubicBezTo>
                    <a:pt x="731" y="3332"/>
                    <a:pt x="0" y="2268"/>
                    <a:pt x="257" y="1346"/>
                  </a:cubicBezTo>
                  <a:cubicBezTo>
                    <a:pt x="526" y="423"/>
                    <a:pt x="1692" y="0"/>
                    <a:pt x="2858" y="397"/>
                  </a:cubicBezTo>
                  <a:cubicBezTo>
                    <a:pt x="4037" y="795"/>
                    <a:pt x="4780" y="1871"/>
                    <a:pt x="4524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9"/>
            <p:cNvSpPr/>
            <p:nvPr/>
          </p:nvSpPr>
          <p:spPr>
            <a:xfrm rot="1144483">
              <a:off x="176442" y="4444991"/>
              <a:ext cx="875957" cy="469978"/>
            </a:xfrm>
            <a:custGeom>
              <a:avLst/>
              <a:gdLst/>
              <a:ahLst/>
              <a:cxnLst/>
              <a:rect l="l" t="t" r="r" b="b"/>
              <a:pathLst>
                <a:path w="20517" h="11008" fill="none" extrusionOk="0">
                  <a:moveTo>
                    <a:pt x="0" y="9560"/>
                  </a:moveTo>
                  <a:lnTo>
                    <a:pt x="9022" y="0"/>
                  </a:lnTo>
                  <a:lnTo>
                    <a:pt x="20516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9"/>
            <p:cNvSpPr/>
            <p:nvPr/>
          </p:nvSpPr>
          <p:spPr>
            <a:xfrm rot="1144483">
              <a:off x="533233" y="4562096"/>
              <a:ext cx="483170" cy="61352"/>
            </a:xfrm>
            <a:custGeom>
              <a:avLst/>
              <a:gdLst/>
              <a:ahLst/>
              <a:cxnLst/>
              <a:rect l="l" t="t" r="r" b="b"/>
              <a:pathLst>
                <a:path w="11317" h="1437" fill="none" extrusionOk="0">
                  <a:moveTo>
                    <a:pt x="1" y="1"/>
                  </a:moveTo>
                  <a:lnTo>
                    <a:pt x="11316" y="143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4" name="Google Shape;2044;p29"/>
          <p:cNvGrpSpPr/>
          <p:nvPr/>
        </p:nvGrpSpPr>
        <p:grpSpPr>
          <a:xfrm rot="314250">
            <a:off x="7387517" y="-1183286"/>
            <a:ext cx="1002277" cy="2228852"/>
            <a:chOff x="442825" y="1623300"/>
            <a:chExt cx="489525" cy="1088600"/>
          </a:xfrm>
        </p:grpSpPr>
        <p:sp>
          <p:nvSpPr>
            <p:cNvPr id="2045" name="Google Shape;2045;p29"/>
            <p:cNvSpPr/>
            <p:nvPr/>
          </p:nvSpPr>
          <p:spPr>
            <a:xfrm>
              <a:off x="442825" y="1623300"/>
              <a:ext cx="489525" cy="1084100"/>
            </a:xfrm>
            <a:custGeom>
              <a:avLst/>
              <a:gdLst/>
              <a:ahLst/>
              <a:cxnLst/>
              <a:rect l="l" t="t" r="r" b="b"/>
              <a:pathLst>
                <a:path w="19581" h="43364" fill="none" extrusionOk="0">
                  <a:moveTo>
                    <a:pt x="12815" y="27705"/>
                  </a:moveTo>
                  <a:cubicBezTo>
                    <a:pt x="8189" y="29909"/>
                    <a:pt x="5869" y="21759"/>
                    <a:pt x="11662" y="19516"/>
                  </a:cubicBezTo>
                  <a:cubicBezTo>
                    <a:pt x="18389" y="16902"/>
                    <a:pt x="19581" y="27987"/>
                    <a:pt x="14378" y="31190"/>
                  </a:cubicBezTo>
                  <a:cubicBezTo>
                    <a:pt x="9176" y="34394"/>
                    <a:pt x="0" y="29332"/>
                    <a:pt x="6613" y="19158"/>
                  </a:cubicBezTo>
                  <a:cubicBezTo>
                    <a:pt x="10995" y="12430"/>
                    <a:pt x="12597" y="3498"/>
                    <a:pt x="7830" y="1000"/>
                  </a:cubicBezTo>
                  <a:cubicBezTo>
                    <a:pt x="5908" y="0"/>
                    <a:pt x="4268" y="8688"/>
                    <a:pt x="11598" y="23143"/>
                  </a:cubicBezTo>
                  <a:cubicBezTo>
                    <a:pt x="18940" y="37597"/>
                    <a:pt x="17505" y="42505"/>
                    <a:pt x="13238" y="43364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9"/>
            <p:cNvSpPr/>
            <p:nvPr/>
          </p:nvSpPr>
          <p:spPr>
            <a:xfrm>
              <a:off x="678600" y="2571225"/>
              <a:ext cx="151250" cy="140675"/>
            </a:xfrm>
            <a:custGeom>
              <a:avLst/>
              <a:gdLst/>
              <a:ahLst/>
              <a:cxnLst/>
              <a:rect l="l" t="t" r="r" b="b"/>
              <a:pathLst>
                <a:path w="6050" h="5627" extrusionOk="0">
                  <a:moveTo>
                    <a:pt x="3025" y="1"/>
                  </a:moveTo>
                  <a:cubicBezTo>
                    <a:pt x="1359" y="1"/>
                    <a:pt x="1" y="1257"/>
                    <a:pt x="1" y="2807"/>
                  </a:cubicBezTo>
                  <a:cubicBezTo>
                    <a:pt x="1" y="4358"/>
                    <a:pt x="1359" y="5626"/>
                    <a:pt x="3025" y="5626"/>
                  </a:cubicBezTo>
                  <a:cubicBezTo>
                    <a:pt x="4691" y="5626"/>
                    <a:pt x="6049" y="4358"/>
                    <a:pt x="6049" y="2807"/>
                  </a:cubicBezTo>
                  <a:cubicBezTo>
                    <a:pt x="6049" y="1257"/>
                    <a:pt x="4691" y="1"/>
                    <a:pt x="3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9"/>
            <p:cNvSpPr/>
            <p:nvPr/>
          </p:nvSpPr>
          <p:spPr>
            <a:xfrm>
              <a:off x="678600" y="2571225"/>
              <a:ext cx="151250" cy="140675"/>
            </a:xfrm>
            <a:custGeom>
              <a:avLst/>
              <a:gdLst/>
              <a:ahLst/>
              <a:cxnLst/>
              <a:rect l="l" t="t" r="r" b="b"/>
              <a:pathLst>
                <a:path w="6050" h="5627" fill="none" extrusionOk="0">
                  <a:moveTo>
                    <a:pt x="6049" y="2807"/>
                  </a:moveTo>
                  <a:cubicBezTo>
                    <a:pt x="6049" y="4358"/>
                    <a:pt x="4691" y="5626"/>
                    <a:pt x="3025" y="5626"/>
                  </a:cubicBezTo>
                  <a:cubicBezTo>
                    <a:pt x="1359" y="5626"/>
                    <a:pt x="1" y="4358"/>
                    <a:pt x="1" y="2807"/>
                  </a:cubicBezTo>
                  <a:cubicBezTo>
                    <a:pt x="1" y="1257"/>
                    <a:pt x="1359" y="1"/>
                    <a:pt x="3025" y="1"/>
                  </a:cubicBezTo>
                  <a:cubicBezTo>
                    <a:pt x="4691" y="1"/>
                    <a:pt x="6049" y="1257"/>
                    <a:pt x="6049" y="28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4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870983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30"/>
          <p:cNvSpPr/>
          <p:nvPr/>
        </p:nvSpPr>
        <p:spPr>
          <a:xfrm rot="10800000" flipH="1">
            <a:off x="290375" y="-1206342"/>
            <a:ext cx="8947373" cy="7396743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0" name="Google Shape;2050;p30"/>
          <p:cNvGrpSpPr/>
          <p:nvPr/>
        </p:nvGrpSpPr>
        <p:grpSpPr>
          <a:xfrm rot="-2182599">
            <a:off x="3874267" y="2766992"/>
            <a:ext cx="9878826" cy="3124162"/>
            <a:chOff x="-1441184" y="3615617"/>
            <a:chExt cx="11189918" cy="3538793"/>
          </a:xfrm>
        </p:grpSpPr>
        <p:grpSp>
          <p:nvGrpSpPr>
            <p:cNvPr id="2051" name="Google Shape;2051;p30"/>
            <p:cNvGrpSpPr/>
            <p:nvPr/>
          </p:nvGrpSpPr>
          <p:grpSpPr>
            <a:xfrm>
              <a:off x="-1441184" y="3615617"/>
              <a:ext cx="11189918" cy="3538793"/>
              <a:chOff x="-2247300" y="3512811"/>
              <a:chExt cx="12801645" cy="4048499"/>
            </a:xfrm>
          </p:grpSpPr>
          <p:sp>
            <p:nvSpPr>
              <p:cNvPr id="2052" name="Google Shape;2052;p30"/>
              <p:cNvSpPr/>
              <p:nvPr/>
            </p:nvSpPr>
            <p:spPr>
              <a:xfrm>
                <a:off x="-2247300" y="3512811"/>
                <a:ext cx="12801645" cy="1688725"/>
              </a:xfrm>
              <a:custGeom>
                <a:avLst/>
                <a:gdLst/>
                <a:ahLst/>
                <a:cxnLst/>
                <a:rect l="l" t="t" r="r" b="b"/>
                <a:pathLst>
                  <a:path w="197984" h="26117" fill="none" extrusionOk="0">
                    <a:moveTo>
                      <a:pt x="197984" y="26116"/>
                    </a:moveTo>
                    <a:cubicBezTo>
                      <a:pt x="177481" y="6472"/>
                      <a:pt x="154299" y="4549"/>
                      <a:pt x="142100" y="5959"/>
                    </a:cubicBezTo>
                    <a:cubicBezTo>
                      <a:pt x="119995" y="8522"/>
                      <a:pt x="114190" y="21567"/>
                      <a:pt x="96672" y="22490"/>
                    </a:cubicBezTo>
                    <a:cubicBezTo>
                      <a:pt x="79155" y="23412"/>
                      <a:pt x="64547" y="0"/>
                      <a:pt x="30409" y="4383"/>
                    </a:cubicBezTo>
                    <a:cubicBezTo>
                      <a:pt x="21669" y="5511"/>
                      <a:pt x="4049" y="8176"/>
                      <a:pt x="0" y="198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0"/>
              <p:cNvSpPr/>
              <p:nvPr/>
            </p:nvSpPr>
            <p:spPr>
              <a:xfrm>
                <a:off x="-2244002" y="3666057"/>
                <a:ext cx="12672390" cy="1858587"/>
              </a:xfrm>
              <a:custGeom>
                <a:avLst/>
                <a:gdLst/>
                <a:ahLst/>
                <a:cxnLst/>
                <a:rect l="l" t="t" r="r" b="b"/>
                <a:pathLst>
                  <a:path w="195985" h="28744" fill="none" extrusionOk="0">
                    <a:moveTo>
                      <a:pt x="195985" y="28744"/>
                    </a:moveTo>
                    <a:cubicBezTo>
                      <a:pt x="176725" y="8843"/>
                      <a:pt x="155914" y="4922"/>
                      <a:pt x="142907" y="6767"/>
                    </a:cubicBezTo>
                    <a:cubicBezTo>
                      <a:pt x="121648" y="9778"/>
                      <a:pt x="111051" y="27885"/>
                      <a:pt x="89599" y="23413"/>
                    </a:cubicBezTo>
                    <a:cubicBezTo>
                      <a:pt x="73286" y="20017"/>
                      <a:pt x="57601" y="1"/>
                      <a:pt x="29281" y="3576"/>
                    </a:cubicBezTo>
                    <a:cubicBezTo>
                      <a:pt x="20529" y="4665"/>
                      <a:pt x="4216" y="8984"/>
                      <a:pt x="0" y="405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-2240705" y="3822665"/>
                <a:ext cx="12542359" cy="2283662"/>
              </a:xfrm>
              <a:custGeom>
                <a:avLst/>
                <a:gdLst/>
                <a:ahLst/>
                <a:cxnLst/>
                <a:rect l="l" t="t" r="r" b="b"/>
                <a:pathLst>
                  <a:path w="193974" h="35318" fill="none" extrusionOk="0">
                    <a:moveTo>
                      <a:pt x="193973" y="31319"/>
                    </a:moveTo>
                    <a:cubicBezTo>
                      <a:pt x="175969" y="11162"/>
                      <a:pt x="157516" y="5204"/>
                      <a:pt x="143715" y="7510"/>
                    </a:cubicBezTo>
                    <a:cubicBezTo>
                      <a:pt x="123289" y="10919"/>
                      <a:pt x="108065" y="35317"/>
                      <a:pt x="82526" y="24297"/>
                    </a:cubicBezTo>
                    <a:cubicBezTo>
                      <a:pt x="67482" y="17800"/>
                      <a:pt x="50656" y="1"/>
                      <a:pt x="28167" y="2718"/>
                    </a:cubicBezTo>
                    <a:cubicBezTo>
                      <a:pt x="19389" y="3781"/>
                      <a:pt x="4383" y="9740"/>
                      <a:pt x="1" y="606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0"/>
              <p:cNvSpPr/>
              <p:nvPr/>
            </p:nvSpPr>
            <p:spPr>
              <a:xfrm>
                <a:off x="-2237407" y="3974295"/>
                <a:ext cx="12413103" cy="2837151"/>
              </a:xfrm>
              <a:custGeom>
                <a:avLst/>
                <a:gdLst/>
                <a:ahLst/>
                <a:cxnLst/>
                <a:rect l="l" t="t" r="r" b="b"/>
                <a:pathLst>
                  <a:path w="191975" h="43878" fill="none" extrusionOk="0">
                    <a:moveTo>
                      <a:pt x="191974" y="33959"/>
                    </a:moveTo>
                    <a:cubicBezTo>
                      <a:pt x="175213" y="13559"/>
                      <a:pt x="159118" y="5537"/>
                      <a:pt x="144522" y="8343"/>
                    </a:cubicBezTo>
                    <a:cubicBezTo>
                      <a:pt x="124916" y="12085"/>
                      <a:pt x="104477" y="43877"/>
                      <a:pt x="75452" y="25245"/>
                    </a:cubicBezTo>
                    <a:cubicBezTo>
                      <a:pt x="61344" y="16198"/>
                      <a:pt x="43711" y="1"/>
                      <a:pt x="27039" y="1936"/>
                    </a:cubicBezTo>
                    <a:cubicBezTo>
                      <a:pt x="18236" y="2961"/>
                      <a:pt x="4537" y="10573"/>
                      <a:pt x="1" y="81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0"/>
              <p:cNvSpPr/>
              <p:nvPr/>
            </p:nvSpPr>
            <p:spPr>
              <a:xfrm>
                <a:off x="-2234045" y="4125148"/>
                <a:ext cx="12283784" cy="3436162"/>
              </a:xfrm>
              <a:custGeom>
                <a:avLst/>
                <a:gdLst/>
                <a:ahLst/>
                <a:cxnLst/>
                <a:rect l="l" t="t" r="r" b="b"/>
                <a:pathLst>
                  <a:path w="189975" h="53142" fill="none" extrusionOk="0">
                    <a:moveTo>
                      <a:pt x="189975" y="36624"/>
                    </a:moveTo>
                    <a:cubicBezTo>
                      <a:pt x="174456" y="15980"/>
                      <a:pt x="160719" y="5856"/>
                      <a:pt x="145329" y="9175"/>
                    </a:cubicBezTo>
                    <a:cubicBezTo>
                      <a:pt x="126543" y="13237"/>
                      <a:pt x="100030" y="53141"/>
                      <a:pt x="68378" y="26218"/>
                    </a:cubicBezTo>
                    <a:cubicBezTo>
                      <a:pt x="54872" y="14737"/>
                      <a:pt x="36752" y="0"/>
                      <a:pt x="25924" y="1166"/>
                    </a:cubicBezTo>
                    <a:cubicBezTo>
                      <a:pt x="17095" y="2127"/>
                      <a:pt x="4703" y="11418"/>
                      <a:pt x="0" y="10239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7" name="Google Shape;2057;p30"/>
            <p:cNvGrpSpPr/>
            <p:nvPr/>
          </p:nvGrpSpPr>
          <p:grpSpPr>
            <a:xfrm>
              <a:off x="662829" y="4750538"/>
              <a:ext cx="344770" cy="520773"/>
              <a:chOff x="159762" y="4811199"/>
              <a:chExt cx="394428" cy="595782"/>
            </a:xfrm>
          </p:grpSpPr>
          <p:sp>
            <p:nvSpPr>
              <p:cNvPr id="2058" name="Google Shape;2058;p30"/>
              <p:cNvSpPr/>
              <p:nvPr/>
            </p:nvSpPr>
            <p:spPr>
              <a:xfrm>
                <a:off x="344498" y="5198129"/>
                <a:ext cx="209692" cy="19423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04" extrusionOk="0">
                    <a:moveTo>
                      <a:pt x="1963" y="0"/>
                    </a:moveTo>
                    <a:cubicBezTo>
                      <a:pt x="1465" y="0"/>
                      <a:pt x="917" y="284"/>
                      <a:pt x="552" y="795"/>
                    </a:cubicBezTo>
                    <a:cubicBezTo>
                      <a:pt x="1" y="1551"/>
                      <a:pt x="65" y="2487"/>
                      <a:pt x="718" y="2858"/>
                    </a:cubicBezTo>
                    <a:cubicBezTo>
                      <a:pt x="892" y="2957"/>
                      <a:pt x="1085" y="3003"/>
                      <a:pt x="1284" y="3003"/>
                    </a:cubicBezTo>
                    <a:cubicBezTo>
                      <a:pt x="1836" y="3003"/>
                      <a:pt x="2436" y="2648"/>
                      <a:pt x="2794" y="2064"/>
                    </a:cubicBezTo>
                    <a:cubicBezTo>
                      <a:pt x="3243" y="1321"/>
                      <a:pt x="3115" y="475"/>
                      <a:pt x="2525" y="142"/>
                    </a:cubicBezTo>
                    <a:cubicBezTo>
                      <a:pt x="2356" y="46"/>
                      <a:pt x="2163" y="0"/>
                      <a:pt x="1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0"/>
              <p:cNvSpPr/>
              <p:nvPr/>
            </p:nvSpPr>
            <p:spPr>
              <a:xfrm>
                <a:off x="344498" y="5185714"/>
                <a:ext cx="209692" cy="221267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422" fill="none" extrusionOk="0">
                    <a:moveTo>
                      <a:pt x="718" y="3050"/>
                    </a:moveTo>
                    <a:cubicBezTo>
                      <a:pt x="65" y="2679"/>
                      <a:pt x="1" y="1743"/>
                      <a:pt x="552" y="987"/>
                    </a:cubicBezTo>
                    <a:cubicBezTo>
                      <a:pt x="1064" y="270"/>
                      <a:pt x="1936" y="1"/>
                      <a:pt x="2525" y="334"/>
                    </a:cubicBezTo>
                    <a:cubicBezTo>
                      <a:pt x="3115" y="667"/>
                      <a:pt x="3243" y="1513"/>
                      <a:pt x="2794" y="2256"/>
                    </a:cubicBezTo>
                    <a:cubicBezTo>
                      <a:pt x="2307" y="3050"/>
                      <a:pt x="1372" y="3422"/>
                      <a:pt x="718" y="305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159762" y="4811199"/>
                <a:ext cx="362937" cy="40690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6293" extrusionOk="0">
                    <a:moveTo>
                      <a:pt x="5613" y="629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0"/>
              <p:cNvSpPr/>
              <p:nvPr/>
            </p:nvSpPr>
            <p:spPr>
              <a:xfrm>
                <a:off x="159762" y="4811199"/>
                <a:ext cx="362937" cy="40690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6293" fill="none" extrusionOk="0">
                    <a:moveTo>
                      <a:pt x="5613" y="6292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2" name="Google Shape;2062;p30"/>
            <p:cNvSpPr/>
            <p:nvPr/>
          </p:nvSpPr>
          <p:spPr>
            <a:xfrm>
              <a:off x="4962505" y="4709666"/>
              <a:ext cx="405608" cy="447655"/>
            </a:xfrm>
            <a:custGeom>
              <a:avLst/>
              <a:gdLst/>
              <a:ahLst/>
              <a:cxnLst/>
              <a:rect l="l" t="t" r="r" b="b"/>
              <a:pathLst>
                <a:path w="7177" h="7921" fill="none" extrusionOk="0">
                  <a:moveTo>
                    <a:pt x="2000" y="4294"/>
                  </a:moveTo>
                  <a:cubicBezTo>
                    <a:pt x="3255" y="3986"/>
                    <a:pt x="2051" y="1039"/>
                    <a:pt x="936" y="2102"/>
                  </a:cubicBezTo>
                  <a:cubicBezTo>
                    <a:pt x="1" y="3012"/>
                    <a:pt x="821" y="6152"/>
                    <a:pt x="2474" y="5229"/>
                  </a:cubicBezTo>
                  <a:cubicBezTo>
                    <a:pt x="3871" y="4447"/>
                    <a:pt x="4037" y="1923"/>
                    <a:pt x="4063" y="1"/>
                  </a:cubicBezTo>
                  <a:cubicBezTo>
                    <a:pt x="5331" y="4486"/>
                    <a:pt x="7177" y="7920"/>
                    <a:pt x="7177" y="792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3" name="Google Shape;2063;p30"/>
            <p:cNvGrpSpPr/>
            <p:nvPr/>
          </p:nvGrpSpPr>
          <p:grpSpPr>
            <a:xfrm>
              <a:off x="4997573" y="3858851"/>
              <a:ext cx="451309" cy="496187"/>
              <a:chOff x="5118856" y="3486300"/>
              <a:chExt cx="516312" cy="567655"/>
            </a:xfrm>
          </p:grpSpPr>
          <p:sp>
            <p:nvSpPr>
              <p:cNvPr id="2064" name="Google Shape;2064;p30"/>
              <p:cNvSpPr/>
              <p:nvPr/>
            </p:nvSpPr>
            <p:spPr>
              <a:xfrm>
                <a:off x="5118856" y="3904138"/>
                <a:ext cx="198959" cy="14322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215" extrusionOk="0">
                    <a:moveTo>
                      <a:pt x="1613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24" y="253"/>
                      <a:pt x="1" y="855"/>
                      <a:pt x="154" y="1406"/>
                    </a:cubicBezTo>
                    <a:cubicBezTo>
                      <a:pt x="298" y="1891"/>
                      <a:pt x="838" y="2215"/>
                      <a:pt x="1460" y="2215"/>
                    </a:cubicBezTo>
                    <a:cubicBezTo>
                      <a:pt x="1561" y="2215"/>
                      <a:pt x="1665" y="2206"/>
                      <a:pt x="1769" y="2188"/>
                    </a:cubicBezTo>
                    <a:cubicBezTo>
                      <a:pt x="2551" y="2047"/>
                      <a:pt x="3076" y="1419"/>
                      <a:pt x="2897" y="804"/>
                    </a:cubicBezTo>
                    <a:cubicBezTo>
                      <a:pt x="2753" y="312"/>
                      <a:pt x="2216" y="0"/>
                      <a:pt x="1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0"/>
              <p:cNvSpPr/>
              <p:nvPr/>
            </p:nvSpPr>
            <p:spPr>
              <a:xfrm>
                <a:off x="5118856" y="3894762"/>
                <a:ext cx="198959" cy="159193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462" fill="none" extrusionOk="0">
                    <a:moveTo>
                      <a:pt x="2897" y="949"/>
                    </a:moveTo>
                    <a:cubicBezTo>
                      <a:pt x="3076" y="1564"/>
                      <a:pt x="2551" y="2192"/>
                      <a:pt x="1769" y="2333"/>
                    </a:cubicBezTo>
                    <a:cubicBezTo>
                      <a:pt x="1026" y="2461"/>
                      <a:pt x="321" y="2115"/>
                      <a:pt x="154" y="1551"/>
                    </a:cubicBezTo>
                    <a:cubicBezTo>
                      <a:pt x="1" y="1000"/>
                      <a:pt x="424" y="398"/>
                      <a:pt x="1154" y="206"/>
                    </a:cubicBezTo>
                    <a:cubicBezTo>
                      <a:pt x="1923" y="1"/>
                      <a:pt x="2717" y="334"/>
                      <a:pt x="2897" y="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0"/>
              <p:cNvSpPr/>
              <p:nvPr/>
            </p:nvSpPr>
            <p:spPr>
              <a:xfrm>
                <a:off x="5306114" y="3486300"/>
                <a:ext cx="329055" cy="55019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8509" fill="none" extrusionOk="0">
                    <a:moveTo>
                      <a:pt x="1" y="7740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5" y="5895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7" name="Google Shape;2067;p30"/>
            <p:cNvGrpSpPr/>
            <p:nvPr/>
          </p:nvGrpSpPr>
          <p:grpSpPr>
            <a:xfrm>
              <a:off x="5686382" y="4111749"/>
              <a:ext cx="499065" cy="935063"/>
              <a:chOff x="5906877" y="4080403"/>
              <a:chExt cx="570948" cy="1069743"/>
            </a:xfrm>
          </p:grpSpPr>
          <p:sp>
            <p:nvSpPr>
              <p:cNvPr id="2068" name="Google Shape;2068;p30"/>
              <p:cNvSpPr/>
              <p:nvPr/>
            </p:nvSpPr>
            <p:spPr>
              <a:xfrm>
                <a:off x="5941665" y="4813591"/>
                <a:ext cx="280948" cy="315218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875" extrusionOk="0">
                    <a:moveTo>
                      <a:pt x="2528" y="1"/>
                    </a:moveTo>
                    <a:cubicBezTo>
                      <a:pt x="1809" y="1"/>
                      <a:pt x="1046" y="548"/>
                      <a:pt x="603" y="1463"/>
                    </a:cubicBezTo>
                    <a:cubicBezTo>
                      <a:pt x="0" y="2680"/>
                      <a:pt x="218" y="4102"/>
                      <a:pt x="1064" y="4654"/>
                    </a:cubicBezTo>
                    <a:cubicBezTo>
                      <a:pt x="1294" y="4803"/>
                      <a:pt x="1549" y="4874"/>
                      <a:pt x="1811" y="4874"/>
                    </a:cubicBezTo>
                    <a:cubicBezTo>
                      <a:pt x="2514" y="4874"/>
                      <a:pt x="3269" y="4361"/>
                      <a:pt x="3717" y="3475"/>
                    </a:cubicBezTo>
                    <a:cubicBezTo>
                      <a:pt x="4345" y="2232"/>
                      <a:pt x="4152" y="771"/>
                      <a:pt x="3268" y="220"/>
                    </a:cubicBezTo>
                    <a:cubicBezTo>
                      <a:pt x="3038" y="71"/>
                      <a:pt x="2786" y="1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0"/>
              <p:cNvSpPr/>
              <p:nvPr/>
            </p:nvSpPr>
            <p:spPr>
              <a:xfrm>
                <a:off x="5941665" y="4791283"/>
                <a:ext cx="280948" cy="358863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5550" fill="none" extrusionOk="0">
                    <a:moveTo>
                      <a:pt x="3268" y="565"/>
                    </a:moveTo>
                    <a:cubicBezTo>
                      <a:pt x="4152" y="1116"/>
                      <a:pt x="4345" y="2577"/>
                      <a:pt x="3717" y="3820"/>
                    </a:cubicBezTo>
                    <a:cubicBezTo>
                      <a:pt x="3102" y="5037"/>
                      <a:pt x="1910" y="5550"/>
                      <a:pt x="1064" y="4999"/>
                    </a:cubicBezTo>
                    <a:cubicBezTo>
                      <a:pt x="218" y="4447"/>
                      <a:pt x="0" y="3025"/>
                      <a:pt x="603" y="1808"/>
                    </a:cubicBezTo>
                    <a:cubicBezTo>
                      <a:pt x="1205" y="565"/>
                      <a:pt x="2397" y="1"/>
                      <a:pt x="3268" y="56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0"/>
              <p:cNvSpPr/>
              <p:nvPr/>
            </p:nvSpPr>
            <p:spPr>
              <a:xfrm>
                <a:off x="5906877" y="4080403"/>
                <a:ext cx="570948" cy="78633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12161" fill="none" extrusionOk="0">
                    <a:moveTo>
                      <a:pt x="4344" y="12161"/>
                    </a:moveTo>
                    <a:lnTo>
                      <a:pt x="0" y="0"/>
                    </a:lnTo>
                    <a:cubicBezTo>
                      <a:pt x="0" y="0"/>
                      <a:pt x="8829" y="6279"/>
                      <a:pt x="3716" y="6228"/>
                    </a:cubicBez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1" name="Google Shape;2071;p30"/>
            <p:cNvSpPr/>
            <p:nvPr/>
          </p:nvSpPr>
          <p:spPr>
            <a:xfrm>
              <a:off x="-1046396" y="4354181"/>
              <a:ext cx="260082" cy="164685"/>
            </a:xfrm>
            <a:custGeom>
              <a:avLst/>
              <a:gdLst/>
              <a:ahLst/>
              <a:cxnLst/>
              <a:rect l="l" t="t" r="r" b="b"/>
              <a:pathLst>
                <a:path w="4602" h="2914" extrusionOk="0">
                  <a:moveTo>
                    <a:pt x="3040" y="0"/>
                  </a:moveTo>
                  <a:cubicBezTo>
                    <a:pt x="2745" y="0"/>
                    <a:pt x="2423" y="45"/>
                    <a:pt x="2090" y="140"/>
                  </a:cubicBezTo>
                  <a:cubicBezTo>
                    <a:pt x="885" y="473"/>
                    <a:pt x="1" y="1344"/>
                    <a:pt x="116" y="2075"/>
                  </a:cubicBezTo>
                  <a:cubicBezTo>
                    <a:pt x="200" y="2606"/>
                    <a:pt x="792" y="2914"/>
                    <a:pt x="1573" y="2914"/>
                  </a:cubicBezTo>
                  <a:cubicBezTo>
                    <a:pt x="1865" y="2914"/>
                    <a:pt x="2184" y="2871"/>
                    <a:pt x="2513" y="2780"/>
                  </a:cubicBezTo>
                  <a:cubicBezTo>
                    <a:pt x="3717" y="2447"/>
                    <a:pt x="4601" y="1575"/>
                    <a:pt x="4486" y="845"/>
                  </a:cubicBezTo>
                  <a:cubicBezTo>
                    <a:pt x="4402" y="314"/>
                    <a:pt x="3819" y="0"/>
                    <a:pt x="3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2" name="Google Shape;2072;p30"/>
            <p:cNvGrpSpPr/>
            <p:nvPr/>
          </p:nvGrpSpPr>
          <p:grpSpPr>
            <a:xfrm>
              <a:off x="-1046505" y="3943715"/>
              <a:ext cx="431019" cy="586675"/>
              <a:chOff x="-1795774" y="3888167"/>
              <a:chExt cx="493101" cy="671176"/>
            </a:xfrm>
          </p:grpSpPr>
          <p:sp>
            <p:nvSpPr>
              <p:cNvPr id="2073" name="Google Shape;2073;p30"/>
              <p:cNvSpPr/>
              <p:nvPr/>
            </p:nvSpPr>
            <p:spPr>
              <a:xfrm>
                <a:off x="-1795774" y="4344672"/>
                <a:ext cx="297565" cy="214671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20" fill="none" extrusionOk="0">
                    <a:moveTo>
                      <a:pt x="4486" y="1052"/>
                    </a:moveTo>
                    <a:cubicBezTo>
                      <a:pt x="4601" y="1782"/>
                      <a:pt x="3717" y="2654"/>
                      <a:pt x="2513" y="2987"/>
                    </a:cubicBezTo>
                    <a:cubicBezTo>
                      <a:pt x="1308" y="3320"/>
                      <a:pt x="232" y="3012"/>
                      <a:pt x="116" y="2282"/>
                    </a:cubicBezTo>
                    <a:cubicBezTo>
                      <a:pt x="1" y="1551"/>
                      <a:pt x="885" y="680"/>
                      <a:pt x="2090" y="347"/>
                    </a:cubicBezTo>
                    <a:cubicBezTo>
                      <a:pt x="3307" y="1"/>
                      <a:pt x="4371" y="321"/>
                      <a:pt x="4486" y="105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0"/>
              <p:cNvSpPr/>
              <p:nvPr/>
            </p:nvSpPr>
            <p:spPr>
              <a:xfrm>
                <a:off x="-1505770" y="3888167"/>
                <a:ext cx="203097" cy="543597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8407" fill="none" extrusionOk="0">
                    <a:moveTo>
                      <a:pt x="1" y="8406"/>
                    </a:moveTo>
                    <a:lnTo>
                      <a:pt x="314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5" name="Google Shape;2075;p30"/>
            <p:cNvGrpSpPr/>
            <p:nvPr/>
          </p:nvGrpSpPr>
          <p:grpSpPr>
            <a:xfrm>
              <a:off x="1308118" y="4251523"/>
              <a:ext cx="846041" cy="570058"/>
              <a:chOff x="897994" y="4240309"/>
              <a:chExt cx="967900" cy="652165"/>
            </a:xfrm>
          </p:grpSpPr>
          <p:sp>
            <p:nvSpPr>
              <p:cNvPr id="2076" name="Google Shape;2076;p30"/>
              <p:cNvSpPr/>
              <p:nvPr/>
            </p:nvSpPr>
            <p:spPr>
              <a:xfrm>
                <a:off x="897994" y="4634158"/>
                <a:ext cx="370437" cy="24305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3759" extrusionOk="0">
                    <a:moveTo>
                      <a:pt x="2551" y="1"/>
                    </a:moveTo>
                    <a:cubicBezTo>
                      <a:pt x="1500" y="1"/>
                      <a:pt x="589" y="473"/>
                      <a:pt x="334" y="1239"/>
                    </a:cubicBezTo>
                    <a:cubicBezTo>
                      <a:pt x="1" y="2213"/>
                      <a:pt x="847" y="3277"/>
                      <a:pt x="2205" y="3635"/>
                    </a:cubicBezTo>
                    <a:cubicBezTo>
                      <a:pt x="2518" y="3719"/>
                      <a:pt x="2834" y="3759"/>
                      <a:pt x="3139" y="3759"/>
                    </a:cubicBezTo>
                    <a:cubicBezTo>
                      <a:pt x="4142" y="3759"/>
                      <a:pt x="5027" y="3328"/>
                      <a:pt x="5332" y="2610"/>
                    </a:cubicBezTo>
                    <a:cubicBezTo>
                      <a:pt x="5729" y="1649"/>
                      <a:pt x="4947" y="522"/>
                      <a:pt x="3538" y="137"/>
                    </a:cubicBezTo>
                    <a:cubicBezTo>
                      <a:pt x="3205" y="44"/>
                      <a:pt x="2872" y="1"/>
                      <a:pt x="2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0"/>
              <p:cNvSpPr/>
              <p:nvPr/>
            </p:nvSpPr>
            <p:spPr>
              <a:xfrm>
                <a:off x="897994" y="4617281"/>
                <a:ext cx="370437" cy="275193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4256" fill="none" extrusionOk="0">
                    <a:moveTo>
                      <a:pt x="5332" y="2871"/>
                    </a:moveTo>
                    <a:cubicBezTo>
                      <a:pt x="4934" y="3807"/>
                      <a:pt x="3550" y="4255"/>
                      <a:pt x="2205" y="3896"/>
                    </a:cubicBezTo>
                    <a:cubicBezTo>
                      <a:pt x="847" y="3538"/>
                      <a:pt x="1" y="2474"/>
                      <a:pt x="334" y="1500"/>
                    </a:cubicBezTo>
                    <a:cubicBezTo>
                      <a:pt x="667" y="501"/>
                      <a:pt x="2115" y="1"/>
                      <a:pt x="3538" y="398"/>
                    </a:cubicBezTo>
                    <a:cubicBezTo>
                      <a:pt x="4947" y="783"/>
                      <a:pt x="5729" y="1910"/>
                      <a:pt x="5332" y="287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0"/>
              <p:cNvSpPr/>
              <p:nvPr/>
            </p:nvSpPr>
            <p:spPr>
              <a:xfrm>
                <a:off x="1228605" y="4240309"/>
                <a:ext cx="637289" cy="585044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9048" fill="none" extrusionOk="0">
                    <a:moveTo>
                      <a:pt x="1" y="9047"/>
                    </a:moveTo>
                    <a:lnTo>
                      <a:pt x="9855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9" name="Google Shape;2079;p30"/>
            <p:cNvGrpSpPr/>
            <p:nvPr/>
          </p:nvGrpSpPr>
          <p:grpSpPr>
            <a:xfrm>
              <a:off x="-464914" y="3874196"/>
              <a:ext cx="462896" cy="580907"/>
              <a:chOff x="-1130414" y="3808634"/>
              <a:chExt cx="529568" cy="664577"/>
            </a:xfrm>
          </p:grpSpPr>
          <p:sp>
            <p:nvSpPr>
              <p:cNvPr id="2080" name="Google Shape;2080;p30"/>
              <p:cNvSpPr/>
              <p:nvPr/>
            </p:nvSpPr>
            <p:spPr>
              <a:xfrm>
                <a:off x="-891751" y="3820984"/>
                <a:ext cx="290905" cy="163654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531" extrusionOk="0">
                    <a:moveTo>
                      <a:pt x="3318" y="1"/>
                    </a:moveTo>
                    <a:cubicBezTo>
                      <a:pt x="2767" y="1"/>
                      <a:pt x="2047" y="215"/>
                      <a:pt x="1410" y="591"/>
                    </a:cubicBezTo>
                    <a:cubicBezTo>
                      <a:pt x="449" y="1142"/>
                      <a:pt x="0" y="1885"/>
                      <a:pt x="334" y="2269"/>
                    </a:cubicBezTo>
                    <a:cubicBezTo>
                      <a:pt x="481" y="2444"/>
                      <a:pt x="763" y="2530"/>
                      <a:pt x="1119" y="2530"/>
                    </a:cubicBezTo>
                    <a:cubicBezTo>
                      <a:pt x="1598" y="2530"/>
                      <a:pt x="2211" y="2373"/>
                      <a:pt x="2807" y="2064"/>
                    </a:cubicBezTo>
                    <a:cubicBezTo>
                      <a:pt x="3922" y="1501"/>
                      <a:pt x="4498" y="642"/>
                      <a:pt x="4050" y="219"/>
                    </a:cubicBezTo>
                    <a:cubicBezTo>
                      <a:pt x="3892" y="70"/>
                      <a:pt x="3632" y="1"/>
                      <a:pt x="3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0"/>
              <p:cNvSpPr/>
              <p:nvPr/>
            </p:nvSpPr>
            <p:spPr>
              <a:xfrm>
                <a:off x="-891751" y="3808634"/>
                <a:ext cx="290905" cy="185639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871" fill="none" extrusionOk="0">
                    <a:moveTo>
                      <a:pt x="4050" y="410"/>
                    </a:moveTo>
                    <a:cubicBezTo>
                      <a:pt x="4498" y="833"/>
                      <a:pt x="3922" y="1692"/>
                      <a:pt x="2807" y="2255"/>
                    </a:cubicBezTo>
                    <a:cubicBezTo>
                      <a:pt x="1769" y="2794"/>
                      <a:pt x="680" y="2870"/>
                      <a:pt x="334" y="2460"/>
                    </a:cubicBezTo>
                    <a:cubicBezTo>
                      <a:pt x="0" y="2076"/>
                      <a:pt x="449" y="1333"/>
                      <a:pt x="1410" y="782"/>
                    </a:cubicBezTo>
                    <a:cubicBezTo>
                      <a:pt x="2410" y="192"/>
                      <a:pt x="3614" y="0"/>
                      <a:pt x="4050" y="41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0"/>
              <p:cNvSpPr/>
              <p:nvPr/>
            </p:nvSpPr>
            <p:spPr>
              <a:xfrm>
                <a:off x="-1130414" y="3927092"/>
                <a:ext cx="258640" cy="546118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8446" fill="none" extrusionOk="0">
                    <a:moveTo>
                      <a:pt x="3999" y="1"/>
                    </a:moveTo>
                    <a:lnTo>
                      <a:pt x="1" y="844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3" name="Google Shape;2083;p30"/>
            <p:cNvGrpSpPr/>
            <p:nvPr/>
          </p:nvGrpSpPr>
          <p:grpSpPr>
            <a:xfrm>
              <a:off x="746817" y="3821293"/>
              <a:ext cx="1197987" cy="508508"/>
              <a:chOff x="255847" y="3748111"/>
              <a:chExt cx="1370537" cy="581751"/>
            </a:xfrm>
          </p:grpSpPr>
          <p:sp>
            <p:nvSpPr>
              <p:cNvPr id="2084" name="Google Shape;2084;p30"/>
              <p:cNvSpPr/>
              <p:nvPr/>
            </p:nvSpPr>
            <p:spPr>
              <a:xfrm>
                <a:off x="255847" y="4064917"/>
                <a:ext cx="279331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299" extrusionOk="0">
                    <a:moveTo>
                      <a:pt x="2042" y="1"/>
                    </a:moveTo>
                    <a:cubicBezTo>
                      <a:pt x="1195" y="1"/>
                      <a:pt x="445" y="332"/>
                      <a:pt x="244" y="829"/>
                    </a:cubicBezTo>
                    <a:cubicBezTo>
                      <a:pt x="1" y="1444"/>
                      <a:pt x="667" y="2084"/>
                      <a:pt x="1718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6" y="1975"/>
                      <a:pt x="4076" y="1469"/>
                    </a:cubicBezTo>
                    <a:cubicBezTo>
                      <a:pt x="4319" y="867"/>
                      <a:pt x="3653" y="226"/>
                      <a:pt x="2589" y="47"/>
                    </a:cubicBezTo>
                    <a:cubicBezTo>
                      <a:pt x="2405" y="16"/>
                      <a:pt x="2221" y="1"/>
                      <a:pt x="20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0"/>
              <p:cNvSpPr/>
              <p:nvPr/>
            </p:nvSpPr>
            <p:spPr>
              <a:xfrm>
                <a:off x="255848" y="4056349"/>
                <a:ext cx="279331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564" fill="none" extrusionOk="0">
                    <a:moveTo>
                      <a:pt x="4076" y="1602"/>
                    </a:moveTo>
                    <a:cubicBezTo>
                      <a:pt x="3832" y="2217"/>
                      <a:pt x="2768" y="2563"/>
                      <a:pt x="1718" y="2384"/>
                    </a:cubicBezTo>
                    <a:cubicBezTo>
                      <a:pt x="667" y="2217"/>
                      <a:pt x="1" y="1577"/>
                      <a:pt x="244" y="962"/>
                    </a:cubicBezTo>
                    <a:cubicBezTo>
                      <a:pt x="487" y="359"/>
                      <a:pt x="1538" y="1"/>
                      <a:pt x="2589" y="180"/>
                    </a:cubicBezTo>
                    <a:cubicBezTo>
                      <a:pt x="3653" y="359"/>
                      <a:pt x="4319" y="1000"/>
                      <a:pt x="4076" y="160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0"/>
              <p:cNvSpPr/>
              <p:nvPr/>
            </p:nvSpPr>
            <p:spPr>
              <a:xfrm>
                <a:off x="882282" y="4172674"/>
                <a:ext cx="279267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299" extrusionOk="0">
                    <a:moveTo>
                      <a:pt x="2061" y="1"/>
                    </a:moveTo>
                    <a:cubicBezTo>
                      <a:pt x="1207" y="1"/>
                      <a:pt x="455" y="332"/>
                      <a:pt x="244" y="828"/>
                    </a:cubicBezTo>
                    <a:cubicBezTo>
                      <a:pt x="0" y="1444"/>
                      <a:pt x="654" y="2084"/>
                      <a:pt x="1717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5" y="1975"/>
                      <a:pt x="4075" y="1469"/>
                    </a:cubicBezTo>
                    <a:cubicBezTo>
                      <a:pt x="4319" y="867"/>
                      <a:pt x="3665" y="226"/>
                      <a:pt x="2614" y="47"/>
                    </a:cubicBezTo>
                    <a:cubicBezTo>
                      <a:pt x="2428" y="15"/>
                      <a:pt x="2242" y="1"/>
                      <a:pt x="2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0"/>
              <p:cNvSpPr/>
              <p:nvPr/>
            </p:nvSpPr>
            <p:spPr>
              <a:xfrm>
                <a:off x="882282" y="4164074"/>
                <a:ext cx="279267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564" fill="none" extrusionOk="0">
                    <a:moveTo>
                      <a:pt x="4075" y="1602"/>
                    </a:moveTo>
                    <a:cubicBezTo>
                      <a:pt x="3832" y="2217"/>
                      <a:pt x="2768" y="2563"/>
                      <a:pt x="1717" y="2384"/>
                    </a:cubicBezTo>
                    <a:cubicBezTo>
                      <a:pt x="654" y="2217"/>
                      <a:pt x="0" y="1577"/>
                      <a:pt x="244" y="961"/>
                    </a:cubicBezTo>
                    <a:cubicBezTo>
                      <a:pt x="500" y="359"/>
                      <a:pt x="1551" y="0"/>
                      <a:pt x="2614" y="180"/>
                    </a:cubicBezTo>
                    <a:cubicBezTo>
                      <a:pt x="3665" y="359"/>
                      <a:pt x="4319" y="1000"/>
                      <a:pt x="4075" y="160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0"/>
              <p:cNvSpPr/>
              <p:nvPr/>
            </p:nvSpPr>
            <p:spPr>
              <a:xfrm>
                <a:off x="506085" y="3748111"/>
                <a:ext cx="1120299" cy="527044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8151" fill="none" extrusionOk="0">
                    <a:moveTo>
                      <a:pt x="1" y="6664"/>
                    </a:moveTo>
                    <a:lnTo>
                      <a:pt x="8317" y="1"/>
                    </a:lnTo>
                    <a:lnTo>
                      <a:pt x="17326" y="1449"/>
                    </a:lnTo>
                    <a:lnTo>
                      <a:pt x="9829" y="815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0"/>
              <p:cNvSpPr/>
              <p:nvPr/>
            </p:nvSpPr>
            <p:spPr>
              <a:xfrm>
                <a:off x="928644" y="3847560"/>
                <a:ext cx="577608" cy="101969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1577" fill="none" extrusionOk="0">
                    <a:moveTo>
                      <a:pt x="1" y="0"/>
                    </a:moveTo>
                    <a:lnTo>
                      <a:pt x="8933" y="1576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0" name="Google Shape;2090;p30"/>
            <p:cNvGrpSpPr/>
            <p:nvPr/>
          </p:nvGrpSpPr>
          <p:grpSpPr>
            <a:xfrm>
              <a:off x="2007779" y="4477490"/>
              <a:ext cx="1389191" cy="676541"/>
              <a:chOff x="1698430" y="4498823"/>
              <a:chExt cx="1589281" cy="773986"/>
            </a:xfrm>
          </p:grpSpPr>
          <p:sp>
            <p:nvSpPr>
              <p:cNvPr id="2091" name="Google Shape;2091;p30"/>
              <p:cNvSpPr/>
              <p:nvPr/>
            </p:nvSpPr>
            <p:spPr>
              <a:xfrm>
                <a:off x="1698430" y="4919182"/>
                <a:ext cx="299182" cy="231677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3583" extrusionOk="0">
                    <a:moveTo>
                      <a:pt x="1912" y="1"/>
                    </a:moveTo>
                    <a:cubicBezTo>
                      <a:pt x="1110" y="1"/>
                      <a:pt x="438" y="408"/>
                      <a:pt x="257" y="1086"/>
                    </a:cubicBezTo>
                    <a:cubicBezTo>
                      <a:pt x="1" y="1995"/>
                      <a:pt x="718" y="3046"/>
                      <a:pt x="1846" y="3431"/>
                    </a:cubicBezTo>
                    <a:cubicBezTo>
                      <a:pt x="2141" y="3533"/>
                      <a:pt x="2435" y="3582"/>
                      <a:pt x="2714" y="3582"/>
                    </a:cubicBezTo>
                    <a:cubicBezTo>
                      <a:pt x="3512" y="3582"/>
                      <a:pt x="4180" y="3182"/>
                      <a:pt x="4370" y="2508"/>
                    </a:cubicBezTo>
                    <a:cubicBezTo>
                      <a:pt x="4627" y="1598"/>
                      <a:pt x="3909" y="535"/>
                      <a:pt x="2768" y="150"/>
                    </a:cubicBezTo>
                    <a:cubicBezTo>
                      <a:pt x="2477" y="49"/>
                      <a:pt x="2187" y="1"/>
                      <a:pt x="19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0"/>
              <p:cNvSpPr/>
              <p:nvPr/>
            </p:nvSpPr>
            <p:spPr>
              <a:xfrm>
                <a:off x="1698430" y="4903146"/>
                <a:ext cx="299182" cy="263554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4076" fill="none" extrusionOk="0">
                    <a:moveTo>
                      <a:pt x="4370" y="2756"/>
                    </a:moveTo>
                    <a:cubicBezTo>
                      <a:pt x="4114" y="3666"/>
                      <a:pt x="2986" y="4076"/>
                      <a:pt x="1846" y="3679"/>
                    </a:cubicBezTo>
                    <a:cubicBezTo>
                      <a:pt x="718" y="3294"/>
                      <a:pt x="1" y="2243"/>
                      <a:pt x="257" y="1334"/>
                    </a:cubicBezTo>
                    <a:cubicBezTo>
                      <a:pt x="500" y="424"/>
                      <a:pt x="1628" y="1"/>
                      <a:pt x="2768" y="398"/>
                    </a:cubicBezTo>
                    <a:cubicBezTo>
                      <a:pt x="3909" y="783"/>
                      <a:pt x="4627" y="1846"/>
                      <a:pt x="4370" y="275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0"/>
              <p:cNvSpPr/>
              <p:nvPr/>
            </p:nvSpPr>
            <p:spPr>
              <a:xfrm>
                <a:off x="2442482" y="5021152"/>
                <a:ext cx="309139" cy="23575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3646" extrusionOk="0">
                    <a:moveTo>
                      <a:pt x="1976" y="0"/>
                    </a:moveTo>
                    <a:cubicBezTo>
                      <a:pt x="1149" y="0"/>
                      <a:pt x="458" y="410"/>
                      <a:pt x="257" y="1098"/>
                    </a:cubicBezTo>
                    <a:cubicBezTo>
                      <a:pt x="1" y="2020"/>
                      <a:pt x="731" y="3084"/>
                      <a:pt x="1897" y="3494"/>
                    </a:cubicBezTo>
                    <a:cubicBezTo>
                      <a:pt x="2202" y="3596"/>
                      <a:pt x="2505" y="3645"/>
                      <a:pt x="2793" y="3645"/>
                    </a:cubicBezTo>
                    <a:cubicBezTo>
                      <a:pt x="3619" y="3645"/>
                      <a:pt x="4312" y="3243"/>
                      <a:pt x="4512" y="2558"/>
                    </a:cubicBezTo>
                    <a:cubicBezTo>
                      <a:pt x="4781" y="1623"/>
                      <a:pt x="4038" y="547"/>
                      <a:pt x="2859" y="149"/>
                    </a:cubicBezTo>
                    <a:cubicBezTo>
                      <a:pt x="2558" y="48"/>
                      <a:pt x="2259" y="0"/>
                      <a:pt x="1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0"/>
              <p:cNvSpPr/>
              <p:nvPr/>
            </p:nvSpPr>
            <p:spPr>
              <a:xfrm>
                <a:off x="2442482" y="5005116"/>
                <a:ext cx="309139" cy="267692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4140" fill="none" extrusionOk="0">
                    <a:moveTo>
                      <a:pt x="4512" y="2806"/>
                    </a:moveTo>
                    <a:cubicBezTo>
                      <a:pt x="4243" y="3729"/>
                      <a:pt x="3076" y="4139"/>
                      <a:pt x="1897" y="3742"/>
                    </a:cubicBezTo>
                    <a:cubicBezTo>
                      <a:pt x="731" y="3332"/>
                      <a:pt x="1" y="2268"/>
                      <a:pt x="257" y="1346"/>
                    </a:cubicBezTo>
                    <a:cubicBezTo>
                      <a:pt x="526" y="423"/>
                      <a:pt x="1680" y="0"/>
                      <a:pt x="2859" y="397"/>
                    </a:cubicBezTo>
                    <a:cubicBezTo>
                      <a:pt x="4038" y="795"/>
                      <a:pt x="4781" y="1871"/>
                      <a:pt x="4512" y="28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0"/>
              <p:cNvSpPr/>
              <p:nvPr/>
            </p:nvSpPr>
            <p:spPr>
              <a:xfrm>
                <a:off x="1960242" y="4498823"/>
                <a:ext cx="1327470" cy="711777"/>
              </a:xfrm>
              <a:custGeom>
                <a:avLst/>
                <a:gdLst/>
                <a:ahLst/>
                <a:cxnLst/>
                <a:rect l="l" t="t" r="r" b="b"/>
                <a:pathLst>
                  <a:path w="20530" h="11008" fill="none" extrusionOk="0">
                    <a:moveTo>
                      <a:pt x="1" y="9560"/>
                    </a:moveTo>
                    <a:lnTo>
                      <a:pt x="9022" y="0"/>
                    </a:lnTo>
                    <a:lnTo>
                      <a:pt x="20530" y="1115"/>
                    </a:lnTo>
                    <a:lnTo>
                      <a:pt x="11790" y="1100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0"/>
              <p:cNvSpPr/>
              <p:nvPr/>
            </p:nvSpPr>
            <p:spPr>
              <a:xfrm>
                <a:off x="2444163" y="4604026"/>
                <a:ext cx="732533" cy="92916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437" fill="none" extrusionOk="0">
                    <a:moveTo>
                      <a:pt x="1" y="1"/>
                    </a:moveTo>
                    <a:lnTo>
                      <a:pt x="11329" y="14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7" name="Google Shape;2097;p30"/>
            <p:cNvGrpSpPr/>
            <p:nvPr/>
          </p:nvGrpSpPr>
          <p:grpSpPr>
            <a:xfrm>
              <a:off x="6466415" y="3859670"/>
              <a:ext cx="730857" cy="806876"/>
              <a:chOff x="6799261" y="3792016"/>
              <a:chExt cx="836125" cy="923094"/>
            </a:xfrm>
          </p:grpSpPr>
          <p:sp>
            <p:nvSpPr>
              <p:cNvPr id="2098" name="Google Shape;2098;p30"/>
              <p:cNvSpPr/>
              <p:nvPr/>
            </p:nvSpPr>
            <p:spPr>
              <a:xfrm>
                <a:off x="6799261" y="4450327"/>
                <a:ext cx="253597" cy="227733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522" extrusionOk="0">
                    <a:moveTo>
                      <a:pt x="2548" y="0"/>
                    </a:moveTo>
                    <a:cubicBezTo>
                      <a:pt x="2122" y="0"/>
                      <a:pt x="1633" y="183"/>
                      <a:pt x="1192" y="545"/>
                    </a:cubicBezTo>
                    <a:cubicBezTo>
                      <a:pt x="346" y="1250"/>
                      <a:pt x="0" y="2352"/>
                      <a:pt x="423" y="3031"/>
                    </a:cubicBezTo>
                    <a:cubicBezTo>
                      <a:pt x="625" y="3358"/>
                      <a:pt x="974" y="3522"/>
                      <a:pt x="1377" y="3522"/>
                    </a:cubicBezTo>
                    <a:cubicBezTo>
                      <a:pt x="1796" y="3522"/>
                      <a:pt x="2273" y="3345"/>
                      <a:pt x="2704" y="2993"/>
                    </a:cubicBezTo>
                    <a:cubicBezTo>
                      <a:pt x="3563" y="2288"/>
                      <a:pt x="3922" y="1173"/>
                      <a:pt x="3499" y="494"/>
                    </a:cubicBezTo>
                    <a:cubicBezTo>
                      <a:pt x="3299" y="164"/>
                      <a:pt x="2952" y="0"/>
                      <a:pt x="2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0"/>
              <p:cNvSpPr/>
              <p:nvPr/>
            </p:nvSpPr>
            <p:spPr>
              <a:xfrm>
                <a:off x="6799261" y="4438300"/>
                <a:ext cx="253597" cy="251139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884" fill="none" extrusionOk="0">
                    <a:moveTo>
                      <a:pt x="3499" y="680"/>
                    </a:moveTo>
                    <a:cubicBezTo>
                      <a:pt x="3922" y="1359"/>
                      <a:pt x="3563" y="2474"/>
                      <a:pt x="2704" y="3179"/>
                    </a:cubicBezTo>
                    <a:cubicBezTo>
                      <a:pt x="1859" y="3871"/>
                      <a:pt x="833" y="3884"/>
                      <a:pt x="423" y="3217"/>
                    </a:cubicBezTo>
                    <a:cubicBezTo>
                      <a:pt x="0" y="2538"/>
                      <a:pt x="346" y="1436"/>
                      <a:pt x="1192" y="731"/>
                    </a:cubicBezTo>
                    <a:cubicBezTo>
                      <a:pt x="2051" y="27"/>
                      <a:pt x="3089" y="1"/>
                      <a:pt x="3499" y="6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0"/>
              <p:cNvSpPr/>
              <p:nvPr/>
            </p:nvSpPr>
            <p:spPr>
              <a:xfrm>
                <a:off x="7369310" y="4471213"/>
                <a:ext cx="266076" cy="232323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593" extrusionOk="0">
                    <a:moveTo>
                      <a:pt x="2700" y="1"/>
                    </a:moveTo>
                    <a:cubicBezTo>
                      <a:pt x="2254" y="1"/>
                      <a:pt x="1743" y="187"/>
                      <a:pt x="1282" y="556"/>
                    </a:cubicBezTo>
                    <a:cubicBezTo>
                      <a:pt x="385" y="1273"/>
                      <a:pt x="1" y="2401"/>
                      <a:pt x="424" y="3093"/>
                    </a:cubicBezTo>
                    <a:cubicBezTo>
                      <a:pt x="631" y="3426"/>
                      <a:pt x="993" y="3593"/>
                      <a:pt x="1414" y="3593"/>
                    </a:cubicBezTo>
                    <a:cubicBezTo>
                      <a:pt x="1850" y="3593"/>
                      <a:pt x="2350" y="3413"/>
                      <a:pt x="2807" y="3054"/>
                    </a:cubicBezTo>
                    <a:cubicBezTo>
                      <a:pt x="3717" y="2337"/>
                      <a:pt x="4114" y="1196"/>
                      <a:pt x="3691" y="504"/>
                    </a:cubicBezTo>
                    <a:cubicBezTo>
                      <a:pt x="3486" y="168"/>
                      <a:pt x="3122" y="1"/>
                      <a:pt x="27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0"/>
              <p:cNvSpPr/>
              <p:nvPr/>
            </p:nvSpPr>
            <p:spPr>
              <a:xfrm>
                <a:off x="7369310" y="4459056"/>
                <a:ext cx="266076" cy="256054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960" fill="none" extrusionOk="0">
                    <a:moveTo>
                      <a:pt x="3691" y="692"/>
                    </a:moveTo>
                    <a:cubicBezTo>
                      <a:pt x="4114" y="1384"/>
                      <a:pt x="3717" y="2525"/>
                      <a:pt x="2807" y="3242"/>
                    </a:cubicBezTo>
                    <a:cubicBezTo>
                      <a:pt x="1910" y="3947"/>
                      <a:pt x="847" y="3960"/>
                      <a:pt x="424" y="3281"/>
                    </a:cubicBezTo>
                    <a:cubicBezTo>
                      <a:pt x="1" y="2589"/>
                      <a:pt x="385" y="1461"/>
                      <a:pt x="1282" y="744"/>
                    </a:cubicBezTo>
                    <a:cubicBezTo>
                      <a:pt x="2179" y="26"/>
                      <a:pt x="3269" y="0"/>
                      <a:pt x="3691" y="69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0"/>
              <p:cNvSpPr/>
              <p:nvPr/>
            </p:nvSpPr>
            <p:spPr>
              <a:xfrm>
                <a:off x="6865538" y="3792016"/>
                <a:ext cx="750767" cy="732533"/>
              </a:xfrm>
              <a:custGeom>
                <a:avLst/>
                <a:gdLst/>
                <a:ahLst/>
                <a:cxnLst/>
                <a:rect l="l" t="t" r="r" b="b"/>
                <a:pathLst>
                  <a:path w="11611" h="11329" fill="none" extrusionOk="0">
                    <a:moveTo>
                      <a:pt x="2615" y="11008"/>
                    </a:moveTo>
                    <a:lnTo>
                      <a:pt x="1" y="1"/>
                    </a:lnTo>
                    <a:lnTo>
                      <a:pt x="8638" y="398"/>
                    </a:lnTo>
                    <a:lnTo>
                      <a:pt x="11611" y="1132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0"/>
              <p:cNvSpPr/>
              <p:nvPr/>
            </p:nvSpPr>
            <p:spPr>
              <a:xfrm>
                <a:off x="6901166" y="3942029"/>
                <a:ext cx="56765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629" fill="none" extrusionOk="0">
                    <a:moveTo>
                      <a:pt x="1" y="0"/>
                    </a:moveTo>
                    <a:lnTo>
                      <a:pt x="8779" y="628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4" name="Google Shape;2104;p30"/>
            <p:cNvGrpSpPr/>
            <p:nvPr/>
          </p:nvGrpSpPr>
          <p:grpSpPr>
            <a:xfrm>
              <a:off x="4095014" y="4295047"/>
              <a:ext cx="538913" cy="696042"/>
              <a:chOff x="4086298" y="4290102"/>
              <a:chExt cx="616535" cy="796296"/>
            </a:xfrm>
          </p:grpSpPr>
          <p:sp>
            <p:nvSpPr>
              <p:cNvPr id="2105" name="Google Shape;2105;p30"/>
              <p:cNvSpPr/>
              <p:nvPr/>
            </p:nvSpPr>
            <p:spPr>
              <a:xfrm>
                <a:off x="4086298" y="4651749"/>
                <a:ext cx="174129" cy="133458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064" extrusionOk="0">
                    <a:moveTo>
                      <a:pt x="1289" y="0"/>
                    </a:moveTo>
                    <a:cubicBezTo>
                      <a:pt x="635" y="0"/>
                      <a:pt x="88" y="392"/>
                      <a:pt x="52" y="917"/>
                    </a:cubicBezTo>
                    <a:cubicBezTo>
                      <a:pt x="1" y="1481"/>
                      <a:pt x="539" y="1993"/>
                      <a:pt x="1257" y="2057"/>
                    </a:cubicBezTo>
                    <a:cubicBezTo>
                      <a:pt x="1306" y="2062"/>
                      <a:pt x="1356" y="2064"/>
                      <a:pt x="1404" y="2064"/>
                    </a:cubicBezTo>
                    <a:cubicBezTo>
                      <a:pt x="2057" y="2064"/>
                      <a:pt x="2593" y="1672"/>
                      <a:pt x="2641" y="1147"/>
                    </a:cubicBezTo>
                    <a:cubicBezTo>
                      <a:pt x="2692" y="571"/>
                      <a:pt x="2154" y="58"/>
                      <a:pt x="1436" y="7"/>
                    </a:cubicBezTo>
                    <a:cubicBezTo>
                      <a:pt x="1387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0"/>
              <p:cNvSpPr/>
              <p:nvPr/>
            </p:nvSpPr>
            <p:spPr>
              <a:xfrm>
                <a:off x="4086298" y="4647999"/>
                <a:ext cx="174129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80" fill="none" extrusionOk="0">
                    <a:moveTo>
                      <a:pt x="2641" y="1205"/>
                    </a:moveTo>
                    <a:cubicBezTo>
                      <a:pt x="2590" y="1769"/>
                      <a:pt x="1974" y="2179"/>
                      <a:pt x="1257" y="2115"/>
                    </a:cubicBezTo>
                    <a:cubicBezTo>
                      <a:pt x="539" y="2051"/>
                      <a:pt x="1" y="1539"/>
                      <a:pt x="52" y="975"/>
                    </a:cubicBezTo>
                    <a:cubicBezTo>
                      <a:pt x="91" y="411"/>
                      <a:pt x="719" y="1"/>
                      <a:pt x="1436" y="65"/>
                    </a:cubicBezTo>
                    <a:cubicBezTo>
                      <a:pt x="2154" y="116"/>
                      <a:pt x="2692" y="629"/>
                      <a:pt x="2641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0"/>
              <p:cNvSpPr/>
              <p:nvPr/>
            </p:nvSpPr>
            <p:spPr>
              <a:xfrm>
                <a:off x="4368866" y="4949189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1"/>
                    </a:moveTo>
                    <a:cubicBezTo>
                      <a:pt x="636" y="1"/>
                      <a:pt x="100" y="393"/>
                      <a:pt x="52" y="930"/>
                    </a:cubicBezTo>
                    <a:cubicBezTo>
                      <a:pt x="1" y="1494"/>
                      <a:pt x="539" y="2006"/>
                      <a:pt x="1257" y="2070"/>
                    </a:cubicBezTo>
                    <a:cubicBezTo>
                      <a:pt x="1298" y="2073"/>
                      <a:pt x="1340" y="2075"/>
                      <a:pt x="1381" y="2075"/>
                    </a:cubicBezTo>
                    <a:cubicBezTo>
                      <a:pt x="2045" y="2075"/>
                      <a:pt x="2605" y="1691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1"/>
                      <a:pt x="12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0"/>
              <p:cNvSpPr/>
              <p:nvPr/>
            </p:nvSpPr>
            <p:spPr>
              <a:xfrm>
                <a:off x="4368866" y="4945503"/>
                <a:ext cx="174065" cy="14089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79" fill="none" extrusionOk="0">
                    <a:moveTo>
                      <a:pt x="2653" y="1205"/>
                    </a:moveTo>
                    <a:cubicBezTo>
                      <a:pt x="2602" y="1781"/>
                      <a:pt x="1974" y="2179"/>
                      <a:pt x="1257" y="2127"/>
                    </a:cubicBezTo>
                    <a:cubicBezTo>
                      <a:pt x="539" y="2063"/>
                      <a:pt x="1" y="1551"/>
                      <a:pt x="52" y="987"/>
                    </a:cubicBezTo>
                    <a:cubicBezTo>
                      <a:pt x="103" y="410"/>
                      <a:pt x="718" y="0"/>
                      <a:pt x="1436" y="64"/>
                    </a:cubicBezTo>
                    <a:cubicBezTo>
                      <a:pt x="2154" y="128"/>
                      <a:pt x="2692" y="641"/>
                      <a:pt x="2653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0"/>
              <p:cNvSpPr/>
              <p:nvPr/>
            </p:nvSpPr>
            <p:spPr>
              <a:xfrm>
                <a:off x="4252864" y="4290102"/>
                <a:ext cx="449969" cy="749086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11585" fill="none" extrusionOk="0">
                    <a:moveTo>
                      <a:pt x="1" y="6984"/>
                    </a:moveTo>
                    <a:lnTo>
                      <a:pt x="2897" y="0"/>
                    </a:lnTo>
                    <a:lnTo>
                      <a:pt x="6959" y="4536"/>
                    </a:lnTo>
                    <a:lnTo>
                      <a:pt x="4383" y="1158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0"/>
              <p:cNvSpPr/>
              <p:nvPr/>
            </p:nvSpPr>
            <p:spPr>
              <a:xfrm>
                <a:off x="4401196" y="4384506"/>
                <a:ext cx="262714" cy="30332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0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1" name="Google Shape;2111;p30"/>
            <p:cNvGrpSpPr/>
            <p:nvPr/>
          </p:nvGrpSpPr>
          <p:grpSpPr>
            <a:xfrm>
              <a:off x="-684325" y="4565830"/>
              <a:ext cx="538913" cy="696098"/>
              <a:chOff x="-1381427" y="4599887"/>
              <a:chExt cx="616535" cy="796360"/>
            </a:xfrm>
          </p:grpSpPr>
          <p:sp>
            <p:nvSpPr>
              <p:cNvPr id="2112" name="Google Shape;2112;p30"/>
              <p:cNvSpPr/>
              <p:nvPr/>
            </p:nvSpPr>
            <p:spPr>
              <a:xfrm>
                <a:off x="-1381427" y="4960888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314" y="1"/>
                    </a:moveTo>
                    <a:cubicBezTo>
                      <a:pt x="649" y="1"/>
                      <a:pt x="88" y="396"/>
                      <a:pt x="51" y="927"/>
                    </a:cubicBezTo>
                    <a:cubicBezTo>
                      <a:pt x="0" y="1491"/>
                      <a:pt x="538" y="2004"/>
                      <a:pt x="1256" y="2068"/>
                    </a:cubicBezTo>
                    <a:cubicBezTo>
                      <a:pt x="1306" y="2072"/>
                      <a:pt x="1355" y="2075"/>
                      <a:pt x="1403" y="2075"/>
                    </a:cubicBezTo>
                    <a:cubicBezTo>
                      <a:pt x="2056" y="2075"/>
                      <a:pt x="2592" y="1683"/>
                      <a:pt x="2640" y="1158"/>
                    </a:cubicBezTo>
                    <a:cubicBezTo>
                      <a:pt x="2691" y="581"/>
                      <a:pt x="2153" y="69"/>
                      <a:pt x="1435" y="5"/>
                    </a:cubicBezTo>
                    <a:cubicBezTo>
                      <a:pt x="1395" y="2"/>
                      <a:pt x="1354" y="1"/>
                      <a:pt x="1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0"/>
              <p:cNvSpPr/>
              <p:nvPr/>
            </p:nvSpPr>
            <p:spPr>
              <a:xfrm>
                <a:off x="-1381427" y="4957849"/>
                <a:ext cx="174065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80" fill="none" extrusionOk="0">
                    <a:moveTo>
                      <a:pt x="2640" y="1205"/>
                    </a:moveTo>
                    <a:cubicBezTo>
                      <a:pt x="2589" y="1769"/>
                      <a:pt x="1974" y="2179"/>
                      <a:pt x="1256" y="2115"/>
                    </a:cubicBezTo>
                    <a:cubicBezTo>
                      <a:pt x="538" y="2051"/>
                      <a:pt x="0" y="1538"/>
                      <a:pt x="51" y="974"/>
                    </a:cubicBezTo>
                    <a:cubicBezTo>
                      <a:pt x="90" y="411"/>
                      <a:pt x="718" y="1"/>
                      <a:pt x="1435" y="52"/>
                    </a:cubicBezTo>
                    <a:cubicBezTo>
                      <a:pt x="2153" y="116"/>
                      <a:pt x="2691" y="628"/>
                      <a:pt x="2640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0"/>
              <p:cNvSpPr/>
              <p:nvPr/>
            </p:nvSpPr>
            <p:spPr>
              <a:xfrm>
                <a:off x="-1098925" y="5259039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0"/>
                    </a:moveTo>
                    <a:cubicBezTo>
                      <a:pt x="636" y="0"/>
                      <a:pt x="100" y="392"/>
                      <a:pt x="52" y="917"/>
                    </a:cubicBezTo>
                    <a:cubicBezTo>
                      <a:pt x="1" y="1493"/>
                      <a:pt x="539" y="2006"/>
                      <a:pt x="1257" y="2070"/>
                    </a:cubicBezTo>
                    <a:cubicBezTo>
                      <a:pt x="1297" y="2073"/>
                      <a:pt x="1338" y="2074"/>
                      <a:pt x="1378" y="2074"/>
                    </a:cubicBezTo>
                    <a:cubicBezTo>
                      <a:pt x="2044" y="2074"/>
                      <a:pt x="2605" y="1679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0"/>
              <p:cNvSpPr/>
              <p:nvPr/>
            </p:nvSpPr>
            <p:spPr>
              <a:xfrm>
                <a:off x="-1098925" y="5255289"/>
                <a:ext cx="174065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80" fill="none" extrusionOk="0">
                    <a:moveTo>
                      <a:pt x="2653" y="1206"/>
                    </a:moveTo>
                    <a:cubicBezTo>
                      <a:pt x="2602" y="1769"/>
                      <a:pt x="1974" y="2179"/>
                      <a:pt x="1257" y="2128"/>
                    </a:cubicBezTo>
                    <a:cubicBezTo>
                      <a:pt x="539" y="2064"/>
                      <a:pt x="1" y="1551"/>
                      <a:pt x="52" y="975"/>
                    </a:cubicBezTo>
                    <a:cubicBezTo>
                      <a:pt x="103" y="411"/>
                      <a:pt x="718" y="1"/>
                      <a:pt x="1436" y="65"/>
                    </a:cubicBezTo>
                    <a:cubicBezTo>
                      <a:pt x="2154" y="129"/>
                      <a:pt x="2692" y="642"/>
                      <a:pt x="2653" y="12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0"/>
              <p:cNvSpPr/>
              <p:nvPr/>
            </p:nvSpPr>
            <p:spPr>
              <a:xfrm>
                <a:off x="-1214926" y="4599887"/>
                <a:ext cx="450034" cy="748310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11573" fill="none" extrusionOk="0">
                    <a:moveTo>
                      <a:pt x="1" y="6972"/>
                    </a:moveTo>
                    <a:lnTo>
                      <a:pt x="2897" y="1"/>
                    </a:lnTo>
                    <a:lnTo>
                      <a:pt x="6959" y="4537"/>
                    </a:lnTo>
                    <a:lnTo>
                      <a:pt x="4383" y="11572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0"/>
              <p:cNvSpPr/>
              <p:nvPr/>
            </p:nvSpPr>
            <p:spPr>
              <a:xfrm>
                <a:off x="-1066594" y="4694357"/>
                <a:ext cx="262714" cy="30332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1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18" name="Google Shape;2118;p30"/>
          <p:cNvGrpSpPr/>
          <p:nvPr/>
        </p:nvGrpSpPr>
        <p:grpSpPr>
          <a:xfrm rot="-1017617">
            <a:off x="-1356713" y="-916074"/>
            <a:ext cx="3617640" cy="2877885"/>
            <a:chOff x="-1221177" y="-856963"/>
            <a:chExt cx="3089277" cy="2457565"/>
          </a:xfrm>
        </p:grpSpPr>
        <p:grpSp>
          <p:nvGrpSpPr>
            <p:cNvPr id="2119" name="Google Shape;2119;p30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2120" name="Google Shape;2120;p30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0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0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0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0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5" name="Google Shape;2125;p30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2126" name="Google Shape;2126;p30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0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0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9" name="Google Shape;2129;p30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2130" name="Google Shape;2130;p30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0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0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05786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31"/>
          <p:cNvSpPr/>
          <p:nvPr/>
        </p:nvSpPr>
        <p:spPr>
          <a:xfrm rot="2005565">
            <a:off x="537745" y="-29040"/>
            <a:ext cx="8125737" cy="5510089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5" name="Google Shape;2135;p31"/>
          <p:cNvGrpSpPr/>
          <p:nvPr/>
        </p:nvGrpSpPr>
        <p:grpSpPr>
          <a:xfrm rot="1869449">
            <a:off x="6415553" y="-413197"/>
            <a:ext cx="4042356" cy="2363639"/>
            <a:chOff x="302500" y="1375325"/>
            <a:chExt cx="2796475" cy="1635150"/>
          </a:xfrm>
        </p:grpSpPr>
        <p:sp>
          <p:nvSpPr>
            <p:cNvPr id="2136" name="Google Shape;2136;p31"/>
            <p:cNvSpPr/>
            <p:nvPr/>
          </p:nvSpPr>
          <p:spPr>
            <a:xfrm>
              <a:off x="302500" y="1375325"/>
              <a:ext cx="2771800" cy="1298450"/>
            </a:xfrm>
            <a:custGeom>
              <a:avLst/>
              <a:gdLst/>
              <a:ahLst/>
              <a:cxnLst/>
              <a:rect l="l" t="t" r="r" b="b"/>
              <a:pathLst>
                <a:path w="110872" h="51938" fill="none" extrusionOk="0">
                  <a:moveTo>
                    <a:pt x="1" y="19556"/>
                  </a:moveTo>
                  <a:cubicBezTo>
                    <a:pt x="45082" y="1"/>
                    <a:pt x="69955" y="51937"/>
                    <a:pt x="110872" y="38393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1"/>
            <p:cNvSpPr/>
            <p:nvPr/>
          </p:nvSpPr>
          <p:spPr>
            <a:xfrm>
              <a:off x="345425" y="1584200"/>
              <a:ext cx="2734975" cy="1175100"/>
            </a:xfrm>
            <a:custGeom>
              <a:avLst/>
              <a:gdLst/>
              <a:ahLst/>
              <a:cxnLst/>
              <a:rect l="l" t="t" r="r" b="b"/>
              <a:pathLst>
                <a:path w="109399" h="47004" fill="none" extrusionOk="0">
                  <a:moveTo>
                    <a:pt x="1" y="17480"/>
                  </a:moveTo>
                  <a:cubicBezTo>
                    <a:pt x="44019" y="1"/>
                    <a:pt x="71967" y="47004"/>
                    <a:pt x="109398" y="32203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1"/>
            <p:cNvSpPr/>
            <p:nvPr/>
          </p:nvSpPr>
          <p:spPr>
            <a:xfrm>
              <a:off x="387725" y="1788275"/>
              <a:ext cx="2699075" cy="1055925"/>
            </a:xfrm>
            <a:custGeom>
              <a:avLst/>
              <a:gdLst/>
              <a:ahLst/>
              <a:cxnLst/>
              <a:rect l="l" t="t" r="r" b="b"/>
              <a:pathLst>
                <a:path w="107963" h="42237" fill="none" extrusionOk="0">
                  <a:moveTo>
                    <a:pt x="0" y="15660"/>
                  </a:moveTo>
                  <a:cubicBezTo>
                    <a:pt x="43134" y="1"/>
                    <a:pt x="73914" y="42237"/>
                    <a:pt x="107962" y="2621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1"/>
            <p:cNvSpPr/>
            <p:nvPr/>
          </p:nvSpPr>
          <p:spPr>
            <a:xfrm>
              <a:off x="432575" y="1989150"/>
              <a:ext cx="2660300" cy="938675"/>
            </a:xfrm>
            <a:custGeom>
              <a:avLst/>
              <a:gdLst/>
              <a:ahLst/>
              <a:cxnLst/>
              <a:rect l="l" t="t" r="r" b="b"/>
              <a:pathLst>
                <a:path w="106412" h="37547" fill="none" extrusionOk="0">
                  <a:moveTo>
                    <a:pt x="0" y="13993"/>
                  </a:moveTo>
                  <a:cubicBezTo>
                    <a:pt x="42352" y="0"/>
                    <a:pt x="75721" y="37546"/>
                    <a:pt x="106412" y="2034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1"/>
            <p:cNvSpPr/>
            <p:nvPr/>
          </p:nvSpPr>
          <p:spPr>
            <a:xfrm>
              <a:off x="476450" y="2184250"/>
              <a:ext cx="2622525" cy="826225"/>
            </a:xfrm>
            <a:custGeom>
              <a:avLst/>
              <a:gdLst/>
              <a:ahLst/>
              <a:cxnLst/>
              <a:rect l="l" t="t" r="r" b="b"/>
              <a:pathLst>
                <a:path w="104901" h="33049" fill="none" extrusionOk="0">
                  <a:moveTo>
                    <a:pt x="1" y="12622"/>
                  </a:moveTo>
                  <a:cubicBezTo>
                    <a:pt x="41763" y="0"/>
                    <a:pt x="77477" y="33048"/>
                    <a:pt x="104900" y="1472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1"/>
            <p:cNvSpPr/>
            <p:nvPr/>
          </p:nvSpPr>
          <p:spPr>
            <a:xfrm>
              <a:off x="302500" y="1864200"/>
              <a:ext cx="173975" cy="635625"/>
            </a:xfrm>
            <a:custGeom>
              <a:avLst/>
              <a:gdLst/>
              <a:ahLst/>
              <a:cxnLst/>
              <a:rect l="l" t="t" r="r" b="b"/>
              <a:pathLst>
                <a:path w="6959" h="25425" fill="none" extrusionOk="0">
                  <a:moveTo>
                    <a:pt x="1" y="1"/>
                  </a:moveTo>
                  <a:lnTo>
                    <a:pt x="6959" y="2542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1"/>
            <p:cNvSpPr/>
            <p:nvPr/>
          </p:nvSpPr>
          <p:spPr>
            <a:xfrm>
              <a:off x="352475" y="1846575"/>
              <a:ext cx="174000" cy="635625"/>
            </a:xfrm>
            <a:custGeom>
              <a:avLst/>
              <a:gdLst/>
              <a:ahLst/>
              <a:cxnLst/>
              <a:rect l="l" t="t" r="r" b="b"/>
              <a:pathLst>
                <a:path w="6960" h="25425" fill="none" extrusionOk="0">
                  <a:moveTo>
                    <a:pt x="1" y="1"/>
                  </a:moveTo>
                  <a:lnTo>
                    <a:pt x="6959" y="2542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31"/>
          <p:cNvGrpSpPr/>
          <p:nvPr/>
        </p:nvGrpSpPr>
        <p:grpSpPr>
          <a:xfrm rot="-393298">
            <a:off x="8032434" y="675252"/>
            <a:ext cx="913881" cy="616649"/>
            <a:chOff x="192771" y="3915943"/>
            <a:chExt cx="674372" cy="454968"/>
          </a:xfrm>
        </p:grpSpPr>
        <p:sp>
          <p:nvSpPr>
            <p:cNvPr id="2144" name="Google Shape;2144;p31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1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1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7" name="Google Shape;2147;p31"/>
          <p:cNvGrpSpPr/>
          <p:nvPr/>
        </p:nvGrpSpPr>
        <p:grpSpPr>
          <a:xfrm rot="699418">
            <a:off x="8661242" y="1848205"/>
            <a:ext cx="1110730" cy="471468"/>
            <a:chOff x="-1548595" y="5064988"/>
            <a:chExt cx="762313" cy="323577"/>
          </a:xfrm>
        </p:grpSpPr>
        <p:sp>
          <p:nvSpPr>
            <p:cNvPr id="2148" name="Google Shape;2148;p31"/>
            <p:cNvSpPr/>
            <p:nvPr/>
          </p:nvSpPr>
          <p:spPr>
            <a:xfrm>
              <a:off x="-1548595" y="5241217"/>
              <a:ext cx="155333" cy="82684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48" y="1"/>
                  </a:moveTo>
                  <a:cubicBezTo>
                    <a:pt x="1195" y="1"/>
                    <a:pt x="444" y="332"/>
                    <a:pt x="244" y="829"/>
                  </a:cubicBezTo>
                  <a:cubicBezTo>
                    <a:pt x="0" y="1444"/>
                    <a:pt x="666" y="2084"/>
                    <a:pt x="1717" y="2251"/>
                  </a:cubicBezTo>
                  <a:cubicBezTo>
                    <a:pt x="1907" y="2283"/>
                    <a:pt x="2096" y="2298"/>
                    <a:pt x="2281" y="2298"/>
                  </a:cubicBezTo>
                  <a:cubicBezTo>
                    <a:pt x="3130" y="2298"/>
                    <a:pt x="3875" y="1975"/>
                    <a:pt x="4075" y="1469"/>
                  </a:cubicBezTo>
                  <a:cubicBezTo>
                    <a:pt x="4319" y="867"/>
                    <a:pt x="3652" y="226"/>
                    <a:pt x="2601" y="47"/>
                  </a:cubicBezTo>
                  <a:cubicBezTo>
                    <a:pt x="2415" y="16"/>
                    <a:pt x="2229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-1548595" y="5236433"/>
              <a:ext cx="155333" cy="92214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81" y="2563"/>
                    <a:pt x="1717" y="2384"/>
                  </a:cubicBezTo>
                  <a:cubicBezTo>
                    <a:pt x="666" y="2217"/>
                    <a:pt x="0" y="1577"/>
                    <a:pt x="244" y="962"/>
                  </a:cubicBezTo>
                  <a:cubicBezTo>
                    <a:pt x="487" y="359"/>
                    <a:pt x="1538" y="1"/>
                    <a:pt x="2601" y="180"/>
                  </a:cubicBezTo>
                  <a:cubicBezTo>
                    <a:pt x="3652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-1200204" y="5301134"/>
              <a:ext cx="155836" cy="82684"/>
            </a:xfrm>
            <a:custGeom>
              <a:avLst/>
              <a:gdLst/>
              <a:ahLst/>
              <a:cxnLst/>
              <a:rect l="l" t="t" r="r" b="b"/>
              <a:pathLst>
                <a:path w="4333" h="2299" extrusionOk="0">
                  <a:moveTo>
                    <a:pt x="2062" y="1"/>
                  </a:moveTo>
                  <a:cubicBezTo>
                    <a:pt x="1208" y="1"/>
                    <a:pt x="458" y="332"/>
                    <a:pt x="257" y="828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8" y="2283"/>
                    <a:pt x="2097" y="2298"/>
                    <a:pt x="2282" y="2298"/>
                  </a:cubicBezTo>
                  <a:cubicBezTo>
                    <a:pt x="3131" y="2298"/>
                    <a:pt x="3876" y="1975"/>
                    <a:pt x="4076" y="1469"/>
                  </a:cubicBezTo>
                  <a:cubicBezTo>
                    <a:pt x="4332" y="867"/>
                    <a:pt x="3666" y="226"/>
                    <a:pt x="2615" y="47"/>
                  </a:cubicBezTo>
                  <a:cubicBezTo>
                    <a:pt x="2429" y="15"/>
                    <a:pt x="2243" y="1"/>
                    <a:pt x="2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-1200204" y="5296351"/>
              <a:ext cx="155836" cy="92214"/>
            </a:xfrm>
            <a:custGeom>
              <a:avLst/>
              <a:gdLst/>
              <a:ahLst/>
              <a:cxnLst/>
              <a:rect l="l" t="t" r="r" b="b"/>
              <a:pathLst>
                <a:path w="4333" h="2564" fill="none" extrusionOk="0">
                  <a:moveTo>
                    <a:pt x="4076" y="1602"/>
                  </a:moveTo>
                  <a:cubicBezTo>
                    <a:pt x="3832" y="2217"/>
                    <a:pt x="2782" y="2563"/>
                    <a:pt x="1718" y="2384"/>
                  </a:cubicBezTo>
                  <a:cubicBezTo>
                    <a:pt x="667" y="2217"/>
                    <a:pt x="1" y="1577"/>
                    <a:pt x="257" y="961"/>
                  </a:cubicBezTo>
                  <a:cubicBezTo>
                    <a:pt x="501" y="359"/>
                    <a:pt x="1551" y="0"/>
                    <a:pt x="2615" y="180"/>
                  </a:cubicBezTo>
                  <a:cubicBezTo>
                    <a:pt x="3666" y="359"/>
                    <a:pt x="4332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-1409411" y="5064988"/>
              <a:ext cx="623130" cy="293151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0" y="6664"/>
                  </a:moveTo>
                  <a:lnTo>
                    <a:pt x="8329" y="1"/>
                  </a:lnTo>
                  <a:lnTo>
                    <a:pt x="17325" y="1449"/>
                  </a:lnTo>
                  <a:lnTo>
                    <a:pt x="9842" y="815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-1174381" y="5120302"/>
              <a:ext cx="321275" cy="56717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0" y="0"/>
                  </a:moveTo>
                  <a:lnTo>
                    <a:pt x="8932" y="157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31"/>
          <p:cNvGrpSpPr/>
          <p:nvPr/>
        </p:nvGrpSpPr>
        <p:grpSpPr>
          <a:xfrm rot="-2192916">
            <a:off x="8775286" y="821547"/>
            <a:ext cx="1303942" cy="838817"/>
            <a:chOff x="-30260" y="4314762"/>
            <a:chExt cx="1135405" cy="730436"/>
          </a:xfrm>
        </p:grpSpPr>
        <p:sp>
          <p:nvSpPr>
            <p:cNvPr id="2155" name="Google Shape;2155;p31"/>
            <p:cNvSpPr/>
            <p:nvPr/>
          </p:nvSpPr>
          <p:spPr>
            <a:xfrm rot="1144483">
              <a:off x="-7255" y="4548563"/>
              <a:ext cx="197034" cy="152973"/>
            </a:xfrm>
            <a:custGeom>
              <a:avLst/>
              <a:gdLst/>
              <a:ahLst/>
              <a:cxnLst/>
              <a:rect l="l" t="t" r="r" b="b"/>
              <a:pathLst>
                <a:path w="4615" h="3583" extrusionOk="0">
                  <a:moveTo>
                    <a:pt x="1901" y="1"/>
                  </a:moveTo>
                  <a:cubicBezTo>
                    <a:pt x="1102" y="1"/>
                    <a:pt x="435" y="408"/>
                    <a:pt x="244" y="1086"/>
                  </a:cubicBezTo>
                  <a:cubicBezTo>
                    <a:pt x="1" y="1995"/>
                    <a:pt x="706" y="3046"/>
                    <a:pt x="1846" y="3431"/>
                  </a:cubicBezTo>
                  <a:cubicBezTo>
                    <a:pt x="2138" y="3533"/>
                    <a:pt x="2430" y="3582"/>
                    <a:pt x="2707" y="3582"/>
                  </a:cubicBezTo>
                  <a:cubicBezTo>
                    <a:pt x="3499" y="3582"/>
                    <a:pt x="4168" y="3182"/>
                    <a:pt x="4358" y="2508"/>
                  </a:cubicBezTo>
                  <a:cubicBezTo>
                    <a:pt x="4614" y="1598"/>
                    <a:pt x="3896" y="535"/>
                    <a:pt x="2756" y="150"/>
                  </a:cubicBezTo>
                  <a:cubicBezTo>
                    <a:pt x="2465" y="49"/>
                    <a:pt x="2175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1"/>
            <p:cNvSpPr/>
            <p:nvPr/>
          </p:nvSpPr>
          <p:spPr>
            <a:xfrm rot="1144483">
              <a:off x="-7234" y="4537978"/>
              <a:ext cx="197034" cy="174022"/>
            </a:xfrm>
            <a:custGeom>
              <a:avLst/>
              <a:gdLst/>
              <a:ahLst/>
              <a:cxnLst/>
              <a:rect l="l" t="t" r="r" b="b"/>
              <a:pathLst>
                <a:path w="4615" h="4076" fill="none" extrusionOk="0">
                  <a:moveTo>
                    <a:pt x="4358" y="2756"/>
                  </a:moveTo>
                  <a:cubicBezTo>
                    <a:pt x="4101" y="3666"/>
                    <a:pt x="2974" y="4076"/>
                    <a:pt x="1846" y="3679"/>
                  </a:cubicBezTo>
                  <a:cubicBezTo>
                    <a:pt x="706" y="3294"/>
                    <a:pt x="1" y="2243"/>
                    <a:pt x="244" y="1334"/>
                  </a:cubicBezTo>
                  <a:cubicBezTo>
                    <a:pt x="501" y="424"/>
                    <a:pt x="1615" y="1"/>
                    <a:pt x="2756" y="398"/>
                  </a:cubicBezTo>
                  <a:cubicBezTo>
                    <a:pt x="3896" y="783"/>
                    <a:pt x="4614" y="1846"/>
                    <a:pt x="4358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1"/>
            <p:cNvSpPr/>
            <p:nvPr/>
          </p:nvSpPr>
          <p:spPr>
            <a:xfrm rot="1144483">
              <a:off x="433933" y="4773681"/>
              <a:ext cx="204121" cy="155663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81" y="0"/>
                  </a:moveTo>
                  <a:cubicBezTo>
                    <a:pt x="1156" y="0"/>
                    <a:pt x="457" y="410"/>
                    <a:pt x="257" y="1098"/>
                  </a:cubicBezTo>
                  <a:cubicBezTo>
                    <a:pt x="0" y="2020"/>
                    <a:pt x="731" y="3084"/>
                    <a:pt x="1910" y="3494"/>
                  </a:cubicBezTo>
                  <a:cubicBezTo>
                    <a:pt x="2211" y="3596"/>
                    <a:pt x="2513" y="3645"/>
                    <a:pt x="2800" y="3645"/>
                  </a:cubicBezTo>
                  <a:cubicBezTo>
                    <a:pt x="3624" y="3645"/>
                    <a:pt x="4324" y="3243"/>
                    <a:pt x="4524" y="2558"/>
                  </a:cubicBezTo>
                  <a:cubicBezTo>
                    <a:pt x="4780" y="1623"/>
                    <a:pt x="4037" y="547"/>
                    <a:pt x="2858" y="149"/>
                  </a:cubicBezTo>
                  <a:cubicBezTo>
                    <a:pt x="2561" y="48"/>
                    <a:pt x="2264" y="0"/>
                    <a:pt x="1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1"/>
            <p:cNvSpPr/>
            <p:nvPr/>
          </p:nvSpPr>
          <p:spPr>
            <a:xfrm rot="1144483">
              <a:off x="433947" y="4763095"/>
              <a:ext cx="204121" cy="176754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24" y="2806"/>
                  </a:moveTo>
                  <a:cubicBezTo>
                    <a:pt x="4255" y="3729"/>
                    <a:pt x="3076" y="4139"/>
                    <a:pt x="1910" y="3742"/>
                  </a:cubicBezTo>
                  <a:cubicBezTo>
                    <a:pt x="731" y="3332"/>
                    <a:pt x="0" y="2268"/>
                    <a:pt x="257" y="1346"/>
                  </a:cubicBezTo>
                  <a:cubicBezTo>
                    <a:pt x="526" y="423"/>
                    <a:pt x="1692" y="0"/>
                    <a:pt x="2858" y="397"/>
                  </a:cubicBezTo>
                  <a:cubicBezTo>
                    <a:pt x="4037" y="795"/>
                    <a:pt x="4780" y="1871"/>
                    <a:pt x="4524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1"/>
            <p:cNvSpPr/>
            <p:nvPr/>
          </p:nvSpPr>
          <p:spPr>
            <a:xfrm rot="1144483">
              <a:off x="176442" y="4444991"/>
              <a:ext cx="875957" cy="469978"/>
            </a:xfrm>
            <a:custGeom>
              <a:avLst/>
              <a:gdLst/>
              <a:ahLst/>
              <a:cxnLst/>
              <a:rect l="l" t="t" r="r" b="b"/>
              <a:pathLst>
                <a:path w="20517" h="11008" fill="none" extrusionOk="0">
                  <a:moveTo>
                    <a:pt x="0" y="9560"/>
                  </a:moveTo>
                  <a:lnTo>
                    <a:pt x="9022" y="0"/>
                  </a:lnTo>
                  <a:lnTo>
                    <a:pt x="20516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1"/>
            <p:cNvSpPr/>
            <p:nvPr/>
          </p:nvSpPr>
          <p:spPr>
            <a:xfrm rot="1144483">
              <a:off x="533233" y="4562096"/>
              <a:ext cx="483170" cy="61352"/>
            </a:xfrm>
            <a:custGeom>
              <a:avLst/>
              <a:gdLst/>
              <a:ahLst/>
              <a:cxnLst/>
              <a:rect l="l" t="t" r="r" b="b"/>
              <a:pathLst>
                <a:path w="11317" h="1437" fill="none" extrusionOk="0">
                  <a:moveTo>
                    <a:pt x="1" y="1"/>
                  </a:moveTo>
                  <a:lnTo>
                    <a:pt x="11316" y="143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1" name="Google Shape;2161;p31"/>
          <p:cNvGrpSpPr/>
          <p:nvPr/>
        </p:nvGrpSpPr>
        <p:grpSpPr>
          <a:xfrm rot="-3104141">
            <a:off x="7603638" y="-57662"/>
            <a:ext cx="913950" cy="616636"/>
            <a:chOff x="192771" y="3915943"/>
            <a:chExt cx="674372" cy="454968"/>
          </a:xfrm>
        </p:grpSpPr>
        <p:sp>
          <p:nvSpPr>
            <p:cNvPr id="2162" name="Google Shape;2162;p31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1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1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1"/>
          <p:cNvGrpSpPr/>
          <p:nvPr/>
        </p:nvGrpSpPr>
        <p:grpSpPr>
          <a:xfrm rot="498188">
            <a:off x="6861227" y="-925276"/>
            <a:ext cx="694574" cy="1544585"/>
            <a:chOff x="442825" y="1623300"/>
            <a:chExt cx="489525" cy="1088600"/>
          </a:xfrm>
        </p:grpSpPr>
        <p:sp>
          <p:nvSpPr>
            <p:cNvPr id="2166" name="Google Shape;2166;p31"/>
            <p:cNvSpPr/>
            <p:nvPr/>
          </p:nvSpPr>
          <p:spPr>
            <a:xfrm>
              <a:off x="442825" y="1623300"/>
              <a:ext cx="489525" cy="1084100"/>
            </a:xfrm>
            <a:custGeom>
              <a:avLst/>
              <a:gdLst/>
              <a:ahLst/>
              <a:cxnLst/>
              <a:rect l="l" t="t" r="r" b="b"/>
              <a:pathLst>
                <a:path w="19581" h="43364" fill="none" extrusionOk="0">
                  <a:moveTo>
                    <a:pt x="12815" y="27705"/>
                  </a:moveTo>
                  <a:cubicBezTo>
                    <a:pt x="8189" y="29909"/>
                    <a:pt x="5869" y="21759"/>
                    <a:pt x="11662" y="19516"/>
                  </a:cubicBezTo>
                  <a:cubicBezTo>
                    <a:pt x="18389" y="16902"/>
                    <a:pt x="19581" y="27987"/>
                    <a:pt x="14378" y="31190"/>
                  </a:cubicBezTo>
                  <a:cubicBezTo>
                    <a:pt x="9176" y="34394"/>
                    <a:pt x="0" y="29332"/>
                    <a:pt x="6613" y="19158"/>
                  </a:cubicBezTo>
                  <a:cubicBezTo>
                    <a:pt x="10995" y="12430"/>
                    <a:pt x="12597" y="3498"/>
                    <a:pt x="7830" y="1000"/>
                  </a:cubicBezTo>
                  <a:cubicBezTo>
                    <a:pt x="5908" y="0"/>
                    <a:pt x="4268" y="8688"/>
                    <a:pt x="11598" y="23143"/>
                  </a:cubicBezTo>
                  <a:cubicBezTo>
                    <a:pt x="18940" y="37597"/>
                    <a:pt x="17505" y="42505"/>
                    <a:pt x="13238" y="43364"/>
                  </a:cubicBez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678600" y="2571225"/>
              <a:ext cx="151250" cy="140675"/>
            </a:xfrm>
            <a:custGeom>
              <a:avLst/>
              <a:gdLst/>
              <a:ahLst/>
              <a:cxnLst/>
              <a:rect l="l" t="t" r="r" b="b"/>
              <a:pathLst>
                <a:path w="6050" h="5627" extrusionOk="0">
                  <a:moveTo>
                    <a:pt x="3025" y="1"/>
                  </a:moveTo>
                  <a:cubicBezTo>
                    <a:pt x="1359" y="1"/>
                    <a:pt x="1" y="1257"/>
                    <a:pt x="1" y="2807"/>
                  </a:cubicBezTo>
                  <a:cubicBezTo>
                    <a:pt x="1" y="4358"/>
                    <a:pt x="1359" y="5626"/>
                    <a:pt x="3025" y="5626"/>
                  </a:cubicBezTo>
                  <a:cubicBezTo>
                    <a:pt x="4691" y="5626"/>
                    <a:pt x="6049" y="4358"/>
                    <a:pt x="6049" y="2807"/>
                  </a:cubicBezTo>
                  <a:cubicBezTo>
                    <a:pt x="6049" y="1257"/>
                    <a:pt x="4691" y="1"/>
                    <a:pt x="3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678600" y="2571225"/>
              <a:ext cx="151250" cy="140675"/>
            </a:xfrm>
            <a:custGeom>
              <a:avLst/>
              <a:gdLst/>
              <a:ahLst/>
              <a:cxnLst/>
              <a:rect l="l" t="t" r="r" b="b"/>
              <a:pathLst>
                <a:path w="6050" h="5627" fill="none" extrusionOk="0">
                  <a:moveTo>
                    <a:pt x="6049" y="2807"/>
                  </a:moveTo>
                  <a:cubicBezTo>
                    <a:pt x="6049" y="4358"/>
                    <a:pt x="4691" y="5626"/>
                    <a:pt x="3025" y="5626"/>
                  </a:cubicBezTo>
                  <a:cubicBezTo>
                    <a:pt x="1359" y="5626"/>
                    <a:pt x="1" y="4358"/>
                    <a:pt x="1" y="2807"/>
                  </a:cubicBezTo>
                  <a:cubicBezTo>
                    <a:pt x="1" y="1257"/>
                    <a:pt x="1359" y="1"/>
                    <a:pt x="3025" y="1"/>
                  </a:cubicBezTo>
                  <a:cubicBezTo>
                    <a:pt x="4691" y="1"/>
                    <a:pt x="6049" y="1257"/>
                    <a:pt x="6049" y="28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9" name="Google Shape;2169;p31"/>
          <p:cNvGrpSpPr/>
          <p:nvPr/>
        </p:nvGrpSpPr>
        <p:grpSpPr>
          <a:xfrm rot="-8173174">
            <a:off x="-1535797" y="3656194"/>
            <a:ext cx="4225795" cy="2165735"/>
            <a:chOff x="-1459912" y="3884575"/>
            <a:chExt cx="4225775" cy="2165725"/>
          </a:xfrm>
        </p:grpSpPr>
        <p:sp>
          <p:nvSpPr>
            <p:cNvPr id="2170" name="Google Shape;2170;p31"/>
            <p:cNvSpPr/>
            <p:nvPr/>
          </p:nvSpPr>
          <p:spPr>
            <a:xfrm>
              <a:off x="-1459912" y="3889900"/>
              <a:ext cx="4225775" cy="2160400"/>
            </a:xfrm>
            <a:custGeom>
              <a:avLst/>
              <a:gdLst/>
              <a:ahLst/>
              <a:cxnLst/>
              <a:rect l="l" t="t" r="r" b="b"/>
              <a:pathLst>
                <a:path w="169031" h="86416" fill="none" extrusionOk="0">
                  <a:moveTo>
                    <a:pt x="0" y="10366"/>
                  </a:moveTo>
                  <a:cubicBezTo>
                    <a:pt x="15806" y="10335"/>
                    <a:pt x="31460" y="17630"/>
                    <a:pt x="41612" y="29697"/>
                  </a:cubicBezTo>
                  <a:cubicBezTo>
                    <a:pt x="50427" y="40184"/>
                    <a:pt x="54986" y="53558"/>
                    <a:pt x="62555" y="64987"/>
                  </a:cubicBezTo>
                  <a:cubicBezTo>
                    <a:pt x="70123" y="76385"/>
                    <a:pt x="82889" y="86416"/>
                    <a:pt x="96355" y="83893"/>
                  </a:cubicBezTo>
                  <a:cubicBezTo>
                    <a:pt x="105595" y="82191"/>
                    <a:pt x="112951" y="74804"/>
                    <a:pt x="117297" y="66476"/>
                  </a:cubicBezTo>
                  <a:cubicBezTo>
                    <a:pt x="121644" y="58117"/>
                    <a:pt x="123529" y="48755"/>
                    <a:pt x="125839" y="39667"/>
                  </a:cubicBezTo>
                  <a:cubicBezTo>
                    <a:pt x="128179" y="30549"/>
                    <a:pt x="131127" y="21308"/>
                    <a:pt x="137146" y="14074"/>
                  </a:cubicBezTo>
                  <a:cubicBezTo>
                    <a:pt x="144805" y="4925"/>
                    <a:pt x="157207" y="1"/>
                    <a:pt x="169031" y="136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-1327700" y="3884575"/>
              <a:ext cx="3961350" cy="2025125"/>
            </a:xfrm>
            <a:custGeom>
              <a:avLst/>
              <a:gdLst/>
              <a:ahLst/>
              <a:cxnLst/>
              <a:rect l="l" t="t" r="r" b="b"/>
              <a:pathLst>
                <a:path w="158454" h="81005" fill="none" extrusionOk="0">
                  <a:moveTo>
                    <a:pt x="0" y="9727"/>
                  </a:moveTo>
                  <a:cubicBezTo>
                    <a:pt x="14803" y="9697"/>
                    <a:pt x="29484" y="16536"/>
                    <a:pt x="39028" y="27843"/>
                  </a:cubicBezTo>
                  <a:cubicBezTo>
                    <a:pt x="47296" y="37661"/>
                    <a:pt x="51551" y="50214"/>
                    <a:pt x="58634" y="60914"/>
                  </a:cubicBezTo>
                  <a:cubicBezTo>
                    <a:pt x="65716" y="71613"/>
                    <a:pt x="77692" y="81005"/>
                    <a:pt x="90336" y="78665"/>
                  </a:cubicBezTo>
                  <a:cubicBezTo>
                    <a:pt x="98999" y="77054"/>
                    <a:pt x="105868" y="70123"/>
                    <a:pt x="109941" y="62312"/>
                  </a:cubicBezTo>
                  <a:cubicBezTo>
                    <a:pt x="114015" y="54500"/>
                    <a:pt x="115777" y="45716"/>
                    <a:pt x="117966" y="37175"/>
                  </a:cubicBezTo>
                  <a:cubicBezTo>
                    <a:pt x="120154" y="28633"/>
                    <a:pt x="122920" y="19971"/>
                    <a:pt x="128574" y="13223"/>
                  </a:cubicBezTo>
                  <a:cubicBezTo>
                    <a:pt x="135747" y="4621"/>
                    <a:pt x="147359" y="1"/>
                    <a:pt x="158453" y="130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-1195475" y="3886100"/>
              <a:ext cx="3696900" cy="1890625"/>
            </a:xfrm>
            <a:custGeom>
              <a:avLst/>
              <a:gdLst/>
              <a:ahLst/>
              <a:cxnLst/>
              <a:rect l="l" t="t" r="r" b="b"/>
              <a:pathLst>
                <a:path w="147876" h="75625" fill="none" extrusionOk="0">
                  <a:moveTo>
                    <a:pt x="0" y="9089"/>
                  </a:moveTo>
                  <a:cubicBezTo>
                    <a:pt x="13830" y="9058"/>
                    <a:pt x="27508" y="15442"/>
                    <a:pt x="36414" y="26019"/>
                  </a:cubicBezTo>
                  <a:cubicBezTo>
                    <a:pt x="44135" y="35168"/>
                    <a:pt x="48086" y="46871"/>
                    <a:pt x="54712" y="56871"/>
                  </a:cubicBezTo>
                  <a:cubicBezTo>
                    <a:pt x="61339" y="66840"/>
                    <a:pt x="72524" y="75625"/>
                    <a:pt x="84287" y="73406"/>
                  </a:cubicBezTo>
                  <a:cubicBezTo>
                    <a:pt x="92373" y="71916"/>
                    <a:pt x="98817" y="65473"/>
                    <a:pt x="102616" y="58178"/>
                  </a:cubicBezTo>
                  <a:cubicBezTo>
                    <a:pt x="106415" y="50883"/>
                    <a:pt x="108057" y="42676"/>
                    <a:pt x="110093" y="34712"/>
                  </a:cubicBezTo>
                  <a:cubicBezTo>
                    <a:pt x="112130" y="26749"/>
                    <a:pt x="114713" y="18663"/>
                    <a:pt x="120002" y="12341"/>
                  </a:cubicBezTo>
                  <a:cubicBezTo>
                    <a:pt x="126659" y="4317"/>
                    <a:pt x="137510" y="1"/>
                    <a:pt x="147875" y="121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-1063275" y="3888375"/>
              <a:ext cx="3432475" cy="1754625"/>
            </a:xfrm>
            <a:custGeom>
              <a:avLst/>
              <a:gdLst/>
              <a:ahLst/>
              <a:cxnLst/>
              <a:rect l="l" t="t" r="r" b="b"/>
              <a:pathLst>
                <a:path w="137299" h="70185" fill="none" extrusionOk="0">
                  <a:moveTo>
                    <a:pt x="1" y="8420"/>
                  </a:moveTo>
                  <a:cubicBezTo>
                    <a:pt x="12828" y="8420"/>
                    <a:pt x="25533" y="14317"/>
                    <a:pt x="33801" y="24135"/>
                  </a:cubicBezTo>
                  <a:cubicBezTo>
                    <a:pt x="40974" y="32646"/>
                    <a:pt x="44652" y="43497"/>
                    <a:pt x="50792" y="52767"/>
                  </a:cubicBezTo>
                  <a:cubicBezTo>
                    <a:pt x="56962" y="62038"/>
                    <a:pt x="67327" y="70184"/>
                    <a:pt x="78270" y="68148"/>
                  </a:cubicBezTo>
                  <a:cubicBezTo>
                    <a:pt x="85778" y="66749"/>
                    <a:pt x="91735" y="60762"/>
                    <a:pt x="95261" y="53983"/>
                  </a:cubicBezTo>
                  <a:cubicBezTo>
                    <a:pt x="98817" y="47205"/>
                    <a:pt x="100337" y="39606"/>
                    <a:pt x="102222" y="32220"/>
                  </a:cubicBezTo>
                  <a:cubicBezTo>
                    <a:pt x="104106" y="24804"/>
                    <a:pt x="106507" y="17296"/>
                    <a:pt x="111401" y="11429"/>
                  </a:cubicBezTo>
                  <a:cubicBezTo>
                    <a:pt x="117602" y="4013"/>
                    <a:pt x="127693" y="1"/>
                    <a:pt x="137298" y="112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-931050" y="3889900"/>
              <a:ext cx="3168025" cy="1619350"/>
            </a:xfrm>
            <a:custGeom>
              <a:avLst/>
              <a:gdLst/>
              <a:ahLst/>
              <a:cxnLst/>
              <a:rect l="l" t="t" r="r" b="b"/>
              <a:pathLst>
                <a:path w="126721" h="64774" fill="none" extrusionOk="0">
                  <a:moveTo>
                    <a:pt x="1" y="7782"/>
                  </a:moveTo>
                  <a:cubicBezTo>
                    <a:pt x="11855" y="7782"/>
                    <a:pt x="23588" y="13223"/>
                    <a:pt x="31217" y="22280"/>
                  </a:cubicBezTo>
                  <a:cubicBezTo>
                    <a:pt x="37813" y="30123"/>
                    <a:pt x="41217" y="40153"/>
                    <a:pt x="46901" y="48725"/>
                  </a:cubicBezTo>
                  <a:cubicBezTo>
                    <a:pt x="52555" y="57296"/>
                    <a:pt x="62130" y="64774"/>
                    <a:pt x="72221" y="62919"/>
                  </a:cubicBezTo>
                  <a:cubicBezTo>
                    <a:pt x="79151" y="61612"/>
                    <a:pt x="84683" y="56080"/>
                    <a:pt x="87936" y="49849"/>
                  </a:cubicBezTo>
                  <a:cubicBezTo>
                    <a:pt x="91188" y="43588"/>
                    <a:pt x="92616" y="36566"/>
                    <a:pt x="94349" y="29758"/>
                  </a:cubicBezTo>
                  <a:cubicBezTo>
                    <a:pt x="96082" y="22919"/>
                    <a:pt x="98300" y="15989"/>
                    <a:pt x="102829" y="10578"/>
                  </a:cubicBezTo>
                  <a:cubicBezTo>
                    <a:pt x="108544" y="3709"/>
                    <a:pt x="117845" y="1"/>
                    <a:pt x="126720" y="103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-842100" y="3889900"/>
              <a:ext cx="2956401" cy="1380172"/>
            </a:xfrm>
            <a:custGeom>
              <a:avLst/>
              <a:gdLst/>
              <a:ahLst/>
              <a:cxnLst/>
              <a:rect l="l" t="t" r="r" b="b"/>
              <a:pathLst>
                <a:path w="126721" h="64774" fill="none" extrusionOk="0">
                  <a:moveTo>
                    <a:pt x="1" y="7782"/>
                  </a:moveTo>
                  <a:cubicBezTo>
                    <a:pt x="11855" y="7782"/>
                    <a:pt x="23588" y="13223"/>
                    <a:pt x="31217" y="22280"/>
                  </a:cubicBezTo>
                  <a:cubicBezTo>
                    <a:pt x="37813" y="30123"/>
                    <a:pt x="41217" y="40153"/>
                    <a:pt x="46901" y="48725"/>
                  </a:cubicBezTo>
                  <a:cubicBezTo>
                    <a:pt x="52555" y="57296"/>
                    <a:pt x="62130" y="64774"/>
                    <a:pt x="72221" y="62919"/>
                  </a:cubicBezTo>
                  <a:cubicBezTo>
                    <a:pt x="79151" y="61612"/>
                    <a:pt x="84683" y="56080"/>
                    <a:pt x="87936" y="49849"/>
                  </a:cubicBezTo>
                  <a:cubicBezTo>
                    <a:pt x="91188" y="43588"/>
                    <a:pt x="92616" y="36566"/>
                    <a:pt x="94349" y="29758"/>
                  </a:cubicBezTo>
                  <a:cubicBezTo>
                    <a:pt x="96082" y="22919"/>
                    <a:pt x="98300" y="15989"/>
                    <a:pt x="102829" y="10578"/>
                  </a:cubicBezTo>
                  <a:cubicBezTo>
                    <a:pt x="108544" y="3709"/>
                    <a:pt x="117845" y="1"/>
                    <a:pt x="126720" y="103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6" name="Google Shape;2176;p31"/>
          <p:cNvGrpSpPr/>
          <p:nvPr/>
        </p:nvGrpSpPr>
        <p:grpSpPr>
          <a:xfrm rot="3469588">
            <a:off x="1044922" y="4740971"/>
            <a:ext cx="538919" cy="592509"/>
            <a:chOff x="5118856" y="3486300"/>
            <a:chExt cx="516312" cy="567655"/>
          </a:xfrm>
        </p:grpSpPr>
        <p:sp>
          <p:nvSpPr>
            <p:cNvPr id="2177" name="Google Shape;2177;p31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1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31"/>
          <p:cNvGrpSpPr/>
          <p:nvPr/>
        </p:nvGrpSpPr>
        <p:grpSpPr>
          <a:xfrm rot="-1739227">
            <a:off x="-577993" y="3678231"/>
            <a:ext cx="846041" cy="570057"/>
            <a:chOff x="897994" y="4240309"/>
            <a:chExt cx="967900" cy="652165"/>
          </a:xfrm>
        </p:grpSpPr>
        <p:sp>
          <p:nvSpPr>
            <p:cNvPr id="2181" name="Google Shape;2181;p31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6" name="Google Shape;2186;p31"/>
          <p:cNvGrpSpPr/>
          <p:nvPr/>
        </p:nvGrpSpPr>
        <p:grpSpPr>
          <a:xfrm rot="-260996">
            <a:off x="164206" y="3546598"/>
            <a:ext cx="1389219" cy="676555"/>
            <a:chOff x="1698430" y="4498823"/>
            <a:chExt cx="1589281" cy="773986"/>
          </a:xfrm>
        </p:grpSpPr>
        <p:sp>
          <p:nvSpPr>
            <p:cNvPr id="2187" name="Google Shape;2187;p31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7" name="Google Shape;2197;p31"/>
          <p:cNvGrpSpPr/>
          <p:nvPr/>
        </p:nvGrpSpPr>
        <p:grpSpPr>
          <a:xfrm rot="-260996">
            <a:off x="-64880" y="4697198"/>
            <a:ext cx="538924" cy="696056"/>
            <a:chOff x="3429335" y="3683515"/>
            <a:chExt cx="616535" cy="796296"/>
          </a:xfrm>
        </p:grpSpPr>
        <p:sp>
          <p:nvSpPr>
            <p:cNvPr id="2198" name="Google Shape;2198;p31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31"/>
          <p:cNvGrpSpPr/>
          <p:nvPr/>
        </p:nvGrpSpPr>
        <p:grpSpPr>
          <a:xfrm rot="1355679">
            <a:off x="1356398" y="4082626"/>
            <a:ext cx="399355" cy="730589"/>
            <a:chOff x="323987" y="610889"/>
            <a:chExt cx="341044" cy="623914"/>
          </a:xfrm>
        </p:grpSpPr>
        <p:sp>
          <p:nvSpPr>
            <p:cNvPr id="2205" name="Google Shape;2205;p31"/>
            <p:cNvSpPr/>
            <p:nvPr/>
          </p:nvSpPr>
          <p:spPr>
            <a:xfrm>
              <a:off x="323987" y="1036281"/>
              <a:ext cx="204986" cy="187814"/>
            </a:xfrm>
            <a:custGeom>
              <a:avLst/>
              <a:gdLst/>
              <a:ahLst/>
              <a:cxnLst/>
              <a:rect l="l" t="t" r="r" b="b"/>
              <a:pathLst>
                <a:path w="4345" h="3981" extrusionOk="0">
                  <a:moveTo>
                    <a:pt x="2671" y="0"/>
                  </a:moveTo>
                  <a:cubicBezTo>
                    <a:pt x="2077" y="0"/>
                    <a:pt x="1416" y="308"/>
                    <a:pt x="911" y="876"/>
                  </a:cubicBezTo>
                  <a:cubicBezTo>
                    <a:pt x="116" y="1760"/>
                    <a:pt x="1" y="2952"/>
                    <a:pt x="616" y="3580"/>
                  </a:cubicBezTo>
                  <a:cubicBezTo>
                    <a:pt x="879" y="3848"/>
                    <a:pt x="1237" y="3980"/>
                    <a:pt x="1629" y="3980"/>
                  </a:cubicBezTo>
                  <a:cubicBezTo>
                    <a:pt x="2154" y="3980"/>
                    <a:pt x="2738" y="3742"/>
                    <a:pt x="3230" y="3272"/>
                  </a:cubicBezTo>
                  <a:cubicBezTo>
                    <a:pt x="4127" y="2414"/>
                    <a:pt x="4345" y="1106"/>
                    <a:pt x="3679" y="402"/>
                  </a:cubicBezTo>
                  <a:cubicBezTo>
                    <a:pt x="3411" y="130"/>
                    <a:pt x="3055" y="0"/>
                    <a:pt x="26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1"/>
            <p:cNvSpPr/>
            <p:nvPr/>
          </p:nvSpPr>
          <p:spPr>
            <a:xfrm>
              <a:off x="323987" y="1022552"/>
              <a:ext cx="204986" cy="212252"/>
            </a:xfrm>
            <a:custGeom>
              <a:avLst/>
              <a:gdLst/>
              <a:ahLst/>
              <a:cxnLst/>
              <a:rect l="l" t="t" r="r" b="b"/>
              <a:pathLst>
                <a:path w="4345" h="4499" fill="none" extrusionOk="0">
                  <a:moveTo>
                    <a:pt x="3679" y="693"/>
                  </a:moveTo>
                  <a:cubicBezTo>
                    <a:pt x="4345" y="1397"/>
                    <a:pt x="4127" y="2705"/>
                    <a:pt x="3230" y="3563"/>
                  </a:cubicBezTo>
                  <a:cubicBezTo>
                    <a:pt x="2371" y="4383"/>
                    <a:pt x="1231" y="4499"/>
                    <a:pt x="616" y="3871"/>
                  </a:cubicBezTo>
                  <a:cubicBezTo>
                    <a:pt x="1" y="3243"/>
                    <a:pt x="116" y="2051"/>
                    <a:pt x="911" y="1167"/>
                  </a:cubicBezTo>
                  <a:cubicBezTo>
                    <a:pt x="1744" y="231"/>
                    <a:pt x="2999" y="1"/>
                    <a:pt x="3679" y="693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1"/>
            <p:cNvSpPr/>
            <p:nvPr/>
          </p:nvSpPr>
          <p:spPr>
            <a:xfrm>
              <a:off x="399563" y="1077560"/>
              <a:ext cx="61708" cy="29675"/>
            </a:xfrm>
            <a:custGeom>
              <a:avLst/>
              <a:gdLst/>
              <a:ahLst/>
              <a:cxnLst/>
              <a:rect l="l" t="t" r="r" b="b"/>
              <a:pathLst>
                <a:path w="1308" h="629" fill="none" extrusionOk="0">
                  <a:moveTo>
                    <a:pt x="1" y="629"/>
                  </a:moveTo>
                  <a:cubicBezTo>
                    <a:pt x="154" y="462"/>
                    <a:pt x="334" y="321"/>
                    <a:pt x="513" y="219"/>
                  </a:cubicBezTo>
                  <a:cubicBezTo>
                    <a:pt x="769" y="78"/>
                    <a:pt x="1103" y="1"/>
                    <a:pt x="1308" y="116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1"/>
            <p:cNvSpPr/>
            <p:nvPr/>
          </p:nvSpPr>
          <p:spPr>
            <a:xfrm>
              <a:off x="376588" y="1133181"/>
              <a:ext cx="8539" cy="41186"/>
            </a:xfrm>
            <a:custGeom>
              <a:avLst/>
              <a:gdLst/>
              <a:ahLst/>
              <a:cxnLst/>
              <a:rect l="l" t="t" r="r" b="b"/>
              <a:pathLst>
                <a:path w="181" h="873" fill="none" extrusionOk="0">
                  <a:moveTo>
                    <a:pt x="180" y="872"/>
                  </a:moveTo>
                  <a:cubicBezTo>
                    <a:pt x="26" y="731"/>
                    <a:pt x="1" y="385"/>
                    <a:pt x="142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>
              <a:off x="386259" y="610889"/>
              <a:ext cx="278772" cy="473379"/>
            </a:xfrm>
            <a:custGeom>
              <a:avLst/>
              <a:gdLst/>
              <a:ahLst/>
              <a:cxnLst/>
              <a:rect l="l" t="t" r="r" b="b"/>
              <a:pathLst>
                <a:path w="5909" h="10034" fill="none" extrusionOk="0">
                  <a:moveTo>
                    <a:pt x="2717" y="10034"/>
                  </a:moveTo>
                  <a:lnTo>
                    <a:pt x="1" y="0"/>
                  </a:lnTo>
                  <a:cubicBezTo>
                    <a:pt x="1" y="0"/>
                    <a:pt x="5908" y="3370"/>
                    <a:pt x="4588" y="5562"/>
                  </a:cubicBezTo>
                  <a:cubicBezTo>
                    <a:pt x="3973" y="6394"/>
                    <a:pt x="2807" y="4882"/>
                    <a:pt x="2807" y="4882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9299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32"/>
          <p:cNvSpPr/>
          <p:nvPr/>
        </p:nvSpPr>
        <p:spPr>
          <a:xfrm rot="-195">
            <a:off x="2772300" y="-371441"/>
            <a:ext cx="8685780" cy="5889887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2" name="Google Shape;2212;p32"/>
          <p:cNvGrpSpPr/>
          <p:nvPr/>
        </p:nvGrpSpPr>
        <p:grpSpPr>
          <a:xfrm rot="1733086" flipH="1">
            <a:off x="-3162295" y="3356722"/>
            <a:ext cx="8557404" cy="2706265"/>
            <a:chOff x="-2247300" y="3512811"/>
            <a:chExt cx="12801645" cy="4048499"/>
          </a:xfrm>
        </p:grpSpPr>
        <p:sp>
          <p:nvSpPr>
            <p:cNvPr id="2213" name="Google Shape;2213;p32"/>
            <p:cNvSpPr/>
            <p:nvPr/>
          </p:nvSpPr>
          <p:spPr>
            <a:xfrm>
              <a:off x="-2247300" y="3512811"/>
              <a:ext cx="12801645" cy="1688725"/>
            </a:xfrm>
            <a:custGeom>
              <a:avLst/>
              <a:gdLst/>
              <a:ahLst/>
              <a:cxnLst/>
              <a:rect l="l" t="t" r="r" b="b"/>
              <a:pathLst>
                <a:path w="197984" h="26117" fill="none" extrusionOk="0">
                  <a:moveTo>
                    <a:pt x="197984" y="26116"/>
                  </a:moveTo>
                  <a:cubicBezTo>
                    <a:pt x="177481" y="6472"/>
                    <a:pt x="154299" y="4549"/>
                    <a:pt x="142100" y="5959"/>
                  </a:cubicBezTo>
                  <a:cubicBezTo>
                    <a:pt x="119995" y="8522"/>
                    <a:pt x="114190" y="21567"/>
                    <a:pt x="96672" y="22490"/>
                  </a:cubicBezTo>
                  <a:cubicBezTo>
                    <a:pt x="79155" y="23412"/>
                    <a:pt x="64547" y="0"/>
                    <a:pt x="30409" y="4383"/>
                  </a:cubicBezTo>
                  <a:cubicBezTo>
                    <a:pt x="21669" y="5511"/>
                    <a:pt x="4049" y="8176"/>
                    <a:pt x="0" y="1987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2"/>
            <p:cNvSpPr/>
            <p:nvPr/>
          </p:nvSpPr>
          <p:spPr>
            <a:xfrm>
              <a:off x="-2244002" y="3666057"/>
              <a:ext cx="12672390" cy="1858587"/>
            </a:xfrm>
            <a:custGeom>
              <a:avLst/>
              <a:gdLst/>
              <a:ahLst/>
              <a:cxnLst/>
              <a:rect l="l" t="t" r="r" b="b"/>
              <a:pathLst>
                <a:path w="195985" h="28744" fill="none" extrusionOk="0">
                  <a:moveTo>
                    <a:pt x="195985" y="28744"/>
                  </a:moveTo>
                  <a:cubicBezTo>
                    <a:pt x="176725" y="8843"/>
                    <a:pt x="155914" y="4922"/>
                    <a:pt x="142907" y="6767"/>
                  </a:cubicBezTo>
                  <a:cubicBezTo>
                    <a:pt x="121648" y="9778"/>
                    <a:pt x="111051" y="27885"/>
                    <a:pt x="89599" y="23413"/>
                  </a:cubicBezTo>
                  <a:cubicBezTo>
                    <a:pt x="73286" y="20017"/>
                    <a:pt x="57601" y="1"/>
                    <a:pt x="29281" y="3576"/>
                  </a:cubicBezTo>
                  <a:cubicBezTo>
                    <a:pt x="20529" y="4665"/>
                    <a:pt x="4216" y="8984"/>
                    <a:pt x="0" y="405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2"/>
            <p:cNvSpPr/>
            <p:nvPr/>
          </p:nvSpPr>
          <p:spPr>
            <a:xfrm>
              <a:off x="-2240705" y="3822665"/>
              <a:ext cx="12542359" cy="2283662"/>
            </a:xfrm>
            <a:custGeom>
              <a:avLst/>
              <a:gdLst/>
              <a:ahLst/>
              <a:cxnLst/>
              <a:rect l="l" t="t" r="r" b="b"/>
              <a:pathLst>
                <a:path w="193974" h="35318" fill="none" extrusionOk="0">
                  <a:moveTo>
                    <a:pt x="193973" y="31319"/>
                  </a:moveTo>
                  <a:cubicBezTo>
                    <a:pt x="175969" y="11162"/>
                    <a:pt x="157516" y="5204"/>
                    <a:pt x="143715" y="7510"/>
                  </a:cubicBezTo>
                  <a:cubicBezTo>
                    <a:pt x="123289" y="10919"/>
                    <a:pt x="108065" y="35317"/>
                    <a:pt x="82526" y="24297"/>
                  </a:cubicBezTo>
                  <a:cubicBezTo>
                    <a:pt x="67482" y="17800"/>
                    <a:pt x="50656" y="1"/>
                    <a:pt x="28167" y="2718"/>
                  </a:cubicBezTo>
                  <a:cubicBezTo>
                    <a:pt x="19389" y="3781"/>
                    <a:pt x="4383" y="9740"/>
                    <a:pt x="1" y="6062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2"/>
            <p:cNvSpPr/>
            <p:nvPr/>
          </p:nvSpPr>
          <p:spPr>
            <a:xfrm>
              <a:off x="-2237407" y="3974295"/>
              <a:ext cx="12413103" cy="2837151"/>
            </a:xfrm>
            <a:custGeom>
              <a:avLst/>
              <a:gdLst/>
              <a:ahLst/>
              <a:cxnLst/>
              <a:rect l="l" t="t" r="r" b="b"/>
              <a:pathLst>
                <a:path w="191975" h="43878" fill="none" extrusionOk="0">
                  <a:moveTo>
                    <a:pt x="191974" y="33959"/>
                  </a:moveTo>
                  <a:cubicBezTo>
                    <a:pt x="175213" y="13559"/>
                    <a:pt x="159118" y="5537"/>
                    <a:pt x="144522" y="8343"/>
                  </a:cubicBezTo>
                  <a:cubicBezTo>
                    <a:pt x="124916" y="12085"/>
                    <a:pt x="104477" y="43877"/>
                    <a:pt x="75452" y="25245"/>
                  </a:cubicBezTo>
                  <a:cubicBezTo>
                    <a:pt x="61344" y="16198"/>
                    <a:pt x="43711" y="1"/>
                    <a:pt x="27039" y="1936"/>
                  </a:cubicBezTo>
                  <a:cubicBezTo>
                    <a:pt x="18236" y="2961"/>
                    <a:pt x="4537" y="10573"/>
                    <a:pt x="1" y="815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2"/>
            <p:cNvSpPr/>
            <p:nvPr/>
          </p:nvSpPr>
          <p:spPr>
            <a:xfrm>
              <a:off x="-2234045" y="4125148"/>
              <a:ext cx="12283784" cy="3436162"/>
            </a:xfrm>
            <a:custGeom>
              <a:avLst/>
              <a:gdLst/>
              <a:ahLst/>
              <a:cxnLst/>
              <a:rect l="l" t="t" r="r" b="b"/>
              <a:pathLst>
                <a:path w="189975" h="53142" fill="none" extrusionOk="0">
                  <a:moveTo>
                    <a:pt x="189975" y="36624"/>
                  </a:moveTo>
                  <a:cubicBezTo>
                    <a:pt x="174456" y="15980"/>
                    <a:pt x="160719" y="5856"/>
                    <a:pt x="145329" y="9175"/>
                  </a:cubicBezTo>
                  <a:cubicBezTo>
                    <a:pt x="126543" y="13237"/>
                    <a:pt x="100030" y="53141"/>
                    <a:pt x="68378" y="26218"/>
                  </a:cubicBezTo>
                  <a:cubicBezTo>
                    <a:pt x="54872" y="14737"/>
                    <a:pt x="36752" y="0"/>
                    <a:pt x="25924" y="1166"/>
                  </a:cubicBezTo>
                  <a:cubicBezTo>
                    <a:pt x="17095" y="2127"/>
                    <a:pt x="4703" y="11418"/>
                    <a:pt x="0" y="1023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8" name="Google Shape;2218;p32"/>
          <p:cNvGrpSpPr/>
          <p:nvPr/>
        </p:nvGrpSpPr>
        <p:grpSpPr>
          <a:xfrm rot="1733086" flipH="1">
            <a:off x="3497288" y="5333739"/>
            <a:ext cx="263660" cy="398257"/>
            <a:chOff x="159762" y="4811199"/>
            <a:chExt cx="394428" cy="595782"/>
          </a:xfrm>
        </p:grpSpPr>
        <p:sp>
          <p:nvSpPr>
            <p:cNvPr id="2219" name="Google Shape;2219;p32"/>
            <p:cNvSpPr/>
            <p:nvPr/>
          </p:nvSpPr>
          <p:spPr>
            <a:xfrm>
              <a:off x="344498" y="5198129"/>
              <a:ext cx="209692" cy="194239"/>
            </a:xfrm>
            <a:custGeom>
              <a:avLst/>
              <a:gdLst/>
              <a:ahLst/>
              <a:cxnLst/>
              <a:rect l="l" t="t" r="r" b="b"/>
              <a:pathLst>
                <a:path w="3243" h="3004" extrusionOk="0">
                  <a:moveTo>
                    <a:pt x="1963" y="0"/>
                  </a:moveTo>
                  <a:cubicBezTo>
                    <a:pt x="1465" y="0"/>
                    <a:pt x="917" y="284"/>
                    <a:pt x="552" y="795"/>
                  </a:cubicBezTo>
                  <a:cubicBezTo>
                    <a:pt x="1" y="1551"/>
                    <a:pt x="65" y="2487"/>
                    <a:pt x="718" y="2858"/>
                  </a:cubicBezTo>
                  <a:cubicBezTo>
                    <a:pt x="892" y="2957"/>
                    <a:pt x="1085" y="3003"/>
                    <a:pt x="1284" y="3003"/>
                  </a:cubicBezTo>
                  <a:cubicBezTo>
                    <a:pt x="1836" y="3003"/>
                    <a:pt x="2436" y="2648"/>
                    <a:pt x="2794" y="2064"/>
                  </a:cubicBezTo>
                  <a:cubicBezTo>
                    <a:pt x="3243" y="1321"/>
                    <a:pt x="3115" y="475"/>
                    <a:pt x="2525" y="142"/>
                  </a:cubicBezTo>
                  <a:cubicBezTo>
                    <a:pt x="2356" y="46"/>
                    <a:pt x="2163" y="0"/>
                    <a:pt x="1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2"/>
            <p:cNvSpPr/>
            <p:nvPr/>
          </p:nvSpPr>
          <p:spPr>
            <a:xfrm>
              <a:off x="344498" y="5185714"/>
              <a:ext cx="209692" cy="221267"/>
            </a:xfrm>
            <a:custGeom>
              <a:avLst/>
              <a:gdLst/>
              <a:ahLst/>
              <a:cxnLst/>
              <a:rect l="l" t="t" r="r" b="b"/>
              <a:pathLst>
                <a:path w="3243" h="3422" fill="none" extrusionOk="0">
                  <a:moveTo>
                    <a:pt x="718" y="3050"/>
                  </a:moveTo>
                  <a:cubicBezTo>
                    <a:pt x="65" y="2679"/>
                    <a:pt x="1" y="1743"/>
                    <a:pt x="552" y="987"/>
                  </a:cubicBezTo>
                  <a:cubicBezTo>
                    <a:pt x="1064" y="270"/>
                    <a:pt x="1936" y="1"/>
                    <a:pt x="2525" y="334"/>
                  </a:cubicBezTo>
                  <a:cubicBezTo>
                    <a:pt x="3115" y="667"/>
                    <a:pt x="3243" y="1513"/>
                    <a:pt x="2794" y="2256"/>
                  </a:cubicBezTo>
                  <a:cubicBezTo>
                    <a:pt x="2307" y="3050"/>
                    <a:pt x="1372" y="3422"/>
                    <a:pt x="718" y="305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2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2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fill="none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3" name="Google Shape;2223;p32"/>
          <p:cNvSpPr/>
          <p:nvPr/>
        </p:nvSpPr>
        <p:spPr>
          <a:xfrm rot="1732673" flipH="1">
            <a:off x="451036" y="3863166"/>
            <a:ext cx="310185" cy="342340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4" name="Google Shape;2224;p32"/>
          <p:cNvGrpSpPr/>
          <p:nvPr/>
        </p:nvGrpSpPr>
        <p:grpSpPr>
          <a:xfrm rot="1733086" flipH="1">
            <a:off x="29897" y="3154454"/>
            <a:ext cx="381657" cy="715082"/>
            <a:chOff x="5906877" y="4080403"/>
            <a:chExt cx="570948" cy="1069743"/>
          </a:xfrm>
        </p:grpSpPr>
        <p:sp>
          <p:nvSpPr>
            <p:cNvPr id="2225" name="Google Shape;2225;p32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32"/>
          <p:cNvGrpSpPr/>
          <p:nvPr/>
        </p:nvGrpSpPr>
        <p:grpSpPr>
          <a:xfrm rot="223104">
            <a:off x="4319535" y="4963406"/>
            <a:ext cx="489097" cy="546230"/>
            <a:chOff x="5491728" y="4594881"/>
            <a:chExt cx="639501" cy="714204"/>
          </a:xfrm>
        </p:grpSpPr>
        <p:sp>
          <p:nvSpPr>
            <p:cNvPr id="2229" name="Google Shape;2229;p32"/>
            <p:cNvSpPr/>
            <p:nvPr/>
          </p:nvSpPr>
          <p:spPr>
            <a:xfrm rot="1509493" flipH="1">
              <a:off x="5674061" y="5086641"/>
              <a:ext cx="260075" cy="164680"/>
            </a:xfrm>
            <a:custGeom>
              <a:avLst/>
              <a:gdLst/>
              <a:ahLst/>
              <a:cxnLst/>
              <a:rect l="l" t="t" r="r" b="b"/>
              <a:pathLst>
                <a:path w="4602" h="2914" extrusionOk="0">
                  <a:moveTo>
                    <a:pt x="3040" y="0"/>
                  </a:moveTo>
                  <a:cubicBezTo>
                    <a:pt x="2745" y="0"/>
                    <a:pt x="2423" y="45"/>
                    <a:pt x="2090" y="140"/>
                  </a:cubicBezTo>
                  <a:cubicBezTo>
                    <a:pt x="885" y="473"/>
                    <a:pt x="1" y="1344"/>
                    <a:pt x="116" y="2075"/>
                  </a:cubicBezTo>
                  <a:cubicBezTo>
                    <a:pt x="200" y="2606"/>
                    <a:pt x="792" y="2914"/>
                    <a:pt x="1573" y="2914"/>
                  </a:cubicBezTo>
                  <a:cubicBezTo>
                    <a:pt x="1865" y="2914"/>
                    <a:pt x="2184" y="2871"/>
                    <a:pt x="2513" y="2780"/>
                  </a:cubicBezTo>
                  <a:cubicBezTo>
                    <a:pt x="3717" y="2447"/>
                    <a:pt x="4601" y="1575"/>
                    <a:pt x="4486" y="845"/>
                  </a:cubicBezTo>
                  <a:cubicBezTo>
                    <a:pt x="4402" y="314"/>
                    <a:pt x="3819" y="0"/>
                    <a:pt x="3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0" name="Google Shape;2230;p32"/>
            <p:cNvGrpSpPr/>
            <p:nvPr/>
          </p:nvGrpSpPr>
          <p:grpSpPr>
            <a:xfrm rot="1509639" flipH="1">
              <a:off x="5595986" y="4658670"/>
              <a:ext cx="430984" cy="586627"/>
              <a:chOff x="-1795774" y="3888167"/>
              <a:chExt cx="493101" cy="671176"/>
            </a:xfrm>
          </p:grpSpPr>
          <p:sp>
            <p:nvSpPr>
              <p:cNvPr id="2231" name="Google Shape;2231;p32"/>
              <p:cNvSpPr/>
              <p:nvPr/>
            </p:nvSpPr>
            <p:spPr>
              <a:xfrm>
                <a:off x="-1795774" y="4344672"/>
                <a:ext cx="297565" cy="214671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20" fill="none" extrusionOk="0">
                    <a:moveTo>
                      <a:pt x="4486" y="1052"/>
                    </a:moveTo>
                    <a:cubicBezTo>
                      <a:pt x="4601" y="1782"/>
                      <a:pt x="3717" y="2654"/>
                      <a:pt x="2513" y="2987"/>
                    </a:cubicBezTo>
                    <a:cubicBezTo>
                      <a:pt x="1308" y="3320"/>
                      <a:pt x="232" y="3012"/>
                      <a:pt x="116" y="2282"/>
                    </a:cubicBezTo>
                    <a:cubicBezTo>
                      <a:pt x="1" y="1551"/>
                      <a:pt x="885" y="680"/>
                      <a:pt x="2090" y="347"/>
                    </a:cubicBezTo>
                    <a:cubicBezTo>
                      <a:pt x="3307" y="1"/>
                      <a:pt x="4371" y="321"/>
                      <a:pt x="4486" y="105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2"/>
              <p:cNvSpPr/>
              <p:nvPr/>
            </p:nvSpPr>
            <p:spPr>
              <a:xfrm>
                <a:off x="-1505770" y="3888167"/>
                <a:ext cx="203097" cy="543597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8407" fill="none" extrusionOk="0">
                    <a:moveTo>
                      <a:pt x="1" y="8406"/>
                    </a:moveTo>
                    <a:lnTo>
                      <a:pt x="314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3" name="Google Shape;2233;p32"/>
          <p:cNvGrpSpPr/>
          <p:nvPr/>
        </p:nvGrpSpPr>
        <p:grpSpPr>
          <a:xfrm rot="-1286215">
            <a:off x="2224354" y="4494121"/>
            <a:ext cx="646985" cy="435935"/>
            <a:chOff x="897994" y="4240309"/>
            <a:chExt cx="967900" cy="652165"/>
          </a:xfrm>
        </p:grpSpPr>
        <p:sp>
          <p:nvSpPr>
            <p:cNvPr id="2234" name="Google Shape;2234;p32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2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2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32"/>
          <p:cNvGrpSpPr/>
          <p:nvPr/>
        </p:nvGrpSpPr>
        <p:grpSpPr>
          <a:xfrm rot="-1286215">
            <a:off x="3885689" y="4912124"/>
            <a:ext cx="353986" cy="444231"/>
            <a:chOff x="-1130414" y="3808634"/>
            <a:chExt cx="529568" cy="664577"/>
          </a:xfrm>
        </p:grpSpPr>
        <p:sp>
          <p:nvSpPr>
            <p:cNvPr id="2238" name="Google Shape;2238;p32"/>
            <p:cNvSpPr/>
            <p:nvPr/>
          </p:nvSpPr>
          <p:spPr>
            <a:xfrm>
              <a:off x="-891751" y="3820984"/>
              <a:ext cx="290905" cy="163654"/>
            </a:xfrm>
            <a:custGeom>
              <a:avLst/>
              <a:gdLst/>
              <a:ahLst/>
              <a:cxnLst/>
              <a:rect l="l" t="t" r="r" b="b"/>
              <a:pathLst>
                <a:path w="4499" h="2531" extrusionOk="0">
                  <a:moveTo>
                    <a:pt x="3318" y="1"/>
                  </a:moveTo>
                  <a:cubicBezTo>
                    <a:pt x="2767" y="1"/>
                    <a:pt x="2047" y="215"/>
                    <a:pt x="1410" y="591"/>
                  </a:cubicBezTo>
                  <a:cubicBezTo>
                    <a:pt x="449" y="1142"/>
                    <a:pt x="0" y="1885"/>
                    <a:pt x="334" y="2269"/>
                  </a:cubicBezTo>
                  <a:cubicBezTo>
                    <a:pt x="481" y="2444"/>
                    <a:pt x="763" y="2530"/>
                    <a:pt x="1119" y="2530"/>
                  </a:cubicBezTo>
                  <a:cubicBezTo>
                    <a:pt x="1598" y="2530"/>
                    <a:pt x="2211" y="2373"/>
                    <a:pt x="2807" y="2064"/>
                  </a:cubicBezTo>
                  <a:cubicBezTo>
                    <a:pt x="3922" y="1501"/>
                    <a:pt x="4498" y="642"/>
                    <a:pt x="4050" y="219"/>
                  </a:cubicBezTo>
                  <a:cubicBezTo>
                    <a:pt x="3892" y="70"/>
                    <a:pt x="3632" y="1"/>
                    <a:pt x="3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2"/>
            <p:cNvSpPr/>
            <p:nvPr/>
          </p:nvSpPr>
          <p:spPr>
            <a:xfrm>
              <a:off x="-891751" y="3808634"/>
              <a:ext cx="290905" cy="185639"/>
            </a:xfrm>
            <a:custGeom>
              <a:avLst/>
              <a:gdLst/>
              <a:ahLst/>
              <a:cxnLst/>
              <a:rect l="l" t="t" r="r" b="b"/>
              <a:pathLst>
                <a:path w="4499" h="2871" fill="none" extrusionOk="0">
                  <a:moveTo>
                    <a:pt x="4050" y="410"/>
                  </a:moveTo>
                  <a:cubicBezTo>
                    <a:pt x="4498" y="833"/>
                    <a:pt x="3922" y="1692"/>
                    <a:pt x="2807" y="2255"/>
                  </a:cubicBezTo>
                  <a:cubicBezTo>
                    <a:pt x="1769" y="2794"/>
                    <a:pt x="680" y="2870"/>
                    <a:pt x="334" y="2460"/>
                  </a:cubicBezTo>
                  <a:cubicBezTo>
                    <a:pt x="0" y="2076"/>
                    <a:pt x="449" y="1333"/>
                    <a:pt x="1410" y="782"/>
                  </a:cubicBezTo>
                  <a:cubicBezTo>
                    <a:pt x="2410" y="192"/>
                    <a:pt x="3614" y="0"/>
                    <a:pt x="4050" y="41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2"/>
            <p:cNvSpPr/>
            <p:nvPr/>
          </p:nvSpPr>
          <p:spPr>
            <a:xfrm>
              <a:off x="-1130414" y="3927092"/>
              <a:ext cx="258640" cy="546118"/>
            </a:xfrm>
            <a:custGeom>
              <a:avLst/>
              <a:gdLst/>
              <a:ahLst/>
              <a:cxnLst/>
              <a:rect l="l" t="t" r="r" b="b"/>
              <a:pathLst>
                <a:path w="4000" h="8446" fill="none" extrusionOk="0">
                  <a:moveTo>
                    <a:pt x="3999" y="1"/>
                  </a:moveTo>
                  <a:lnTo>
                    <a:pt x="1" y="8445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32"/>
          <p:cNvGrpSpPr/>
          <p:nvPr/>
        </p:nvGrpSpPr>
        <p:grpSpPr>
          <a:xfrm rot="-1286215">
            <a:off x="3030094" y="4559747"/>
            <a:ext cx="916125" cy="388867"/>
            <a:chOff x="255847" y="3748111"/>
            <a:chExt cx="1370537" cy="581751"/>
          </a:xfrm>
        </p:grpSpPr>
        <p:sp>
          <p:nvSpPr>
            <p:cNvPr id="2242" name="Google Shape;2242;p32"/>
            <p:cNvSpPr/>
            <p:nvPr/>
          </p:nvSpPr>
          <p:spPr>
            <a:xfrm>
              <a:off x="255847" y="4064917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8" name="Google Shape;2248;p32"/>
          <p:cNvGrpSpPr/>
          <p:nvPr/>
        </p:nvGrpSpPr>
        <p:grpSpPr>
          <a:xfrm rot="-1286215">
            <a:off x="957308" y="4495379"/>
            <a:ext cx="1062343" cy="517365"/>
            <a:chOff x="1698430" y="4498823"/>
            <a:chExt cx="1589281" cy="773986"/>
          </a:xfrm>
        </p:grpSpPr>
        <p:sp>
          <p:nvSpPr>
            <p:cNvPr id="2249" name="Google Shape;2249;p32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5" name="Google Shape;2255;p32"/>
          <p:cNvGrpSpPr/>
          <p:nvPr/>
        </p:nvGrpSpPr>
        <p:grpSpPr>
          <a:xfrm rot="1733086" flipH="1">
            <a:off x="-541853" y="2660796"/>
            <a:ext cx="558917" cy="617053"/>
            <a:chOff x="6799261" y="3792016"/>
            <a:chExt cx="836125" cy="923094"/>
          </a:xfrm>
        </p:grpSpPr>
        <p:sp>
          <p:nvSpPr>
            <p:cNvPr id="2256" name="Google Shape;2256;p32"/>
            <p:cNvSpPr/>
            <p:nvPr/>
          </p:nvSpPr>
          <p:spPr>
            <a:xfrm>
              <a:off x="6799261" y="4450327"/>
              <a:ext cx="253597" cy="227733"/>
            </a:xfrm>
            <a:custGeom>
              <a:avLst/>
              <a:gdLst/>
              <a:ahLst/>
              <a:cxnLst/>
              <a:rect l="l" t="t" r="r" b="b"/>
              <a:pathLst>
                <a:path w="3922" h="3522" extrusionOk="0">
                  <a:moveTo>
                    <a:pt x="2548" y="0"/>
                  </a:moveTo>
                  <a:cubicBezTo>
                    <a:pt x="2122" y="0"/>
                    <a:pt x="1633" y="183"/>
                    <a:pt x="1192" y="545"/>
                  </a:cubicBezTo>
                  <a:cubicBezTo>
                    <a:pt x="346" y="1250"/>
                    <a:pt x="0" y="2352"/>
                    <a:pt x="423" y="3031"/>
                  </a:cubicBezTo>
                  <a:cubicBezTo>
                    <a:pt x="625" y="3358"/>
                    <a:pt x="974" y="3522"/>
                    <a:pt x="1377" y="3522"/>
                  </a:cubicBezTo>
                  <a:cubicBezTo>
                    <a:pt x="1796" y="3522"/>
                    <a:pt x="2273" y="3345"/>
                    <a:pt x="2704" y="2993"/>
                  </a:cubicBezTo>
                  <a:cubicBezTo>
                    <a:pt x="3563" y="2288"/>
                    <a:pt x="3922" y="1173"/>
                    <a:pt x="3499" y="494"/>
                  </a:cubicBezTo>
                  <a:cubicBezTo>
                    <a:pt x="3299" y="164"/>
                    <a:pt x="2952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2"/>
            <p:cNvSpPr/>
            <p:nvPr/>
          </p:nvSpPr>
          <p:spPr>
            <a:xfrm>
              <a:off x="6799261" y="4438300"/>
              <a:ext cx="253597" cy="251139"/>
            </a:xfrm>
            <a:custGeom>
              <a:avLst/>
              <a:gdLst/>
              <a:ahLst/>
              <a:cxnLst/>
              <a:rect l="l" t="t" r="r" b="b"/>
              <a:pathLst>
                <a:path w="3922" h="3884" fill="none" extrusionOk="0">
                  <a:moveTo>
                    <a:pt x="3499" y="680"/>
                  </a:moveTo>
                  <a:cubicBezTo>
                    <a:pt x="3922" y="1359"/>
                    <a:pt x="3563" y="2474"/>
                    <a:pt x="2704" y="3179"/>
                  </a:cubicBezTo>
                  <a:cubicBezTo>
                    <a:pt x="1859" y="3871"/>
                    <a:pt x="833" y="3884"/>
                    <a:pt x="423" y="3217"/>
                  </a:cubicBezTo>
                  <a:cubicBezTo>
                    <a:pt x="0" y="2538"/>
                    <a:pt x="346" y="1436"/>
                    <a:pt x="1192" y="731"/>
                  </a:cubicBezTo>
                  <a:cubicBezTo>
                    <a:pt x="2051" y="27"/>
                    <a:pt x="3089" y="1"/>
                    <a:pt x="3499" y="68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2"/>
            <p:cNvSpPr/>
            <p:nvPr/>
          </p:nvSpPr>
          <p:spPr>
            <a:xfrm>
              <a:off x="7369310" y="4471213"/>
              <a:ext cx="266076" cy="232323"/>
            </a:xfrm>
            <a:custGeom>
              <a:avLst/>
              <a:gdLst/>
              <a:ahLst/>
              <a:cxnLst/>
              <a:rect l="l" t="t" r="r" b="b"/>
              <a:pathLst>
                <a:path w="4115" h="3593" extrusionOk="0">
                  <a:moveTo>
                    <a:pt x="2700" y="1"/>
                  </a:moveTo>
                  <a:cubicBezTo>
                    <a:pt x="2254" y="1"/>
                    <a:pt x="1743" y="187"/>
                    <a:pt x="1282" y="556"/>
                  </a:cubicBezTo>
                  <a:cubicBezTo>
                    <a:pt x="385" y="1273"/>
                    <a:pt x="1" y="2401"/>
                    <a:pt x="424" y="3093"/>
                  </a:cubicBezTo>
                  <a:cubicBezTo>
                    <a:pt x="631" y="3426"/>
                    <a:pt x="993" y="3593"/>
                    <a:pt x="1414" y="3593"/>
                  </a:cubicBezTo>
                  <a:cubicBezTo>
                    <a:pt x="1850" y="3593"/>
                    <a:pt x="2350" y="3413"/>
                    <a:pt x="2807" y="3054"/>
                  </a:cubicBezTo>
                  <a:cubicBezTo>
                    <a:pt x="3717" y="2337"/>
                    <a:pt x="4114" y="1196"/>
                    <a:pt x="3691" y="504"/>
                  </a:cubicBezTo>
                  <a:cubicBezTo>
                    <a:pt x="3486" y="168"/>
                    <a:pt x="3122" y="1"/>
                    <a:pt x="2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2"/>
            <p:cNvSpPr/>
            <p:nvPr/>
          </p:nvSpPr>
          <p:spPr>
            <a:xfrm>
              <a:off x="7369310" y="4459056"/>
              <a:ext cx="266076" cy="256054"/>
            </a:xfrm>
            <a:custGeom>
              <a:avLst/>
              <a:gdLst/>
              <a:ahLst/>
              <a:cxnLst/>
              <a:rect l="l" t="t" r="r" b="b"/>
              <a:pathLst>
                <a:path w="4115" h="3960" fill="none" extrusionOk="0">
                  <a:moveTo>
                    <a:pt x="3691" y="692"/>
                  </a:moveTo>
                  <a:cubicBezTo>
                    <a:pt x="4114" y="1384"/>
                    <a:pt x="3717" y="2525"/>
                    <a:pt x="2807" y="3242"/>
                  </a:cubicBezTo>
                  <a:cubicBezTo>
                    <a:pt x="1910" y="3947"/>
                    <a:pt x="847" y="3960"/>
                    <a:pt x="424" y="3281"/>
                  </a:cubicBezTo>
                  <a:cubicBezTo>
                    <a:pt x="1" y="2589"/>
                    <a:pt x="385" y="1461"/>
                    <a:pt x="1282" y="744"/>
                  </a:cubicBezTo>
                  <a:cubicBezTo>
                    <a:pt x="2179" y="26"/>
                    <a:pt x="3269" y="0"/>
                    <a:pt x="3691" y="69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2"/>
            <p:cNvSpPr/>
            <p:nvPr/>
          </p:nvSpPr>
          <p:spPr>
            <a:xfrm>
              <a:off x="6865538" y="3792016"/>
              <a:ext cx="750767" cy="732533"/>
            </a:xfrm>
            <a:custGeom>
              <a:avLst/>
              <a:gdLst/>
              <a:ahLst/>
              <a:cxnLst/>
              <a:rect l="l" t="t" r="r" b="b"/>
              <a:pathLst>
                <a:path w="11611" h="11329" fill="none" extrusionOk="0">
                  <a:moveTo>
                    <a:pt x="2615" y="11008"/>
                  </a:moveTo>
                  <a:lnTo>
                    <a:pt x="1" y="1"/>
                  </a:lnTo>
                  <a:lnTo>
                    <a:pt x="8638" y="398"/>
                  </a:lnTo>
                  <a:lnTo>
                    <a:pt x="11611" y="11329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2"/>
            <p:cNvSpPr/>
            <p:nvPr/>
          </p:nvSpPr>
          <p:spPr>
            <a:xfrm>
              <a:off x="6901166" y="3942029"/>
              <a:ext cx="567650" cy="40671"/>
            </a:xfrm>
            <a:custGeom>
              <a:avLst/>
              <a:gdLst/>
              <a:ahLst/>
              <a:cxnLst/>
              <a:rect l="l" t="t" r="r" b="b"/>
              <a:pathLst>
                <a:path w="8779" h="629" fill="none" extrusionOk="0">
                  <a:moveTo>
                    <a:pt x="1" y="0"/>
                  </a:moveTo>
                  <a:lnTo>
                    <a:pt x="8779" y="62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32"/>
          <p:cNvGrpSpPr/>
          <p:nvPr/>
        </p:nvGrpSpPr>
        <p:grpSpPr>
          <a:xfrm rot="1733086" flipH="1">
            <a:off x="731158" y="4175482"/>
            <a:ext cx="412130" cy="532293"/>
            <a:chOff x="3429335" y="3683515"/>
            <a:chExt cx="616535" cy="796296"/>
          </a:xfrm>
        </p:grpSpPr>
        <p:sp>
          <p:nvSpPr>
            <p:cNvPr id="2263" name="Google Shape;2263;p32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2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2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2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2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2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9" name="Google Shape;2269;p32"/>
          <p:cNvGrpSpPr/>
          <p:nvPr/>
        </p:nvGrpSpPr>
        <p:grpSpPr>
          <a:xfrm rot="1733086" flipH="1">
            <a:off x="4731206" y="4861364"/>
            <a:ext cx="412130" cy="532336"/>
            <a:chOff x="-1381427" y="4599887"/>
            <a:chExt cx="616535" cy="796360"/>
          </a:xfrm>
        </p:grpSpPr>
        <p:sp>
          <p:nvSpPr>
            <p:cNvPr id="2270" name="Google Shape;2270;p32"/>
            <p:cNvSpPr/>
            <p:nvPr/>
          </p:nvSpPr>
          <p:spPr>
            <a:xfrm>
              <a:off x="-1381427" y="4960888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314" y="1"/>
                  </a:moveTo>
                  <a:cubicBezTo>
                    <a:pt x="649" y="1"/>
                    <a:pt x="88" y="396"/>
                    <a:pt x="51" y="927"/>
                  </a:cubicBezTo>
                  <a:cubicBezTo>
                    <a:pt x="0" y="1491"/>
                    <a:pt x="538" y="2004"/>
                    <a:pt x="1256" y="2068"/>
                  </a:cubicBezTo>
                  <a:cubicBezTo>
                    <a:pt x="1306" y="2072"/>
                    <a:pt x="1355" y="2075"/>
                    <a:pt x="1403" y="2075"/>
                  </a:cubicBezTo>
                  <a:cubicBezTo>
                    <a:pt x="2056" y="2075"/>
                    <a:pt x="2592" y="1683"/>
                    <a:pt x="2640" y="1158"/>
                  </a:cubicBezTo>
                  <a:cubicBezTo>
                    <a:pt x="2691" y="581"/>
                    <a:pt x="2153" y="69"/>
                    <a:pt x="1435" y="5"/>
                  </a:cubicBezTo>
                  <a:cubicBezTo>
                    <a:pt x="1395" y="2"/>
                    <a:pt x="1354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2"/>
            <p:cNvSpPr/>
            <p:nvPr/>
          </p:nvSpPr>
          <p:spPr>
            <a:xfrm>
              <a:off x="-1381427" y="495784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40" y="1205"/>
                  </a:moveTo>
                  <a:cubicBezTo>
                    <a:pt x="2589" y="1769"/>
                    <a:pt x="1974" y="2179"/>
                    <a:pt x="1256" y="2115"/>
                  </a:cubicBezTo>
                  <a:cubicBezTo>
                    <a:pt x="538" y="2051"/>
                    <a:pt x="0" y="1538"/>
                    <a:pt x="51" y="974"/>
                  </a:cubicBezTo>
                  <a:cubicBezTo>
                    <a:pt x="90" y="411"/>
                    <a:pt x="718" y="1"/>
                    <a:pt x="1435" y="52"/>
                  </a:cubicBezTo>
                  <a:cubicBezTo>
                    <a:pt x="2153" y="116"/>
                    <a:pt x="2691" y="628"/>
                    <a:pt x="2640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-1098925" y="5259039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0"/>
                  </a:moveTo>
                  <a:cubicBezTo>
                    <a:pt x="636" y="0"/>
                    <a:pt x="100" y="392"/>
                    <a:pt x="52" y="917"/>
                  </a:cubicBezTo>
                  <a:cubicBezTo>
                    <a:pt x="1" y="1493"/>
                    <a:pt x="539" y="2006"/>
                    <a:pt x="1257" y="2070"/>
                  </a:cubicBezTo>
                  <a:cubicBezTo>
                    <a:pt x="1297" y="2073"/>
                    <a:pt x="1338" y="2074"/>
                    <a:pt x="1378" y="2074"/>
                  </a:cubicBezTo>
                  <a:cubicBezTo>
                    <a:pt x="2044" y="2074"/>
                    <a:pt x="2605" y="1679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2"/>
            <p:cNvSpPr/>
            <p:nvPr/>
          </p:nvSpPr>
          <p:spPr>
            <a:xfrm>
              <a:off x="-1098925" y="525528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53" y="1206"/>
                  </a:moveTo>
                  <a:cubicBezTo>
                    <a:pt x="2602" y="1769"/>
                    <a:pt x="1974" y="2179"/>
                    <a:pt x="1257" y="2128"/>
                  </a:cubicBezTo>
                  <a:cubicBezTo>
                    <a:pt x="539" y="2064"/>
                    <a:pt x="1" y="1551"/>
                    <a:pt x="52" y="975"/>
                  </a:cubicBezTo>
                  <a:cubicBezTo>
                    <a:pt x="103" y="411"/>
                    <a:pt x="718" y="1"/>
                    <a:pt x="1436" y="65"/>
                  </a:cubicBezTo>
                  <a:cubicBezTo>
                    <a:pt x="2154" y="129"/>
                    <a:pt x="2692" y="642"/>
                    <a:pt x="2653" y="12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2"/>
            <p:cNvSpPr/>
            <p:nvPr/>
          </p:nvSpPr>
          <p:spPr>
            <a:xfrm>
              <a:off x="-1214926" y="4599887"/>
              <a:ext cx="450034" cy="748310"/>
            </a:xfrm>
            <a:custGeom>
              <a:avLst/>
              <a:gdLst/>
              <a:ahLst/>
              <a:cxnLst/>
              <a:rect l="l" t="t" r="r" b="b"/>
              <a:pathLst>
                <a:path w="6960" h="11573" fill="none" extrusionOk="0">
                  <a:moveTo>
                    <a:pt x="1" y="6972"/>
                  </a:moveTo>
                  <a:lnTo>
                    <a:pt x="2897" y="1"/>
                  </a:lnTo>
                  <a:lnTo>
                    <a:pt x="6959" y="4537"/>
                  </a:lnTo>
                  <a:lnTo>
                    <a:pt x="4383" y="11572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2"/>
            <p:cNvSpPr/>
            <p:nvPr/>
          </p:nvSpPr>
          <p:spPr>
            <a:xfrm>
              <a:off x="-1066594" y="4694357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1" y="1"/>
                  </a:moveTo>
                  <a:lnTo>
                    <a:pt x="4063" y="4691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6" name="Google Shape;2276;p32"/>
          <p:cNvGrpSpPr/>
          <p:nvPr/>
        </p:nvGrpSpPr>
        <p:grpSpPr>
          <a:xfrm rot="1385326">
            <a:off x="6308460" y="-214460"/>
            <a:ext cx="3039911" cy="1424201"/>
            <a:chOff x="5250782" y="5679875"/>
            <a:chExt cx="3039575" cy="1424044"/>
          </a:xfrm>
        </p:grpSpPr>
        <p:grpSp>
          <p:nvGrpSpPr>
            <p:cNvPr id="2277" name="Google Shape;2277;p32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2278" name="Google Shape;2278;p32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2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2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2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2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3" name="Google Shape;2283;p32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2284" name="Google Shape;2284;p32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2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2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7" name="Google Shape;2287;p32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2288" name="Google Shape;2288;p32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2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2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1" name="Google Shape;2291;p32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2292" name="Google Shape;2292;p32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2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2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2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2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2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37512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610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3644571" y="3306446"/>
            <a:ext cx="410350" cy="323850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1653620" y="3376136"/>
            <a:ext cx="431793" cy="3102933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5078950" y="4836024"/>
            <a:ext cx="3569122" cy="307479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6119325" y="4387860"/>
            <a:ext cx="3024655" cy="755644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602093" y="3791431"/>
            <a:ext cx="749984" cy="1954160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430550" y="2149450"/>
            <a:ext cx="62829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1851450" y="3088900"/>
            <a:ext cx="54411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082799" y="-617486"/>
            <a:ext cx="382952" cy="178411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4603381" y="-2161906"/>
            <a:ext cx="449114" cy="4772930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5557041" y="-1399034"/>
            <a:ext cx="399804" cy="319787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 rot="5400000">
            <a:off x="7515808" y="-1042259"/>
            <a:ext cx="585882" cy="2670404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3125134" y="-1061848"/>
            <a:ext cx="580591" cy="270429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5238546" y="352664"/>
            <a:ext cx="210388" cy="19062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4971662" y="380011"/>
            <a:ext cx="105871" cy="10872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25" y="2"/>
            <a:ext cx="3393156" cy="58062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3393860" y="36058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3317515" y="275124"/>
            <a:ext cx="38787" cy="39604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7357415" y="99921"/>
            <a:ext cx="145742" cy="148810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8294299" y="604958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8420667" y="407121"/>
            <a:ext cx="145742" cy="148810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1604229" y="509515"/>
            <a:ext cx="6471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129667" y="380594"/>
            <a:ext cx="51717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3004385" y="353283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291972" y="248993"/>
            <a:ext cx="64646" cy="660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9039160" y="401320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7149010" y="170933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196862" y="618086"/>
            <a:ext cx="105871" cy="10872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5890329" y="4764490"/>
            <a:ext cx="6471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6406816" y="4620069"/>
            <a:ext cx="64647" cy="660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7310104" y="4627876"/>
            <a:ext cx="45300" cy="4625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2982530" y="4918683"/>
            <a:ext cx="145742" cy="148810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3601023" y="4912883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1813779" y="4744203"/>
            <a:ext cx="6471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501522" y="4483681"/>
            <a:ext cx="64646" cy="660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319580" y="4137633"/>
            <a:ext cx="145742" cy="148810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7506242" y="4672121"/>
            <a:ext cx="145742" cy="148810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9052238" y="4745711"/>
            <a:ext cx="51772" cy="5286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8715310" y="4956720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1540990" y="5021724"/>
            <a:ext cx="38787" cy="39604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2884015" y="4841674"/>
            <a:ext cx="38787" cy="39604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981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5085225" y="1123250"/>
            <a:ext cx="3276300" cy="21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5085225" y="3544025"/>
            <a:ext cx="3038100" cy="9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8572760" y="259250"/>
            <a:ext cx="456359" cy="126327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8582882" y="1707015"/>
            <a:ext cx="561088" cy="3337446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 flipH="1">
            <a:off x="8644486" y="2907309"/>
            <a:ext cx="499478" cy="223611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8418626" y="1442597"/>
            <a:ext cx="725303" cy="189096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8484446" y="64562"/>
            <a:ext cx="105871" cy="10872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"/>
          <p:cNvSpPr/>
          <p:nvPr/>
        </p:nvSpPr>
        <p:spPr>
          <a:xfrm rot="-5400000">
            <a:off x="7595008" y="823533"/>
            <a:ext cx="2372563" cy="7253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8870300" y="1684265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8657433" y="1786809"/>
            <a:ext cx="38787" cy="39604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 rot="-4359910">
            <a:off x="8404371" y="4482009"/>
            <a:ext cx="64716" cy="6607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8553075" y="2073740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/>
          <p:nvPr/>
        </p:nvSpPr>
        <p:spPr>
          <a:xfrm rot="-2560719">
            <a:off x="8550504" y="4833093"/>
            <a:ext cx="105870" cy="10872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>
            <a:off x="8781545" y="222284"/>
            <a:ext cx="38787" cy="39604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571087" y="85865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8935008" y="4588772"/>
            <a:ext cx="38787" cy="39604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8003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3" name="Google Shape;1523;p8"/>
          <p:cNvGrpSpPr/>
          <p:nvPr/>
        </p:nvGrpSpPr>
        <p:grpSpPr>
          <a:xfrm>
            <a:off x="50125" y="0"/>
            <a:ext cx="8858300" cy="5317875"/>
            <a:chOff x="50125" y="0"/>
            <a:chExt cx="8858300" cy="5317875"/>
          </a:xfrm>
        </p:grpSpPr>
        <p:sp>
          <p:nvSpPr>
            <p:cNvPr id="1524" name="Google Shape;1524;p8"/>
            <p:cNvSpPr/>
            <p:nvPr/>
          </p:nvSpPr>
          <p:spPr>
            <a:xfrm>
              <a:off x="1626250" y="1551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1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3958725" y="5195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1291000" y="1710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447900" y="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50125" y="15227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1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361775" y="3110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8" y="1668"/>
                    <a:pt x="0" y="6505"/>
                    <a:pt x="2569" y="6505"/>
                  </a:cubicBezTo>
                  <a:cubicBezTo>
                    <a:pt x="5137" y="6505"/>
                    <a:pt x="3236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1150075" y="22935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1"/>
                    <a:pt x="0" y="6538"/>
                    <a:pt x="2569" y="6538"/>
                  </a:cubicBezTo>
                  <a:cubicBezTo>
                    <a:pt x="5137" y="6538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177350" y="203500"/>
              <a:ext cx="131775" cy="167625"/>
            </a:xfrm>
            <a:custGeom>
              <a:avLst/>
              <a:gdLst/>
              <a:ahLst/>
              <a:cxnLst/>
              <a:rect l="l" t="t" r="r" b="b"/>
              <a:pathLst>
                <a:path w="5271" h="6705" extrusionOk="0">
                  <a:moveTo>
                    <a:pt x="2636" y="0"/>
                  </a:moveTo>
                  <a:cubicBezTo>
                    <a:pt x="2035" y="1735"/>
                    <a:pt x="0" y="6705"/>
                    <a:pt x="2636" y="6705"/>
                  </a:cubicBezTo>
                  <a:cubicBezTo>
                    <a:pt x="5271" y="6705"/>
                    <a:pt x="3336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4516625" y="287725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70" y="0"/>
                  </a:moveTo>
                  <a:cubicBezTo>
                    <a:pt x="2069" y="1735"/>
                    <a:pt x="1" y="6705"/>
                    <a:pt x="2670" y="6705"/>
                  </a:cubicBezTo>
                  <a:cubicBezTo>
                    <a:pt x="5305" y="6705"/>
                    <a:pt x="3370" y="1835"/>
                    <a:pt x="2670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2141600" y="9748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1764675" y="17371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74775" y="11199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415375" y="12417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80350" y="2140700"/>
              <a:ext cx="132625" cy="167650"/>
            </a:xfrm>
            <a:custGeom>
              <a:avLst/>
              <a:gdLst/>
              <a:ahLst/>
              <a:cxnLst/>
              <a:rect l="l" t="t" r="r" b="b"/>
              <a:pathLst>
                <a:path w="5305" h="6706" extrusionOk="0">
                  <a:moveTo>
                    <a:pt x="2636" y="1"/>
                  </a:moveTo>
                  <a:cubicBezTo>
                    <a:pt x="2069" y="1735"/>
                    <a:pt x="0" y="6706"/>
                    <a:pt x="2636" y="6706"/>
                  </a:cubicBezTo>
                  <a:cubicBezTo>
                    <a:pt x="5304" y="6706"/>
                    <a:pt x="3370" y="1836"/>
                    <a:pt x="2636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653525" y="2276650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69" y="0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68"/>
                    <a:pt x="26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2307550" y="15586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63250" y="1710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82625" y="5037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1" y="6539"/>
                    <a:pt x="2569" y="6539"/>
                  </a:cubicBezTo>
                  <a:cubicBezTo>
                    <a:pt x="5138" y="6539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912025" y="1474400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4092800" y="1049300"/>
              <a:ext cx="132600" cy="167650"/>
            </a:xfrm>
            <a:custGeom>
              <a:avLst/>
              <a:gdLst/>
              <a:ahLst/>
              <a:cxnLst/>
              <a:rect l="l" t="t" r="r" b="b"/>
              <a:pathLst>
                <a:path w="5304" h="6706" extrusionOk="0">
                  <a:moveTo>
                    <a:pt x="2669" y="1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35"/>
                    <a:pt x="26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2616950" y="17404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572625" y="18930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92025" y="6863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0" y="6506"/>
                    <a:pt x="2569" y="6506"/>
                  </a:cubicBezTo>
                  <a:cubicBezTo>
                    <a:pt x="5137" y="6506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6047850" y="1551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1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8380325" y="5195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5712600" y="1710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4869500" y="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4471725" y="15227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1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6783375" y="3110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8" y="1668"/>
                    <a:pt x="0" y="6505"/>
                    <a:pt x="2569" y="6505"/>
                  </a:cubicBezTo>
                  <a:cubicBezTo>
                    <a:pt x="5137" y="6505"/>
                    <a:pt x="3236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5571675" y="22935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1"/>
                    <a:pt x="0" y="6538"/>
                    <a:pt x="2569" y="6538"/>
                  </a:cubicBezTo>
                  <a:cubicBezTo>
                    <a:pt x="5137" y="6538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7598950" y="203500"/>
              <a:ext cx="131775" cy="167625"/>
            </a:xfrm>
            <a:custGeom>
              <a:avLst/>
              <a:gdLst/>
              <a:ahLst/>
              <a:cxnLst/>
              <a:rect l="l" t="t" r="r" b="b"/>
              <a:pathLst>
                <a:path w="5271" h="6705" extrusionOk="0">
                  <a:moveTo>
                    <a:pt x="2636" y="0"/>
                  </a:moveTo>
                  <a:cubicBezTo>
                    <a:pt x="2035" y="1735"/>
                    <a:pt x="0" y="6705"/>
                    <a:pt x="2636" y="6705"/>
                  </a:cubicBezTo>
                  <a:cubicBezTo>
                    <a:pt x="5271" y="6705"/>
                    <a:pt x="3336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6563200" y="9748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6186275" y="17371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7496375" y="11199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4760775" y="10893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4801950" y="2140700"/>
              <a:ext cx="132625" cy="167650"/>
            </a:xfrm>
            <a:custGeom>
              <a:avLst/>
              <a:gdLst/>
              <a:ahLst/>
              <a:cxnLst/>
              <a:rect l="l" t="t" r="r" b="b"/>
              <a:pathLst>
                <a:path w="5305" h="6706" extrusionOk="0">
                  <a:moveTo>
                    <a:pt x="2636" y="1"/>
                  </a:moveTo>
                  <a:cubicBezTo>
                    <a:pt x="2069" y="1735"/>
                    <a:pt x="0" y="6706"/>
                    <a:pt x="2636" y="6706"/>
                  </a:cubicBezTo>
                  <a:cubicBezTo>
                    <a:pt x="5304" y="6706"/>
                    <a:pt x="3370" y="1836"/>
                    <a:pt x="2636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8075125" y="2276650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69" y="0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68"/>
                    <a:pt x="26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6729150" y="15586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7684850" y="1710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4504225" y="5037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1" y="6539"/>
                    <a:pt x="2569" y="6539"/>
                  </a:cubicBezTo>
                  <a:cubicBezTo>
                    <a:pt x="5138" y="6539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8333625" y="1474400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4813625" y="6863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0" y="6506"/>
                    <a:pt x="2569" y="6506"/>
                  </a:cubicBezTo>
                  <a:cubicBezTo>
                    <a:pt x="5137" y="6506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6169800" y="11770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 flipH="1">
              <a:off x="1517850" y="765563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 flipH="1">
              <a:off x="1329375" y="1355988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7751450" y="75555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8225125" y="78225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335788" y="71217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809463" y="7388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1716500" y="22606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1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4048975" y="26250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1381250" y="38159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538150" y="21055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140375" y="36283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1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2452025" y="24166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8" y="1668"/>
                    <a:pt x="0" y="6505"/>
                    <a:pt x="2569" y="6505"/>
                  </a:cubicBezTo>
                  <a:cubicBezTo>
                    <a:pt x="5137" y="6505"/>
                    <a:pt x="3236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1240325" y="233487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1"/>
                    <a:pt x="0" y="6538"/>
                    <a:pt x="2569" y="6538"/>
                  </a:cubicBezTo>
                  <a:cubicBezTo>
                    <a:pt x="5137" y="6538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267600" y="2309025"/>
              <a:ext cx="131775" cy="167625"/>
            </a:xfrm>
            <a:custGeom>
              <a:avLst/>
              <a:gdLst/>
              <a:ahLst/>
              <a:cxnLst/>
              <a:rect l="l" t="t" r="r" b="b"/>
              <a:pathLst>
                <a:path w="5271" h="6705" extrusionOk="0">
                  <a:moveTo>
                    <a:pt x="2636" y="0"/>
                  </a:moveTo>
                  <a:cubicBezTo>
                    <a:pt x="2035" y="1735"/>
                    <a:pt x="0" y="6705"/>
                    <a:pt x="2636" y="6705"/>
                  </a:cubicBezTo>
                  <a:cubicBezTo>
                    <a:pt x="5271" y="6705"/>
                    <a:pt x="3336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4606875" y="2393250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70" y="0"/>
                  </a:moveTo>
                  <a:cubicBezTo>
                    <a:pt x="2069" y="1735"/>
                    <a:pt x="1" y="6705"/>
                    <a:pt x="2670" y="6705"/>
                  </a:cubicBezTo>
                  <a:cubicBezTo>
                    <a:pt x="5305" y="6705"/>
                    <a:pt x="3370" y="1835"/>
                    <a:pt x="2670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2231850" y="30804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1854925" y="384262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165025" y="32255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505625" y="33472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470600" y="4246225"/>
              <a:ext cx="132625" cy="167650"/>
            </a:xfrm>
            <a:custGeom>
              <a:avLst/>
              <a:gdLst/>
              <a:ahLst/>
              <a:cxnLst/>
              <a:rect l="l" t="t" r="r" b="b"/>
              <a:pathLst>
                <a:path w="5305" h="6706" extrusionOk="0">
                  <a:moveTo>
                    <a:pt x="2636" y="1"/>
                  </a:moveTo>
                  <a:cubicBezTo>
                    <a:pt x="2069" y="1735"/>
                    <a:pt x="0" y="6706"/>
                    <a:pt x="2636" y="6706"/>
                  </a:cubicBezTo>
                  <a:cubicBezTo>
                    <a:pt x="5304" y="6706"/>
                    <a:pt x="3370" y="1836"/>
                    <a:pt x="2636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743775" y="4382175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69" y="0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68"/>
                    <a:pt x="26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2397800" y="36641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353500" y="38159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172875" y="26092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1" y="6539"/>
                    <a:pt x="2569" y="6539"/>
                  </a:cubicBezTo>
                  <a:cubicBezTo>
                    <a:pt x="5138" y="6539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4002275" y="3579925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4183050" y="3154825"/>
              <a:ext cx="132600" cy="167650"/>
            </a:xfrm>
            <a:custGeom>
              <a:avLst/>
              <a:gdLst/>
              <a:ahLst/>
              <a:cxnLst/>
              <a:rect l="l" t="t" r="r" b="b"/>
              <a:pathLst>
                <a:path w="5304" h="6706" extrusionOk="0">
                  <a:moveTo>
                    <a:pt x="2669" y="1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35"/>
                    <a:pt x="26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2025875" y="24432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6" y="1769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576975" y="2491650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35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2707200" y="38459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482275" y="27918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0" y="6506"/>
                    <a:pt x="2569" y="6506"/>
                  </a:cubicBezTo>
                  <a:cubicBezTo>
                    <a:pt x="5137" y="6506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6138100" y="22606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1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8470575" y="26250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5802850" y="38159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4959750" y="21055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4561975" y="36283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1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6873625" y="24166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8" y="1668"/>
                    <a:pt x="0" y="6505"/>
                    <a:pt x="2569" y="6505"/>
                  </a:cubicBezTo>
                  <a:cubicBezTo>
                    <a:pt x="5137" y="6505"/>
                    <a:pt x="3236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5661925" y="233487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1"/>
                    <a:pt x="0" y="6538"/>
                    <a:pt x="2569" y="6538"/>
                  </a:cubicBezTo>
                  <a:cubicBezTo>
                    <a:pt x="5137" y="6538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7689200" y="2309025"/>
              <a:ext cx="131775" cy="167625"/>
            </a:xfrm>
            <a:custGeom>
              <a:avLst/>
              <a:gdLst/>
              <a:ahLst/>
              <a:cxnLst/>
              <a:rect l="l" t="t" r="r" b="b"/>
              <a:pathLst>
                <a:path w="5271" h="6705" extrusionOk="0">
                  <a:moveTo>
                    <a:pt x="2636" y="0"/>
                  </a:moveTo>
                  <a:cubicBezTo>
                    <a:pt x="2035" y="1735"/>
                    <a:pt x="0" y="6705"/>
                    <a:pt x="2636" y="6705"/>
                  </a:cubicBezTo>
                  <a:cubicBezTo>
                    <a:pt x="5271" y="6705"/>
                    <a:pt x="3336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6653450" y="30804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6276525" y="384262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7586625" y="32255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4851025" y="31948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4892200" y="4246225"/>
              <a:ext cx="132625" cy="167650"/>
            </a:xfrm>
            <a:custGeom>
              <a:avLst/>
              <a:gdLst/>
              <a:ahLst/>
              <a:cxnLst/>
              <a:rect l="l" t="t" r="r" b="b"/>
              <a:pathLst>
                <a:path w="5305" h="6706" extrusionOk="0">
                  <a:moveTo>
                    <a:pt x="2636" y="1"/>
                  </a:moveTo>
                  <a:cubicBezTo>
                    <a:pt x="2069" y="1735"/>
                    <a:pt x="0" y="6706"/>
                    <a:pt x="2636" y="6706"/>
                  </a:cubicBezTo>
                  <a:cubicBezTo>
                    <a:pt x="5304" y="6706"/>
                    <a:pt x="3370" y="1836"/>
                    <a:pt x="2636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8165375" y="4382175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69" y="0"/>
                  </a:moveTo>
                  <a:cubicBezTo>
                    <a:pt x="2068" y="1735"/>
                    <a:pt x="0" y="6705"/>
                    <a:pt x="2669" y="6705"/>
                  </a:cubicBezTo>
                  <a:cubicBezTo>
                    <a:pt x="5304" y="6705"/>
                    <a:pt x="3369" y="1868"/>
                    <a:pt x="26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6819400" y="36641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7775100" y="38159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4594475" y="26092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1" y="6539"/>
                    <a:pt x="2569" y="6539"/>
                  </a:cubicBezTo>
                  <a:cubicBezTo>
                    <a:pt x="5138" y="6539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8423875" y="3579925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68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4903875" y="279185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0" y="6506"/>
                    <a:pt x="2569" y="6506"/>
                  </a:cubicBezTo>
                  <a:cubicBezTo>
                    <a:pt x="5137" y="6506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6260050" y="328252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 flipH="1">
              <a:off x="1608100" y="2871088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702"/>
                    <a:pt x="0" y="6505"/>
                    <a:pt x="2569" y="6505"/>
                  </a:cubicBezTo>
                  <a:cubicBezTo>
                    <a:pt x="5137" y="6505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 flipH="1">
              <a:off x="1419625" y="3461513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69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7841700" y="2861075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8315375" y="28877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426038" y="28177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0" y="6539"/>
                    <a:pt x="2569" y="6539"/>
                  </a:cubicBezTo>
                  <a:cubicBezTo>
                    <a:pt x="5137" y="6539"/>
                    <a:pt x="3236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899713" y="28444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0" y="6505"/>
                    <a:pt x="2569" y="6505"/>
                  </a:cubicBezTo>
                  <a:cubicBezTo>
                    <a:pt x="5137" y="6505"/>
                    <a:pt x="3269" y="1768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3" name="Google Shape;1623;p8"/>
            <p:cNvGrpSpPr/>
            <p:nvPr/>
          </p:nvGrpSpPr>
          <p:grpSpPr>
            <a:xfrm>
              <a:off x="359500" y="182650"/>
              <a:ext cx="8548925" cy="3978550"/>
              <a:chOff x="359500" y="182650"/>
              <a:chExt cx="8548925" cy="3978550"/>
            </a:xfrm>
          </p:grpSpPr>
          <p:sp>
            <p:nvSpPr>
              <p:cNvPr id="1624" name="Google Shape;1624;p8"/>
              <p:cNvSpPr/>
              <p:nvPr/>
            </p:nvSpPr>
            <p:spPr>
              <a:xfrm>
                <a:off x="1935625" y="3377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8"/>
                      <a:pt x="1" y="6505"/>
                      <a:pt x="2569" y="6505"/>
                    </a:cubicBezTo>
                    <a:cubicBezTo>
                      <a:pt x="5138" y="6505"/>
                      <a:pt x="3236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8"/>
              <p:cNvSpPr/>
              <p:nvPr/>
            </p:nvSpPr>
            <p:spPr>
              <a:xfrm>
                <a:off x="4268125" y="70135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1969" y="1702"/>
                      <a:pt x="0" y="6505"/>
                      <a:pt x="2569" y="6505"/>
                    </a:cubicBezTo>
                    <a:cubicBezTo>
                      <a:pt x="5137" y="6505"/>
                      <a:pt x="3236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8"/>
              <p:cNvSpPr/>
              <p:nvPr/>
            </p:nvSpPr>
            <p:spPr>
              <a:xfrm>
                <a:off x="1600375" y="18930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8"/>
              <p:cNvSpPr/>
              <p:nvPr/>
            </p:nvSpPr>
            <p:spPr>
              <a:xfrm>
                <a:off x="757275" y="18265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8"/>
              <p:cNvSpPr/>
              <p:nvPr/>
            </p:nvSpPr>
            <p:spPr>
              <a:xfrm>
                <a:off x="359500" y="170457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1"/>
                      <a:pt x="1" y="6538"/>
                      <a:pt x="2569" y="6538"/>
                    </a:cubicBezTo>
                    <a:cubicBezTo>
                      <a:pt x="5138" y="6538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8"/>
              <p:cNvSpPr/>
              <p:nvPr/>
            </p:nvSpPr>
            <p:spPr>
              <a:xfrm>
                <a:off x="2670325" y="4928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701"/>
                      <a:pt x="0" y="6505"/>
                      <a:pt x="2569" y="6505"/>
                    </a:cubicBezTo>
                    <a:cubicBezTo>
                      <a:pt x="5137" y="6505"/>
                      <a:pt x="3269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8"/>
              <p:cNvSpPr/>
              <p:nvPr/>
            </p:nvSpPr>
            <p:spPr>
              <a:xfrm>
                <a:off x="1459450" y="41197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8"/>
              <p:cNvSpPr/>
              <p:nvPr/>
            </p:nvSpPr>
            <p:spPr>
              <a:xfrm>
                <a:off x="3486725" y="386125"/>
                <a:ext cx="1318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6706" extrusionOk="0">
                    <a:moveTo>
                      <a:pt x="2636" y="0"/>
                    </a:moveTo>
                    <a:cubicBezTo>
                      <a:pt x="2036" y="1735"/>
                      <a:pt x="1" y="6705"/>
                      <a:pt x="2636" y="6705"/>
                    </a:cubicBezTo>
                    <a:cubicBezTo>
                      <a:pt x="5271" y="6705"/>
                      <a:pt x="3337" y="1835"/>
                      <a:pt x="2636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8"/>
              <p:cNvSpPr/>
              <p:nvPr/>
            </p:nvSpPr>
            <p:spPr>
              <a:xfrm>
                <a:off x="4826025" y="469525"/>
                <a:ext cx="132625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6705" extrusionOk="0">
                    <a:moveTo>
                      <a:pt x="2669" y="0"/>
                    </a:moveTo>
                    <a:cubicBezTo>
                      <a:pt x="2069" y="1735"/>
                      <a:pt x="0" y="6705"/>
                      <a:pt x="2669" y="6705"/>
                    </a:cubicBezTo>
                    <a:cubicBezTo>
                      <a:pt x="5304" y="6705"/>
                      <a:pt x="3370" y="1868"/>
                      <a:pt x="26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8"/>
              <p:cNvSpPr/>
              <p:nvPr/>
            </p:nvSpPr>
            <p:spPr>
              <a:xfrm>
                <a:off x="2451000" y="115667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2"/>
                      <a:pt x="0" y="6538"/>
                      <a:pt x="2569" y="6538"/>
                    </a:cubicBezTo>
                    <a:cubicBezTo>
                      <a:pt x="5137" y="6538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8"/>
              <p:cNvSpPr/>
              <p:nvPr/>
            </p:nvSpPr>
            <p:spPr>
              <a:xfrm>
                <a:off x="3384150" y="13026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8"/>
              <p:cNvSpPr/>
              <p:nvPr/>
            </p:nvSpPr>
            <p:spPr>
              <a:xfrm>
                <a:off x="724750" y="142352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8"/>
              <p:cNvSpPr/>
              <p:nvPr/>
            </p:nvSpPr>
            <p:spPr>
              <a:xfrm>
                <a:off x="4220600" y="1657025"/>
                <a:ext cx="1326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6706" extrusionOk="0">
                    <a:moveTo>
                      <a:pt x="2669" y="1"/>
                    </a:moveTo>
                    <a:cubicBezTo>
                      <a:pt x="2068" y="1735"/>
                      <a:pt x="0" y="6706"/>
                      <a:pt x="2669" y="6706"/>
                    </a:cubicBezTo>
                    <a:cubicBezTo>
                      <a:pt x="5304" y="6706"/>
                      <a:pt x="3369" y="1835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8"/>
              <p:cNvSpPr/>
              <p:nvPr/>
            </p:nvSpPr>
            <p:spPr>
              <a:xfrm>
                <a:off x="4859375" y="1383500"/>
                <a:ext cx="132625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6706" extrusionOk="0">
                    <a:moveTo>
                      <a:pt x="2669" y="1"/>
                    </a:moveTo>
                    <a:cubicBezTo>
                      <a:pt x="2069" y="1735"/>
                      <a:pt x="1" y="6705"/>
                      <a:pt x="2669" y="6705"/>
                    </a:cubicBezTo>
                    <a:cubicBezTo>
                      <a:pt x="5305" y="6705"/>
                      <a:pt x="3370" y="1869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8"/>
              <p:cNvSpPr/>
              <p:nvPr/>
            </p:nvSpPr>
            <p:spPr>
              <a:xfrm>
                <a:off x="6357225" y="3377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8"/>
                      <a:pt x="1" y="6505"/>
                      <a:pt x="2569" y="6505"/>
                    </a:cubicBezTo>
                    <a:cubicBezTo>
                      <a:pt x="5138" y="6505"/>
                      <a:pt x="3236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8"/>
              <p:cNvSpPr/>
              <p:nvPr/>
            </p:nvSpPr>
            <p:spPr>
              <a:xfrm>
                <a:off x="8689725" y="70135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1969" y="1702"/>
                      <a:pt x="0" y="6505"/>
                      <a:pt x="2569" y="6505"/>
                    </a:cubicBezTo>
                    <a:cubicBezTo>
                      <a:pt x="5137" y="6505"/>
                      <a:pt x="3236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8"/>
              <p:cNvSpPr/>
              <p:nvPr/>
            </p:nvSpPr>
            <p:spPr>
              <a:xfrm>
                <a:off x="6021975" y="18930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8"/>
              <p:cNvSpPr/>
              <p:nvPr/>
            </p:nvSpPr>
            <p:spPr>
              <a:xfrm>
                <a:off x="5178875" y="18265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8"/>
              <p:cNvSpPr/>
              <p:nvPr/>
            </p:nvSpPr>
            <p:spPr>
              <a:xfrm>
                <a:off x="4781100" y="170457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1"/>
                      <a:pt x="1" y="6538"/>
                      <a:pt x="2569" y="6538"/>
                    </a:cubicBezTo>
                    <a:cubicBezTo>
                      <a:pt x="5138" y="6538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8"/>
              <p:cNvSpPr/>
              <p:nvPr/>
            </p:nvSpPr>
            <p:spPr>
              <a:xfrm>
                <a:off x="7091925" y="4928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701"/>
                      <a:pt x="0" y="6505"/>
                      <a:pt x="2569" y="6505"/>
                    </a:cubicBezTo>
                    <a:cubicBezTo>
                      <a:pt x="5137" y="6505"/>
                      <a:pt x="3269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8"/>
              <p:cNvSpPr/>
              <p:nvPr/>
            </p:nvSpPr>
            <p:spPr>
              <a:xfrm>
                <a:off x="5881050" y="41197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8"/>
              <p:cNvSpPr/>
              <p:nvPr/>
            </p:nvSpPr>
            <p:spPr>
              <a:xfrm>
                <a:off x="7908325" y="386125"/>
                <a:ext cx="1318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6706" extrusionOk="0">
                    <a:moveTo>
                      <a:pt x="2636" y="0"/>
                    </a:moveTo>
                    <a:cubicBezTo>
                      <a:pt x="2036" y="1735"/>
                      <a:pt x="1" y="6705"/>
                      <a:pt x="2636" y="6705"/>
                    </a:cubicBezTo>
                    <a:cubicBezTo>
                      <a:pt x="5271" y="6705"/>
                      <a:pt x="3337" y="1835"/>
                      <a:pt x="2636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8"/>
              <p:cNvSpPr/>
              <p:nvPr/>
            </p:nvSpPr>
            <p:spPr>
              <a:xfrm>
                <a:off x="6872600" y="115667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2"/>
                      <a:pt x="0" y="6538"/>
                      <a:pt x="2569" y="6538"/>
                    </a:cubicBezTo>
                    <a:cubicBezTo>
                      <a:pt x="5137" y="6538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8"/>
              <p:cNvSpPr/>
              <p:nvPr/>
            </p:nvSpPr>
            <p:spPr>
              <a:xfrm>
                <a:off x="7805750" y="13026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8"/>
              <p:cNvSpPr/>
              <p:nvPr/>
            </p:nvSpPr>
            <p:spPr>
              <a:xfrm>
                <a:off x="5146350" y="142352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8"/>
              <p:cNvSpPr/>
              <p:nvPr/>
            </p:nvSpPr>
            <p:spPr>
              <a:xfrm>
                <a:off x="7038550" y="17404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702"/>
                      <a:pt x="0" y="6505"/>
                      <a:pt x="2569" y="6505"/>
                    </a:cubicBezTo>
                    <a:cubicBezTo>
                      <a:pt x="5137" y="6505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8"/>
              <p:cNvSpPr/>
              <p:nvPr/>
            </p:nvSpPr>
            <p:spPr>
              <a:xfrm>
                <a:off x="7994225" y="18930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8"/>
              <p:cNvSpPr/>
              <p:nvPr/>
            </p:nvSpPr>
            <p:spPr>
              <a:xfrm>
                <a:off x="8642200" y="1657025"/>
                <a:ext cx="1326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6706" extrusionOk="0">
                    <a:moveTo>
                      <a:pt x="2669" y="1"/>
                    </a:moveTo>
                    <a:cubicBezTo>
                      <a:pt x="2068" y="1735"/>
                      <a:pt x="0" y="6706"/>
                      <a:pt x="2669" y="6706"/>
                    </a:cubicBezTo>
                    <a:cubicBezTo>
                      <a:pt x="5304" y="6706"/>
                      <a:pt x="3369" y="1835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8"/>
              <p:cNvSpPr/>
              <p:nvPr/>
            </p:nvSpPr>
            <p:spPr>
              <a:xfrm>
                <a:off x="5374950" y="96632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8"/>
              <p:cNvSpPr/>
              <p:nvPr/>
            </p:nvSpPr>
            <p:spPr>
              <a:xfrm>
                <a:off x="5679750" y="1271125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8"/>
              <p:cNvSpPr/>
              <p:nvPr/>
            </p:nvSpPr>
            <p:spPr>
              <a:xfrm flipH="1">
                <a:off x="1208475" y="948188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8"/>
              <p:cNvSpPr/>
              <p:nvPr/>
            </p:nvSpPr>
            <p:spPr>
              <a:xfrm>
                <a:off x="8060825" y="93817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8"/>
              <p:cNvSpPr/>
              <p:nvPr/>
            </p:nvSpPr>
            <p:spPr>
              <a:xfrm>
                <a:off x="3645163" y="8948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8"/>
              <p:cNvSpPr/>
              <p:nvPr/>
            </p:nvSpPr>
            <p:spPr>
              <a:xfrm>
                <a:off x="4358375" y="28068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1969" y="1702"/>
                      <a:pt x="0" y="6505"/>
                      <a:pt x="2569" y="6505"/>
                    </a:cubicBezTo>
                    <a:cubicBezTo>
                      <a:pt x="5137" y="6505"/>
                      <a:pt x="3236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8"/>
              <p:cNvSpPr/>
              <p:nvPr/>
            </p:nvSpPr>
            <p:spPr>
              <a:xfrm>
                <a:off x="1690625" y="39985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8"/>
              <p:cNvSpPr/>
              <p:nvPr/>
            </p:nvSpPr>
            <p:spPr>
              <a:xfrm>
                <a:off x="847525" y="22881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8"/>
              <p:cNvSpPr/>
              <p:nvPr/>
            </p:nvSpPr>
            <p:spPr>
              <a:xfrm>
                <a:off x="449750" y="381010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1"/>
                      <a:pt x="1" y="6538"/>
                      <a:pt x="2569" y="6538"/>
                    </a:cubicBezTo>
                    <a:cubicBezTo>
                      <a:pt x="5138" y="6538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8"/>
              <p:cNvSpPr/>
              <p:nvPr/>
            </p:nvSpPr>
            <p:spPr>
              <a:xfrm>
                <a:off x="2760575" y="259840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701"/>
                      <a:pt x="0" y="6505"/>
                      <a:pt x="2569" y="6505"/>
                    </a:cubicBezTo>
                    <a:cubicBezTo>
                      <a:pt x="5137" y="6505"/>
                      <a:pt x="3269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8"/>
              <p:cNvSpPr/>
              <p:nvPr/>
            </p:nvSpPr>
            <p:spPr>
              <a:xfrm>
                <a:off x="1549700" y="25175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8"/>
              <p:cNvSpPr/>
              <p:nvPr/>
            </p:nvSpPr>
            <p:spPr>
              <a:xfrm>
                <a:off x="4916275" y="2575050"/>
                <a:ext cx="132625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6705" extrusionOk="0">
                    <a:moveTo>
                      <a:pt x="2669" y="0"/>
                    </a:moveTo>
                    <a:cubicBezTo>
                      <a:pt x="2069" y="1735"/>
                      <a:pt x="0" y="6705"/>
                      <a:pt x="2669" y="6705"/>
                    </a:cubicBezTo>
                    <a:cubicBezTo>
                      <a:pt x="5304" y="6705"/>
                      <a:pt x="3370" y="1868"/>
                      <a:pt x="26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8"/>
              <p:cNvSpPr/>
              <p:nvPr/>
            </p:nvSpPr>
            <p:spPr>
              <a:xfrm>
                <a:off x="2541250" y="326220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2"/>
                      <a:pt x="0" y="6538"/>
                      <a:pt x="2569" y="6538"/>
                    </a:cubicBezTo>
                    <a:cubicBezTo>
                      <a:pt x="5137" y="6538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8"/>
              <p:cNvSpPr/>
              <p:nvPr/>
            </p:nvSpPr>
            <p:spPr>
              <a:xfrm>
                <a:off x="3474400" y="34081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8"/>
              <p:cNvSpPr/>
              <p:nvPr/>
            </p:nvSpPr>
            <p:spPr>
              <a:xfrm>
                <a:off x="815000" y="352905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8"/>
              <p:cNvSpPr/>
              <p:nvPr/>
            </p:nvSpPr>
            <p:spPr>
              <a:xfrm>
                <a:off x="3662875" y="39985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8"/>
              <p:cNvSpPr/>
              <p:nvPr/>
            </p:nvSpPr>
            <p:spPr>
              <a:xfrm>
                <a:off x="4310850" y="3762550"/>
                <a:ext cx="1326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6706" extrusionOk="0">
                    <a:moveTo>
                      <a:pt x="2669" y="1"/>
                    </a:moveTo>
                    <a:cubicBezTo>
                      <a:pt x="2068" y="1735"/>
                      <a:pt x="0" y="6706"/>
                      <a:pt x="2669" y="6706"/>
                    </a:cubicBezTo>
                    <a:cubicBezTo>
                      <a:pt x="5304" y="6706"/>
                      <a:pt x="3369" y="1835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8"/>
              <p:cNvSpPr/>
              <p:nvPr/>
            </p:nvSpPr>
            <p:spPr>
              <a:xfrm>
                <a:off x="4949625" y="3489025"/>
                <a:ext cx="132625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6706" extrusionOk="0">
                    <a:moveTo>
                      <a:pt x="2669" y="1"/>
                    </a:moveTo>
                    <a:cubicBezTo>
                      <a:pt x="2069" y="1735"/>
                      <a:pt x="1" y="6705"/>
                      <a:pt x="2669" y="6705"/>
                    </a:cubicBezTo>
                    <a:cubicBezTo>
                      <a:pt x="5305" y="6705"/>
                      <a:pt x="3370" y="1869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8"/>
              <p:cNvSpPr/>
              <p:nvPr/>
            </p:nvSpPr>
            <p:spPr>
              <a:xfrm>
                <a:off x="6447475" y="244327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8"/>
                      <a:pt x="1" y="6505"/>
                      <a:pt x="2569" y="6505"/>
                    </a:cubicBezTo>
                    <a:cubicBezTo>
                      <a:pt x="5138" y="6505"/>
                      <a:pt x="3236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8"/>
              <p:cNvSpPr/>
              <p:nvPr/>
            </p:nvSpPr>
            <p:spPr>
              <a:xfrm>
                <a:off x="8779975" y="28068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1969" y="1702"/>
                      <a:pt x="0" y="6505"/>
                      <a:pt x="2569" y="6505"/>
                    </a:cubicBezTo>
                    <a:cubicBezTo>
                      <a:pt x="5137" y="6505"/>
                      <a:pt x="3236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8"/>
              <p:cNvSpPr/>
              <p:nvPr/>
            </p:nvSpPr>
            <p:spPr>
              <a:xfrm>
                <a:off x="6112225" y="39985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8"/>
              <p:cNvSpPr/>
              <p:nvPr/>
            </p:nvSpPr>
            <p:spPr>
              <a:xfrm>
                <a:off x="5269125" y="2288175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8"/>
              <p:cNvSpPr/>
              <p:nvPr/>
            </p:nvSpPr>
            <p:spPr>
              <a:xfrm>
                <a:off x="4871350" y="381010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1"/>
                      <a:pt x="1" y="6538"/>
                      <a:pt x="2569" y="6538"/>
                    </a:cubicBezTo>
                    <a:cubicBezTo>
                      <a:pt x="5138" y="6538"/>
                      <a:pt x="3270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8"/>
              <p:cNvSpPr/>
              <p:nvPr/>
            </p:nvSpPr>
            <p:spPr>
              <a:xfrm>
                <a:off x="7182175" y="2598400"/>
                <a:ext cx="12845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5" extrusionOk="0">
                    <a:moveTo>
                      <a:pt x="2569" y="0"/>
                    </a:moveTo>
                    <a:cubicBezTo>
                      <a:pt x="2002" y="1701"/>
                      <a:pt x="0" y="6505"/>
                      <a:pt x="2569" y="6505"/>
                    </a:cubicBezTo>
                    <a:cubicBezTo>
                      <a:pt x="5137" y="6505"/>
                      <a:pt x="3269" y="1801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8"/>
              <p:cNvSpPr/>
              <p:nvPr/>
            </p:nvSpPr>
            <p:spPr>
              <a:xfrm>
                <a:off x="5971300" y="25175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668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8"/>
              <p:cNvSpPr/>
              <p:nvPr/>
            </p:nvSpPr>
            <p:spPr>
              <a:xfrm>
                <a:off x="7998575" y="2491650"/>
                <a:ext cx="1318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6706" extrusionOk="0">
                    <a:moveTo>
                      <a:pt x="2636" y="0"/>
                    </a:moveTo>
                    <a:cubicBezTo>
                      <a:pt x="2036" y="1735"/>
                      <a:pt x="1" y="6705"/>
                      <a:pt x="2636" y="6705"/>
                    </a:cubicBezTo>
                    <a:cubicBezTo>
                      <a:pt x="5271" y="6705"/>
                      <a:pt x="3337" y="1835"/>
                      <a:pt x="2636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8"/>
              <p:cNvSpPr/>
              <p:nvPr/>
            </p:nvSpPr>
            <p:spPr>
              <a:xfrm>
                <a:off x="6962850" y="326220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0"/>
                    </a:moveTo>
                    <a:cubicBezTo>
                      <a:pt x="2002" y="1702"/>
                      <a:pt x="0" y="6538"/>
                      <a:pt x="2569" y="6538"/>
                    </a:cubicBezTo>
                    <a:cubicBezTo>
                      <a:pt x="5137" y="6538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8"/>
              <p:cNvSpPr/>
              <p:nvPr/>
            </p:nvSpPr>
            <p:spPr>
              <a:xfrm>
                <a:off x="7896000" y="34081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8"/>
              <p:cNvSpPr/>
              <p:nvPr/>
            </p:nvSpPr>
            <p:spPr>
              <a:xfrm>
                <a:off x="5236600" y="352905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8"/>
              <p:cNvSpPr/>
              <p:nvPr/>
            </p:nvSpPr>
            <p:spPr>
              <a:xfrm>
                <a:off x="7128800" y="38459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0"/>
                    </a:moveTo>
                    <a:cubicBezTo>
                      <a:pt x="2002" y="1702"/>
                      <a:pt x="0" y="6505"/>
                      <a:pt x="2569" y="6505"/>
                    </a:cubicBezTo>
                    <a:cubicBezTo>
                      <a:pt x="5137" y="6505"/>
                      <a:pt x="3269" y="1802"/>
                      <a:pt x="2569" y="0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8"/>
              <p:cNvSpPr/>
              <p:nvPr/>
            </p:nvSpPr>
            <p:spPr>
              <a:xfrm>
                <a:off x="8084475" y="399855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5"/>
                      <a:pt x="2569" y="6505"/>
                    </a:cubicBezTo>
                    <a:cubicBezTo>
                      <a:pt x="5138" y="6505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8"/>
              <p:cNvSpPr/>
              <p:nvPr/>
            </p:nvSpPr>
            <p:spPr>
              <a:xfrm>
                <a:off x="8732450" y="3762550"/>
                <a:ext cx="13260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6706" extrusionOk="0">
                    <a:moveTo>
                      <a:pt x="2669" y="1"/>
                    </a:moveTo>
                    <a:cubicBezTo>
                      <a:pt x="2068" y="1735"/>
                      <a:pt x="0" y="6706"/>
                      <a:pt x="2669" y="6706"/>
                    </a:cubicBezTo>
                    <a:cubicBezTo>
                      <a:pt x="5304" y="6706"/>
                      <a:pt x="3369" y="1835"/>
                      <a:pt x="26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8"/>
              <p:cNvSpPr/>
              <p:nvPr/>
            </p:nvSpPr>
            <p:spPr>
              <a:xfrm>
                <a:off x="5465200" y="307185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8"/>
              <p:cNvSpPr/>
              <p:nvPr/>
            </p:nvSpPr>
            <p:spPr>
              <a:xfrm>
                <a:off x="5770000" y="3376650"/>
                <a:ext cx="1284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39" extrusionOk="0">
                    <a:moveTo>
                      <a:pt x="2569" y="1"/>
                    </a:moveTo>
                    <a:cubicBezTo>
                      <a:pt x="2002" y="1702"/>
                      <a:pt x="1" y="6539"/>
                      <a:pt x="2569" y="6539"/>
                    </a:cubicBezTo>
                    <a:cubicBezTo>
                      <a:pt x="5138" y="6539"/>
                      <a:pt x="3270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8"/>
              <p:cNvSpPr/>
              <p:nvPr/>
            </p:nvSpPr>
            <p:spPr>
              <a:xfrm flipH="1">
                <a:off x="1298725" y="3053713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2002" y="1669"/>
                      <a:pt x="1" y="6506"/>
                      <a:pt x="2569" y="6506"/>
                    </a:cubicBezTo>
                    <a:cubicBezTo>
                      <a:pt x="5138" y="6506"/>
                      <a:pt x="3270" y="1769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8"/>
              <p:cNvSpPr/>
              <p:nvPr/>
            </p:nvSpPr>
            <p:spPr>
              <a:xfrm>
                <a:off x="8151075" y="3043700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8"/>
              <p:cNvSpPr/>
              <p:nvPr/>
            </p:nvSpPr>
            <p:spPr>
              <a:xfrm>
                <a:off x="3735413" y="3000325"/>
                <a:ext cx="1284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506" extrusionOk="0">
                    <a:moveTo>
                      <a:pt x="2569" y="1"/>
                    </a:moveTo>
                    <a:cubicBezTo>
                      <a:pt x="1969" y="1669"/>
                      <a:pt x="1" y="6505"/>
                      <a:pt x="2569" y="6505"/>
                    </a:cubicBezTo>
                    <a:cubicBezTo>
                      <a:pt x="5138" y="6505"/>
                      <a:pt x="3237" y="1802"/>
                      <a:pt x="2569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9" name="Google Shape;1689;p8"/>
            <p:cNvSpPr/>
            <p:nvPr/>
          </p:nvSpPr>
          <p:spPr>
            <a:xfrm>
              <a:off x="2011825" y="43354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6" y="1769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8"/>
            <p:cNvSpPr/>
            <p:nvPr/>
          </p:nvSpPr>
          <p:spPr>
            <a:xfrm>
              <a:off x="4344325" y="46990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9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8"/>
            <p:cNvSpPr/>
            <p:nvPr/>
          </p:nvSpPr>
          <p:spPr>
            <a:xfrm>
              <a:off x="833475" y="41803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8"/>
            <p:cNvSpPr/>
            <p:nvPr/>
          </p:nvSpPr>
          <p:spPr>
            <a:xfrm>
              <a:off x="2746525" y="44906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8"/>
            <p:cNvSpPr/>
            <p:nvPr/>
          </p:nvSpPr>
          <p:spPr>
            <a:xfrm>
              <a:off x="1535650" y="44097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8"/>
            <p:cNvSpPr/>
            <p:nvPr/>
          </p:nvSpPr>
          <p:spPr>
            <a:xfrm>
              <a:off x="3562925" y="4383850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35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8"/>
            <p:cNvSpPr/>
            <p:nvPr/>
          </p:nvSpPr>
          <p:spPr>
            <a:xfrm>
              <a:off x="4902225" y="4467250"/>
              <a:ext cx="132625" cy="167625"/>
            </a:xfrm>
            <a:custGeom>
              <a:avLst/>
              <a:gdLst/>
              <a:ahLst/>
              <a:cxnLst/>
              <a:rect l="l" t="t" r="r" b="b"/>
              <a:pathLst>
                <a:path w="5305" h="6705" extrusionOk="0">
                  <a:moveTo>
                    <a:pt x="2669" y="0"/>
                  </a:moveTo>
                  <a:cubicBezTo>
                    <a:pt x="2069" y="1735"/>
                    <a:pt x="0" y="6705"/>
                    <a:pt x="2669" y="6705"/>
                  </a:cubicBezTo>
                  <a:cubicBezTo>
                    <a:pt x="5304" y="6705"/>
                    <a:pt x="3370" y="1868"/>
                    <a:pt x="26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8"/>
            <p:cNvSpPr/>
            <p:nvPr/>
          </p:nvSpPr>
          <p:spPr>
            <a:xfrm>
              <a:off x="2527200" y="5154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2"/>
                    <a:pt x="0" y="6538"/>
                    <a:pt x="2569" y="6538"/>
                  </a:cubicBezTo>
                  <a:cubicBezTo>
                    <a:pt x="5137" y="6538"/>
                    <a:pt x="3269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8"/>
            <p:cNvSpPr/>
            <p:nvPr/>
          </p:nvSpPr>
          <p:spPr>
            <a:xfrm>
              <a:off x="6433425" y="433547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1969" y="1668"/>
                    <a:pt x="1" y="6505"/>
                    <a:pt x="2569" y="6505"/>
                  </a:cubicBezTo>
                  <a:cubicBezTo>
                    <a:pt x="5138" y="6505"/>
                    <a:pt x="3236" y="1769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8"/>
            <p:cNvSpPr/>
            <p:nvPr/>
          </p:nvSpPr>
          <p:spPr>
            <a:xfrm>
              <a:off x="8765925" y="46990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1969" y="1702"/>
                    <a:pt x="0" y="6505"/>
                    <a:pt x="2569" y="6505"/>
                  </a:cubicBezTo>
                  <a:cubicBezTo>
                    <a:pt x="5137" y="6505"/>
                    <a:pt x="3236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8"/>
            <p:cNvSpPr/>
            <p:nvPr/>
          </p:nvSpPr>
          <p:spPr>
            <a:xfrm>
              <a:off x="5255075" y="4180375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8"/>
            <p:cNvSpPr/>
            <p:nvPr/>
          </p:nvSpPr>
          <p:spPr>
            <a:xfrm>
              <a:off x="7168125" y="4490600"/>
              <a:ext cx="128450" cy="162625"/>
            </a:xfrm>
            <a:custGeom>
              <a:avLst/>
              <a:gdLst/>
              <a:ahLst/>
              <a:cxnLst/>
              <a:rect l="l" t="t" r="r" b="b"/>
              <a:pathLst>
                <a:path w="5138" h="6505" extrusionOk="0">
                  <a:moveTo>
                    <a:pt x="2569" y="0"/>
                  </a:moveTo>
                  <a:cubicBezTo>
                    <a:pt x="2002" y="1701"/>
                    <a:pt x="0" y="6505"/>
                    <a:pt x="2569" y="6505"/>
                  </a:cubicBezTo>
                  <a:cubicBezTo>
                    <a:pt x="5137" y="6505"/>
                    <a:pt x="3269" y="1801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8"/>
            <p:cNvSpPr/>
            <p:nvPr/>
          </p:nvSpPr>
          <p:spPr>
            <a:xfrm>
              <a:off x="5957250" y="44097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0"/>
                  </a:moveTo>
                  <a:cubicBezTo>
                    <a:pt x="2002" y="1668"/>
                    <a:pt x="1" y="6505"/>
                    <a:pt x="2569" y="6505"/>
                  </a:cubicBezTo>
                  <a:cubicBezTo>
                    <a:pt x="5138" y="6505"/>
                    <a:pt x="3270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8"/>
            <p:cNvSpPr/>
            <p:nvPr/>
          </p:nvSpPr>
          <p:spPr>
            <a:xfrm>
              <a:off x="7984525" y="4383850"/>
              <a:ext cx="131800" cy="167650"/>
            </a:xfrm>
            <a:custGeom>
              <a:avLst/>
              <a:gdLst/>
              <a:ahLst/>
              <a:cxnLst/>
              <a:rect l="l" t="t" r="r" b="b"/>
              <a:pathLst>
                <a:path w="5272" h="6706" extrusionOk="0">
                  <a:moveTo>
                    <a:pt x="2636" y="0"/>
                  </a:moveTo>
                  <a:cubicBezTo>
                    <a:pt x="2036" y="1735"/>
                    <a:pt x="1" y="6705"/>
                    <a:pt x="2636" y="6705"/>
                  </a:cubicBezTo>
                  <a:cubicBezTo>
                    <a:pt x="5271" y="6705"/>
                    <a:pt x="3337" y="1835"/>
                    <a:pt x="2636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8"/>
            <p:cNvSpPr/>
            <p:nvPr/>
          </p:nvSpPr>
          <p:spPr>
            <a:xfrm>
              <a:off x="6948800" y="515440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0"/>
                  </a:moveTo>
                  <a:cubicBezTo>
                    <a:pt x="2002" y="1702"/>
                    <a:pt x="0" y="6538"/>
                    <a:pt x="2569" y="6538"/>
                  </a:cubicBezTo>
                  <a:cubicBezTo>
                    <a:pt x="5137" y="6538"/>
                    <a:pt x="3269" y="1802"/>
                    <a:pt x="2569" y="0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8"/>
            <p:cNvSpPr/>
            <p:nvPr/>
          </p:nvSpPr>
          <p:spPr>
            <a:xfrm>
              <a:off x="5451150" y="4964050"/>
              <a:ext cx="128450" cy="163475"/>
            </a:xfrm>
            <a:custGeom>
              <a:avLst/>
              <a:gdLst/>
              <a:ahLst/>
              <a:cxnLst/>
              <a:rect l="l" t="t" r="r" b="b"/>
              <a:pathLst>
                <a:path w="5138" h="6539" extrusionOk="0">
                  <a:moveTo>
                    <a:pt x="2569" y="1"/>
                  </a:moveTo>
                  <a:cubicBezTo>
                    <a:pt x="2002" y="1702"/>
                    <a:pt x="1" y="6539"/>
                    <a:pt x="2569" y="6539"/>
                  </a:cubicBezTo>
                  <a:cubicBezTo>
                    <a:pt x="5138" y="6539"/>
                    <a:pt x="3270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8"/>
            <p:cNvSpPr/>
            <p:nvPr/>
          </p:nvSpPr>
          <p:spPr>
            <a:xfrm flipH="1">
              <a:off x="1284675" y="4945913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2002" y="1669"/>
                    <a:pt x="1" y="6506"/>
                    <a:pt x="2569" y="6506"/>
                  </a:cubicBezTo>
                  <a:cubicBezTo>
                    <a:pt x="5138" y="6506"/>
                    <a:pt x="3270" y="1769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8"/>
            <p:cNvSpPr/>
            <p:nvPr/>
          </p:nvSpPr>
          <p:spPr>
            <a:xfrm>
              <a:off x="8137025" y="4935900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1969" y="1669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8"/>
            <p:cNvSpPr/>
            <p:nvPr/>
          </p:nvSpPr>
          <p:spPr>
            <a:xfrm>
              <a:off x="3721363" y="4892525"/>
              <a:ext cx="128450" cy="162650"/>
            </a:xfrm>
            <a:custGeom>
              <a:avLst/>
              <a:gdLst/>
              <a:ahLst/>
              <a:cxnLst/>
              <a:rect l="l" t="t" r="r" b="b"/>
              <a:pathLst>
                <a:path w="5138" h="6506" extrusionOk="0">
                  <a:moveTo>
                    <a:pt x="2569" y="1"/>
                  </a:moveTo>
                  <a:cubicBezTo>
                    <a:pt x="1969" y="1669"/>
                    <a:pt x="1" y="6505"/>
                    <a:pt x="2569" y="6505"/>
                  </a:cubicBezTo>
                  <a:cubicBezTo>
                    <a:pt x="5138" y="6505"/>
                    <a:pt x="3237" y="1802"/>
                    <a:pt x="2569" y="1"/>
                  </a:cubicBezTo>
                  <a:close/>
                </a:path>
              </a:pathLst>
            </a:custGeom>
            <a:solidFill>
              <a:srgbClr val="191919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8" name="Google Shape;1708;p8"/>
          <p:cNvGrpSpPr/>
          <p:nvPr/>
        </p:nvGrpSpPr>
        <p:grpSpPr>
          <a:xfrm>
            <a:off x="5064546" y="4152368"/>
            <a:ext cx="3369488" cy="1707138"/>
            <a:chOff x="4915213" y="3574313"/>
            <a:chExt cx="3624275" cy="1836225"/>
          </a:xfrm>
        </p:grpSpPr>
        <p:grpSp>
          <p:nvGrpSpPr>
            <p:cNvPr id="1709" name="Google Shape;1709;p8"/>
            <p:cNvGrpSpPr/>
            <p:nvPr/>
          </p:nvGrpSpPr>
          <p:grpSpPr>
            <a:xfrm>
              <a:off x="4915213" y="3574313"/>
              <a:ext cx="3624275" cy="1836225"/>
              <a:chOff x="6533200" y="2928913"/>
              <a:chExt cx="3624275" cy="1836225"/>
            </a:xfrm>
          </p:grpSpPr>
          <p:sp>
            <p:nvSpPr>
              <p:cNvPr id="1710" name="Google Shape;1710;p8"/>
              <p:cNvSpPr/>
              <p:nvPr/>
            </p:nvSpPr>
            <p:spPr>
              <a:xfrm>
                <a:off x="6533200" y="3211613"/>
                <a:ext cx="1777125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71085" h="46551" extrusionOk="0">
                    <a:moveTo>
                      <a:pt x="71051" y="1"/>
                    </a:moveTo>
                    <a:cubicBezTo>
                      <a:pt x="59209" y="601"/>
                      <a:pt x="18213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904" y="44166"/>
                    </a:cubicBezTo>
                    <a:cubicBezTo>
                      <a:pt x="6057" y="45630"/>
                      <a:pt x="7285" y="46551"/>
                      <a:pt x="8555" y="46551"/>
                    </a:cubicBezTo>
                    <a:cubicBezTo>
                      <a:pt x="9222" y="46551"/>
                      <a:pt x="9901" y="46296"/>
                      <a:pt x="10441" y="45733"/>
                    </a:cubicBezTo>
                    <a:cubicBezTo>
                      <a:pt x="24151" y="31390"/>
                      <a:pt x="50203" y="12610"/>
                      <a:pt x="71051" y="568"/>
                    </a:cubicBezTo>
                    <a:cubicBezTo>
                      <a:pt x="71051" y="401"/>
                      <a:pt x="71051" y="201"/>
                      <a:pt x="710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8"/>
              <p:cNvSpPr/>
              <p:nvPr/>
            </p:nvSpPr>
            <p:spPr>
              <a:xfrm>
                <a:off x="6781700" y="3225788"/>
                <a:ext cx="1529450" cy="1427300"/>
              </a:xfrm>
              <a:custGeom>
                <a:avLst/>
                <a:gdLst/>
                <a:ahLst/>
                <a:cxnLst/>
                <a:rect l="l" t="t" r="r" b="b"/>
                <a:pathLst>
                  <a:path w="61178" h="57092" extrusionOk="0">
                    <a:moveTo>
                      <a:pt x="61111" y="1"/>
                    </a:moveTo>
                    <a:cubicBezTo>
                      <a:pt x="40830" y="11709"/>
                      <a:pt x="15678" y="29789"/>
                      <a:pt x="1668" y="43932"/>
                    </a:cubicBezTo>
                    <a:cubicBezTo>
                      <a:pt x="1" y="45633"/>
                      <a:pt x="1235" y="48435"/>
                      <a:pt x="3603" y="48435"/>
                    </a:cubicBezTo>
                    <a:cubicBezTo>
                      <a:pt x="10441" y="48469"/>
                      <a:pt x="18947" y="51604"/>
                      <a:pt x="23250" y="56208"/>
                    </a:cubicBezTo>
                    <a:cubicBezTo>
                      <a:pt x="23794" y="56806"/>
                      <a:pt x="24517" y="57091"/>
                      <a:pt x="25231" y="57091"/>
                    </a:cubicBezTo>
                    <a:cubicBezTo>
                      <a:pt x="26228" y="57091"/>
                      <a:pt x="27207" y="56537"/>
                      <a:pt x="27654" y="55507"/>
                    </a:cubicBezTo>
                    <a:cubicBezTo>
                      <a:pt x="34525" y="39529"/>
                      <a:pt x="48001" y="18180"/>
                      <a:pt x="61178" y="101"/>
                    </a:cubicBezTo>
                    <a:cubicBezTo>
                      <a:pt x="61144" y="34"/>
                      <a:pt x="61144" y="67"/>
                      <a:pt x="611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8"/>
              <p:cNvSpPr/>
              <p:nvPr/>
            </p:nvSpPr>
            <p:spPr>
              <a:xfrm>
                <a:off x="7468375" y="3231638"/>
                <a:ext cx="858600" cy="1520275"/>
              </a:xfrm>
              <a:custGeom>
                <a:avLst/>
                <a:gdLst/>
                <a:ahLst/>
                <a:cxnLst/>
                <a:rect l="l" t="t" r="r" b="b"/>
                <a:pathLst>
                  <a:path w="34344" h="60811" extrusionOk="0">
                    <a:moveTo>
                      <a:pt x="33610" y="0"/>
                    </a:moveTo>
                    <a:lnTo>
                      <a:pt x="33610" y="0"/>
                    </a:lnTo>
                    <a:cubicBezTo>
                      <a:pt x="20868" y="17479"/>
                      <a:pt x="7859" y="38027"/>
                      <a:pt x="820" y="53805"/>
                    </a:cubicBezTo>
                    <a:cubicBezTo>
                      <a:pt x="1" y="55627"/>
                      <a:pt x="1392" y="57532"/>
                      <a:pt x="3259" y="57532"/>
                    </a:cubicBezTo>
                    <a:cubicBezTo>
                      <a:pt x="3442" y="57532"/>
                      <a:pt x="3631" y="57514"/>
                      <a:pt x="3823" y="57475"/>
                    </a:cubicBezTo>
                    <a:cubicBezTo>
                      <a:pt x="5960" y="57013"/>
                      <a:pt x="8473" y="56796"/>
                      <a:pt x="11131" y="56796"/>
                    </a:cubicBezTo>
                    <a:cubicBezTo>
                      <a:pt x="17887" y="56796"/>
                      <a:pt x="25582" y="58197"/>
                      <a:pt x="30442" y="60543"/>
                    </a:cubicBezTo>
                    <a:cubicBezTo>
                      <a:pt x="30815" y="60727"/>
                      <a:pt x="31200" y="60811"/>
                      <a:pt x="31574" y="60811"/>
                    </a:cubicBezTo>
                    <a:cubicBezTo>
                      <a:pt x="33038" y="60811"/>
                      <a:pt x="34344" y="59529"/>
                      <a:pt x="34211" y="57908"/>
                    </a:cubicBezTo>
                    <a:cubicBezTo>
                      <a:pt x="32443" y="37794"/>
                      <a:pt x="32777" y="16745"/>
                      <a:pt x="336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8"/>
              <p:cNvSpPr/>
              <p:nvPr/>
            </p:nvSpPr>
            <p:spPr>
              <a:xfrm>
                <a:off x="8324475" y="3210788"/>
                <a:ext cx="1833000" cy="1095200"/>
              </a:xfrm>
              <a:custGeom>
                <a:avLst/>
                <a:gdLst/>
                <a:ahLst/>
                <a:cxnLst/>
                <a:rect l="l" t="t" r="r" b="b"/>
                <a:pathLst>
                  <a:path w="73320" h="43808" extrusionOk="0">
                    <a:moveTo>
                      <a:pt x="100" y="0"/>
                    </a:moveTo>
                    <a:lnTo>
                      <a:pt x="0" y="334"/>
                    </a:lnTo>
                    <a:cubicBezTo>
                      <a:pt x="23450" y="12276"/>
                      <a:pt x="51837" y="29588"/>
                      <a:pt x="67248" y="43131"/>
                    </a:cubicBezTo>
                    <a:cubicBezTo>
                      <a:pt x="67767" y="43597"/>
                      <a:pt x="68383" y="43807"/>
                      <a:pt x="68988" y="43807"/>
                    </a:cubicBezTo>
                    <a:cubicBezTo>
                      <a:pt x="70289" y="43807"/>
                      <a:pt x="71538" y="42833"/>
                      <a:pt x="71651" y="41330"/>
                    </a:cubicBezTo>
                    <a:cubicBezTo>
                      <a:pt x="71818" y="38961"/>
                      <a:pt x="72218" y="36326"/>
                      <a:pt x="72986" y="34125"/>
                    </a:cubicBezTo>
                    <a:cubicBezTo>
                      <a:pt x="73319" y="33091"/>
                      <a:pt x="73052" y="31956"/>
                      <a:pt x="72252" y="31256"/>
                    </a:cubicBezTo>
                    <a:cubicBezTo>
                      <a:pt x="56274" y="16712"/>
                      <a:pt x="11275" y="0"/>
                      <a:pt x="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8"/>
              <p:cNvSpPr/>
              <p:nvPr/>
            </p:nvSpPr>
            <p:spPr>
              <a:xfrm>
                <a:off x="8320300" y="3217463"/>
                <a:ext cx="1687900" cy="1388950"/>
              </a:xfrm>
              <a:custGeom>
                <a:avLst/>
                <a:gdLst/>
                <a:ahLst/>
                <a:cxnLst/>
                <a:rect l="l" t="t" r="r" b="b"/>
                <a:pathLst>
                  <a:path w="67516" h="55558" extrusionOk="0">
                    <a:moveTo>
                      <a:pt x="67" y="0"/>
                    </a:moveTo>
                    <a:cubicBezTo>
                      <a:pt x="34" y="67"/>
                      <a:pt x="34" y="33"/>
                      <a:pt x="0" y="67"/>
                    </a:cubicBezTo>
                    <a:cubicBezTo>
                      <a:pt x="16979" y="16979"/>
                      <a:pt x="36593" y="38361"/>
                      <a:pt x="44466" y="54072"/>
                    </a:cubicBezTo>
                    <a:cubicBezTo>
                      <a:pt x="44945" y="55049"/>
                      <a:pt x="45883" y="55558"/>
                      <a:pt x="46835" y="55558"/>
                    </a:cubicBezTo>
                    <a:cubicBezTo>
                      <a:pt x="47605" y="55558"/>
                      <a:pt x="48384" y="55225"/>
                      <a:pt x="48935" y="54539"/>
                    </a:cubicBezTo>
                    <a:cubicBezTo>
                      <a:pt x="53238" y="49135"/>
                      <a:pt x="58676" y="46367"/>
                      <a:pt x="64080" y="46033"/>
                    </a:cubicBezTo>
                    <a:cubicBezTo>
                      <a:pt x="66481" y="45900"/>
                      <a:pt x="67515" y="42931"/>
                      <a:pt x="65681" y="41363"/>
                    </a:cubicBezTo>
                    <a:cubicBezTo>
                      <a:pt x="49936" y="28053"/>
                      <a:pt x="22650" y="11508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8"/>
              <p:cNvSpPr/>
              <p:nvPr/>
            </p:nvSpPr>
            <p:spPr>
              <a:xfrm>
                <a:off x="8279425" y="3219113"/>
                <a:ext cx="1148675" cy="1546025"/>
              </a:xfrm>
              <a:custGeom>
                <a:avLst/>
                <a:gdLst/>
                <a:ahLst/>
                <a:cxnLst/>
                <a:rect l="l" t="t" r="r" b="b"/>
                <a:pathLst>
                  <a:path w="45947" h="61841" extrusionOk="0">
                    <a:moveTo>
                      <a:pt x="1635" y="1"/>
                    </a:moveTo>
                    <a:cubicBezTo>
                      <a:pt x="1602" y="34"/>
                      <a:pt x="1569" y="34"/>
                      <a:pt x="1502" y="34"/>
                    </a:cubicBezTo>
                    <a:cubicBezTo>
                      <a:pt x="1402" y="168"/>
                      <a:pt x="1302" y="334"/>
                      <a:pt x="1168" y="501"/>
                    </a:cubicBezTo>
                    <a:cubicBezTo>
                      <a:pt x="301" y="17547"/>
                      <a:pt x="1" y="38995"/>
                      <a:pt x="1869" y="59443"/>
                    </a:cubicBezTo>
                    <a:cubicBezTo>
                      <a:pt x="1989" y="60884"/>
                      <a:pt x="3215" y="61841"/>
                      <a:pt x="4515" y="61841"/>
                    </a:cubicBezTo>
                    <a:cubicBezTo>
                      <a:pt x="5021" y="61841"/>
                      <a:pt x="5538" y="61696"/>
                      <a:pt x="6005" y="61378"/>
                    </a:cubicBezTo>
                    <a:cubicBezTo>
                      <a:pt x="12280" y="57075"/>
                      <a:pt x="22400" y="54418"/>
                      <a:pt x="31722" y="54418"/>
                    </a:cubicBezTo>
                    <a:cubicBezTo>
                      <a:pt x="35335" y="54418"/>
                      <a:pt x="38828" y="54817"/>
                      <a:pt x="41931" y="55674"/>
                    </a:cubicBezTo>
                    <a:cubicBezTo>
                      <a:pt x="42172" y="55738"/>
                      <a:pt x="42409" y="55768"/>
                      <a:pt x="42637" y="55768"/>
                    </a:cubicBezTo>
                    <a:cubicBezTo>
                      <a:pt x="44562" y="55768"/>
                      <a:pt x="45947" y="53653"/>
                      <a:pt x="44933" y="51805"/>
                    </a:cubicBezTo>
                    <a:cubicBezTo>
                      <a:pt x="36427" y="36360"/>
                      <a:pt x="17847" y="16112"/>
                      <a:pt x="16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6" name="Google Shape;1716;p8"/>
              <p:cNvGrpSpPr/>
              <p:nvPr/>
            </p:nvGrpSpPr>
            <p:grpSpPr>
              <a:xfrm>
                <a:off x="6533200" y="2928913"/>
                <a:ext cx="3624275" cy="1836225"/>
                <a:chOff x="112275" y="2665738"/>
                <a:chExt cx="3624275" cy="1836225"/>
              </a:xfrm>
            </p:grpSpPr>
            <p:sp>
              <p:nvSpPr>
                <p:cNvPr id="1717" name="Google Shape;1717;p8"/>
                <p:cNvSpPr/>
                <p:nvPr/>
              </p:nvSpPr>
              <p:spPr>
                <a:xfrm>
                  <a:off x="112275" y="2948438"/>
                  <a:ext cx="1777125" cy="116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85" h="46551" extrusionOk="0">
                      <a:moveTo>
                        <a:pt x="71051" y="1"/>
                      </a:moveTo>
                      <a:cubicBezTo>
                        <a:pt x="59209" y="601"/>
                        <a:pt x="18213" y="15879"/>
                        <a:pt x="1301" y="29722"/>
                      </a:cubicBezTo>
                      <a:cubicBezTo>
                        <a:pt x="100" y="30723"/>
                        <a:pt x="0" y="32524"/>
                        <a:pt x="1101" y="33625"/>
                      </a:cubicBezTo>
                      <a:cubicBezTo>
                        <a:pt x="3569" y="36060"/>
                        <a:pt x="5371" y="39762"/>
                        <a:pt x="5904" y="44166"/>
                      </a:cubicBezTo>
                      <a:cubicBezTo>
                        <a:pt x="6057" y="45630"/>
                        <a:pt x="7285" y="46551"/>
                        <a:pt x="8555" y="46551"/>
                      </a:cubicBezTo>
                      <a:cubicBezTo>
                        <a:pt x="9222" y="46551"/>
                        <a:pt x="9901" y="46296"/>
                        <a:pt x="10441" y="45733"/>
                      </a:cubicBezTo>
                      <a:cubicBezTo>
                        <a:pt x="24151" y="31390"/>
                        <a:pt x="50203" y="12610"/>
                        <a:pt x="71051" y="568"/>
                      </a:cubicBezTo>
                      <a:cubicBezTo>
                        <a:pt x="71051" y="401"/>
                        <a:pt x="71051" y="201"/>
                        <a:pt x="7108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8"/>
                <p:cNvSpPr/>
                <p:nvPr/>
              </p:nvSpPr>
              <p:spPr>
                <a:xfrm>
                  <a:off x="360775" y="2962613"/>
                  <a:ext cx="1529450" cy="14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78" h="57092" extrusionOk="0">
                      <a:moveTo>
                        <a:pt x="61111" y="1"/>
                      </a:moveTo>
                      <a:cubicBezTo>
                        <a:pt x="40830" y="11709"/>
                        <a:pt x="15678" y="29789"/>
                        <a:pt x="1668" y="43932"/>
                      </a:cubicBezTo>
                      <a:cubicBezTo>
                        <a:pt x="1" y="45633"/>
                        <a:pt x="1235" y="48435"/>
                        <a:pt x="3603" y="48435"/>
                      </a:cubicBezTo>
                      <a:cubicBezTo>
                        <a:pt x="10441" y="48469"/>
                        <a:pt x="18947" y="51604"/>
                        <a:pt x="23250" y="56208"/>
                      </a:cubicBezTo>
                      <a:cubicBezTo>
                        <a:pt x="23794" y="56806"/>
                        <a:pt x="24517" y="57091"/>
                        <a:pt x="25231" y="57091"/>
                      </a:cubicBezTo>
                      <a:cubicBezTo>
                        <a:pt x="26228" y="57091"/>
                        <a:pt x="27207" y="56537"/>
                        <a:pt x="27654" y="55507"/>
                      </a:cubicBezTo>
                      <a:cubicBezTo>
                        <a:pt x="34525" y="39529"/>
                        <a:pt x="48001" y="18180"/>
                        <a:pt x="61178" y="101"/>
                      </a:cubicBezTo>
                      <a:cubicBezTo>
                        <a:pt x="61144" y="34"/>
                        <a:pt x="61144" y="67"/>
                        <a:pt x="61111" y="1"/>
                      </a:cubicBezTo>
                      <a:close/>
                    </a:path>
                  </a:pathLst>
                </a:custGeom>
                <a:solidFill>
                  <a:srgbClr val="191919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8"/>
                <p:cNvSpPr/>
                <p:nvPr/>
              </p:nvSpPr>
              <p:spPr>
                <a:xfrm>
                  <a:off x="1047450" y="2968463"/>
                  <a:ext cx="858600" cy="15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4" h="60811" extrusionOk="0">
                      <a:moveTo>
                        <a:pt x="33610" y="0"/>
                      </a:moveTo>
                      <a:lnTo>
                        <a:pt x="33610" y="0"/>
                      </a:lnTo>
                      <a:cubicBezTo>
                        <a:pt x="20868" y="17479"/>
                        <a:pt x="7859" y="38027"/>
                        <a:pt x="820" y="53805"/>
                      </a:cubicBezTo>
                      <a:cubicBezTo>
                        <a:pt x="1" y="55627"/>
                        <a:pt x="1392" y="57532"/>
                        <a:pt x="3259" y="57532"/>
                      </a:cubicBezTo>
                      <a:cubicBezTo>
                        <a:pt x="3442" y="57532"/>
                        <a:pt x="3631" y="57514"/>
                        <a:pt x="3823" y="57475"/>
                      </a:cubicBezTo>
                      <a:cubicBezTo>
                        <a:pt x="5960" y="57013"/>
                        <a:pt x="8473" y="56796"/>
                        <a:pt x="11131" y="56796"/>
                      </a:cubicBezTo>
                      <a:cubicBezTo>
                        <a:pt x="17887" y="56796"/>
                        <a:pt x="25582" y="58197"/>
                        <a:pt x="30442" y="60543"/>
                      </a:cubicBezTo>
                      <a:cubicBezTo>
                        <a:pt x="30815" y="60727"/>
                        <a:pt x="31200" y="60811"/>
                        <a:pt x="31574" y="60811"/>
                      </a:cubicBezTo>
                      <a:cubicBezTo>
                        <a:pt x="33038" y="60811"/>
                        <a:pt x="34344" y="59529"/>
                        <a:pt x="34211" y="57908"/>
                      </a:cubicBezTo>
                      <a:cubicBezTo>
                        <a:pt x="32443" y="37794"/>
                        <a:pt x="32777" y="16745"/>
                        <a:pt x="3361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8"/>
                <p:cNvSpPr/>
                <p:nvPr/>
              </p:nvSpPr>
              <p:spPr>
                <a:xfrm>
                  <a:off x="1903550" y="2947613"/>
                  <a:ext cx="1833000" cy="109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20" h="43808" extrusionOk="0">
                      <a:moveTo>
                        <a:pt x="100" y="0"/>
                      </a:moveTo>
                      <a:lnTo>
                        <a:pt x="0" y="334"/>
                      </a:lnTo>
                      <a:cubicBezTo>
                        <a:pt x="23450" y="12276"/>
                        <a:pt x="51837" y="29588"/>
                        <a:pt x="67248" y="43131"/>
                      </a:cubicBezTo>
                      <a:cubicBezTo>
                        <a:pt x="67767" y="43597"/>
                        <a:pt x="68383" y="43807"/>
                        <a:pt x="68988" y="43807"/>
                      </a:cubicBezTo>
                      <a:cubicBezTo>
                        <a:pt x="70289" y="43807"/>
                        <a:pt x="71538" y="42833"/>
                        <a:pt x="71651" y="41330"/>
                      </a:cubicBezTo>
                      <a:cubicBezTo>
                        <a:pt x="71818" y="38961"/>
                        <a:pt x="72218" y="36326"/>
                        <a:pt x="72986" y="34125"/>
                      </a:cubicBezTo>
                      <a:cubicBezTo>
                        <a:pt x="73319" y="33091"/>
                        <a:pt x="73052" y="31956"/>
                        <a:pt x="72252" y="31256"/>
                      </a:cubicBezTo>
                      <a:cubicBezTo>
                        <a:pt x="56274" y="16712"/>
                        <a:pt x="11275" y="0"/>
                        <a:pt x="10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8"/>
                <p:cNvSpPr/>
                <p:nvPr/>
              </p:nvSpPr>
              <p:spPr>
                <a:xfrm>
                  <a:off x="1899375" y="2954288"/>
                  <a:ext cx="1687900" cy="138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6" h="55558" extrusionOk="0">
                      <a:moveTo>
                        <a:pt x="67" y="0"/>
                      </a:moveTo>
                      <a:cubicBezTo>
                        <a:pt x="34" y="67"/>
                        <a:pt x="34" y="33"/>
                        <a:pt x="0" y="67"/>
                      </a:cubicBezTo>
                      <a:cubicBezTo>
                        <a:pt x="16979" y="16979"/>
                        <a:pt x="36593" y="38361"/>
                        <a:pt x="44466" y="54072"/>
                      </a:cubicBezTo>
                      <a:cubicBezTo>
                        <a:pt x="44945" y="55049"/>
                        <a:pt x="45883" y="55558"/>
                        <a:pt x="46835" y="55558"/>
                      </a:cubicBezTo>
                      <a:cubicBezTo>
                        <a:pt x="47605" y="55558"/>
                        <a:pt x="48384" y="55225"/>
                        <a:pt x="48935" y="54539"/>
                      </a:cubicBezTo>
                      <a:cubicBezTo>
                        <a:pt x="53238" y="49135"/>
                        <a:pt x="58676" y="46367"/>
                        <a:pt x="64080" y="46033"/>
                      </a:cubicBezTo>
                      <a:cubicBezTo>
                        <a:pt x="66481" y="45900"/>
                        <a:pt x="67515" y="42931"/>
                        <a:pt x="65681" y="41363"/>
                      </a:cubicBezTo>
                      <a:cubicBezTo>
                        <a:pt x="49936" y="28053"/>
                        <a:pt x="22650" y="11508"/>
                        <a:pt x="67" y="0"/>
                      </a:cubicBezTo>
                      <a:close/>
                    </a:path>
                  </a:pathLst>
                </a:custGeom>
                <a:solidFill>
                  <a:srgbClr val="191919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8"/>
                <p:cNvSpPr/>
                <p:nvPr/>
              </p:nvSpPr>
              <p:spPr>
                <a:xfrm>
                  <a:off x="1858500" y="2955938"/>
                  <a:ext cx="1148675" cy="15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7" h="61841" extrusionOk="0">
                      <a:moveTo>
                        <a:pt x="1635" y="1"/>
                      </a:moveTo>
                      <a:cubicBezTo>
                        <a:pt x="1602" y="34"/>
                        <a:pt x="1569" y="34"/>
                        <a:pt x="1502" y="34"/>
                      </a:cubicBezTo>
                      <a:cubicBezTo>
                        <a:pt x="1402" y="168"/>
                        <a:pt x="1302" y="334"/>
                        <a:pt x="1168" y="501"/>
                      </a:cubicBezTo>
                      <a:cubicBezTo>
                        <a:pt x="301" y="17547"/>
                        <a:pt x="1" y="38995"/>
                        <a:pt x="1869" y="59443"/>
                      </a:cubicBezTo>
                      <a:cubicBezTo>
                        <a:pt x="1989" y="60884"/>
                        <a:pt x="3215" y="61841"/>
                        <a:pt x="4515" y="61841"/>
                      </a:cubicBezTo>
                      <a:cubicBezTo>
                        <a:pt x="5021" y="61841"/>
                        <a:pt x="5538" y="61696"/>
                        <a:pt x="6005" y="61378"/>
                      </a:cubicBezTo>
                      <a:cubicBezTo>
                        <a:pt x="12280" y="57075"/>
                        <a:pt x="22400" y="54418"/>
                        <a:pt x="31722" y="54418"/>
                      </a:cubicBezTo>
                      <a:cubicBezTo>
                        <a:pt x="35335" y="54418"/>
                        <a:pt x="38828" y="54817"/>
                        <a:pt x="41931" y="55674"/>
                      </a:cubicBezTo>
                      <a:cubicBezTo>
                        <a:pt x="42172" y="55738"/>
                        <a:pt x="42409" y="55768"/>
                        <a:pt x="42637" y="55768"/>
                      </a:cubicBezTo>
                      <a:cubicBezTo>
                        <a:pt x="44562" y="55768"/>
                        <a:pt x="45947" y="53653"/>
                        <a:pt x="44933" y="51805"/>
                      </a:cubicBezTo>
                      <a:cubicBezTo>
                        <a:pt x="36427" y="36360"/>
                        <a:pt x="17847" y="16112"/>
                        <a:pt x="1635" y="1"/>
                      </a:cubicBezTo>
                      <a:close/>
                    </a:path>
                  </a:pathLst>
                </a:custGeom>
                <a:solidFill>
                  <a:srgbClr val="191919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8"/>
                <p:cNvSpPr/>
                <p:nvPr/>
              </p:nvSpPr>
              <p:spPr>
                <a:xfrm>
                  <a:off x="112275" y="2948438"/>
                  <a:ext cx="2249125" cy="15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65" h="62141" extrusionOk="0">
                      <a:moveTo>
                        <a:pt x="71585" y="58242"/>
                      </a:moveTo>
                      <a:lnTo>
                        <a:pt x="71585" y="58242"/>
                      </a:lnTo>
                      <a:cubicBezTo>
                        <a:pt x="71590" y="58323"/>
                        <a:pt x="71595" y="58404"/>
                        <a:pt x="71601" y="58485"/>
                      </a:cubicBezTo>
                      <a:lnTo>
                        <a:pt x="71601" y="58485"/>
                      </a:lnTo>
                      <a:cubicBezTo>
                        <a:pt x="71593" y="58407"/>
                        <a:pt x="71585" y="58324"/>
                        <a:pt x="71585" y="58242"/>
                      </a:cubicBezTo>
                      <a:close/>
                      <a:moveTo>
                        <a:pt x="71017" y="1"/>
                      </a:moveTo>
                      <a:lnTo>
                        <a:pt x="71017" y="1"/>
                      </a:lnTo>
                      <a:cubicBezTo>
                        <a:pt x="59142" y="634"/>
                        <a:pt x="18180" y="15879"/>
                        <a:pt x="1301" y="29722"/>
                      </a:cubicBezTo>
                      <a:cubicBezTo>
                        <a:pt x="100" y="30723"/>
                        <a:pt x="0" y="32524"/>
                        <a:pt x="1101" y="33625"/>
                      </a:cubicBezTo>
                      <a:cubicBezTo>
                        <a:pt x="3569" y="36060"/>
                        <a:pt x="5371" y="39762"/>
                        <a:pt x="5871" y="44166"/>
                      </a:cubicBezTo>
                      <a:cubicBezTo>
                        <a:pt x="6046" y="45630"/>
                        <a:pt x="7281" y="46551"/>
                        <a:pt x="8544" y="46551"/>
                      </a:cubicBezTo>
                      <a:cubicBezTo>
                        <a:pt x="9208" y="46551"/>
                        <a:pt x="9879" y="46296"/>
                        <a:pt x="10408" y="45733"/>
                      </a:cubicBezTo>
                      <a:cubicBezTo>
                        <a:pt x="10808" y="45333"/>
                        <a:pt x="11208" y="44933"/>
                        <a:pt x="11608" y="44532"/>
                      </a:cubicBezTo>
                      <a:lnTo>
                        <a:pt x="11608" y="44532"/>
                      </a:lnTo>
                      <a:cubicBezTo>
                        <a:pt x="9974" y="46200"/>
                        <a:pt x="11175" y="49002"/>
                        <a:pt x="13543" y="49002"/>
                      </a:cubicBezTo>
                      <a:cubicBezTo>
                        <a:pt x="20381" y="49036"/>
                        <a:pt x="28887" y="52171"/>
                        <a:pt x="33190" y="56775"/>
                      </a:cubicBezTo>
                      <a:cubicBezTo>
                        <a:pt x="33734" y="57373"/>
                        <a:pt x="34457" y="57658"/>
                        <a:pt x="35171" y="57658"/>
                      </a:cubicBezTo>
                      <a:cubicBezTo>
                        <a:pt x="36168" y="57658"/>
                        <a:pt x="37147" y="57104"/>
                        <a:pt x="37594" y="56074"/>
                      </a:cubicBezTo>
                      <a:cubicBezTo>
                        <a:pt x="37794" y="55574"/>
                        <a:pt x="37994" y="55107"/>
                        <a:pt x="38227" y="54606"/>
                      </a:cubicBezTo>
                      <a:lnTo>
                        <a:pt x="38227" y="54606"/>
                      </a:lnTo>
                      <a:cubicBezTo>
                        <a:pt x="37408" y="56428"/>
                        <a:pt x="38799" y="58333"/>
                        <a:pt x="40666" y="58333"/>
                      </a:cubicBezTo>
                      <a:cubicBezTo>
                        <a:pt x="40849" y="58333"/>
                        <a:pt x="41038" y="58315"/>
                        <a:pt x="41230" y="58276"/>
                      </a:cubicBezTo>
                      <a:cubicBezTo>
                        <a:pt x="43367" y="57814"/>
                        <a:pt x="45880" y="57597"/>
                        <a:pt x="48538" y="57597"/>
                      </a:cubicBezTo>
                      <a:cubicBezTo>
                        <a:pt x="55294" y="57597"/>
                        <a:pt x="62989" y="58998"/>
                        <a:pt x="67849" y="61344"/>
                      </a:cubicBezTo>
                      <a:cubicBezTo>
                        <a:pt x="68217" y="61519"/>
                        <a:pt x="68597" y="61599"/>
                        <a:pt x="68967" y="61599"/>
                      </a:cubicBezTo>
                      <a:cubicBezTo>
                        <a:pt x="70405" y="61599"/>
                        <a:pt x="71694" y="60389"/>
                        <a:pt x="71625" y="58814"/>
                      </a:cubicBezTo>
                      <a:lnTo>
                        <a:pt x="71625" y="58814"/>
                      </a:lnTo>
                      <a:cubicBezTo>
                        <a:pt x="71648" y="59124"/>
                        <a:pt x="71677" y="59434"/>
                        <a:pt x="71718" y="59743"/>
                      </a:cubicBezTo>
                      <a:cubicBezTo>
                        <a:pt x="71838" y="61184"/>
                        <a:pt x="73064" y="62141"/>
                        <a:pt x="74364" y="62141"/>
                      </a:cubicBezTo>
                      <a:cubicBezTo>
                        <a:pt x="74870" y="62141"/>
                        <a:pt x="75387" y="61996"/>
                        <a:pt x="75854" y="61678"/>
                      </a:cubicBezTo>
                      <a:cubicBezTo>
                        <a:pt x="79557" y="59143"/>
                        <a:pt x="84560" y="57175"/>
                        <a:pt x="89964" y="56007"/>
                      </a:cubicBezTo>
                      <a:cubicBezTo>
                        <a:pt x="89764" y="55974"/>
                        <a:pt x="89531" y="55874"/>
                        <a:pt x="89331" y="55774"/>
                      </a:cubicBezTo>
                      <a:cubicBezTo>
                        <a:pt x="84466" y="53426"/>
                        <a:pt x="76762" y="52041"/>
                        <a:pt x="70001" y="52041"/>
                      </a:cubicBezTo>
                      <a:cubicBezTo>
                        <a:pt x="67350" y="52041"/>
                        <a:pt x="64844" y="52254"/>
                        <a:pt x="62712" y="52705"/>
                      </a:cubicBezTo>
                      <a:cubicBezTo>
                        <a:pt x="62205" y="52816"/>
                        <a:pt x="61561" y="52870"/>
                        <a:pt x="60853" y="52870"/>
                      </a:cubicBezTo>
                      <a:cubicBezTo>
                        <a:pt x="58578" y="52870"/>
                        <a:pt x="55657" y="52306"/>
                        <a:pt x="54639" y="51237"/>
                      </a:cubicBezTo>
                      <a:cubicBezTo>
                        <a:pt x="50369" y="46601"/>
                        <a:pt x="41830" y="43498"/>
                        <a:pt x="35025" y="43465"/>
                      </a:cubicBezTo>
                      <a:cubicBezTo>
                        <a:pt x="32657" y="43465"/>
                        <a:pt x="27620" y="40863"/>
                        <a:pt x="27353" y="38628"/>
                      </a:cubicBezTo>
                      <a:cubicBezTo>
                        <a:pt x="26853" y="34225"/>
                        <a:pt x="25051" y="30522"/>
                        <a:pt x="22550" y="28054"/>
                      </a:cubicBezTo>
                      <a:cubicBezTo>
                        <a:pt x="21449" y="26987"/>
                        <a:pt x="21582" y="25152"/>
                        <a:pt x="22783" y="24185"/>
                      </a:cubicBezTo>
                      <a:cubicBezTo>
                        <a:pt x="33624" y="15278"/>
                        <a:pt x="54406" y="5805"/>
                        <a:pt x="71017" y="1"/>
                      </a:cubicBezTo>
                      <a:close/>
                    </a:path>
                  </a:pathLst>
                </a:custGeom>
                <a:solidFill>
                  <a:srgbClr val="191919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8"/>
                <p:cNvSpPr/>
                <p:nvPr/>
              </p:nvSpPr>
              <p:spPr>
                <a:xfrm>
                  <a:off x="1820150" y="2665738"/>
                  <a:ext cx="184325" cy="2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3" h="10208" extrusionOk="0">
                      <a:moveTo>
                        <a:pt x="3670" y="0"/>
                      </a:moveTo>
                      <a:cubicBezTo>
                        <a:pt x="1835" y="0"/>
                        <a:pt x="1" y="10208"/>
                        <a:pt x="1" y="10208"/>
                      </a:cubicBezTo>
                      <a:lnTo>
                        <a:pt x="7372" y="10208"/>
                      </a:lnTo>
                      <a:cubicBezTo>
                        <a:pt x="7372" y="10208"/>
                        <a:pt x="5538" y="0"/>
                        <a:pt x="36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25" name="Google Shape;1725;p8"/>
            <p:cNvSpPr/>
            <p:nvPr/>
          </p:nvSpPr>
          <p:spPr>
            <a:xfrm>
              <a:off x="6580563" y="3762025"/>
              <a:ext cx="293575" cy="111775"/>
            </a:xfrm>
            <a:custGeom>
              <a:avLst/>
              <a:gdLst/>
              <a:ahLst/>
              <a:cxnLst/>
              <a:rect l="l" t="t" r="r" b="b"/>
              <a:pathLst>
                <a:path w="11743" h="4471" extrusionOk="0">
                  <a:moveTo>
                    <a:pt x="2002" y="1"/>
                  </a:moveTo>
                  <a:cubicBezTo>
                    <a:pt x="902" y="1"/>
                    <a:pt x="1" y="902"/>
                    <a:pt x="1" y="2002"/>
                  </a:cubicBezTo>
                  <a:lnTo>
                    <a:pt x="1" y="2469"/>
                  </a:lnTo>
                  <a:cubicBezTo>
                    <a:pt x="1" y="3570"/>
                    <a:pt x="902" y="4471"/>
                    <a:pt x="2002" y="4471"/>
                  </a:cubicBezTo>
                  <a:lnTo>
                    <a:pt x="9741" y="4471"/>
                  </a:lnTo>
                  <a:cubicBezTo>
                    <a:pt x="10875" y="4471"/>
                    <a:pt x="11743" y="3570"/>
                    <a:pt x="11743" y="2469"/>
                  </a:cubicBezTo>
                  <a:lnTo>
                    <a:pt x="11743" y="2002"/>
                  </a:lnTo>
                  <a:cubicBezTo>
                    <a:pt x="11743" y="902"/>
                    <a:pt x="10875" y="1"/>
                    <a:pt x="9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8"/>
          <p:cNvGrpSpPr/>
          <p:nvPr/>
        </p:nvGrpSpPr>
        <p:grpSpPr>
          <a:xfrm>
            <a:off x="2023804" y="4488761"/>
            <a:ext cx="3369488" cy="1707138"/>
            <a:chOff x="4054650" y="529913"/>
            <a:chExt cx="3624275" cy="1836225"/>
          </a:xfrm>
        </p:grpSpPr>
        <p:sp>
          <p:nvSpPr>
            <p:cNvPr id="1727" name="Google Shape;1727;p8"/>
            <p:cNvSpPr/>
            <p:nvPr/>
          </p:nvSpPr>
          <p:spPr>
            <a:xfrm>
              <a:off x="4054650" y="812613"/>
              <a:ext cx="1777125" cy="1163775"/>
            </a:xfrm>
            <a:custGeom>
              <a:avLst/>
              <a:gdLst/>
              <a:ahLst/>
              <a:cxnLst/>
              <a:rect l="l" t="t" r="r" b="b"/>
              <a:pathLst>
                <a:path w="71085" h="46551" extrusionOk="0">
                  <a:moveTo>
                    <a:pt x="71051" y="1"/>
                  </a:moveTo>
                  <a:cubicBezTo>
                    <a:pt x="59209" y="601"/>
                    <a:pt x="18213" y="15879"/>
                    <a:pt x="1301" y="29722"/>
                  </a:cubicBezTo>
                  <a:cubicBezTo>
                    <a:pt x="100" y="30723"/>
                    <a:pt x="0" y="32524"/>
                    <a:pt x="1101" y="33625"/>
                  </a:cubicBezTo>
                  <a:cubicBezTo>
                    <a:pt x="3569" y="36060"/>
                    <a:pt x="5371" y="39762"/>
                    <a:pt x="5904" y="44166"/>
                  </a:cubicBezTo>
                  <a:cubicBezTo>
                    <a:pt x="6057" y="45630"/>
                    <a:pt x="7285" y="46551"/>
                    <a:pt x="8555" y="46551"/>
                  </a:cubicBezTo>
                  <a:cubicBezTo>
                    <a:pt x="9222" y="46551"/>
                    <a:pt x="9901" y="46296"/>
                    <a:pt x="10441" y="45733"/>
                  </a:cubicBezTo>
                  <a:cubicBezTo>
                    <a:pt x="24151" y="31390"/>
                    <a:pt x="50203" y="12610"/>
                    <a:pt x="71051" y="568"/>
                  </a:cubicBezTo>
                  <a:cubicBezTo>
                    <a:pt x="71051" y="401"/>
                    <a:pt x="71051" y="201"/>
                    <a:pt x="71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8"/>
            <p:cNvSpPr/>
            <p:nvPr/>
          </p:nvSpPr>
          <p:spPr>
            <a:xfrm>
              <a:off x="4303150" y="826788"/>
              <a:ext cx="1529450" cy="1427300"/>
            </a:xfrm>
            <a:custGeom>
              <a:avLst/>
              <a:gdLst/>
              <a:ahLst/>
              <a:cxnLst/>
              <a:rect l="l" t="t" r="r" b="b"/>
              <a:pathLst>
                <a:path w="61178" h="57092" extrusionOk="0">
                  <a:moveTo>
                    <a:pt x="61111" y="1"/>
                  </a:moveTo>
                  <a:cubicBezTo>
                    <a:pt x="40830" y="11709"/>
                    <a:pt x="15678" y="29789"/>
                    <a:pt x="1668" y="43932"/>
                  </a:cubicBezTo>
                  <a:cubicBezTo>
                    <a:pt x="1" y="45633"/>
                    <a:pt x="1235" y="48435"/>
                    <a:pt x="3603" y="48435"/>
                  </a:cubicBezTo>
                  <a:cubicBezTo>
                    <a:pt x="10441" y="48469"/>
                    <a:pt x="18947" y="51604"/>
                    <a:pt x="23250" y="56208"/>
                  </a:cubicBezTo>
                  <a:cubicBezTo>
                    <a:pt x="23794" y="56806"/>
                    <a:pt x="24517" y="57091"/>
                    <a:pt x="25231" y="57091"/>
                  </a:cubicBezTo>
                  <a:cubicBezTo>
                    <a:pt x="26228" y="57091"/>
                    <a:pt x="27207" y="56537"/>
                    <a:pt x="27654" y="55507"/>
                  </a:cubicBezTo>
                  <a:cubicBezTo>
                    <a:pt x="34525" y="39529"/>
                    <a:pt x="48001" y="18180"/>
                    <a:pt x="61178" y="101"/>
                  </a:cubicBezTo>
                  <a:cubicBezTo>
                    <a:pt x="61144" y="34"/>
                    <a:pt x="61144" y="67"/>
                    <a:pt x="61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8"/>
            <p:cNvSpPr/>
            <p:nvPr/>
          </p:nvSpPr>
          <p:spPr>
            <a:xfrm>
              <a:off x="4989825" y="832638"/>
              <a:ext cx="858600" cy="1520275"/>
            </a:xfrm>
            <a:custGeom>
              <a:avLst/>
              <a:gdLst/>
              <a:ahLst/>
              <a:cxnLst/>
              <a:rect l="l" t="t" r="r" b="b"/>
              <a:pathLst>
                <a:path w="34344" h="60811" extrusionOk="0">
                  <a:moveTo>
                    <a:pt x="33610" y="0"/>
                  </a:moveTo>
                  <a:lnTo>
                    <a:pt x="33610" y="0"/>
                  </a:lnTo>
                  <a:cubicBezTo>
                    <a:pt x="20868" y="17479"/>
                    <a:pt x="7859" y="38027"/>
                    <a:pt x="820" y="53805"/>
                  </a:cubicBezTo>
                  <a:cubicBezTo>
                    <a:pt x="1" y="55627"/>
                    <a:pt x="1392" y="57532"/>
                    <a:pt x="3259" y="57532"/>
                  </a:cubicBezTo>
                  <a:cubicBezTo>
                    <a:pt x="3442" y="57532"/>
                    <a:pt x="3631" y="57514"/>
                    <a:pt x="3823" y="57475"/>
                  </a:cubicBezTo>
                  <a:cubicBezTo>
                    <a:pt x="5960" y="57013"/>
                    <a:pt x="8473" y="56796"/>
                    <a:pt x="11131" y="56796"/>
                  </a:cubicBezTo>
                  <a:cubicBezTo>
                    <a:pt x="17887" y="56796"/>
                    <a:pt x="25582" y="58197"/>
                    <a:pt x="30442" y="60543"/>
                  </a:cubicBezTo>
                  <a:cubicBezTo>
                    <a:pt x="30815" y="60727"/>
                    <a:pt x="31200" y="60811"/>
                    <a:pt x="31574" y="60811"/>
                  </a:cubicBezTo>
                  <a:cubicBezTo>
                    <a:pt x="33038" y="60811"/>
                    <a:pt x="34344" y="59529"/>
                    <a:pt x="34211" y="57908"/>
                  </a:cubicBezTo>
                  <a:cubicBezTo>
                    <a:pt x="32443" y="37794"/>
                    <a:pt x="32777" y="16745"/>
                    <a:pt x="336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8"/>
            <p:cNvSpPr/>
            <p:nvPr/>
          </p:nvSpPr>
          <p:spPr>
            <a:xfrm>
              <a:off x="5845925" y="811788"/>
              <a:ext cx="1833000" cy="1095200"/>
            </a:xfrm>
            <a:custGeom>
              <a:avLst/>
              <a:gdLst/>
              <a:ahLst/>
              <a:cxnLst/>
              <a:rect l="l" t="t" r="r" b="b"/>
              <a:pathLst>
                <a:path w="73320" h="43808" extrusionOk="0">
                  <a:moveTo>
                    <a:pt x="100" y="0"/>
                  </a:moveTo>
                  <a:lnTo>
                    <a:pt x="0" y="334"/>
                  </a:lnTo>
                  <a:cubicBezTo>
                    <a:pt x="23450" y="12276"/>
                    <a:pt x="51837" y="29588"/>
                    <a:pt x="67248" y="43131"/>
                  </a:cubicBezTo>
                  <a:cubicBezTo>
                    <a:pt x="67767" y="43597"/>
                    <a:pt x="68383" y="43807"/>
                    <a:pt x="68988" y="43807"/>
                  </a:cubicBezTo>
                  <a:cubicBezTo>
                    <a:pt x="70289" y="43807"/>
                    <a:pt x="71538" y="42833"/>
                    <a:pt x="71651" y="41330"/>
                  </a:cubicBezTo>
                  <a:cubicBezTo>
                    <a:pt x="71818" y="38961"/>
                    <a:pt x="72218" y="36326"/>
                    <a:pt x="72986" y="34125"/>
                  </a:cubicBezTo>
                  <a:cubicBezTo>
                    <a:pt x="73319" y="33091"/>
                    <a:pt x="73052" y="31956"/>
                    <a:pt x="72252" y="31256"/>
                  </a:cubicBezTo>
                  <a:cubicBezTo>
                    <a:pt x="56274" y="16712"/>
                    <a:pt x="11275" y="0"/>
                    <a:pt x="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8"/>
            <p:cNvSpPr/>
            <p:nvPr/>
          </p:nvSpPr>
          <p:spPr>
            <a:xfrm>
              <a:off x="5841750" y="818463"/>
              <a:ext cx="1687900" cy="1388950"/>
            </a:xfrm>
            <a:custGeom>
              <a:avLst/>
              <a:gdLst/>
              <a:ahLst/>
              <a:cxnLst/>
              <a:rect l="l" t="t" r="r" b="b"/>
              <a:pathLst>
                <a:path w="67516" h="55558" extrusionOk="0">
                  <a:moveTo>
                    <a:pt x="67" y="0"/>
                  </a:moveTo>
                  <a:cubicBezTo>
                    <a:pt x="34" y="67"/>
                    <a:pt x="34" y="33"/>
                    <a:pt x="0" y="67"/>
                  </a:cubicBezTo>
                  <a:cubicBezTo>
                    <a:pt x="16979" y="16979"/>
                    <a:pt x="36593" y="38361"/>
                    <a:pt x="44466" y="54072"/>
                  </a:cubicBezTo>
                  <a:cubicBezTo>
                    <a:pt x="44945" y="55049"/>
                    <a:pt x="45883" y="55558"/>
                    <a:pt x="46835" y="55558"/>
                  </a:cubicBezTo>
                  <a:cubicBezTo>
                    <a:pt x="47605" y="55558"/>
                    <a:pt x="48384" y="55225"/>
                    <a:pt x="48935" y="54539"/>
                  </a:cubicBezTo>
                  <a:cubicBezTo>
                    <a:pt x="53238" y="49135"/>
                    <a:pt x="58676" y="46367"/>
                    <a:pt x="64080" y="46033"/>
                  </a:cubicBezTo>
                  <a:cubicBezTo>
                    <a:pt x="66481" y="45900"/>
                    <a:pt x="67515" y="42931"/>
                    <a:pt x="65681" y="41363"/>
                  </a:cubicBezTo>
                  <a:cubicBezTo>
                    <a:pt x="49936" y="28053"/>
                    <a:pt x="22650" y="11508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8"/>
            <p:cNvSpPr/>
            <p:nvPr/>
          </p:nvSpPr>
          <p:spPr>
            <a:xfrm>
              <a:off x="5800875" y="820113"/>
              <a:ext cx="1148675" cy="1546025"/>
            </a:xfrm>
            <a:custGeom>
              <a:avLst/>
              <a:gdLst/>
              <a:ahLst/>
              <a:cxnLst/>
              <a:rect l="l" t="t" r="r" b="b"/>
              <a:pathLst>
                <a:path w="45947" h="61841" extrusionOk="0">
                  <a:moveTo>
                    <a:pt x="1635" y="1"/>
                  </a:moveTo>
                  <a:cubicBezTo>
                    <a:pt x="1602" y="34"/>
                    <a:pt x="1569" y="34"/>
                    <a:pt x="1502" y="34"/>
                  </a:cubicBezTo>
                  <a:cubicBezTo>
                    <a:pt x="1402" y="168"/>
                    <a:pt x="1302" y="334"/>
                    <a:pt x="1168" y="501"/>
                  </a:cubicBezTo>
                  <a:cubicBezTo>
                    <a:pt x="301" y="17547"/>
                    <a:pt x="1" y="38995"/>
                    <a:pt x="1869" y="59443"/>
                  </a:cubicBezTo>
                  <a:cubicBezTo>
                    <a:pt x="1989" y="60884"/>
                    <a:pt x="3215" y="61841"/>
                    <a:pt x="4515" y="61841"/>
                  </a:cubicBezTo>
                  <a:cubicBezTo>
                    <a:pt x="5021" y="61841"/>
                    <a:pt x="5538" y="61696"/>
                    <a:pt x="6005" y="61378"/>
                  </a:cubicBezTo>
                  <a:cubicBezTo>
                    <a:pt x="12280" y="57075"/>
                    <a:pt x="22400" y="54418"/>
                    <a:pt x="31722" y="54418"/>
                  </a:cubicBezTo>
                  <a:cubicBezTo>
                    <a:pt x="35335" y="54418"/>
                    <a:pt x="38828" y="54817"/>
                    <a:pt x="41931" y="55674"/>
                  </a:cubicBezTo>
                  <a:cubicBezTo>
                    <a:pt x="42172" y="55738"/>
                    <a:pt x="42409" y="55768"/>
                    <a:pt x="42637" y="55768"/>
                  </a:cubicBezTo>
                  <a:cubicBezTo>
                    <a:pt x="44562" y="55768"/>
                    <a:pt x="45947" y="53653"/>
                    <a:pt x="44933" y="51805"/>
                  </a:cubicBezTo>
                  <a:cubicBezTo>
                    <a:pt x="36427" y="36360"/>
                    <a:pt x="17847" y="16112"/>
                    <a:pt x="1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3" name="Google Shape;1733;p8"/>
            <p:cNvGrpSpPr/>
            <p:nvPr/>
          </p:nvGrpSpPr>
          <p:grpSpPr>
            <a:xfrm>
              <a:off x="4054650" y="529913"/>
              <a:ext cx="3624275" cy="1836225"/>
              <a:chOff x="112275" y="2665738"/>
              <a:chExt cx="3624275" cy="1836225"/>
            </a:xfrm>
          </p:grpSpPr>
          <p:sp>
            <p:nvSpPr>
              <p:cNvPr id="1734" name="Google Shape;1734;p8"/>
              <p:cNvSpPr/>
              <p:nvPr/>
            </p:nvSpPr>
            <p:spPr>
              <a:xfrm>
                <a:off x="112275" y="2948438"/>
                <a:ext cx="1777125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71085" h="46551" extrusionOk="0">
                    <a:moveTo>
                      <a:pt x="71051" y="1"/>
                    </a:moveTo>
                    <a:cubicBezTo>
                      <a:pt x="59209" y="601"/>
                      <a:pt x="18213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904" y="44166"/>
                    </a:cubicBezTo>
                    <a:cubicBezTo>
                      <a:pt x="6057" y="45630"/>
                      <a:pt x="7285" y="46551"/>
                      <a:pt x="8555" y="46551"/>
                    </a:cubicBezTo>
                    <a:cubicBezTo>
                      <a:pt x="9222" y="46551"/>
                      <a:pt x="9901" y="46296"/>
                      <a:pt x="10441" y="45733"/>
                    </a:cubicBezTo>
                    <a:cubicBezTo>
                      <a:pt x="24151" y="31390"/>
                      <a:pt x="50203" y="12610"/>
                      <a:pt x="71051" y="568"/>
                    </a:cubicBezTo>
                    <a:cubicBezTo>
                      <a:pt x="71051" y="401"/>
                      <a:pt x="71051" y="201"/>
                      <a:pt x="71084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8"/>
              <p:cNvSpPr/>
              <p:nvPr/>
            </p:nvSpPr>
            <p:spPr>
              <a:xfrm>
                <a:off x="360775" y="2962613"/>
                <a:ext cx="1529450" cy="1427300"/>
              </a:xfrm>
              <a:custGeom>
                <a:avLst/>
                <a:gdLst/>
                <a:ahLst/>
                <a:cxnLst/>
                <a:rect l="l" t="t" r="r" b="b"/>
                <a:pathLst>
                  <a:path w="61178" h="57092" extrusionOk="0">
                    <a:moveTo>
                      <a:pt x="61111" y="1"/>
                    </a:moveTo>
                    <a:cubicBezTo>
                      <a:pt x="40830" y="11709"/>
                      <a:pt x="15678" y="29789"/>
                      <a:pt x="1668" y="43932"/>
                    </a:cubicBezTo>
                    <a:cubicBezTo>
                      <a:pt x="1" y="45633"/>
                      <a:pt x="1235" y="48435"/>
                      <a:pt x="3603" y="48435"/>
                    </a:cubicBezTo>
                    <a:cubicBezTo>
                      <a:pt x="10441" y="48469"/>
                      <a:pt x="18947" y="51604"/>
                      <a:pt x="23250" y="56208"/>
                    </a:cubicBezTo>
                    <a:cubicBezTo>
                      <a:pt x="23794" y="56806"/>
                      <a:pt x="24517" y="57091"/>
                      <a:pt x="25231" y="57091"/>
                    </a:cubicBezTo>
                    <a:cubicBezTo>
                      <a:pt x="26228" y="57091"/>
                      <a:pt x="27207" y="56537"/>
                      <a:pt x="27654" y="55507"/>
                    </a:cubicBezTo>
                    <a:cubicBezTo>
                      <a:pt x="34525" y="39529"/>
                      <a:pt x="48001" y="18180"/>
                      <a:pt x="61178" y="101"/>
                    </a:cubicBezTo>
                    <a:cubicBezTo>
                      <a:pt x="61144" y="34"/>
                      <a:pt x="61144" y="67"/>
                      <a:pt x="61111" y="1"/>
                    </a:cubicBezTo>
                    <a:close/>
                  </a:path>
                </a:pathLst>
              </a:custGeom>
              <a:solidFill>
                <a:srgbClr val="191919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8"/>
              <p:cNvSpPr/>
              <p:nvPr/>
            </p:nvSpPr>
            <p:spPr>
              <a:xfrm>
                <a:off x="1047450" y="2968463"/>
                <a:ext cx="858600" cy="1520275"/>
              </a:xfrm>
              <a:custGeom>
                <a:avLst/>
                <a:gdLst/>
                <a:ahLst/>
                <a:cxnLst/>
                <a:rect l="l" t="t" r="r" b="b"/>
                <a:pathLst>
                  <a:path w="34344" h="60811" extrusionOk="0">
                    <a:moveTo>
                      <a:pt x="33610" y="0"/>
                    </a:moveTo>
                    <a:lnTo>
                      <a:pt x="33610" y="0"/>
                    </a:lnTo>
                    <a:cubicBezTo>
                      <a:pt x="20868" y="17479"/>
                      <a:pt x="7859" y="38027"/>
                      <a:pt x="820" y="53805"/>
                    </a:cubicBezTo>
                    <a:cubicBezTo>
                      <a:pt x="1" y="55627"/>
                      <a:pt x="1392" y="57532"/>
                      <a:pt x="3259" y="57532"/>
                    </a:cubicBezTo>
                    <a:cubicBezTo>
                      <a:pt x="3442" y="57532"/>
                      <a:pt x="3631" y="57514"/>
                      <a:pt x="3823" y="57475"/>
                    </a:cubicBezTo>
                    <a:cubicBezTo>
                      <a:pt x="5960" y="57013"/>
                      <a:pt x="8473" y="56796"/>
                      <a:pt x="11131" y="56796"/>
                    </a:cubicBezTo>
                    <a:cubicBezTo>
                      <a:pt x="17887" y="56796"/>
                      <a:pt x="25582" y="58197"/>
                      <a:pt x="30442" y="60543"/>
                    </a:cubicBezTo>
                    <a:cubicBezTo>
                      <a:pt x="30815" y="60727"/>
                      <a:pt x="31200" y="60811"/>
                      <a:pt x="31574" y="60811"/>
                    </a:cubicBezTo>
                    <a:cubicBezTo>
                      <a:pt x="33038" y="60811"/>
                      <a:pt x="34344" y="59529"/>
                      <a:pt x="34211" y="57908"/>
                    </a:cubicBezTo>
                    <a:cubicBezTo>
                      <a:pt x="32443" y="37794"/>
                      <a:pt x="32777" y="16745"/>
                      <a:pt x="33610" y="0"/>
                    </a:cubicBezTo>
                    <a:close/>
                  </a:path>
                </a:pathLst>
              </a:custGeom>
              <a:solidFill>
                <a:srgbClr val="191919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8"/>
              <p:cNvSpPr/>
              <p:nvPr/>
            </p:nvSpPr>
            <p:spPr>
              <a:xfrm>
                <a:off x="1903550" y="2947613"/>
                <a:ext cx="1833000" cy="1095200"/>
              </a:xfrm>
              <a:custGeom>
                <a:avLst/>
                <a:gdLst/>
                <a:ahLst/>
                <a:cxnLst/>
                <a:rect l="l" t="t" r="r" b="b"/>
                <a:pathLst>
                  <a:path w="73320" h="43808" extrusionOk="0">
                    <a:moveTo>
                      <a:pt x="100" y="0"/>
                    </a:moveTo>
                    <a:lnTo>
                      <a:pt x="0" y="334"/>
                    </a:lnTo>
                    <a:cubicBezTo>
                      <a:pt x="23450" y="12276"/>
                      <a:pt x="51837" y="29588"/>
                      <a:pt x="67248" y="43131"/>
                    </a:cubicBezTo>
                    <a:cubicBezTo>
                      <a:pt x="67767" y="43597"/>
                      <a:pt x="68383" y="43807"/>
                      <a:pt x="68988" y="43807"/>
                    </a:cubicBezTo>
                    <a:cubicBezTo>
                      <a:pt x="70289" y="43807"/>
                      <a:pt x="71538" y="42833"/>
                      <a:pt x="71651" y="41330"/>
                    </a:cubicBezTo>
                    <a:cubicBezTo>
                      <a:pt x="71818" y="38961"/>
                      <a:pt x="72218" y="36326"/>
                      <a:pt x="72986" y="34125"/>
                    </a:cubicBezTo>
                    <a:cubicBezTo>
                      <a:pt x="73319" y="33091"/>
                      <a:pt x="73052" y="31956"/>
                      <a:pt x="72252" y="31256"/>
                    </a:cubicBezTo>
                    <a:cubicBezTo>
                      <a:pt x="56274" y="16712"/>
                      <a:pt x="11275" y="0"/>
                      <a:pt x="100" y="0"/>
                    </a:cubicBezTo>
                    <a:close/>
                  </a:path>
                </a:pathLst>
              </a:custGeom>
              <a:solidFill>
                <a:srgbClr val="191919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8"/>
              <p:cNvSpPr/>
              <p:nvPr/>
            </p:nvSpPr>
            <p:spPr>
              <a:xfrm>
                <a:off x="1899375" y="2954288"/>
                <a:ext cx="1687900" cy="1388950"/>
              </a:xfrm>
              <a:custGeom>
                <a:avLst/>
                <a:gdLst/>
                <a:ahLst/>
                <a:cxnLst/>
                <a:rect l="l" t="t" r="r" b="b"/>
                <a:pathLst>
                  <a:path w="67516" h="55558" extrusionOk="0">
                    <a:moveTo>
                      <a:pt x="67" y="0"/>
                    </a:moveTo>
                    <a:cubicBezTo>
                      <a:pt x="34" y="67"/>
                      <a:pt x="34" y="33"/>
                      <a:pt x="0" y="67"/>
                    </a:cubicBezTo>
                    <a:cubicBezTo>
                      <a:pt x="16979" y="16979"/>
                      <a:pt x="36593" y="38361"/>
                      <a:pt x="44466" y="54072"/>
                    </a:cubicBezTo>
                    <a:cubicBezTo>
                      <a:pt x="44945" y="55049"/>
                      <a:pt x="45883" y="55558"/>
                      <a:pt x="46835" y="55558"/>
                    </a:cubicBezTo>
                    <a:cubicBezTo>
                      <a:pt x="47605" y="55558"/>
                      <a:pt x="48384" y="55225"/>
                      <a:pt x="48935" y="54539"/>
                    </a:cubicBezTo>
                    <a:cubicBezTo>
                      <a:pt x="53238" y="49135"/>
                      <a:pt x="58676" y="46367"/>
                      <a:pt x="64080" y="46033"/>
                    </a:cubicBezTo>
                    <a:cubicBezTo>
                      <a:pt x="66481" y="45900"/>
                      <a:pt x="67515" y="42931"/>
                      <a:pt x="65681" y="41363"/>
                    </a:cubicBezTo>
                    <a:cubicBezTo>
                      <a:pt x="49936" y="28053"/>
                      <a:pt x="22650" y="11508"/>
                      <a:pt x="67" y="0"/>
                    </a:cubicBezTo>
                    <a:close/>
                  </a:path>
                </a:pathLst>
              </a:custGeom>
              <a:solidFill>
                <a:srgbClr val="191919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8"/>
              <p:cNvSpPr/>
              <p:nvPr/>
            </p:nvSpPr>
            <p:spPr>
              <a:xfrm>
                <a:off x="1858500" y="2955938"/>
                <a:ext cx="1148675" cy="1546025"/>
              </a:xfrm>
              <a:custGeom>
                <a:avLst/>
                <a:gdLst/>
                <a:ahLst/>
                <a:cxnLst/>
                <a:rect l="l" t="t" r="r" b="b"/>
                <a:pathLst>
                  <a:path w="45947" h="61841" extrusionOk="0">
                    <a:moveTo>
                      <a:pt x="1635" y="1"/>
                    </a:moveTo>
                    <a:cubicBezTo>
                      <a:pt x="1602" y="34"/>
                      <a:pt x="1569" y="34"/>
                      <a:pt x="1502" y="34"/>
                    </a:cubicBezTo>
                    <a:cubicBezTo>
                      <a:pt x="1402" y="168"/>
                      <a:pt x="1302" y="334"/>
                      <a:pt x="1168" y="501"/>
                    </a:cubicBezTo>
                    <a:cubicBezTo>
                      <a:pt x="301" y="17547"/>
                      <a:pt x="1" y="38995"/>
                      <a:pt x="1869" y="59443"/>
                    </a:cubicBezTo>
                    <a:cubicBezTo>
                      <a:pt x="1989" y="60884"/>
                      <a:pt x="3215" y="61841"/>
                      <a:pt x="4515" y="61841"/>
                    </a:cubicBezTo>
                    <a:cubicBezTo>
                      <a:pt x="5021" y="61841"/>
                      <a:pt x="5538" y="61696"/>
                      <a:pt x="6005" y="61378"/>
                    </a:cubicBezTo>
                    <a:cubicBezTo>
                      <a:pt x="12280" y="57075"/>
                      <a:pt x="22400" y="54418"/>
                      <a:pt x="31722" y="54418"/>
                    </a:cubicBezTo>
                    <a:cubicBezTo>
                      <a:pt x="35335" y="54418"/>
                      <a:pt x="38828" y="54817"/>
                      <a:pt x="41931" y="55674"/>
                    </a:cubicBezTo>
                    <a:cubicBezTo>
                      <a:pt x="42172" y="55738"/>
                      <a:pt x="42409" y="55768"/>
                      <a:pt x="42637" y="55768"/>
                    </a:cubicBezTo>
                    <a:cubicBezTo>
                      <a:pt x="44562" y="55768"/>
                      <a:pt x="45947" y="53653"/>
                      <a:pt x="44933" y="51805"/>
                    </a:cubicBezTo>
                    <a:cubicBezTo>
                      <a:pt x="36427" y="36360"/>
                      <a:pt x="17847" y="16112"/>
                      <a:pt x="1635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8"/>
              <p:cNvSpPr/>
              <p:nvPr/>
            </p:nvSpPr>
            <p:spPr>
              <a:xfrm>
                <a:off x="112275" y="2948438"/>
                <a:ext cx="2249125" cy="1553525"/>
              </a:xfrm>
              <a:custGeom>
                <a:avLst/>
                <a:gdLst/>
                <a:ahLst/>
                <a:cxnLst/>
                <a:rect l="l" t="t" r="r" b="b"/>
                <a:pathLst>
                  <a:path w="89965" h="62141" extrusionOk="0">
                    <a:moveTo>
                      <a:pt x="71585" y="58242"/>
                    </a:moveTo>
                    <a:lnTo>
                      <a:pt x="71585" y="58242"/>
                    </a:lnTo>
                    <a:cubicBezTo>
                      <a:pt x="71590" y="58323"/>
                      <a:pt x="71595" y="58404"/>
                      <a:pt x="71601" y="58485"/>
                    </a:cubicBezTo>
                    <a:lnTo>
                      <a:pt x="71601" y="58485"/>
                    </a:lnTo>
                    <a:cubicBezTo>
                      <a:pt x="71593" y="58407"/>
                      <a:pt x="71585" y="58324"/>
                      <a:pt x="71585" y="58242"/>
                    </a:cubicBezTo>
                    <a:close/>
                    <a:moveTo>
                      <a:pt x="71017" y="1"/>
                    </a:moveTo>
                    <a:lnTo>
                      <a:pt x="71017" y="1"/>
                    </a:lnTo>
                    <a:cubicBezTo>
                      <a:pt x="59142" y="634"/>
                      <a:pt x="18180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871" y="44166"/>
                    </a:cubicBezTo>
                    <a:cubicBezTo>
                      <a:pt x="6046" y="45630"/>
                      <a:pt x="7281" y="46551"/>
                      <a:pt x="8544" y="46551"/>
                    </a:cubicBezTo>
                    <a:cubicBezTo>
                      <a:pt x="9208" y="46551"/>
                      <a:pt x="9879" y="46296"/>
                      <a:pt x="10408" y="45733"/>
                    </a:cubicBezTo>
                    <a:cubicBezTo>
                      <a:pt x="10808" y="45333"/>
                      <a:pt x="11208" y="44933"/>
                      <a:pt x="11608" y="44532"/>
                    </a:cubicBezTo>
                    <a:lnTo>
                      <a:pt x="11608" y="44532"/>
                    </a:lnTo>
                    <a:cubicBezTo>
                      <a:pt x="9974" y="46200"/>
                      <a:pt x="11175" y="49002"/>
                      <a:pt x="13543" y="49002"/>
                    </a:cubicBezTo>
                    <a:cubicBezTo>
                      <a:pt x="20381" y="49036"/>
                      <a:pt x="28887" y="52171"/>
                      <a:pt x="33190" y="56775"/>
                    </a:cubicBezTo>
                    <a:cubicBezTo>
                      <a:pt x="33734" y="57373"/>
                      <a:pt x="34457" y="57658"/>
                      <a:pt x="35171" y="57658"/>
                    </a:cubicBezTo>
                    <a:cubicBezTo>
                      <a:pt x="36168" y="57658"/>
                      <a:pt x="37147" y="57104"/>
                      <a:pt x="37594" y="56074"/>
                    </a:cubicBezTo>
                    <a:cubicBezTo>
                      <a:pt x="37794" y="55574"/>
                      <a:pt x="37994" y="55107"/>
                      <a:pt x="38227" y="54606"/>
                    </a:cubicBezTo>
                    <a:lnTo>
                      <a:pt x="38227" y="54606"/>
                    </a:lnTo>
                    <a:cubicBezTo>
                      <a:pt x="37408" y="56428"/>
                      <a:pt x="38799" y="58333"/>
                      <a:pt x="40666" y="58333"/>
                    </a:cubicBezTo>
                    <a:cubicBezTo>
                      <a:pt x="40849" y="58333"/>
                      <a:pt x="41038" y="58315"/>
                      <a:pt x="41230" y="58276"/>
                    </a:cubicBezTo>
                    <a:cubicBezTo>
                      <a:pt x="43367" y="57814"/>
                      <a:pt x="45880" y="57597"/>
                      <a:pt x="48538" y="57597"/>
                    </a:cubicBezTo>
                    <a:cubicBezTo>
                      <a:pt x="55294" y="57597"/>
                      <a:pt x="62989" y="58998"/>
                      <a:pt x="67849" y="61344"/>
                    </a:cubicBezTo>
                    <a:cubicBezTo>
                      <a:pt x="68217" y="61519"/>
                      <a:pt x="68597" y="61599"/>
                      <a:pt x="68967" y="61599"/>
                    </a:cubicBezTo>
                    <a:cubicBezTo>
                      <a:pt x="70405" y="61599"/>
                      <a:pt x="71694" y="60389"/>
                      <a:pt x="71625" y="58814"/>
                    </a:cubicBezTo>
                    <a:lnTo>
                      <a:pt x="71625" y="58814"/>
                    </a:lnTo>
                    <a:cubicBezTo>
                      <a:pt x="71648" y="59124"/>
                      <a:pt x="71677" y="59434"/>
                      <a:pt x="71718" y="59743"/>
                    </a:cubicBezTo>
                    <a:cubicBezTo>
                      <a:pt x="71838" y="61184"/>
                      <a:pt x="73064" y="62141"/>
                      <a:pt x="74364" y="62141"/>
                    </a:cubicBezTo>
                    <a:cubicBezTo>
                      <a:pt x="74870" y="62141"/>
                      <a:pt x="75387" y="61996"/>
                      <a:pt x="75854" y="61678"/>
                    </a:cubicBezTo>
                    <a:cubicBezTo>
                      <a:pt x="79557" y="59143"/>
                      <a:pt x="84560" y="57175"/>
                      <a:pt x="89964" y="56007"/>
                    </a:cubicBezTo>
                    <a:cubicBezTo>
                      <a:pt x="89764" y="55974"/>
                      <a:pt x="89531" y="55874"/>
                      <a:pt x="89331" y="55774"/>
                    </a:cubicBezTo>
                    <a:cubicBezTo>
                      <a:pt x="84466" y="53426"/>
                      <a:pt x="76762" y="52041"/>
                      <a:pt x="70001" y="52041"/>
                    </a:cubicBezTo>
                    <a:cubicBezTo>
                      <a:pt x="67350" y="52041"/>
                      <a:pt x="64844" y="52254"/>
                      <a:pt x="62712" y="52705"/>
                    </a:cubicBezTo>
                    <a:cubicBezTo>
                      <a:pt x="62205" y="52816"/>
                      <a:pt x="61561" y="52870"/>
                      <a:pt x="60853" y="52870"/>
                    </a:cubicBezTo>
                    <a:cubicBezTo>
                      <a:pt x="58578" y="52870"/>
                      <a:pt x="55657" y="52306"/>
                      <a:pt x="54639" y="51237"/>
                    </a:cubicBezTo>
                    <a:cubicBezTo>
                      <a:pt x="50369" y="46601"/>
                      <a:pt x="41830" y="43498"/>
                      <a:pt x="35025" y="43465"/>
                    </a:cubicBezTo>
                    <a:cubicBezTo>
                      <a:pt x="32657" y="43465"/>
                      <a:pt x="27620" y="40863"/>
                      <a:pt x="27353" y="38628"/>
                    </a:cubicBezTo>
                    <a:cubicBezTo>
                      <a:pt x="26853" y="34225"/>
                      <a:pt x="25051" y="30522"/>
                      <a:pt x="22550" y="28054"/>
                    </a:cubicBezTo>
                    <a:cubicBezTo>
                      <a:pt x="21449" y="26987"/>
                      <a:pt x="21582" y="25152"/>
                      <a:pt x="22783" y="24185"/>
                    </a:cubicBezTo>
                    <a:cubicBezTo>
                      <a:pt x="33624" y="15278"/>
                      <a:pt x="54406" y="5805"/>
                      <a:pt x="71017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8"/>
              <p:cNvSpPr/>
              <p:nvPr/>
            </p:nvSpPr>
            <p:spPr>
              <a:xfrm>
                <a:off x="1820150" y="2665738"/>
                <a:ext cx="184325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10208" extrusionOk="0">
                    <a:moveTo>
                      <a:pt x="3670" y="0"/>
                    </a:moveTo>
                    <a:cubicBezTo>
                      <a:pt x="1835" y="0"/>
                      <a:pt x="1" y="10208"/>
                      <a:pt x="1" y="10208"/>
                    </a:cubicBezTo>
                    <a:lnTo>
                      <a:pt x="7372" y="10208"/>
                    </a:lnTo>
                    <a:cubicBezTo>
                      <a:pt x="7372" y="10208"/>
                      <a:pt x="5538" y="0"/>
                      <a:pt x="3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8"/>
              <p:cNvSpPr/>
              <p:nvPr/>
            </p:nvSpPr>
            <p:spPr>
              <a:xfrm>
                <a:off x="1765100" y="2865038"/>
                <a:ext cx="29357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4471" extrusionOk="0">
                    <a:moveTo>
                      <a:pt x="2002" y="1"/>
                    </a:moveTo>
                    <a:cubicBezTo>
                      <a:pt x="902" y="1"/>
                      <a:pt x="1" y="902"/>
                      <a:pt x="1" y="2002"/>
                    </a:cubicBezTo>
                    <a:lnTo>
                      <a:pt x="1" y="2469"/>
                    </a:lnTo>
                    <a:cubicBezTo>
                      <a:pt x="1" y="3570"/>
                      <a:pt x="902" y="4471"/>
                      <a:pt x="2002" y="4471"/>
                    </a:cubicBezTo>
                    <a:lnTo>
                      <a:pt x="9741" y="4471"/>
                    </a:lnTo>
                    <a:cubicBezTo>
                      <a:pt x="10875" y="4471"/>
                      <a:pt x="11743" y="3570"/>
                      <a:pt x="11743" y="2469"/>
                    </a:cubicBezTo>
                    <a:lnTo>
                      <a:pt x="11743" y="2002"/>
                    </a:lnTo>
                    <a:cubicBezTo>
                      <a:pt x="11743" y="902"/>
                      <a:pt x="10875" y="1"/>
                      <a:pt x="9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3" name="Google Shape;1743;p8"/>
          <p:cNvGrpSpPr/>
          <p:nvPr/>
        </p:nvGrpSpPr>
        <p:grpSpPr>
          <a:xfrm>
            <a:off x="-779296" y="4550554"/>
            <a:ext cx="3369488" cy="1707138"/>
            <a:chOff x="-2125575" y="3574325"/>
            <a:chExt cx="3624275" cy="1836225"/>
          </a:xfrm>
        </p:grpSpPr>
        <p:sp>
          <p:nvSpPr>
            <p:cNvPr id="1744" name="Google Shape;1744;p8"/>
            <p:cNvSpPr/>
            <p:nvPr/>
          </p:nvSpPr>
          <p:spPr>
            <a:xfrm>
              <a:off x="-2125575" y="3857025"/>
              <a:ext cx="1777125" cy="1163775"/>
            </a:xfrm>
            <a:custGeom>
              <a:avLst/>
              <a:gdLst/>
              <a:ahLst/>
              <a:cxnLst/>
              <a:rect l="l" t="t" r="r" b="b"/>
              <a:pathLst>
                <a:path w="71085" h="46551" extrusionOk="0">
                  <a:moveTo>
                    <a:pt x="71051" y="1"/>
                  </a:moveTo>
                  <a:cubicBezTo>
                    <a:pt x="59209" y="601"/>
                    <a:pt x="18213" y="15879"/>
                    <a:pt x="1301" y="29722"/>
                  </a:cubicBezTo>
                  <a:cubicBezTo>
                    <a:pt x="100" y="30723"/>
                    <a:pt x="0" y="32524"/>
                    <a:pt x="1101" y="33625"/>
                  </a:cubicBezTo>
                  <a:cubicBezTo>
                    <a:pt x="3569" y="36060"/>
                    <a:pt x="5371" y="39762"/>
                    <a:pt x="5904" y="44166"/>
                  </a:cubicBezTo>
                  <a:cubicBezTo>
                    <a:pt x="6057" y="45630"/>
                    <a:pt x="7285" y="46551"/>
                    <a:pt x="8555" y="46551"/>
                  </a:cubicBezTo>
                  <a:cubicBezTo>
                    <a:pt x="9222" y="46551"/>
                    <a:pt x="9901" y="46296"/>
                    <a:pt x="10441" y="45733"/>
                  </a:cubicBezTo>
                  <a:cubicBezTo>
                    <a:pt x="24151" y="31390"/>
                    <a:pt x="50203" y="12610"/>
                    <a:pt x="71051" y="568"/>
                  </a:cubicBezTo>
                  <a:cubicBezTo>
                    <a:pt x="71051" y="401"/>
                    <a:pt x="71051" y="201"/>
                    <a:pt x="71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-1877075" y="3871200"/>
              <a:ext cx="1529450" cy="1427300"/>
            </a:xfrm>
            <a:custGeom>
              <a:avLst/>
              <a:gdLst/>
              <a:ahLst/>
              <a:cxnLst/>
              <a:rect l="l" t="t" r="r" b="b"/>
              <a:pathLst>
                <a:path w="61178" h="57092" extrusionOk="0">
                  <a:moveTo>
                    <a:pt x="61111" y="1"/>
                  </a:moveTo>
                  <a:cubicBezTo>
                    <a:pt x="40830" y="11709"/>
                    <a:pt x="15678" y="29789"/>
                    <a:pt x="1668" y="43932"/>
                  </a:cubicBezTo>
                  <a:cubicBezTo>
                    <a:pt x="1" y="45633"/>
                    <a:pt x="1235" y="48435"/>
                    <a:pt x="3603" y="48435"/>
                  </a:cubicBezTo>
                  <a:cubicBezTo>
                    <a:pt x="10441" y="48469"/>
                    <a:pt x="18947" y="51604"/>
                    <a:pt x="23250" y="56208"/>
                  </a:cubicBezTo>
                  <a:cubicBezTo>
                    <a:pt x="23794" y="56806"/>
                    <a:pt x="24517" y="57091"/>
                    <a:pt x="25231" y="57091"/>
                  </a:cubicBezTo>
                  <a:cubicBezTo>
                    <a:pt x="26228" y="57091"/>
                    <a:pt x="27207" y="56537"/>
                    <a:pt x="27654" y="55507"/>
                  </a:cubicBezTo>
                  <a:cubicBezTo>
                    <a:pt x="34525" y="39529"/>
                    <a:pt x="48001" y="18180"/>
                    <a:pt x="61178" y="101"/>
                  </a:cubicBezTo>
                  <a:cubicBezTo>
                    <a:pt x="61144" y="34"/>
                    <a:pt x="61144" y="67"/>
                    <a:pt x="6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-1190400" y="3877050"/>
              <a:ext cx="858600" cy="1520275"/>
            </a:xfrm>
            <a:custGeom>
              <a:avLst/>
              <a:gdLst/>
              <a:ahLst/>
              <a:cxnLst/>
              <a:rect l="l" t="t" r="r" b="b"/>
              <a:pathLst>
                <a:path w="34344" h="60811" extrusionOk="0">
                  <a:moveTo>
                    <a:pt x="33610" y="0"/>
                  </a:moveTo>
                  <a:lnTo>
                    <a:pt x="33610" y="0"/>
                  </a:lnTo>
                  <a:cubicBezTo>
                    <a:pt x="20868" y="17479"/>
                    <a:pt x="7859" y="38027"/>
                    <a:pt x="820" y="53805"/>
                  </a:cubicBezTo>
                  <a:cubicBezTo>
                    <a:pt x="1" y="55627"/>
                    <a:pt x="1392" y="57532"/>
                    <a:pt x="3259" y="57532"/>
                  </a:cubicBezTo>
                  <a:cubicBezTo>
                    <a:pt x="3442" y="57532"/>
                    <a:pt x="3631" y="57514"/>
                    <a:pt x="3823" y="57475"/>
                  </a:cubicBezTo>
                  <a:cubicBezTo>
                    <a:pt x="5960" y="57013"/>
                    <a:pt x="8473" y="56796"/>
                    <a:pt x="11131" y="56796"/>
                  </a:cubicBezTo>
                  <a:cubicBezTo>
                    <a:pt x="17887" y="56796"/>
                    <a:pt x="25582" y="58197"/>
                    <a:pt x="30442" y="60543"/>
                  </a:cubicBezTo>
                  <a:cubicBezTo>
                    <a:pt x="30815" y="60727"/>
                    <a:pt x="31200" y="60811"/>
                    <a:pt x="31574" y="60811"/>
                  </a:cubicBezTo>
                  <a:cubicBezTo>
                    <a:pt x="33038" y="60811"/>
                    <a:pt x="34344" y="59529"/>
                    <a:pt x="34211" y="57908"/>
                  </a:cubicBezTo>
                  <a:cubicBezTo>
                    <a:pt x="32443" y="37794"/>
                    <a:pt x="32777" y="16745"/>
                    <a:pt x="33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-334300" y="3856200"/>
              <a:ext cx="1833000" cy="1095200"/>
            </a:xfrm>
            <a:custGeom>
              <a:avLst/>
              <a:gdLst/>
              <a:ahLst/>
              <a:cxnLst/>
              <a:rect l="l" t="t" r="r" b="b"/>
              <a:pathLst>
                <a:path w="73320" h="43808" extrusionOk="0">
                  <a:moveTo>
                    <a:pt x="100" y="0"/>
                  </a:moveTo>
                  <a:lnTo>
                    <a:pt x="0" y="334"/>
                  </a:lnTo>
                  <a:cubicBezTo>
                    <a:pt x="23450" y="12276"/>
                    <a:pt x="51837" y="29588"/>
                    <a:pt x="67248" y="43131"/>
                  </a:cubicBezTo>
                  <a:cubicBezTo>
                    <a:pt x="67767" y="43597"/>
                    <a:pt x="68383" y="43807"/>
                    <a:pt x="68988" y="43807"/>
                  </a:cubicBezTo>
                  <a:cubicBezTo>
                    <a:pt x="70289" y="43807"/>
                    <a:pt x="71538" y="42833"/>
                    <a:pt x="71651" y="41330"/>
                  </a:cubicBezTo>
                  <a:cubicBezTo>
                    <a:pt x="71818" y="38961"/>
                    <a:pt x="72218" y="36326"/>
                    <a:pt x="72986" y="34125"/>
                  </a:cubicBezTo>
                  <a:cubicBezTo>
                    <a:pt x="73319" y="33091"/>
                    <a:pt x="73052" y="31956"/>
                    <a:pt x="72252" y="31256"/>
                  </a:cubicBezTo>
                  <a:cubicBezTo>
                    <a:pt x="56274" y="16712"/>
                    <a:pt x="11275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-338475" y="3862875"/>
              <a:ext cx="1687900" cy="1388950"/>
            </a:xfrm>
            <a:custGeom>
              <a:avLst/>
              <a:gdLst/>
              <a:ahLst/>
              <a:cxnLst/>
              <a:rect l="l" t="t" r="r" b="b"/>
              <a:pathLst>
                <a:path w="67516" h="55558" extrusionOk="0">
                  <a:moveTo>
                    <a:pt x="67" y="0"/>
                  </a:moveTo>
                  <a:cubicBezTo>
                    <a:pt x="34" y="67"/>
                    <a:pt x="34" y="33"/>
                    <a:pt x="0" y="67"/>
                  </a:cubicBezTo>
                  <a:cubicBezTo>
                    <a:pt x="16979" y="16979"/>
                    <a:pt x="36593" y="38361"/>
                    <a:pt x="44466" y="54072"/>
                  </a:cubicBezTo>
                  <a:cubicBezTo>
                    <a:pt x="44945" y="55049"/>
                    <a:pt x="45883" y="55558"/>
                    <a:pt x="46835" y="55558"/>
                  </a:cubicBezTo>
                  <a:cubicBezTo>
                    <a:pt x="47605" y="55558"/>
                    <a:pt x="48384" y="55225"/>
                    <a:pt x="48935" y="54539"/>
                  </a:cubicBezTo>
                  <a:cubicBezTo>
                    <a:pt x="53238" y="49135"/>
                    <a:pt x="58676" y="46367"/>
                    <a:pt x="64080" y="46033"/>
                  </a:cubicBezTo>
                  <a:cubicBezTo>
                    <a:pt x="66481" y="45900"/>
                    <a:pt x="67515" y="42931"/>
                    <a:pt x="65681" y="41363"/>
                  </a:cubicBezTo>
                  <a:cubicBezTo>
                    <a:pt x="49936" y="28053"/>
                    <a:pt x="22650" y="11508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-379350" y="3864525"/>
              <a:ext cx="1148675" cy="1546025"/>
            </a:xfrm>
            <a:custGeom>
              <a:avLst/>
              <a:gdLst/>
              <a:ahLst/>
              <a:cxnLst/>
              <a:rect l="l" t="t" r="r" b="b"/>
              <a:pathLst>
                <a:path w="45947" h="61841" extrusionOk="0">
                  <a:moveTo>
                    <a:pt x="1635" y="1"/>
                  </a:moveTo>
                  <a:cubicBezTo>
                    <a:pt x="1602" y="34"/>
                    <a:pt x="1569" y="34"/>
                    <a:pt x="1502" y="34"/>
                  </a:cubicBezTo>
                  <a:cubicBezTo>
                    <a:pt x="1402" y="168"/>
                    <a:pt x="1302" y="334"/>
                    <a:pt x="1168" y="501"/>
                  </a:cubicBezTo>
                  <a:cubicBezTo>
                    <a:pt x="301" y="17547"/>
                    <a:pt x="1" y="38995"/>
                    <a:pt x="1869" y="59443"/>
                  </a:cubicBezTo>
                  <a:cubicBezTo>
                    <a:pt x="1989" y="60884"/>
                    <a:pt x="3215" y="61841"/>
                    <a:pt x="4515" y="61841"/>
                  </a:cubicBezTo>
                  <a:cubicBezTo>
                    <a:pt x="5021" y="61841"/>
                    <a:pt x="5538" y="61696"/>
                    <a:pt x="6005" y="61378"/>
                  </a:cubicBezTo>
                  <a:cubicBezTo>
                    <a:pt x="12280" y="57075"/>
                    <a:pt x="22400" y="54418"/>
                    <a:pt x="31722" y="54418"/>
                  </a:cubicBezTo>
                  <a:cubicBezTo>
                    <a:pt x="35335" y="54418"/>
                    <a:pt x="38828" y="54817"/>
                    <a:pt x="41931" y="55674"/>
                  </a:cubicBezTo>
                  <a:cubicBezTo>
                    <a:pt x="42172" y="55738"/>
                    <a:pt x="42409" y="55768"/>
                    <a:pt x="42637" y="55768"/>
                  </a:cubicBezTo>
                  <a:cubicBezTo>
                    <a:pt x="44562" y="55768"/>
                    <a:pt x="45947" y="53653"/>
                    <a:pt x="44933" y="51805"/>
                  </a:cubicBezTo>
                  <a:cubicBezTo>
                    <a:pt x="36427" y="36360"/>
                    <a:pt x="17847" y="16112"/>
                    <a:pt x="16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0" name="Google Shape;1750;p8"/>
            <p:cNvGrpSpPr/>
            <p:nvPr/>
          </p:nvGrpSpPr>
          <p:grpSpPr>
            <a:xfrm>
              <a:off x="-2125575" y="3574325"/>
              <a:ext cx="3624275" cy="1836225"/>
              <a:chOff x="-4100775" y="3456250"/>
              <a:chExt cx="3624275" cy="1836225"/>
            </a:xfrm>
          </p:grpSpPr>
          <p:sp>
            <p:nvSpPr>
              <p:cNvPr id="1751" name="Google Shape;1751;p8"/>
              <p:cNvSpPr/>
              <p:nvPr/>
            </p:nvSpPr>
            <p:spPr>
              <a:xfrm>
                <a:off x="-4100775" y="3738950"/>
                <a:ext cx="1777125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71085" h="46551" extrusionOk="0">
                    <a:moveTo>
                      <a:pt x="71051" y="1"/>
                    </a:moveTo>
                    <a:cubicBezTo>
                      <a:pt x="59209" y="601"/>
                      <a:pt x="18213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904" y="44166"/>
                    </a:cubicBezTo>
                    <a:cubicBezTo>
                      <a:pt x="6057" y="45630"/>
                      <a:pt x="7285" y="46551"/>
                      <a:pt x="8555" y="46551"/>
                    </a:cubicBezTo>
                    <a:cubicBezTo>
                      <a:pt x="9222" y="46551"/>
                      <a:pt x="9901" y="46296"/>
                      <a:pt x="10441" y="45733"/>
                    </a:cubicBezTo>
                    <a:cubicBezTo>
                      <a:pt x="24151" y="31390"/>
                      <a:pt x="50203" y="12610"/>
                      <a:pt x="71051" y="568"/>
                    </a:cubicBezTo>
                    <a:cubicBezTo>
                      <a:pt x="71051" y="401"/>
                      <a:pt x="71051" y="201"/>
                      <a:pt x="71084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8"/>
              <p:cNvSpPr/>
              <p:nvPr/>
            </p:nvSpPr>
            <p:spPr>
              <a:xfrm>
                <a:off x="-3852275" y="3753125"/>
                <a:ext cx="1529450" cy="1427300"/>
              </a:xfrm>
              <a:custGeom>
                <a:avLst/>
                <a:gdLst/>
                <a:ahLst/>
                <a:cxnLst/>
                <a:rect l="l" t="t" r="r" b="b"/>
                <a:pathLst>
                  <a:path w="61178" h="57092" extrusionOk="0">
                    <a:moveTo>
                      <a:pt x="61111" y="1"/>
                    </a:moveTo>
                    <a:cubicBezTo>
                      <a:pt x="40830" y="11709"/>
                      <a:pt x="15678" y="29789"/>
                      <a:pt x="1668" y="43932"/>
                    </a:cubicBezTo>
                    <a:cubicBezTo>
                      <a:pt x="1" y="45633"/>
                      <a:pt x="1235" y="48435"/>
                      <a:pt x="3603" y="48435"/>
                    </a:cubicBezTo>
                    <a:cubicBezTo>
                      <a:pt x="10441" y="48469"/>
                      <a:pt x="18947" y="51604"/>
                      <a:pt x="23250" y="56208"/>
                    </a:cubicBezTo>
                    <a:cubicBezTo>
                      <a:pt x="23794" y="56806"/>
                      <a:pt x="24517" y="57091"/>
                      <a:pt x="25231" y="57091"/>
                    </a:cubicBezTo>
                    <a:cubicBezTo>
                      <a:pt x="26228" y="57091"/>
                      <a:pt x="27207" y="56537"/>
                      <a:pt x="27654" y="55507"/>
                    </a:cubicBezTo>
                    <a:cubicBezTo>
                      <a:pt x="34525" y="39529"/>
                      <a:pt x="48001" y="18180"/>
                      <a:pt x="61178" y="101"/>
                    </a:cubicBezTo>
                    <a:cubicBezTo>
                      <a:pt x="61144" y="34"/>
                      <a:pt x="61144" y="67"/>
                      <a:pt x="61111" y="1"/>
                    </a:cubicBezTo>
                    <a:close/>
                  </a:path>
                </a:pathLst>
              </a:custGeom>
              <a:solidFill>
                <a:srgbClr val="191919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8"/>
              <p:cNvSpPr/>
              <p:nvPr/>
            </p:nvSpPr>
            <p:spPr>
              <a:xfrm>
                <a:off x="-3165600" y="3758975"/>
                <a:ext cx="858600" cy="1520275"/>
              </a:xfrm>
              <a:custGeom>
                <a:avLst/>
                <a:gdLst/>
                <a:ahLst/>
                <a:cxnLst/>
                <a:rect l="l" t="t" r="r" b="b"/>
                <a:pathLst>
                  <a:path w="34344" h="60811" extrusionOk="0">
                    <a:moveTo>
                      <a:pt x="33610" y="0"/>
                    </a:moveTo>
                    <a:lnTo>
                      <a:pt x="33610" y="0"/>
                    </a:lnTo>
                    <a:cubicBezTo>
                      <a:pt x="20868" y="17479"/>
                      <a:pt x="7859" y="38027"/>
                      <a:pt x="820" y="53805"/>
                    </a:cubicBezTo>
                    <a:cubicBezTo>
                      <a:pt x="1" y="55627"/>
                      <a:pt x="1392" y="57532"/>
                      <a:pt x="3259" y="57532"/>
                    </a:cubicBezTo>
                    <a:cubicBezTo>
                      <a:pt x="3442" y="57532"/>
                      <a:pt x="3631" y="57514"/>
                      <a:pt x="3823" y="57475"/>
                    </a:cubicBezTo>
                    <a:cubicBezTo>
                      <a:pt x="5960" y="57013"/>
                      <a:pt x="8473" y="56796"/>
                      <a:pt x="11131" y="56796"/>
                    </a:cubicBezTo>
                    <a:cubicBezTo>
                      <a:pt x="17887" y="56796"/>
                      <a:pt x="25582" y="58197"/>
                      <a:pt x="30442" y="60543"/>
                    </a:cubicBezTo>
                    <a:cubicBezTo>
                      <a:pt x="30815" y="60727"/>
                      <a:pt x="31200" y="60811"/>
                      <a:pt x="31574" y="60811"/>
                    </a:cubicBezTo>
                    <a:cubicBezTo>
                      <a:pt x="33038" y="60811"/>
                      <a:pt x="34344" y="59529"/>
                      <a:pt x="34211" y="57908"/>
                    </a:cubicBezTo>
                    <a:cubicBezTo>
                      <a:pt x="32443" y="37794"/>
                      <a:pt x="32777" y="16745"/>
                      <a:pt x="33610" y="0"/>
                    </a:cubicBezTo>
                    <a:close/>
                  </a:path>
                </a:pathLst>
              </a:custGeom>
              <a:solidFill>
                <a:srgbClr val="191919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8"/>
              <p:cNvSpPr/>
              <p:nvPr/>
            </p:nvSpPr>
            <p:spPr>
              <a:xfrm>
                <a:off x="-2309500" y="3738125"/>
                <a:ext cx="1833000" cy="1095200"/>
              </a:xfrm>
              <a:custGeom>
                <a:avLst/>
                <a:gdLst/>
                <a:ahLst/>
                <a:cxnLst/>
                <a:rect l="l" t="t" r="r" b="b"/>
                <a:pathLst>
                  <a:path w="73320" h="43808" extrusionOk="0">
                    <a:moveTo>
                      <a:pt x="100" y="0"/>
                    </a:moveTo>
                    <a:lnTo>
                      <a:pt x="0" y="334"/>
                    </a:lnTo>
                    <a:cubicBezTo>
                      <a:pt x="23450" y="12276"/>
                      <a:pt x="51837" y="29588"/>
                      <a:pt x="67248" y="43131"/>
                    </a:cubicBezTo>
                    <a:cubicBezTo>
                      <a:pt x="67767" y="43597"/>
                      <a:pt x="68383" y="43807"/>
                      <a:pt x="68988" y="43807"/>
                    </a:cubicBezTo>
                    <a:cubicBezTo>
                      <a:pt x="70289" y="43807"/>
                      <a:pt x="71538" y="42833"/>
                      <a:pt x="71651" y="41330"/>
                    </a:cubicBezTo>
                    <a:cubicBezTo>
                      <a:pt x="71818" y="38961"/>
                      <a:pt x="72218" y="36326"/>
                      <a:pt x="72986" y="34125"/>
                    </a:cubicBezTo>
                    <a:cubicBezTo>
                      <a:pt x="73319" y="33091"/>
                      <a:pt x="73052" y="31956"/>
                      <a:pt x="72252" y="31256"/>
                    </a:cubicBezTo>
                    <a:cubicBezTo>
                      <a:pt x="56274" y="16712"/>
                      <a:pt x="11275" y="0"/>
                      <a:pt x="100" y="0"/>
                    </a:cubicBezTo>
                    <a:close/>
                  </a:path>
                </a:pathLst>
              </a:custGeom>
              <a:solidFill>
                <a:srgbClr val="191919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8"/>
              <p:cNvSpPr/>
              <p:nvPr/>
            </p:nvSpPr>
            <p:spPr>
              <a:xfrm>
                <a:off x="-2313675" y="3744800"/>
                <a:ext cx="1687900" cy="1388950"/>
              </a:xfrm>
              <a:custGeom>
                <a:avLst/>
                <a:gdLst/>
                <a:ahLst/>
                <a:cxnLst/>
                <a:rect l="l" t="t" r="r" b="b"/>
                <a:pathLst>
                  <a:path w="67516" h="55558" extrusionOk="0">
                    <a:moveTo>
                      <a:pt x="67" y="0"/>
                    </a:moveTo>
                    <a:cubicBezTo>
                      <a:pt x="34" y="67"/>
                      <a:pt x="34" y="33"/>
                      <a:pt x="0" y="67"/>
                    </a:cubicBezTo>
                    <a:cubicBezTo>
                      <a:pt x="16979" y="16979"/>
                      <a:pt x="36593" y="38361"/>
                      <a:pt x="44466" y="54072"/>
                    </a:cubicBezTo>
                    <a:cubicBezTo>
                      <a:pt x="44945" y="55049"/>
                      <a:pt x="45883" y="55558"/>
                      <a:pt x="46835" y="55558"/>
                    </a:cubicBezTo>
                    <a:cubicBezTo>
                      <a:pt x="47605" y="55558"/>
                      <a:pt x="48384" y="55225"/>
                      <a:pt x="48935" y="54539"/>
                    </a:cubicBezTo>
                    <a:cubicBezTo>
                      <a:pt x="53238" y="49135"/>
                      <a:pt x="58676" y="46367"/>
                      <a:pt x="64080" y="46033"/>
                    </a:cubicBezTo>
                    <a:cubicBezTo>
                      <a:pt x="66481" y="45900"/>
                      <a:pt x="67515" y="42931"/>
                      <a:pt x="65681" y="41363"/>
                    </a:cubicBezTo>
                    <a:cubicBezTo>
                      <a:pt x="49936" y="28053"/>
                      <a:pt x="22650" y="11508"/>
                      <a:pt x="67" y="0"/>
                    </a:cubicBezTo>
                    <a:close/>
                  </a:path>
                </a:pathLst>
              </a:custGeom>
              <a:solidFill>
                <a:srgbClr val="191919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8"/>
              <p:cNvSpPr/>
              <p:nvPr/>
            </p:nvSpPr>
            <p:spPr>
              <a:xfrm>
                <a:off x="-2354550" y="3746450"/>
                <a:ext cx="1148675" cy="1546025"/>
              </a:xfrm>
              <a:custGeom>
                <a:avLst/>
                <a:gdLst/>
                <a:ahLst/>
                <a:cxnLst/>
                <a:rect l="l" t="t" r="r" b="b"/>
                <a:pathLst>
                  <a:path w="45947" h="61841" extrusionOk="0">
                    <a:moveTo>
                      <a:pt x="1635" y="1"/>
                    </a:moveTo>
                    <a:cubicBezTo>
                      <a:pt x="1602" y="34"/>
                      <a:pt x="1569" y="34"/>
                      <a:pt x="1502" y="34"/>
                    </a:cubicBezTo>
                    <a:cubicBezTo>
                      <a:pt x="1402" y="168"/>
                      <a:pt x="1302" y="334"/>
                      <a:pt x="1168" y="501"/>
                    </a:cubicBezTo>
                    <a:cubicBezTo>
                      <a:pt x="301" y="17547"/>
                      <a:pt x="1" y="38995"/>
                      <a:pt x="1869" y="59443"/>
                    </a:cubicBezTo>
                    <a:cubicBezTo>
                      <a:pt x="1989" y="60884"/>
                      <a:pt x="3215" y="61841"/>
                      <a:pt x="4515" y="61841"/>
                    </a:cubicBezTo>
                    <a:cubicBezTo>
                      <a:pt x="5021" y="61841"/>
                      <a:pt x="5538" y="61696"/>
                      <a:pt x="6005" y="61378"/>
                    </a:cubicBezTo>
                    <a:cubicBezTo>
                      <a:pt x="12280" y="57075"/>
                      <a:pt x="22400" y="54418"/>
                      <a:pt x="31722" y="54418"/>
                    </a:cubicBezTo>
                    <a:cubicBezTo>
                      <a:pt x="35335" y="54418"/>
                      <a:pt x="38828" y="54817"/>
                      <a:pt x="41931" y="55674"/>
                    </a:cubicBezTo>
                    <a:cubicBezTo>
                      <a:pt x="42172" y="55738"/>
                      <a:pt x="42409" y="55768"/>
                      <a:pt x="42637" y="55768"/>
                    </a:cubicBezTo>
                    <a:cubicBezTo>
                      <a:pt x="44562" y="55768"/>
                      <a:pt x="45947" y="53653"/>
                      <a:pt x="44933" y="51805"/>
                    </a:cubicBezTo>
                    <a:cubicBezTo>
                      <a:pt x="36427" y="36360"/>
                      <a:pt x="17847" y="16112"/>
                      <a:pt x="1635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8"/>
              <p:cNvSpPr/>
              <p:nvPr/>
            </p:nvSpPr>
            <p:spPr>
              <a:xfrm>
                <a:off x="-4100775" y="3738950"/>
                <a:ext cx="2249125" cy="1553525"/>
              </a:xfrm>
              <a:custGeom>
                <a:avLst/>
                <a:gdLst/>
                <a:ahLst/>
                <a:cxnLst/>
                <a:rect l="l" t="t" r="r" b="b"/>
                <a:pathLst>
                  <a:path w="89965" h="62141" extrusionOk="0">
                    <a:moveTo>
                      <a:pt x="71585" y="58242"/>
                    </a:moveTo>
                    <a:lnTo>
                      <a:pt x="71585" y="58242"/>
                    </a:lnTo>
                    <a:cubicBezTo>
                      <a:pt x="71590" y="58323"/>
                      <a:pt x="71595" y="58404"/>
                      <a:pt x="71601" y="58485"/>
                    </a:cubicBezTo>
                    <a:lnTo>
                      <a:pt x="71601" y="58485"/>
                    </a:lnTo>
                    <a:cubicBezTo>
                      <a:pt x="71593" y="58407"/>
                      <a:pt x="71585" y="58324"/>
                      <a:pt x="71585" y="58242"/>
                    </a:cubicBezTo>
                    <a:close/>
                    <a:moveTo>
                      <a:pt x="71017" y="1"/>
                    </a:moveTo>
                    <a:lnTo>
                      <a:pt x="71017" y="1"/>
                    </a:lnTo>
                    <a:cubicBezTo>
                      <a:pt x="59142" y="634"/>
                      <a:pt x="18180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871" y="44166"/>
                    </a:cubicBezTo>
                    <a:cubicBezTo>
                      <a:pt x="6046" y="45630"/>
                      <a:pt x="7281" y="46551"/>
                      <a:pt x="8544" y="46551"/>
                    </a:cubicBezTo>
                    <a:cubicBezTo>
                      <a:pt x="9208" y="46551"/>
                      <a:pt x="9879" y="46296"/>
                      <a:pt x="10408" y="45733"/>
                    </a:cubicBezTo>
                    <a:cubicBezTo>
                      <a:pt x="10808" y="45333"/>
                      <a:pt x="11208" y="44933"/>
                      <a:pt x="11608" y="44532"/>
                    </a:cubicBezTo>
                    <a:lnTo>
                      <a:pt x="11608" y="44532"/>
                    </a:lnTo>
                    <a:cubicBezTo>
                      <a:pt x="9974" y="46200"/>
                      <a:pt x="11175" y="49002"/>
                      <a:pt x="13543" y="49002"/>
                    </a:cubicBezTo>
                    <a:cubicBezTo>
                      <a:pt x="20381" y="49036"/>
                      <a:pt x="28887" y="52171"/>
                      <a:pt x="33190" y="56775"/>
                    </a:cubicBezTo>
                    <a:cubicBezTo>
                      <a:pt x="33734" y="57373"/>
                      <a:pt x="34457" y="57658"/>
                      <a:pt x="35171" y="57658"/>
                    </a:cubicBezTo>
                    <a:cubicBezTo>
                      <a:pt x="36168" y="57658"/>
                      <a:pt x="37147" y="57104"/>
                      <a:pt x="37594" y="56074"/>
                    </a:cubicBezTo>
                    <a:cubicBezTo>
                      <a:pt x="37794" y="55574"/>
                      <a:pt x="37994" y="55107"/>
                      <a:pt x="38227" y="54606"/>
                    </a:cubicBezTo>
                    <a:lnTo>
                      <a:pt x="38227" y="54606"/>
                    </a:lnTo>
                    <a:cubicBezTo>
                      <a:pt x="37408" y="56428"/>
                      <a:pt x="38799" y="58333"/>
                      <a:pt x="40666" y="58333"/>
                    </a:cubicBezTo>
                    <a:cubicBezTo>
                      <a:pt x="40849" y="58333"/>
                      <a:pt x="41038" y="58315"/>
                      <a:pt x="41230" y="58276"/>
                    </a:cubicBezTo>
                    <a:cubicBezTo>
                      <a:pt x="43367" y="57814"/>
                      <a:pt x="45880" y="57597"/>
                      <a:pt x="48538" y="57597"/>
                    </a:cubicBezTo>
                    <a:cubicBezTo>
                      <a:pt x="55294" y="57597"/>
                      <a:pt x="62989" y="58998"/>
                      <a:pt x="67849" y="61344"/>
                    </a:cubicBezTo>
                    <a:cubicBezTo>
                      <a:pt x="68217" y="61519"/>
                      <a:pt x="68597" y="61599"/>
                      <a:pt x="68967" y="61599"/>
                    </a:cubicBezTo>
                    <a:cubicBezTo>
                      <a:pt x="70405" y="61599"/>
                      <a:pt x="71694" y="60389"/>
                      <a:pt x="71625" y="58814"/>
                    </a:cubicBezTo>
                    <a:lnTo>
                      <a:pt x="71625" y="58814"/>
                    </a:lnTo>
                    <a:cubicBezTo>
                      <a:pt x="71648" y="59124"/>
                      <a:pt x="71677" y="59434"/>
                      <a:pt x="71718" y="59743"/>
                    </a:cubicBezTo>
                    <a:cubicBezTo>
                      <a:pt x="71838" y="61184"/>
                      <a:pt x="73064" y="62141"/>
                      <a:pt x="74364" y="62141"/>
                    </a:cubicBezTo>
                    <a:cubicBezTo>
                      <a:pt x="74870" y="62141"/>
                      <a:pt x="75387" y="61996"/>
                      <a:pt x="75854" y="61678"/>
                    </a:cubicBezTo>
                    <a:cubicBezTo>
                      <a:pt x="79557" y="59143"/>
                      <a:pt x="84560" y="57175"/>
                      <a:pt x="89964" y="56007"/>
                    </a:cubicBezTo>
                    <a:cubicBezTo>
                      <a:pt x="89764" y="55974"/>
                      <a:pt x="89531" y="55874"/>
                      <a:pt x="89331" y="55774"/>
                    </a:cubicBezTo>
                    <a:cubicBezTo>
                      <a:pt x="84466" y="53426"/>
                      <a:pt x="76762" y="52041"/>
                      <a:pt x="70001" y="52041"/>
                    </a:cubicBezTo>
                    <a:cubicBezTo>
                      <a:pt x="67350" y="52041"/>
                      <a:pt x="64844" y="52254"/>
                      <a:pt x="62712" y="52705"/>
                    </a:cubicBezTo>
                    <a:cubicBezTo>
                      <a:pt x="62205" y="52816"/>
                      <a:pt x="61561" y="52870"/>
                      <a:pt x="60853" y="52870"/>
                    </a:cubicBezTo>
                    <a:cubicBezTo>
                      <a:pt x="58578" y="52870"/>
                      <a:pt x="55657" y="52306"/>
                      <a:pt x="54639" y="51237"/>
                    </a:cubicBezTo>
                    <a:cubicBezTo>
                      <a:pt x="50369" y="46601"/>
                      <a:pt x="41830" y="43498"/>
                      <a:pt x="35025" y="43465"/>
                    </a:cubicBezTo>
                    <a:cubicBezTo>
                      <a:pt x="32657" y="43465"/>
                      <a:pt x="27620" y="40863"/>
                      <a:pt x="27353" y="38628"/>
                    </a:cubicBezTo>
                    <a:cubicBezTo>
                      <a:pt x="26853" y="34225"/>
                      <a:pt x="25051" y="30522"/>
                      <a:pt x="22550" y="28054"/>
                    </a:cubicBezTo>
                    <a:cubicBezTo>
                      <a:pt x="21449" y="26987"/>
                      <a:pt x="21582" y="25152"/>
                      <a:pt x="22783" y="24185"/>
                    </a:cubicBezTo>
                    <a:cubicBezTo>
                      <a:pt x="33624" y="15278"/>
                      <a:pt x="54406" y="5805"/>
                      <a:pt x="71017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8"/>
              <p:cNvSpPr/>
              <p:nvPr/>
            </p:nvSpPr>
            <p:spPr>
              <a:xfrm>
                <a:off x="-2392900" y="3456250"/>
                <a:ext cx="184325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10208" extrusionOk="0">
                    <a:moveTo>
                      <a:pt x="3670" y="0"/>
                    </a:moveTo>
                    <a:cubicBezTo>
                      <a:pt x="1835" y="0"/>
                      <a:pt x="1" y="10208"/>
                      <a:pt x="1" y="10208"/>
                    </a:cubicBezTo>
                    <a:lnTo>
                      <a:pt x="7372" y="10208"/>
                    </a:lnTo>
                    <a:cubicBezTo>
                      <a:pt x="7372" y="10208"/>
                      <a:pt x="5538" y="0"/>
                      <a:pt x="3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8"/>
              <p:cNvSpPr/>
              <p:nvPr/>
            </p:nvSpPr>
            <p:spPr>
              <a:xfrm>
                <a:off x="-2447950" y="3655550"/>
                <a:ext cx="29357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4471" extrusionOk="0">
                    <a:moveTo>
                      <a:pt x="2002" y="1"/>
                    </a:moveTo>
                    <a:cubicBezTo>
                      <a:pt x="902" y="1"/>
                      <a:pt x="1" y="902"/>
                      <a:pt x="1" y="2002"/>
                    </a:cubicBezTo>
                    <a:lnTo>
                      <a:pt x="1" y="2469"/>
                    </a:lnTo>
                    <a:cubicBezTo>
                      <a:pt x="1" y="3570"/>
                      <a:pt x="902" y="4471"/>
                      <a:pt x="2002" y="4471"/>
                    </a:cubicBezTo>
                    <a:lnTo>
                      <a:pt x="9741" y="4471"/>
                    </a:lnTo>
                    <a:cubicBezTo>
                      <a:pt x="10875" y="4471"/>
                      <a:pt x="11743" y="3570"/>
                      <a:pt x="11743" y="2469"/>
                    </a:cubicBezTo>
                    <a:lnTo>
                      <a:pt x="11743" y="2002"/>
                    </a:lnTo>
                    <a:cubicBezTo>
                      <a:pt x="11743" y="902"/>
                      <a:pt x="10875" y="1"/>
                      <a:pt x="9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0" name="Google Shape;1760;p8"/>
          <p:cNvGrpSpPr/>
          <p:nvPr/>
        </p:nvGrpSpPr>
        <p:grpSpPr>
          <a:xfrm>
            <a:off x="451898" y="4758781"/>
            <a:ext cx="3369488" cy="1707138"/>
            <a:chOff x="-939100" y="529913"/>
            <a:chExt cx="3624275" cy="1836225"/>
          </a:xfrm>
        </p:grpSpPr>
        <p:sp>
          <p:nvSpPr>
            <p:cNvPr id="1761" name="Google Shape;1761;p8"/>
            <p:cNvSpPr/>
            <p:nvPr/>
          </p:nvSpPr>
          <p:spPr>
            <a:xfrm>
              <a:off x="-939100" y="812613"/>
              <a:ext cx="1777125" cy="1163775"/>
            </a:xfrm>
            <a:custGeom>
              <a:avLst/>
              <a:gdLst/>
              <a:ahLst/>
              <a:cxnLst/>
              <a:rect l="l" t="t" r="r" b="b"/>
              <a:pathLst>
                <a:path w="71085" h="46551" extrusionOk="0">
                  <a:moveTo>
                    <a:pt x="71051" y="1"/>
                  </a:moveTo>
                  <a:cubicBezTo>
                    <a:pt x="59209" y="601"/>
                    <a:pt x="18213" y="15879"/>
                    <a:pt x="1301" y="29722"/>
                  </a:cubicBezTo>
                  <a:cubicBezTo>
                    <a:pt x="100" y="30723"/>
                    <a:pt x="0" y="32524"/>
                    <a:pt x="1101" y="33625"/>
                  </a:cubicBezTo>
                  <a:cubicBezTo>
                    <a:pt x="3569" y="36060"/>
                    <a:pt x="5371" y="39762"/>
                    <a:pt x="5904" y="44166"/>
                  </a:cubicBezTo>
                  <a:cubicBezTo>
                    <a:pt x="6057" y="45630"/>
                    <a:pt x="7285" y="46551"/>
                    <a:pt x="8555" y="46551"/>
                  </a:cubicBezTo>
                  <a:cubicBezTo>
                    <a:pt x="9222" y="46551"/>
                    <a:pt x="9901" y="46296"/>
                    <a:pt x="10441" y="45733"/>
                  </a:cubicBezTo>
                  <a:cubicBezTo>
                    <a:pt x="24151" y="31390"/>
                    <a:pt x="50203" y="12610"/>
                    <a:pt x="71051" y="568"/>
                  </a:cubicBezTo>
                  <a:cubicBezTo>
                    <a:pt x="71051" y="401"/>
                    <a:pt x="71051" y="201"/>
                    <a:pt x="7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-690600" y="826788"/>
              <a:ext cx="1529450" cy="1427300"/>
            </a:xfrm>
            <a:custGeom>
              <a:avLst/>
              <a:gdLst/>
              <a:ahLst/>
              <a:cxnLst/>
              <a:rect l="l" t="t" r="r" b="b"/>
              <a:pathLst>
                <a:path w="61178" h="57092" extrusionOk="0">
                  <a:moveTo>
                    <a:pt x="61111" y="1"/>
                  </a:moveTo>
                  <a:cubicBezTo>
                    <a:pt x="40830" y="11709"/>
                    <a:pt x="15678" y="29789"/>
                    <a:pt x="1668" y="43932"/>
                  </a:cubicBezTo>
                  <a:cubicBezTo>
                    <a:pt x="1" y="45633"/>
                    <a:pt x="1235" y="48435"/>
                    <a:pt x="3603" y="48435"/>
                  </a:cubicBezTo>
                  <a:cubicBezTo>
                    <a:pt x="10441" y="48469"/>
                    <a:pt x="18947" y="51604"/>
                    <a:pt x="23250" y="56208"/>
                  </a:cubicBezTo>
                  <a:cubicBezTo>
                    <a:pt x="23794" y="56806"/>
                    <a:pt x="24517" y="57091"/>
                    <a:pt x="25231" y="57091"/>
                  </a:cubicBezTo>
                  <a:cubicBezTo>
                    <a:pt x="26228" y="57091"/>
                    <a:pt x="27207" y="56537"/>
                    <a:pt x="27654" y="55507"/>
                  </a:cubicBezTo>
                  <a:cubicBezTo>
                    <a:pt x="34525" y="39529"/>
                    <a:pt x="48001" y="18180"/>
                    <a:pt x="61178" y="101"/>
                  </a:cubicBezTo>
                  <a:cubicBezTo>
                    <a:pt x="61144" y="34"/>
                    <a:pt x="61144" y="67"/>
                    <a:pt x="61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-3925" y="832638"/>
              <a:ext cx="858600" cy="1520275"/>
            </a:xfrm>
            <a:custGeom>
              <a:avLst/>
              <a:gdLst/>
              <a:ahLst/>
              <a:cxnLst/>
              <a:rect l="l" t="t" r="r" b="b"/>
              <a:pathLst>
                <a:path w="34344" h="60811" extrusionOk="0">
                  <a:moveTo>
                    <a:pt x="33610" y="0"/>
                  </a:moveTo>
                  <a:lnTo>
                    <a:pt x="33610" y="0"/>
                  </a:lnTo>
                  <a:cubicBezTo>
                    <a:pt x="20868" y="17479"/>
                    <a:pt x="7859" y="38027"/>
                    <a:pt x="820" y="53805"/>
                  </a:cubicBezTo>
                  <a:cubicBezTo>
                    <a:pt x="1" y="55627"/>
                    <a:pt x="1392" y="57532"/>
                    <a:pt x="3259" y="57532"/>
                  </a:cubicBezTo>
                  <a:cubicBezTo>
                    <a:pt x="3442" y="57532"/>
                    <a:pt x="3631" y="57514"/>
                    <a:pt x="3823" y="57475"/>
                  </a:cubicBezTo>
                  <a:cubicBezTo>
                    <a:pt x="5960" y="57013"/>
                    <a:pt x="8473" y="56796"/>
                    <a:pt x="11131" y="56796"/>
                  </a:cubicBezTo>
                  <a:cubicBezTo>
                    <a:pt x="17887" y="56796"/>
                    <a:pt x="25582" y="58197"/>
                    <a:pt x="30442" y="60543"/>
                  </a:cubicBezTo>
                  <a:cubicBezTo>
                    <a:pt x="30815" y="60727"/>
                    <a:pt x="31200" y="60811"/>
                    <a:pt x="31574" y="60811"/>
                  </a:cubicBezTo>
                  <a:cubicBezTo>
                    <a:pt x="33038" y="60811"/>
                    <a:pt x="34344" y="59529"/>
                    <a:pt x="34211" y="57908"/>
                  </a:cubicBezTo>
                  <a:cubicBezTo>
                    <a:pt x="32443" y="37794"/>
                    <a:pt x="32777" y="16745"/>
                    <a:pt x="33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852175" y="811788"/>
              <a:ext cx="1833000" cy="1095200"/>
            </a:xfrm>
            <a:custGeom>
              <a:avLst/>
              <a:gdLst/>
              <a:ahLst/>
              <a:cxnLst/>
              <a:rect l="l" t="t" r="r" b="b"/>
              <a:pathLst>
                <a:path w="73320" h="43808" extrusionOk="0">
                  <a:moveTo>
                    <a:pt x="100" y="0"/>
                  </a:moveTo>
                  <a:lnTo>
                    <a:pt x="0" y="334"/>
                  </a:lnTo>
                  <a:cubicBezTo>
                    <a:pt x="23450" y="12276"/>
                    <a:pt x="51837" y="29588"/>
                    <a:pt x="67248" y="43131"/>
                  </a:cubicBezTo>
                  <a:cubicBezTo>
                    <a:pt x="67767" y="43597"/>
                    <a:pt x="68383" y="43807"/>
                    <a:pt x="68988" y="43807"/>
                  </a:cubicBezTo>
                  <a:cubicBezTo>
                    <a:pt x="70289" y="43807"/>
                    <a:pt x="71538" y="42833"/>
                    <a:pt x="71651" y="41330"/>
                  </a:cubicBezTo>
                  <a:cubicBezTo>
                    <a:pt x="71818" y="38961"/>
                    <a:pt x="72218" y="36326"/>
                    <a:pt x="72986" y="34125"/>
                  </a:cubicBezTo>
                  <a:cubicBezTo>
                    <a:pt x="73319" y="33091"/>
                    <a:pt x="73052" y="31956"/>
                    <a:pt x="72252" y="31256"/>
                  </a:cubicBezTo>
                  <a:cubicBezTo>
                    <a:pt x="56274" y="16712"/>
                    <a:pt x="11275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848000" y="818463"/>
              <a:ext cx="1687900" cy="1388950"/>
            </a:xfrm>
            <a:custGeom>
              <a:avLst/>
              <a:gdLst/>
              <a:ahLst/>
              <a:cxnLst/>
              <a:rect l="l" t="t" r="r" b="b"/>
              <a:pathLst>
                <a:path w="67516" h="55558" extrusionOk="0">
                  <a:moveTo>
                    <a:pt x="67" y="0"/>
                  </a:moveTo>
                  <a:cubicBezTo>
                    <a:pt x="34" y="67"/>
                    <a:pt x="34" y="33"/>
                    <a:pt x="0" y="67"/>
                  </a:cubicBezTo>
                  <a:cubicBezTo>
                    <a:pt x="16979" y="16979"/>
                    <a:pt x="36593" y="38361"/>
                    <a:pt x="44466" y="54072"/>
                  </a:cubicBezTo>
                  <a:cubicBezTo>
                    <a:pt x="44945" y="55049"/>
                    <a:pt x="45883" y="55558"/>
                    <a:pt x="46835" y="55558"/>
                  </a:cubicBezTo>
                  <a:cubicBezTo>
                    <a:pt x="47605" y="55558"/>
                    <a:pt x="48384" y="55225"/>
                    <a:pt x="48935" y="54539"/>
                  </a:cubicBezTo>
                  <a:cubicBezTo>
                    <a:pt x="53238" y="49135"/>
                    <a:pt x="58676" y="46367"/>
                    <a:pt x="64080" y="46033"/>
                  </a:cubicBezTo>
                  <a:cubicBezTo>
                    <a:pt x="66481" y="45900"/>
                    <a:pt x="67515" y="42931"/>
                    <a:pt x="65681" y="41363"/>
                  </a:cubicBezTo>
                  <a:cubicBezTo>
                    <a:pt x="49936" y="28053"/>
                    <a:pt x="22650" y="11508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807125" y="820113"/>
              <a:ext cx="1148675" cy="1546025"/>
            </a:xfrm>
            <a:custGeom>
              <a:avLst/>
              <a:gdLst/>
              <a:ahLst/>
              <a:cxnLst/>
              <a:rect l="l" t="t" r="r" b="b"/>
              <a:pathLst>
                <a:path w="45947" h="61841" extrusionOk="0">
                  <a:moveTo>
                    <a:pt x="1635" y="1"/>
                  </a:moveTo>
                  <a:cubicBezTo>
                    <a:pt x="1602" y="34"/>
                    <a:pt x="1569" y="34"/>
                    <a:pt x="1502" y="34"/>
                  </a:cubicBezTo>
                  <a:cubicBezTo>
                    <a:pt x="1402" y="168"/>
                    <a:pt x="1302" y="334"/>
                    <a:pt x="1168" y="501"/>
                  </a:cubicBezTo>
                  <a:cubicBezTo>
                    <a:pt x="301" y="17547"/>
                    <a:pt x="1" y="38995"/>
                    <a:pt x="1869" y="59443"/>
                  </a:cubicBezTo>
                  <a:cubicBezTo>
                    <a:pt x="1989" y="60884"/>
                    <a:pt x="3215" y="61841"/>
                    <a:pt x="4515" y="61841"/>
                  </a:cubicBezTo>
                  <a:cubicBezTo>
                    <a:pt x="5021" y="61841"/>
                    <a:pt x="5538" y="61696"/>
                    <a:pt x="6005" y="61378"/>
                  </a:cubicBezTo>
                  <a:cubicBezTo>
                    <a:pt x="12280" y="57075"/>
                    <a:pt x="22400" y="54418"/>
                    <a:pt x="31722" y="54418"/>
                  </a:cubicBezTo>
                  <a:cubicBezTo>
                    <a:pt x="35335" y="54418"/>
                    <a:pt x="38828" y="54817"/>
                    <a:pt x="41931" y="55674"/>
                  </a:cubicBezTo>
                  <a:cubicBezTo>
                    <a:pt x="42172" y="55738"/>
                    <a:pt x="42409" y="55768"/>
                    <a:pt x="42637" y="55768"/>
                  </a:cubicBezTo>
                  <a:cubicBezTo>
                    <a:pt x="44562" y="55768"/>
                    <a:pt x="45947" y="53653"/>
                    <a:pt x="44933" y="51805"/>
                  </a:cubicBezTo>
                  <a:cubicBezTo>
                    <a:pt x="36427" y="36360"/>
                    <a:pt x="17847" y="16112"/>
                    <a:pt x="1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7" name="Google Shape;1767;p8"/>
            <p:cNvGrpSpPr/>
            <p:nvPr/>
          </p:nvGrpSpPr>
          <p:grpSpPr>
            <a:xfrm>
              <a:off x="-939100" y="529913"/>
              <a:ext cx="3624275" cy="1836225"/>
              <a:chOff x="112275" y="2665738"/>
              <a:chExt cx="3624275" cy="1836225"/>
            </a:xfrm>
          </p:grpSpPr>
          <p:sp>
            <p:nvSpPr>
              <p:cNvPr id="1768" name="Google Shape;1768;p8"/>
              <p:cNvSpPr/>
              <p:nvPr/>
            </p:nvSpPr>
            <p:spPr>
              <a:xfrm>
                <a:off x="112275" y="2948438"/>
                <a:ext cx="1777125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71085" h="46551" extrusionOk="0">
                    <a:moveTo>
                      <a:pt x="71051" y="1"/>
                    </a:moveTo>
                    <a:cubicBezTo>
                      <a:pt x="59209" y="601"/>
                      <a:pt x="18213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904" y="44166"/>
                    </a:cubicBezTo>
                    <a:cubicBezTo>
                      <a:pt x="6057" y="45630"/>
                      <a:pt x="7285" y="46551"/>
                      <a:pt x="8555" y="46551"/>
                    </a:cubicBezTo>
                    <a:cubicBezTo>
                      <a:pt x="9222" y="46551"/>
                      <a:pt x="9901" y="46296"/>
                      <a:pt x="10441" y="45733"/>
                    </a:cubicBezTo>
                    <a:cubicBezTo>
                      <a:pt x="24151" y="31390"/>
                      <a:pt x="50203" y="12610"/>
                      <a:pt x="71051" y="568"/>
                    </a:cubicBezTo>
                    <a:cubicBezTo>
                      <a:pt x="71051" y="401"/>
                      <a:pt x="71051" y="201"/>
                      <a:pt x="71084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8"/>
              <p:cNvSpPr/>
              <p:nvPr/>
            </p:nvSpPr>
            <p:spPr>
              <a:xfrm>
                <a:off x="360775" y="2962613"/>
                <a:ext cx="1529450" cy="1427300"/>
              </a:xfrm>
              <a:custGeom>
                <a:avLst/>
                <a:gdLst/>
                <a:ahLst/>
                <a:cxnLst/>
                <a:rect l="l" t="t" r="r" b="b"/>
                <a:pathLst>
                  <a:path w="61178" h="57092" extrusionOk="0">
                    <a:moveTo>
                      <a:pt x="61111" y="1"/>
                    </a:moveTo>
                    <a:cubicBezTo>
                      <a:pt x="40830" y="11709"/>
                      <a:pt x="15678" y="29789"/>
                      <a:pt x="1668" y="43932"/>
                    </a:cubicBezTo>
                    <a:cubicBezTo>
                      <a:pt x="1" y="45633"/>
                      <a:pt x="1235" y="48435"/>
                      <a:pt x="3603" y="48435"/>
                    </a:cubicBezTo>
                    <a:cubicBezTo>
                      <a:pt x="10441" y="48469"/>
                      <a:pt x="18947" y="51604"/>
                      <a:pt x="23250" y="56208"/>
                    </a:cubicBezTo>
                    <a:cubicBezTo>
                      <a:pt x="23794" y="56806"/>
                      <a:pt x="24517" y="57091"/>
                      <a:pt x="25231" y="57091"/>
                    </a:cubicBezTo>
                    <a:cubicBezTo>
                      <a:pt x="26228" y="57091"/>
                      <a:pt x="27207" y="56537"/>
                      <a:pt x="27654" y="55507"/>
                    </a:cubicBezTo>
                    <a:cubicBezTo>
                      <a:pt x="34525" y="39529"/>
                      <a:pt x="48001" y="18180"/>
                      <a:pt x="61178" y="101"/>
                    </a:cubicBezTo>
                    <a:cubicBezTo>
                      <a:pt x="61144" y="34"/>
                      <a:pt x="61144" y="67"/>
                      <a:pt x="61111" y="1"/>
                    </a:cubicBezTo>
                    <a:close/>
                  </a:path>
                </a:pathLst>
              </a:custGeom>
              <a:solidFill>
                <a:srgbClr val="191919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8"/>
              <p:cNvSpPr/>
              <p:nvPr/>
            </p:nvSpPr>
            <p:spPr>
              <a:xfrm>
                <a:off x="1047450" y="2968463"/>
                <a:ext cx="858600" cy="1520275"/>
              </a:xfrm>
              <a:custGeom>
                <a:avLst/>
                <a:gdLst/>
                <a:ahLst/>
                <a:cxnLst/>
                <a:rect l="l" t="t" r="r" b="b"/>
                <a:pathLst>
                  <a:path w="34344" h="60811" extrusionOk="0">
                    <a:moveTo>
                      <a:pt x="33610" y="0"/>
                    </a:moveTo>
                    <a:lnTo>
                      <a:pt x="33610" y="0"/>
                    </a:lnTo>
                    <a:cubicBezTo>
                      <a:pt x="20868" y="17479"/>
                      <a:pt x="7859" y="38027"/>
                      <a:pt x="820" y="53805"/>
                    </a:cubicBezTo>
                    <a:cubicBezTo>
                      <a:pt x="1" y="55627"/>
                      <a:pt x="1392" y="57532"/>
                      <a:pt x="3259" y="57532"/>
                    </a:cubicBezTo>
                    <a:cubicBezTo>
                      <a:pt x="3442" y="57532"/>
                      <a:pt x="3631" y="57514"/>
                      <a:pt x="3823" y="57475"/>
                    </a:cubicBezTo>
                    <a:cubicBezTo>
                      <a:pt x="5960" y="57013"/>
                      <a:pt x="8473" y="56796"/>
                      <a:pt x="11131" y="56796"/>
                    </a:cubicBezTo>
                    <a:cubicBezTo>
                      <a:pt x="17887" y="56796"/>
                      <a:pt x="25582" y="58197"/>
                      <a:pt x="30442" y="60543"/>
                    </a:cubicBezTo>
                    <a:cubicBezTo>
                      <a:pt x="30815" y="60727"/>
                      <a:pt x="31200" y="60811"/>
                      <a:pt x="31574" y="60811"/>
                    </a:cubicBezTo>
                    <a:cubicBezTo>
                      <a:pt x="33038" y="60811"/>
                      <a:pt x="34344" y="59529"/>
                      <a:pt x="34211" y="57908"/>
                    </a:cubicBezTo>
                    <a:cubicBezTo>
                      <a:pt x="32443" y="37794"/>
                      <a:pt x="32777" y="16745"/>
                      <a:pt x="33610" y="0"/>
                    </a:cubicBezTo>
                    <a:close/>
                  </a:path>
                </a:pathLst>
              </a:custGeom>
              <a:solidFill>
                <a:srgbClr val="191919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8"/>
              <p:cNvSpPr/>
              <p:nvPr/>
            </p:nvSpPr>
            <p:spPr>
              <a:xfrm>
                <a:off x="1903550" y="2947613"/>
                <a:ext cx="1833000" cy="1095200"/>
              </a:xfrm>
              <a:custGeom>
                <a:avLst/>
                <a:gdLst/>
                <a:ahLst/>
                <a:cxnLst/>
                <a:rect l="l" t="t" r="r" b="b"/>
                <a:pathLst>
                  <a:path w="73320" h="43808" extrusionOk="0">
                    <a:moveTo>
                      <a:pt x="100" y="0"/>
                    </a:moveTo>
                    <a:lnTo>
                      <a:pt x="0" y="334"/>
                    </a:lnTo>
                    <a:cubicBezTo>
                      <a:pt x="23450" y="12276"/>
                      <a:pt x="51837" y="29588"/>
                      <a:pt x="67248" y="43131"/>
                    </a:cubicBezTo>
                    <a:cubicBezTo>
                      <a:pt x="67767" y="43597"/>
                      <a:pt x="68383" y="43807"/>
                      <a:pt x="68988" y="43807"/>
                    </a:cubicBezTo>
                    <a:cubicBezTo>
                      <a:pt x="70289" y="43807"/>
                      <a:pt x="71538" y="42833"/>
                      <a:pt x="71651" y="41330"/>
                    </a:cubicBezTo>
                    <a:cubicBezTo>
                      <a:pt x="71818" y="38961"/>
                      <a:pt x="72218" y="36326"/>
                      <a:pt x="72986" y="34125"/>
                    </a:cubicBezTo>
                    <a:cubicBezTo>
                      <a:pt x="73319" y="33091"/>
                      <a:pt x="73052" y="31956"/>
                      <a:pt x="72252" y="31256"/>
                    </a:cubicBezTo>
                    <a:cubicBezTo>
                      <a:pt x="56274" y="16712"/>
                      <a:pt x="11275" y="0"/>
                      <a:pt x="100" y="0"/>
                    </a:cubicBezTo>
                    <a:close/>
                  </a:path>
                </a:pathLst>
              </a:custGeom>
              <a:solidFill>
                <a:srgbClr val="191919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8"/>
              <p:cNvSpPr/>
              <p:nvPr/>
            </p:nvSpPr>
            <p:spPr>
              <a:xfrm>
                <a:off x="1899375" y="2954288"/>
                <a:ext cx="1687900" cy="1388950"/>
              </a:xfrm>
              <a:custGeom>
                <a:avLst/>
                <a:gdLst/>
                <a:ahLst/>
                <a:cxnLst/>
                <a:rect l="l" t="t" r="r" b="b"/>
                <a:pathLst>
                  <a:path w="67516" h="55558" extrusionOk="0">
                    <a:moveTo>
                      <a:pt x="67" y="0"/>
                    </a:moveTo>
                    <a:cubicBezTo>
                      <a:pt x="34" y="67"/>
                      <a:pt x="34" y="33"/>
                      <a:pt x="0" y="67"/>
                    </a:cubicBezTo>
                    <a:cubicBezTo>
                      <a:pt x="16979" y="16979"/>
                      <a:pt x="36593" y="38361"/>
                      <a:pt x="44466" y="54072"/>
                    </a:cubicBezTo>
                    <a:cubicBezTo>
                      <a:pt x="44945" y="55049"/>
                      <a:pt x="45883" y="55558"/>
                      <a:pt x="46835" y="55558"/>
                    </a:cubicBezTo>
                    <a:cubicBezTo>
                      <a:pt x="47605" y="55558"/>
                      <a:pt x="48384" y="55225"/>
                      <a:pt x="48935" y="54539"/>
                    </a:cubicBezTo>
                    <a:cubicBezTo>
                      <a:pt x="53238" y="49135"/>
                      <a:pt x="58676" y="46367"/>
                      <a:pt x="64080" y="46033"/>
                    </a:cubicBezTo>
                    <a:cubicBezTo>
                      <a:pt x="66481" y="45900"/>
                      <a:pt x="67515" y="42931"/>
                      <a:pt x="65681" y="41363"/>
                    </a:cubicBezTo>
                    <a:cubicBezTo>
                      <a:pt x="49936" y="28053"/>
                      <a:pt x="22650" y="11508"/>
                      <a:pt x="67" y="0"/>
                    </a:cubicBezTo>
                    <a:close/>
                  </a:path>
                </a:pathLst>
              </a:custGeom>
              <a:solidFill>
                <a:srgbClr val="191919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8"/>
              <p:cNvSpPr/>
              <p:nvPr/>
            </p:nvSpPr>
            <p:spPr>
              <a:xfrm>
                <a:off x="1858500" y="2955938"/>
                <a:ext cx="1148675" cy="1546025"/>
              </a:xfrm>
              <a:custGeom>
                <a:avLst/>
                <a:gdLst/>
                <a:ahLst/>
                <a:cxnLst/>
                <a:rect l="l" t="t" r="r" b="b"/>
                <a:pathLst>
                  <a:path w="45947" h="61841" extrusionOk="0">
                    <a:moveTo>
                      <a:pt x="1635" y="1"/>
                    </a:moveTo>
                    <a:cubicBezTo>
                      <a:pt x="1602" y="34"/>
                      <a:pt x="1569" y="34"/>
                      <a:pt x="1502" y="34"/>
                    </a:cubicBezTo>
                    <a:cubicBezTo>
                      <a:pt x="1402" y="168"/>
                      <a:pt x="1302" y="334"/>
                      <a:pt x="1168" y="501"/>
                    </a:cubicBezTo>
                    <a:cubicBezTo>
                      <a:pt x="301" y="17547"/>
                      <a:pt x="1" y="38995"/>
                      <a:pt x="1869" y="59443"/>
                    </a:cubicBezTo>
                    <a:cubicBezTo>
                      <a:pt x="1989" y="60884"/>
                      <a:pt x="3215" y="61841"/>
                      <a:pt x="4515" y="61841"/>
                    </a:cubicBezTo>
                    <a:cubicBezTo>
                      <a:pt x="5021" y="61841"/>
                      <a:pt x="5538" y="61696"/>
                      <a:pt x="6005" y="61378"/>
                    </a:cubicBezTo>
                    <a:cubicBezTo>
                      <a:pt x="12280" y="57075"/>
                      <a:pt x="22400" y="54418"/>
                      <a:pt x="31722" y="54418"/>
                    </a:cubicBezTo>
                    <a:cubicBezTo>
                      <a:pt x="35335" y="54418"/>
                      <a:pt x="38828" y="54817"/>
                      <a:pt x="41931" y="55674"/>
                    </a:cubicBezTo>
                    <a:cubicBezTo>
                      <a:pt x="42172" y="55738"/>
                      <a:pt x="42409" y="55768"/>
                      <a:pt x="42637" y="55768"/>
                    </a:cubicBezTo>
                    <a:cubicBezTo>
                      <a:pt x="44562" y="55768"/>
                      <a:pt x="45947" y="53653"/>
                      <a:pt x="44933" y="51805"/>
                    </a:cubicBezTo>
                    <a:cubicBezTo>
                      <a:pt x="36427" y="36360"/>
                      <a:pt x="17847" y="16112"/>
                      <a:pt x="1635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8"/>
              <p:cNvSpPr/>
              <p:nvPr/>
            </p:nvSpPr>
            <p:spPr>
              <a:xfrm>
                <a:off x="112275" y="2948438"/>
                <a:ext cx="2249125" cy="1553525"/>
              </a:xfrm>
              <a:custGeom>
                <a:avLst/>
                <a:gdLst/>
                <a:ahLst/>
                <a:cxnLst/>
                <a:rect l="l" t="t" r="r" b="b"/>
                <a:pathLst>
                  <a:path w="89965" h="62141" extrusionOk="0">
                    <a:moveTo>
                      <a:pt x="71585" y="58242"/>
                    </a:moveTo>
                    <a:lnTo>
                      <a:pt x="71585" y="58242"/>
                    </a:lnTo>
                    <a:cubicBezTo>
                      <a:pt x="71590" y="58323"/>
                      <a:pt x="71595" y="58404"/>
                      <a:pt x="71601" y="58485"/>
                    </a:cubicBezTo>
                    <a:lnTo>
                      <a:pt x="71601" y="58485"/>
                    </a:lnTo>
                    <a:cubicBezTo>
                      <a:pt x="71593" y="58407"/>
                      <a:pt x="71585" y="58324"/>
                      <a:pt x="71585" y="58242"/>
                    </a:cubicBezTo>
                    <a:close/>
                    <a:moveTo>
                      <a:pt x="71017" y="1"/>
                    </a:moveTo>
                    <a:lnTo>
                      <a:pt x="71017" y="1"/>
                    </a:lnTo>
                    <a:cubicBezTo>
                      <a:pt x="59142" y="634"/>
                      <a:pt x="18180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871" y="44166"/>
                    </a:cubicBezTo>
                    <a:cubicBezTo>
                      <a:pt x="6046" y="45630"/>
                      <a:pt x="7281" y="46551"/>
                      <a:pt x="8544" y="46551"/>
                    </a:cubicBezTo>
                    <a:cubicBezTo>
                      <a:pt x="9208" y="46551"/>
                      <a:pt x="9879" y="46296"/>
                      <a:pt x="10408" y="45733"/>
                    </a:cubicBezTo>
                    <a:cubicBezTo>
                      <a:pt x="10808" y="45333"/>
                      <a:pt x="11208" y="44933"/>
                      <a:pt x="11608" y="44532"/>
                    </a:cubicBezTo>
                    <a:lnTo>
                      <a:pt x="11608" y="44532"/>
                    </a:lnTo>
                    <a:cubicBezTo>
                      <a:pt x="9974" y="46200"/>
                      <a:pt x="11175" y="49002"/>
                      <a:pt x="13543" y="49002"/>
                    </a:cubicBezTo>
                    <a:cubicBezTo>
                      <a:pt x="20381" y="49036"/>
                      <a:pt x="28887" y="52171"/>
                      <a:pt x="33190" y="56775"/>
                    </a:cubicBezTo>
                    <a:cubicBezTo>
                      <a:pt x="33734" y="57373"/>
                      <a:pt x="34457" y="57658"/>
                      <a:pt x="35171" y="57658"/>
                    </a:cubicBezTo>
                    <a:cubicBezTo>
                      <a:pt x="36168" y="57658"/>
                      <a:pt x="37147" y="57104"/>
                      <a:pt x="37594" y="56074"/>
                    </a:cubicBezTo>
                    <a:cubicBezTo>
                      <a:pt x="37794" y="55574"/>
                      <a:pt x="37994" y="55107"/>
                      <a:pt x="38227" y="54606"/>
                    </a:cubicBezTo>
                    <a:lnTo>
                      <a:pt x="38227" y="54606"/>
                    </a:lnTo>
                    <a:cubicBezTo>
                      <a:pt x="37408" y="56428"/>
                      <a:pt x="38799" y="58333"/>
                      <a:pt x="40666" y="58333"/>
                    </a:cubicBezTo>
                    <a:cubicBezTo>
                      <a:pt x="40849" y="58333"/>
                      <a:pt x="41038" y="58315"/>
                      <a:pt x="41230" y="58276"/>
                    </a:cubicBezTo>
                    <a:cubicBezTo>
                      <a:pt x="43367" y="57814"/>
                      <a:pt x="45880" y="57597"/>
                      <a:pt x="48538" y="57597"/>
                    </a:cubicBezTo>
                    <a:cubicBezTo>
                      <a:pt x="55294" y="57597"/>
                      <a:pt x="62989" y="58998"/>
                      <a:pt x="67849" y="61344"/>
                    </a:cubicBezTo>
                    <a:cubicBezTo>
                      <a:pt x="68217" y="61519"/>
                      <a:pt x="68597" y="61599"/>
                      <a:pt x="68967" y="61599"/>
                    </a:cubicBezTo>
                    <a:cubicBezTo>
                      <a:pt x="70405" y="61599"/>
                      <a:pt x="71694" y="60389"/>
                      <a:pt x="71625" y="58814"/>
                    </a:cubicBezTo>
                    <a:lnTo>
                      <a:pt x="71625" y="58814"/>
                    </a:lnTo>
                    <a:cubicBezTo>
                      <a:pt x="71648" y="59124"/>
                      <a:pt x="71677" y="59434"/>
                      <a:pt x="71718" y="59743"/>
                    </a:cubicBezTo>
                    <a:cubicBezTo>
                      <a:pt x="71838" y="61184"/>
                      <a:pt x="73064" y="62141"/>
                      <a:pt x="74364" y="62141"/>
                    </a:cubicBezTo>
                    <a:cubicBezTo>
                      <a:pt x="74870" y="62141"/>
                      <a:pt x="75387" y="61996"/>
                      <a:pt x="75854" y="61678"/>
                    </a:cubicBezTo>
                    <a:cubicBezTo>
                      <a:pt x="79557" y="59143"/>
                      <a:pt x="84560" y="57175"/>
                      <a:pt x="89964" y="56007"/>
                    </a:cubicBezTo>
                    <a:cubicBezTo>
                      <a:pt x="89764" y="55974"/>
                      <a:pt x="89531" y="55874"/>
                      <a:pt x="89331" y="55774"/>
                    </a:cubicBezTo>
                    <a:cubicBezTo>
                      <a:pt x="84466" y="53426"/>
                      <a:pt x="76762" y="52041"/>
                      <a:pt x="70001" y="52041"/>
                    </a:cubicBezTo>
                    <a:cubicBezTo>
                      <a:pt x="67350" y="52041"/>
                      <a:pt x="64844" y="52254"/>
                      <a:pt x="62712" y="52705"/>
                    </a:cubicBezTo>
                    <a:cubicBezTo>
                      <a:pt x="62205" y="52816"/>
                      <a:pt x="61561" y="52870"/>
                      <a:pt x="60853" y="52870"/>
                    </a:cubicBezTo>
                    <a:cubicBezTo>
                      <a:pt x="58578" y="52870"/>
                      <a:pt x="55657" y="52306"/>
                      <a:pt x="54639" y="51237"/>
                    </a:cubicBezTo>
                    <a:cubicBezTo>
                      <a:pt x="50369" y="46601"/>
                      <a:pt x="41830" y="43498"/>
                      <a:pt x="35025" y="43465"/>
                    </a:cubicBezTo>
                    <a:cubicBezTo>
                      <a:pt x="32657" y="43465"/>
                      <a:pt x="27620" y="40863"/>
                      <a:pt x="27353" y="38628"/>
                    </a:cubicBezTo>
                    <a:cubicBezTo>
                      <a:pt x="26853" y="34225"/>
                      <a:pt x="25051" y="30522"/>
                      <a:pt x="22550" y="28054"/>
                    </a:cubicBezTo>
                    <a:cubicBezTo>
                      <a:pt x="21449" y="26987"/>
                      <a:pt x="21582" y="25152"/>
                      <a:pt x="22783" y="24185"/>
                    </a:cubicBezTo>
                    <a:cubicBezTo>
                      <a:pt x="33624" y="15278"/>
                      <a:pt x="54406" y="5805"/>
                      <a:pt x="71017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8"/>
              <p:cNvSpPr/>
              <p:nvPr/>
            </p:nvSpPr>
            <p:spPr>
              <a:xfrm>
                <a:off x="1820150" y="2665738"/>
                <a:ext cx="184325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10208" extrusionOk="0">
                    <a:moveTo>
                      <a:pt x="3670" y="0"/>
                    </a:moveTo>
                    <a:cubicBezTo>
                      <a:pt x="1835" y="0"/>
                      <a:pt x="1" y="10208"/>
                      <a:pt x="1" y="10208"/>
                    </a:cubicBezTo>
                    <a:lnTo>
                      <a:pt x="7372" y="10208"/>
                    </a:lnTo>
                    <a:cubicBezTo>
                      <a:pt x="7372" y="10208"/>
                      <a:pt x="5538" y="0"/>
                      <a:pt x="3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8"/>
              <p:cNvSpPr/>
              <p:nvPr/>
            </p:nvSpPr>
            <p:spPr>
              <a:xfrm>
                <a:off x="1765100" y="2865038"/>
                <a:ext cx="29357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4471" extrusionOk="0">
                    <a:moveTo>
                      <a:pt x="2002" y="1"/>
                    </a:moveTo>
                    <a:cubicBezTo>
                      <a:pt x="902" y="1"/>
                      <a:pt x="1" y="902"/>
                      <a:pt x="1" y="2002"/>
                    </a:cubicBezTo>
                    <a:lnTo>
                      <a:pt x="1" y="2469"/>
                    </a:lnTo>
                    <a:cubicBezTo>
                      <a:pt x="1" y="3570"/>
                      <a:pt x="902" y="4471"/>
                      <a:pt x="2002" y="4471"/>
                    </a:cubicBezTo>
                    <a:lnTo>
                      <a:pt x="9741" y="4471"/>
                    </a:lnTo>
                    <a:cubicBezTo>
                      <a:pt x="10875" y="4471"/>
                      <a:pt x="11743" y="3570"/>
                      <a:pt x="11743" y="2469"/>
                    </a:cubicBezTo>
                    <a:lnTo>
                      <a:pt x="11743" y="2002"/>
                    </a:lnTo>
                    <a:cubicBezTo>
                      <a:pt x="11743" y="902"/>
                      <a:pt x="10875" y="1"/>
                      <a:pt x="9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77" name="Google Shape;1777;p8"/>
          <p:cNvGrpSpPr/>
          <p:nvPr/>
        </p:nvGrpSpPr>
        <p:grpSpPr>
          <a:xfrm>
            <a:off x="6832683" y="4409614"/>
            <a:ext cx="3369488" cy="1707138"/>
            <a:chOff x="2087475" y="2783813"/>
            <a:chExt cx="3624275" cy="1836225"/>
          </a:xfrm>
        </p:grpSpPr>
        <p:sp>
          <p:nvSpPr>
            <p:cNvPr id="1778" name="Google Shape;1778;p8"/>
            <p:cNvSpPr/>
            <p:nvPr/>
          </p:nvSpPr>
          <p:spPr>
            <a:xfrm>
              <a:off x="2087475" y="3066513"/>
              <a:ext cx="1777125" cy="1163775"/>
            </a:xfrm>
            <a:custGeom>
              <a:avLst/>
              <a:gdLst/>
              <a:ahLst/>
              <a:cxnLst/>
              <a:rect l="l" t="t" r="r" b="b"/>
              <a:pathLst>
                <a:path w="71085" h="46551" extrusionOk="0">
                  <a:moveTo>
                    <a:pt x="71051" y="1"/>
                  </a:moveTo>
                  <a:cubicBezTo>
                    <a:pt x="59209" y="601"/>
                    <a:pt x="18213" y="15879"/>
                    <a:pt x="1301" y="29722"/>
                  </a:cubicBezTo>
                  <a:cubicBezTo>
                    <a:pt x="100" y="30723"/>
                    <a:pt x="0" y="32524"/>
                    <a:pt x="1101" y="33625"/>
                  </a:cubicBezTo>
                  <a:cubicBezTo>
                    <a:pt x="3569" y="36060"/>
                    <a:pt x="5371" y="39762"/>
                    <a:pt x="5904" y="44166"/>
                  </a:cubicBezTo>
                  <a:cubicBezTo>
                    <a:pt x="6057" y="45630"/>
                    <a:pt x="7285" y="46551"/>
                    <a:pt x="8555" y="46551"/>
                  </a:cubicBezTo>
                  <a:cubicBezTo>
                    <a:pt x="9222" y="46551"/>
                    <a:pt x="9901" y="46296"/>
                    <a:pt x="10441" y="45733"/>
                  </a:cubicBezTo>
                  <a:cubicBezTo>
                    <a:pt x="24151" y="31390"/>
                    <a:pt x="50203" y="12610"/>
                    <a:pt x="71051" y="568"/>
                  </a:cubicBezTo>
                  <a:cubicBezTo>
                    <a:pt x="71051" y="401"/>
                    <a:pt x="71051" y="201"/>
                    <a:pt x="710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335975" y="3080688"/>
              <a:ext cx="1529450" cy="1427300"/>
            </a:xfrm>
            <a:custGeom>
              <a:avLst/>
              <a:gdLst/>
              <a:ahLst/>
              <a:cxnLst/>
              <a:rect l="l" t="t" r="r" b="b"/>
              <a:pathLst>
                <a:path w="61178" h="57092" extrusionOk="0">
                  <a:moveTo>
                    <a:pt x="61111" y="1"/>
                  </a:moveTo>
                  <a:cubicBezTo>
                    <a:pt x="40830" y="11709"/>
                    <a:pt x="15678" y="29789"/>
                    <a:pt x="1668" y="43932"/>
                  </a:cubicBezTo>
                  <a:cubicBezTo>
                    <a:pt x="1" y="45633"/>
                    <a:pt x="1235" y="48435"/>
                    <a:pt x="3603" y="48435"/>
                  </a:cubicBezTo>
                  <a:cubicBezTo>
                    <a:pt x="10441" y="48469"/>
                    <a:pt x="18947" y="51604"/>
                    <a:pt x="23250" y="56208"/>
                  </a:cubicBezTo>
                  <a:cubicBezTo>
                    <a:pt x="23794" y="56806"/>
                    <a:pt x="24517" y="57091"/>
                    <a:pt x="25231" y="57091"/>
                  </a:cubicBezTo>
                  <a:cubicBezTo>
                    <a:pt x="26228" y="57091"/>
                    <a:pt x="27207" y="56537"/>
                    <a:pt x="27654" y="55507"/>
                  </a:cubicBezTo>
                  <a:cubicBezTo>
                    <a:pt x="34525" y="39529"/>
                    <a:pt x="48001" y="18180"/>
                    <a:pt x="61178" y="101"/>
                  </a:cubicBezTo>
                  <a:cubicBezTo>
                    <a:pt x="61144" y="34"/>
                    <a:pt x="61144" y="67"/>
                    <a:pt x="61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3022650" y="3086538"/>
              <a:ext cx="858600" cy="1520275"/>
            </a:xfrm>
            <a:custGeom>
              <a:avLst/>
              <a:gdLst/>
              <a:ahLst/>
              <a:cxnLst/>
              <a:rect l="l" t="t" r="r" b="b"/>
              <a:pathLst>
                <a:path w="34344" h="60811" extrusionOk="0">
                  <a:moveTo>
                    <a:pt x="33610" y="0"/>
                  </a:moveTo>
                  <a:lnTo>
                    <a:pt x="33610" y="0"/>
                  </a:lnTo>
                  <a:cubicBezTo>
                    <a:pt x="20868" y="17479"/>
                    <a:pt x="7859" y="38027"/>
                    <a:pt x="820" y="53805"/>
                  </a:cubicBezTo>
                  <a:cubicBezTo>
                    <a:pt x="1" y="55627"/>
                    <a:pt x="1392" y="57532"/>
                    <a:pt x="3259" y="57532"/>
                  </a:cubicBezTo>
                  <a:cubicBezTo>
                    <a:pt x="3442" y="57532"/>
                    <a:pt x="3631" y="57514"/>
                    <a:pt x="3823" y="57475"/>
                  </a:cubicBezTo>
                  <a:cubicBezTo>
                    <a:pt x="5960" y="57013"/>
                    <a:pt x="8473" y="56796"/>
                    <a:pt x="11131" y="56796"/>
                  </a:cubicBezTo>
                  <a:cubicBezTo>
                    <a:pt x="17887" y="56796"/>
                    <a:pt x="25582" y="58197"/>
                    <a:pt x="30442" y="60543"/>
                  </a:cubicBezTo>
                  <a:cubicBezTo>
                    <a:pt x="30815" y="60727"/>
                    <a:pt x="31200" y="60811"/>
                    <a:pt x="31574" y="60811"/>
                  </a:cubicBezTo>
                  <a:cubicBezTo>
                    <a:pt x="33038" y="60811"/>
                    <a:pt x="34344" y="59529"/>
                    <a:pt x="34211" y="57908"/>
                  </a:cubicBezTo>
                  <a:cubicBezTo>
                    <a:pt x="32443" y="37794"/>
                    <a:pt x="32777" y="16745"/>
                    <a:pt x="33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3878750" y="3065688"/>
              <a:ext cx="1833000" cy="1095200"/>
            </a:xfrm>
            <a:custGeom>
              <a:avLst/>
              <a:gdLst/>
              <a:ahLst/>
              <a:cxnLst/>
              <a:rect l="l" t="t" r="r" b="b"/>
              <a:pathLst>
                <a:path w="73320" h="43808" extrusionOk="0">
                  <a:moveTo>
                    <a:pt x="100" y="0"/>
                  </a:moveTo>
                  <a:lnTo>
                    <a:pt x="0" y="334"/>
                  </a:lnTo>
                  <a:cubicBezTo>
                    <a:pt x="23450" y="12276"/>
                    <a:pt x="51837" y="29588"/>
                    <a:pt x="67248" y="43131"/>
                  </a:cubicBezTo>
                  <a:cubicBezTo>
                    <a:pt x="67767" y="43597"/>
                    <a:pt x="68383" y="43807"/>
                    <a:pt x="68988" y="43807"/>
                  </a:cubicBezTo>
                  <a:cubicBezTo>
                    <a:pt x="70289" y="43807"/>
                    <a:pt x="71538" y="42833"/>
                    <a:pt x="71651" y="41330"/>
                  </a:cubicBezTo>
                  <a:cubicBezTo>
                    <a:pt x="71818" y="38961"/>
                    <a:pt x="72218" y="36326"/>
                    <a:pt x="72986" y="34125"/>
                  </a:cubicBezTo>
                  <a:cubicBezTo>
                    <a:pt x="73319" y="33091"/>
                    <a:pt x="73052" y="31956"/>
                    <a:pt x="72252" y="31256"/>
                  </a:cubicBezTo>
                  <a:cubicBezTo>
                    <a:pt x="56274" y="16712"/>
                    <a:pt x="11275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3874575" y="3072363"/>
              <a:ext cx="1687900" cy="1388950"/>
            </a:xfrm>
            <a:custGeom>
              <a:avLst/>
              <a:gdLst/>
              <a:ahLst/>
              <a:cxnLst/>
              <a:rect l="l" t="t" r="r" b="b"/>
              <a:pathLst>
                <a:path w="67516" h="55558" extrusionOk="0">
                  <a:moveTo>
                    <a:pt x="67" y="0"/>
                  </a:moveTo>
                  <a:cubicBezTo>
                    <a:pt x="34" y="67"/>
                    <a:pt x="34" y="33"/>
                    <a:pt x="0" y="67"/>
                  </a:cubicBezTo>
                  <a:cubicBezTo>
                    <a:pt x="16979" y="16979"/>
                    <a:pt x="36593" y="38361"/>
                    <a:pt x="44466" y="54072"/>
                  </a:cubicBezTo>
                  <a:cubicBezTo>
                    <a:pt x="44945" y="55049"/>
                    <a:pt x="45883" y="55558"/>
                    <a:pt x="46835" y="55558"/>
                  </a:cubicBezTo>
                  <a:cubicBezTo>
                    <a:pt x="47605" y="55558"/>
                    <a:pt x="48384" y="55225"/>
                    <a:pt x="48935" y="54539"/>
                  </a:cubicBezTo>
                  <a:cubicBezTo>
                    <a:pt x="53238" y="49135"/>
                    <a:pt x="58676" y="46367"/>
                    <a:pt x="64080" y="46033"/>
                  </a:cubicBezTo>
                  <a:cubicBezTo>
                    <a:pt x="66481" y="45900"/>
                    <a:pt x="67515" y="42931"/>
                    <a:pt x="65681" y="41363"/>
                  </a:cubicBezTo>
                  <a:cubicBezTo>
                    <a:pt x="49936" y="28053"/>
                    <a:pt x="22650" y="11508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3833700" y="3074013"/>
              <a:ext cx="1148675" cy="1546025"/>
            </a:xfrm>
            <a:custGeom>
              <a:avLst/>
              <a:gdLst/>
              <a:ahLst/>
              <a:cxnLst/>
              <a:rect l="l" t="t" r="r" b="b"/>
              <a:pathLst>
                <a:path w="45947" h="61841" extrusionOk="0">
                  <a:moveTo>
                    <a:pt x="1635" y="1"/>
                  </a:moveTo>
                  <a:cubicBezTo>
                    <a:pt x="1602" y="34"/>
                    <a:pt x="1569" y="34"/>
                    <a:pt x="1502" y="34"/>
                  </a:cubicBezTo>
                  <a:cubicBezTo>
                    <a:pt x="1402" y="168"/>
                    <a:pt x="1302" y="334"/>
                    <a:pt x="1168" y="501"/>
                  </a:cubicBezTo>
                  <a:cubicBezTo>
                    <a:pt x="301" y="17547"/>
                    <a:pt x="1" y="38995"/>
                    <a:pt x="1869" y="59443"/>
                  </a:cubicBezTo>
                  <a:cubicBezTo>
                    <a:pt x="1989" y="60884"/>
                    <a:pt x="3215" y="61841"/>
                    <a:pt x="4515" y="61841"/>
                  </a:cubicBezTo>
                  <a:cubicBezTo>
                    <a:pt x="5021" y="61841"/>
                    <a:pt x="5538" y="61696"/>
                    <a:pt x="6005" y="61378"/>
                  </a:cubicBezTo>
                  <a:cubicBezTo>
                    <a:pt x="12280" y="57075"/>
                    <a:pt x="22400" y="54418"/>
                    <a:pt x="31722" y="54418"/>
                  </a:cubicBezTo>
                  <a:cubicBezTo>
                    <a:pt x="35335" y="54418"/>
                    <a:pt x="38828" y="54817"/>
                    <a:pt x="41931" y="55674"/>
                  </a:cubicBezTo>
                  <a:cubicBezTo>
                    <a:pt x="42172" y="55738"/>
                    <a:pt x="42409" y="55768"/>
                    <a:pt x="42637" y="55768"/>
                  </a:cubicBezTo>
                  <a:cubicBezTo>
                    <a:pt x="44562" y="55768"/>
                    <a:pt x="45947" y="53653"/>
                    <a:pt x="44933" y="51805"/>
                  </a:cubicBezTo>
                  <a:cubicBezTo>
                    <a:pt x="36427" y="36360"/>
                    <a:pt x="17847" y="16112"/>
                    <a:pt x="1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4" name="Google Shape;1784;p8"/>
            <p:cNvGrpSpPr/>
            <p:nvPr/>
          </p:nvGrpSpPr>
          <p:grpSpPr>
            <a:xfrm>
              <a:off x="2087475" y="2783813"/>
              <a:ext cx="3624275" cy="1836225"/>
              <a:chOff x="112275" y="2665738"/>
              <a:chExt cx="3624275" cy="1836225"/>
            </a:xfrm>
          </p:grpSpPr>
          <p:sp>
            <p:nvSpPr>
              <p:cNvPr id="1785" name="Google Shape;1785;p8"/>
              <p:cNvSpPr/>
              <p:nvPr/>
            </p:nvSpPr>
            <p:spPr>
              <a:xfrm>
                <a:off x="112275" y="2948438"/>
                <a:ext cx="1777125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71085" h="46551" extrusionOk="0">
                    <a:moveTo>
                      <a:pt x="71051" y="1"/>
                    </a:moveTo>
                    <a:cubicBezTo>
                      <a:pt x="59209" y="601"/>
                      <a:pt x="18213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904" y="44166"/>
                    </a:cubicBezTo>
                    <a:cubicBezTo>
                      <a:pt x="6057" y="45630"/>
                      <a:pt x="7285" y="46551"/>
                      <a:pt x="8555" y="46551"/>
                    </a:cubicBezTo>
                    <a:cubicBezTo>
                      <a:pt x="9222" y="46551"/>
                      <a:pt x="9901" y="46296"/>
                      <a:pt x="10441" y="45733"/>
                    </a:cubicBezTo>
                    <a:cubicBezTo>
                      <a:pt x="24151" y="31390"/>
                      <a:pt x="50203" y="12610"/>
                      <a:pt x="71051" y="568"/>
                    </a:cubicBezTo>
                    <a:cubicBezTo>
                      <a:pt x="71051" y="401"/>
                      <a:pt x="71051" y="201"/>
                      <a:pt x="71084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8"/>
              <p:cNvSpPr/>
              <p:nvPr/>
            </p:nvSpPr>
            <p:spPr>
              <a:xfrm>
                <a:off x="360775" y="2962613"/>
                <a:ext cx="1529450" cy="1427300"/>
              </a:xfrm>
              <a:custGeom>
                <a:avLst/>
                <a:gdLst/>
                <a:ahLst/>
                <a:cxnLst/>
                <a:rect l="l" t="t" r="r" b="b"/>
                <a:pathLst>
                  <a:path w="61178" h="57092" extrusionOk="0">
                    <a:moveTo>
                      <a:pt x="61111" y="1"/>
                    </a:moveTo>
                    <a:cubicBezTo>
                      <a:pt x="40830" y="11709"/>
                      <a:pt x="15678" y="29789"/>
                      <a:pt x="1668" y="43932"/>
                    </a:cubicBezTo>
                    <a:cubicBezTo>
                      <a:pt x="1" y="45633"/>
                      <a:pt x="1235" y="48435"/>
                      <a:pt x="3603" y="48435"/>
                    </a:cubicBezTo>
                    <a:cubicBezTo>
                      <a:pt x="10441" y="48469"/>
                      <a:pt x="18947" y="51604"/>
                      <a:pt x="23250" y="56208"/>
                    </a:cubicBezTo>
                    <a:cubicBezTo>
                      <a:pt x="23794" y="56806"/>
                      <a:pt x="24517" y="57091"/>
                      <a:pt x="25231" y="57091"/>
                    </a:cubicBezTo>
                    <a:cubicBezTo>
                      <a:pt x="26228" y="57091"/>
                      <a:pt x="27207" y="56537"/>
                      <a:pt x="27654" y="55507"/>
                    </a:cubicBezTo>
                    <a:cubicBezTo>
                      <a:pt x="34525" y="39529"/>
                      <a:pt x="48001" y="18180"/>
                      <a:pt x="61178" y="101"/>
                    </a:cubicBezTo>
                    <a:cubicBezTo>
                      <a:pt x="61144" y="34"/>
                      <a:pt x="61144" y="67"/>
                      <a:pt x="61111" y="1"/>
                    </a:cubicBezTo>
                    <a:close/>
                  </a:path>
                </a:pathLst>
              </a:custGeom>
              <a:solidFill>
                <a:srgbClr val="191919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8"/>
              <p:cNvSpPr/>
              <p:nvPr/>
            </p:nvSpPr>
            <p:spPr>
              <a:xfrm>
                <a:off x="1047450" y="2968463"/>
                <a:ext cx="858600" cy="1520275"/>
              </a:xfrm>
              <a:custGeom>
                <a:avLst/>
                <a:gdLst/>
                <a:ahLst/>
                <a:cxnLst/>
                <a:rect l="l" t="t" r="r" b="b"/>
                <a:pathLst>
                  <a:path w="34344" h="60811" extrusionOk="0">
                    <a:moveTo>
                      <a:pt x="33610" y="0"/>
                    </a:moveTo>
                    <a:lnTo>
                      <a:pt x="33610" y="0"/>
                    </a:lnTo>
                    <a:cubicBezTo>
                      <a:pt x="20868" y="17479"/>
                      <a:pt x="7859" y="38027"/>
                      <a:pt x="820" y="53805"/>
                    </a:cubicBezTo>
                    <a:cubicBezTo>
                      <a:pt x="1" y="55627"/>
                      <a:pt x="1392" y="57532"/>
                      <a:pt x="3259" y="57532"/>
                    </a:cubicBezTo>
                    <a:cubicBezTo>
                      <a:pt x="3442" y="57532"/>
                      <a:pt x="3631" y="57514"/>
                      <a:pt x="3823" y="57475"/>
                    </a:cubicBezTo>
                    <a:cubicBezTo>
                      <a:pt x="5960" y="57013"/>
                      <a:pt x="8473" y="56796"/>
                      <a:pt x="11131" y="56796"/>
                    </a:cubicBezTo>
                    <a:cubicBezTo>
                      <a:pt x="17887" y="56796"/>
                      <a:pt x="25582" y="58197"/>
                      <a:pt x="30442" y="60543"/>
                    </a:cubicBezTo>
                    <a:cubicBezTo>
                      <a:pt x="30815" y="60727"/>
                      <a:pt x="31200" y="60811"/>
                      <a:pt x="31574" y="60811"/>
                    </a:cubicBezTo>
                    <a:cubicBezTo>
                      <a:pt x="33038" y="60811"/>
                      <a:pt x="34344" y="59529"/>
                      <a:pt x="34211" y="57908"/>
                    </a:cubicBezTo>
                    <a:cubicBezTo>
                      <a:pt x="32443" y="37794"/>
                      <a:pt x="32777" y="16745"/>
                      <a:pt x="33610" y="0"/>
                    </a:cubicBezTo>
                    <a:close/>
                  </a:path>
                </a:pathLst>
              </a:custGeom>
              <a:solidFill>
                <a:srgbClr val="191919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8"/>
              <p:cNvSpPr/>
              <p:nvPr/>
            </p:nvSpPr>
            <p:spPr>
              <a:xfrm>
                <a:off x="1903550" y="2947613"/>
                <a:ext cx="1833000" cy="1095200"/>
              </a:xfrm>
              <a:custGeom>
                <a:avLst/>
                <a:gdLst/>
                <a:ahLst/>
                <a:cxnLst/>
                <a:rect l="l" t="t" r="r" b="b"/>
                <a:pathLst>
                  <a:path w="73320" h="43808" extrusionOk="0">
                    <a:moveTo>
                      <a:pt x="100" y="0"/>
                    </a:moveTo>
                    <a:lnTo>
                      <a:pt x="0" y="334"/>
                    </a:lnTo>
                    <a:cubicBezTo>
                      <a:pt x="23450" y="12276"/>
                      <a:pt x="51837" y="29588"/>
                      <a:pt x="67248" y="43131"/>
                    </a:cubicBezTo>
                    <a:cubicBezTo>
                      <a:pt x="67767" y="43597"/>
                      <a:pt x="68383" y="43807"/>
                      <a:pt x="68988" y="43807"/>
                    </a:cubicBezTo>
                    <a:cubicBezTo>
                      <a:pt x="70289" y="43807"/>
                      <a:pt x="71538" y="42833"/>
                      <a:pt x="71651" y="41330"/>
                    </a:cubicBezTo>
                    <a:cubicBezTo>
                      <a:pt x="71818" y="38961"/>
                      <a:pt x="72218" y="36326"/>
                      <a:pt x="72986" y="34125"/>
                    </a:cubicBezTo>
                    <a:cubicBezTo>
                      <a:pt x="73319" y="33091"/>
                      <a:pt x="73052" y="31956"/>
                      <a:pt x="72252" y="31256"/>
                    </a:cubicBezTo>
                    <a:cubicBezTo>
                      <a:pt x="56274" y="16712"/>
                      <a:pt x="11275" y="0"/>
                      <a:pt x="100" y="0"/>
                    </a:cubicBezTo>
                    <a:close/>
                  </a:path>
                </a:pathLst>
              </a:custGeom>
              <a:solidFill>
                <a:srgbClr val="191919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8"/>
              <p:cNvSpPr/>
              <p:nvPr/>
            </p:nvSpPr>
            <p:spPr>
              <a:xfrm>
                <a:off x="1899375" y="2954288"/>
                <a:ext cx="1687900" cy="1388950"/>
              </a:xfrm>
              <a:custGeom>
                <a:avLst/>
                <a:gdLst/>
                <a:ahLst/>
                <a:cxnLst/>
                <a:rect l="l" t="t" r="r" b="b"/>
                <a:pathLst>
                  <a:path w="67516" h="55558" extrusionOk="0">
                    <a:moveTo>
                      <a:pt x="67" y="0"/>
                    </a:moveTo>
                    <a:cubicBezTo>
                      <a:pt x="34" y="67"/>
                      <a:pt x="34" y="33"/>
                      <a:pt x="0" y="67"/>
                    </a:cubicBezTo>
                    <a:cubicBezTo>
                      <a:pt x="16979" y="16979"/>
                      <a:pt x="36593" y="38361"/>
                      <a:pt x="44466" y="54072"/>
                    </a:cubicBezTo>
                    <a:cubicBezTo>
                      <a:pt x="44945" y="55049"/>
                      <a:pt x="45883" y="55558"/>
                      <a:pt x="46835" y="55558"/>
                    </a:cubicBezTo>
                    <a:cubicBezTo>
                      <a:pt x="47605" y="55558"/>
                      <a:pt x="48384" y="55225"/>
                      <a:pt x="48935" y="54539"/>
                    </a:cubicBezTo>
                    <a:cubicBezTo>
                      <a:pt x="53238" y="49135"/>
                      <a:pt x="58676" y="46367"/>
                      <a:pt x="64080" y="46033"/>
                    </a:cubicBezTo>
                    <a:cubicBezTo>
                      <a:pt x="66481" y="45900"/>
                      <a:pt x="67515" y="42931"/>
                      <a:pt x="65681" y="41363"/>
                    </a:cubicBezTo>
                    <a:cubicBezTo>
                      <a:pt x="49936" y="28053"/>
                      <a:pt x="22650" y="11508"/>
                      <a:pt x="67" y="0"/>
                    </a:cubicBezTo>
                    <a:close/>
                  </a:path>
                </a:pathLst>
              </a:custGeom>
              <a:solidFill>
                <a:srgbClr val="191919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8"/>
              <p:cNvSpPr/>
              <p:nvPr/>
            </p:nvSpPr>
            <p:spPr>
              <a:xfrm>
                <a:off x="1858500" y="2955938"/>
                <a:ext cx="1148675" cy="1546025"/>
              </a:xfrm>
              <a:custGeom>
                <a:avLst/>
                <a:gdLst/>
                <a:ahLst/>
                <a:cxnLst/>
                <a:rect l="l" t="t" r="r" b="b"/>
                <a:pathLst>
                  <a:path w="45947" h="61841" extrusionOk="0">
                    <a:moveTo>
                      <a:pt x="1635" y="1"/>
                    </a:moveTo>
                    <a:cubicBezTo>
                      <a:pt x="1602" y="34"/>
                      <a:pt x="1569" y="34"/>
                      <a:pt x="1502" y="34"/>
                    </a:cubicBezTo>
                    <a:cubicBezTo>
                      <a:pt x="1402" y="168"/>
                      <a:pt x="1302" y="334"/>
                      <a:pt x="1168" y="501"/>
                    </a:cubicBezTo>
                    <a:cubicBezTo>
                      <a:pt x="301" y="17547"/>
                      <a:pt x="1" y="38995"/>
                      <a:pt x="1869" y="59443"/>
                    </a:cubicBezTo>
                    <a:cubicBezTo>
                      <a:pt x="1989" y="60884"/>
                      <a:pt x="3215" y="61841"/>
                      <a:pt x="4515" y="61841"/>
                    </a:cubicBezTo>
                    <a:cubicBezTo>
                      <a:pt x="5021" y="61841"/>
                      <a:pt x="5538" y="61696"/>
                      <a:pt x="6005" y="61378"/>
                    </a:cubicBezTo>
                    <a:cubicBezTo>
                      <a:pt x="12280" y="57075"/>
                      <a:pt x="22400" y="54418"/>
                      <a:pt x="31722" y="54418"/>
                    </a:cubicBezTo>
                    <a:cubicBezTo>
                      <a:pt x="35335" y="54418"/>
                      <a:pt x="38828" y="54817"/>
                      <a:pt x="41931" y="55674"/>
                    </a:cubicBezTo>
                    <a:cubicBezTo>
                      <a:pt x="42172" y="55738"/>
                      <a:pt x="42409" y="55768"/>
                      <a:pt x="42637" y="55768"/>
                    </a:cubicBezTo>
                    <a:cubicBezTo>
                      <a:pt x="44562" y="55768"/>
                      <a:pt x="45947" y="53653"/>
                      <a:pt x="44933" y="51805"/>
                    </a:cubicBezTo>
                    <a:cubicBezTo>
                      <a:pt x="36427" y="36360"/>
                      <a:pt x="17847" y="16112"/>
                      <a:pt x="1635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8"/>
              <p:cNvSpPr/>
              <p:nvPr/>
            </p:nvSpPr>
            <p:spPr>
              <a:xfrm>
                <a:off x="112275" y="2948438"/>
                <a:ext cx="2249125" cy="1553525"/>
              </a:xfrm>
              <a:custGeom>
                <a:avLst/>
                <a:gdLst/>
                <a:ahLst/>
                <a:cxnLst/>
                <a:rect l="l" t="t" r="r" b="b"/>
                <a:pathLst>
                  <a:path w="89965" h="62141" extrusionOk="0">
                    <a:moveTo>
                      <a:pt x="71585" y="58242"/>
                    </a:moveTo>
                    <a:lnTo>
                      <a:pt x="71585" y="58242"/>
                    </a:lnTo>
                    <a:cubicBezTo>
                      <a:pt x="71590" y="58323"/>
                      <a:pt x="71595" y="58404"/>
                      <a:pt x="71601" y="58485"/>
                    </a:cubicBezTo>
                    <a:lnTo>
                      <a:pt x="71601" y="58485"/>
                    </a:lnTo>
                    <a:cubicBezTo>
                      <a:pt x="71593" y="58407"/>
                      <a:pt x="71585" y="58324"/>
                      <a:pt x="71585" y="58242"/>
                    </a:cubicBezTo>
                    <a:close/>
                    <a:moveTo>
                      <a:pt x="71017" y="1"/>
                    </a:moveTo>
                    <a:lnTo>
                      <a:pt x="71017" y="1"/>
                    </a:lnTo>
                    <a:cubicBezTo>
                      <a:pt x="59142" y="634"/>
                      <a:pt x="18180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871" y="44166"/>
                    </a:cubicBezTo>
                    <a:cubicBezTo>
                      <a:pt x="6046" y="45630"/>
                      <a:pt x="7281" y="46551"/>
                      <a:pt x="8544" y="46551"/>
                    </a:cubicBezTo>
                    <a:cubicBezTo>
                      <a:pt x="9208" y="46551"/>
                      <a:pt x="9879" y="46296"/>
                      <a:pt x="10408" y="45733"/>
                    </a:cubicBezTo>
                    <a:cubicBezTo>
                      <a:pt x="10808" y="45333"/>
                      <a:pt x="11208" y="44933"/>
                      <a:pt x="11608" y="44532"/>
                    </a:cubicBezTo>
                    <a:lnTo>
                      <a:pt x="11608" y="44532"/>
                    </a:lnTo>
                    <a:cubicBezTo>
                      <a:pt x="9974" y="46200"/>
                      <a:pt x="11175" y="49002"/>
                      <a:pt x="13543" y="49002"/>
                    </a:cubicBezTo>
                    <a:cubicBezTo>
                      <a:pt x="20381" y="49036"/>
                      <a:pt x="28887" y="52171"/>
                      <a:pt x="33190" y="56775"/>
                    </a:cubicBezTo>
                    <a:cubicBezTo>
                      <a:pt x="33734" y="57373"/>
                      <a:pt x="34457" y="57658"/>
                      <a:pt x="35171" y="57658"/>
                    </a:cubicBezTo>
                    <a:cubicBezTo>
                      <a:pt x="36168" y="57658"/>
                      <a:pt x="37147" y="57104"/>
                      <a:pt x="37594" y="56074"/>
                    </a:cubicBezTo>
                    <a:cubicBezTo>
                      <a:pt x="37794" y="55574"/>
                      <a:pt x="37994" y="55107"/>
                      <a:pt x="38227" y="54606"/>
                    </a:cubicBezTo>
                    <a:lnTo>
                      <a:pt x="38227" y="54606"/>
                    </a:lnTo>
                    <a:cubicBezTo>
                      <a:pt x="37408" y="56428"/>
                      <a:pt x="38799" y="58333"/>
                      <a:pt x="40666" y="58333"/>
                    </a:cubicBezTo>
                    <a:cubicBezTo>
                      <a:pt x="40849" y="58333"/>
                      <a:pt x="41038" y="58315"/>
                      <a:pt x="41230" y="58276"/>
                    </a:cubicBezTo>
                    <a:cubicBezTo>
                      <a:pt x="43367" y="57814"/>
                      <a:pt x="45880" y="57597"/>
                      <a:pt x="48538" y="57597"/>
                    </a:cubicBezTo>
                    <a:cubicBezTo>
                      <a:pt x="55294" y="57597"/>
                      <a:pt x="62989" y="58998"/>
                      <a:pt x="67849" y="61344"/>
                    </a:cubicBezTo>
                    <a:cubicBezTo>
                      <a:pt x="68217" y="61519"/>
                      <a:pt x="68597" y="61599"/>
                      <a:pt x="68967" y="61599"/>
                    </a:cubicBezTo>
                    <a:cubicBezTo>
                      <a:pt x="70405" y="61599"/>
                      <a:pt x="71694" y="60389"/>
                      <a:pt x="71625" y="58814"/>
                    </a:cubicBezTo>
                    <a:lnTo>
                      <a:pt x="71625" y="58814"/>
                    </a:lnTo>
                    <a:cubicBezTo>
                      <a:pt x="71648" y="59124"/>
                      <a:pt x="71677" y="59434"/>
                      <a:pt x="71718" y="59743"/>
                    </a:cubicBezTo>
                    <a:cubicBezTo>
                      <a:pt x="71838" y="61184"/>
                      <a:pt x="73064" y="62141"/>
                      <a:pt x="74364" y="62141"/>
                    </a:cubicBezTo>
                    <a:cubicBezTo>
                      <a:pt x="74870" y="62141"/>
                      <a:pt x="75387" y="61996"/>
                      <a:pt x="75854" y="61678"/>
                    </a:cubicBezTo>
                    <a:cubicBezTo>
                      <a:pt x="79557" y="59143"/>
                      <a:pt x="84560" y="57175"/>
                      <a:pt x="89964" y="56007"/>
                    </a:cubicBezTo>
                    <a:cubicBezTo>
                      <a:pt x="89764" y="55974"/>
                      <a:pt x="89531" y="55874"/>
                      <a:pt x="89331" y="55774"/>
                    </a:cubicBezTo>
                    <a:cubicBezTo>
                      <a:pt x="84466" y="53426"/>
                      <a:pt x="76762" y="52041"/>
                      <a:pt x="70001" y="52041"/>
                    </a:cubicBezTo>
                    <a:cubicBezTo>
                      <a:pt x="67350" y="52041"/>
                      <a:pt x="64844" y="52254"/>
                      <a:pt x="62712" y="52705"/>
                    </a:cubicBezTo>
                    <a:cubicBezTo>
                      <a:pt x="62205" y="52816"/>
                      <a:pt x="61561" y="52870"/>
                      <a:pt x="60853" y="52870"/>
                    </a:cubicBezTo>
                    <a:cubicBezTo>
                      <a:pt x="58578" y="52870"/>
                      <a:pt x="55657" y="52306"/>
                      <a:pt x="54639" y="51237"/>
                    </a:cubicBezTo>
                    <a:cubicBezTo>
                      <a:pt x="50369" y="46601"/>
                      <a:pt x="41830" y="43498"/>
                      <a:pt x="35025" y="43465"/>
                    </a:cubicBezTo>
                    <a:cubicBezTo>
                      <a:pt x="32657" y="43465"/>
                      <a:pt x="27620" y="40863"/>
                      <a:pt x="27353" y="38628"/>
                    </a:cubicBezTo>
                    <a:cubicBezTo>
                      <a:pt x="26853" y="34225"/>
                      <a:pt x="25051" y="30522"/>
                      <a:pt x="22550" y="28054"/>
                    </a:cubicBezTo>
                    <a:cubicBezTo>
                      <a:pt x="21449" y="26987"/>
                      <a:pt x="21582" y="25152"/>
                      <a:pt x="22783" y="24185"/>
                    </a:cubicBezTo>
                    <a:cubicBezTo>
                      <a:pt x="33624" y="15278"/>
                      <a:pt x="54406" y="5805"/>
                      <a:pt x="71017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8"/>
              <p:cNvSpPr/>
              <p:nvPr/>
            </p:nvSpPr>
            <p:spPr>
              <a:xfrm>
                <a:off x="1820150" y="2665738"/>
                <a:ext cx="184325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10208" extrusionOk="0">
                    <a:moveTo>
                      <a:pt x="3670" y="0"/>
                    </a:moveTo>
                    <a:cubicBezTo>
                      <a:pt x="1835" y="0"/>
                      <a:pt x="1" y="10208"/>
                      <a:pt x="1" y="10208"/>
                    </a:cubicBezTo>
                    <a:lnTo>
                      <a:pt x="7372" y="10208"/>
                    </a:lnTo>
                    <a:cubicBezTo>
                      <a:pt x="7372" y="10208"/>
                      <a:pt x="5538" y="0"/>
                      <a:pt x="3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8"/>
              <p:cNvSpPr/>
              <p:nvPr/>
            </p:nvSpPr>
            <p:spPr>
              <a:xfrm>
                <a:off x="1765100" y="2865038"/>
                <a:ext cx="29357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4471" extrusionOk="0">
                    <a:moveTo>
                      <a:pt x="2002" y="1"/>
                    </a:moveTo>
                    <a:cubicBezTo>
                      <a:pt x="902" y="1"/>
                      <a:pt x="1" y="902"/>
                      <a:pt x="1" y="2002"/>
                    </a:cubicBezTo>
                    <a:lnTo>
                      <a:pt x="1" y="2469"/>
                    </a:lnTo>
                    <a:cubicBezTo>
                      <a:pt x="1" y="3570"/>
                      <a:pt x="902" y="4471"/>
                      <a:pt x="2002" y="4471"/>
                    </a:cubicBezTo>
                    <a:lnTo>
                      <a:pt x="9741" y="4471"/>
                    </a:lnTo>
                    <a:cubicBezTo>
                      <a:pt x="10875" y="4471"/>
                      <a:pt x="11743" y="3570"/>
                      <a:pt x="11743" y="2469"/>
                    </a:cubicBezTo>
                    <a:lnTo>
                      <a:pt x="11743" y="2002"/>
                    </a:lnTo>
                    <a:cubicBezTo>
                      <a:pt x="11743" y="902"/>
                      <a:pt x="10875" y="1"/>
                      <a:pt x="9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4" name="Google Shape;1794;p8"/>
          <p:cNvGrpSpPr/>
          <p:nvPr/>
        </p:nvGrpSpPr>
        <p:grpSpPr>
          <a:xfrm>
            <a:off x="3732607" y="4658911"/>
            <a:ext cx="3369488" cy="1707138"/>
            <a:chOff x="7924800" y="529913"/>
            <a:chExt cx="3624275" cy="1836225"/>
          </a:xfrm>
        </p:grpSpPr>
        <p:sp>
          <p:nvSpPr>
            <p:cNvPr id="1795" name="Google Shape;1795;p8"/>
            <p:cNvSpPr/>
            <p:nvPr/>
          </p:nvSpPr>
          <p:spPr>
            <a:xfrm>
              <a:off x="7924800" y="812613"/>
              <a:ext cx="1777125" cy="1163775"/>
            </a:xfrm>
            <a:custGeom>
              <a:avLst/>
              <a:gdLst/>
              <a:ahLst/>
              <a:cxnLst/>
              <a:rect l="l" t="t" r="r" b="b"/>
              <a:pathLst>
                <a:path w="71085" h="46551" extrusionOk="0">
                  <a:moveTo>
                    <a:pt x="71051" y="1"/>
                  </a:moveTo>
                  <a:cubicBezTo>
                    <a:pt x="59209" y="601"/>
                    <a:pt x="18213" y="15879"/>
                    <a:pt x="1301" y="29722"/>
                  </a:cubicBezTo>
                  <a:cubicBezTo>
                    <a:pt x="100" y="30723"/>
                    <a:pt x="0" y="32524"/>
                    <a:pt x="1101" y="33625"/>
                  </a:cubicBezTo>
                  <a:cubicBezTo>
                    <a:pt x="3569" y="36060"/>
                    <a:pt x="5371" y="39762"/>
                    <a:pt x="5904" y="44166"/>
                  </a:cubicBezTo>
                  <a:cubicBezTo>
                    <a:pt x="6057" y="45630"/>
                    <a:pt x="7285" y="46551"/>
                    <a:pt x="8555" y="46551"/>
                  </a:cubicBezTo>
                  <a:cubicBezTo>
                    <a:pt x="9222" y="46551"/>
                    <a:pt x="9901" y="46296"/>
                    <a:pt x="10441" y="45733"/>
                  </a:cubicBezTo>
                  <a:cubicBezTo>
                    <a:pt x="24151" y="31390"/>
                    <a:pt x="50203" y="12610"/>
                    <a:pt x="71051" y="568"/>
                  </a:cubicBezTo>
                  <a:cubicBezTo>
                    <a:pt x="71051" y="401"/>
                    <a:pt x="71051" y="201"/>
                    <a:pt x="7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8173300" y="826788"/>
              <a:ext cx="1529450" cy="1427300"/>
            </a:xfrm>
            <a:custGeom>
              <a:avLst/>
              <a:gdLst/>
              <a:ahLst/>
              <a:cxnLst/>
              <a:rect l="l" t="t" r="r" b="b"/>
              <a:pathLst>
                <a:path w="61178" h="57092" extrusionOk="0">
                  <a:moveTo>
                    <a:pt x="61111" y="1"/>
                  </a:moveTo>
                  <a:cubicBezTo>
                    <a:pt x="40830" y="11709"/>
                    <a:pt x="15678" y="29789"/>
                    <a:pt x="1668" y="43932"/>
                  </a:cubicBezTo>
                  <a:cubicBezTo>
                    <a:pt x="1" y="45633"/>
                    <a:pt x="1235" y="48435"/>
                    <a:pt x="3603" y="48435"/>
                  </a:cubicBezTo>
                  <a:cubicBezTo>
                    <a:pt x="10441" y="48469"/>
                    <a:pt x="18947" y="51604"/>
                    <a:pt x="23250" y="56208"/>
                  </a:cubicBezTo>
                  <a:cubicBezTo>
                    <a:pt x="23794" y="56806"/>
                    <a:pt x="24517" y="57091"/>
                    <a:pt x="25231" y="57091"/>
                  </a:cubicBezTo>
                  <a:cubicBezTo>
                    <a:pt x="26228" y="57091"/>
                    <a:pt x="27207" y="56537"/>
                    <a:pt x="27654" y="55507"/>
                  </a:cubicBezTo>
                  <a:cubicBezTo>
                    <a:pt x="34525" y="39529"/>
                    <a:pt x="48001" y="18180"/>
                    <a:pt x="61178" y="101"/>
                  </a:cubicBezTo>
                  <a:cubicBezTo>
                    <a:pt x="61144" y="34"/>
                    <a:pt x="61144" y="67"/>
                    <a:pt x="61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8859975" y="832638"/>
              <a:ext cx="858600" cy="1520275"/>
            </a:xfrm>
            <a:custGeom>
              <a:avLst/>
              <a:gdLst/>
              <a:ahLst/>
              <a:cxnLst/>
              <a:rect l="l" t="t" r="r" b="b"/>
              <a:pathLst>
                <a:path w="34344" h="60811" extrusionOk="0">
                  <a:moveTo>
                    <a:pt x="33610" y="0"/>
                  </a:moveTo>
                  <a:lnTo>
                    <a:pt x="33610" y="0"/>
                  </a:lnTo>
                  <a:cubicBezTo>
                    <a:pt x="20868" y="17479"/>
                    <a:pt x="7859" y="38027"/>
                    <a:pt x="820" y="53805"/>
                  </a:cubicBezTo>
                  <a:cubicBezTo>
                    <a:pt x="1" y="55627"/>
                    <a:pt x="1392" y="57532"/>
                    <a:pt x="3259" y="57532"/>
                  </a:cubicBezTo>
                  <a:cubicBezTo>
                    <a:pt x="3442" y="57532"/>
                    <a:pt x="3631" y="57514"/>
                    <a:pt x="3823" y="57475"/>
                  </a:cubicBezTo>
                  <a:cubicBezTo>
                    <a:pt x="5960" y="57013"/>
                    <a:pt x="8473" y="56796"/>
                    <a:pt x="11131" y="56796"/>
                  </a:cubicBezTo>
                  <a:cubicBezTo>
                    <a:pt x="17887" y="56796"/>
                    <a:pt x="25582" y="58197"/>
                    <a:pt x="30442" y="60543"/>
                  </a:cubicBezTo>
                  <a:cubicBezTo>
                    <a:pt x="30815" y="60727"/>
                    <a:pt x="31200" y="60811"/>
                    <a:pt x="31574" y="60811"/>
                  </a:cubicBezTo>
                  <a:cubicBezTo>
                    <a:pt x="33038" y="60811"/>
                    <a:pt x="34344" y="59529"/>
                    <a:pt x="34211" y="57908"/>
                  </a:cubicBezTo>
                  <a:cubicBezTo>
                    <a:pt x="32443" y="37794"/>
                    <a:pt x="32777" y="16745"/>
                    <a:pt x="3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9716075" y="811788"/>
              <a:ext cx="1833000" cy="1095200"/>
            </a:xfrm>
            <a:custGeom>
              <a:avLst/>
              <a:gdLst/>
              <a:ahLst/>
              <a:cxnLst/>
              <a:rect l="l" t="t" r="r" b="b"/>
              <a:pathLst>
                <a:path w="73320" h="43808" extrusionOk="0">
                  <a:moveTo>
                    <a:pt x="100" y="0"/>
                  </a:moveTo>
                  <a:lnTo>
                    <a:pt x="0" y="334"/>
                  </a:lnTo>
                  <a:cubicBezTo>
                    <a:pt x="23450" y="12276"/>
                    <a:pt x="51837" y="29588"/>
                    <a:pt x="67248" y="43131"/>
                  </a:cubicBezTo>
                  <a:cubicBezTo>
                    <a:pt x="67767" y="43597"/>
                    <a:pt x="68383" y="43807"/>
                    <a:pt x="68988" y="43807"/>
                  </a:cubicBezTo>
                  <a:cubicBezTo>
                    <a:pt x="70289" y="43807"/>
                    <a:pt x="71538" y="42833"/>
                    <a:pt x="71651" y="41330"/>
                  </a:cubicBezTo>
                  <a:cubicBezTo>
                    <a:pt x="71818" y="38961"/>
                    <a:pt x="72218" y="36326"/>
                    <a:pt x="72986" y="34125"/>
                  </a:cubicBezTo>
                  <a:cubicBezTo>
                    <a:pt x="73319" y="33091"/>
                    <a:pt x="73052" y="31956"/>
                    <a:pt x="72252" y="31256"/>
                  </a:cubicBezTo>
                  <a:cubicBezTo>
                    <a:pt x="56274" y="16712"/>
                    <a:pt x="11275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9711900" y="818463"/>
              <a:ext cx="1687900" cy="1388950"/>
            </a:xfrm>
            <a:custGeom>
              <a:avLst/>
              <a:gdLst/>
              <a:ahLst/>
              <a:cxnLst/>
              <a:rect l="l" t="t" r="r" b="b"/>
              <a:pathLst>
                <a:path w="67516" h="55558" extrusionOk="0">
                  <a:moveTo>
                    <a:pt x="67" y="0"/>
                  </a:moveTo>
                  <a:cubicBezTo>
                    <a:pt x="34" y="67"/>
                    <a:pt x="34" y="33"/>
                    <a:pt x="0" y="67"/>
                  </a:cubicBezTo>
                  <a:cubicBezTo>
                    <a:pt x="16979" y="16979"/>
                    <a:pt x="36593" y="38361"/>
                    <a:pt x="44466" y="54072"/>
                  </a:cubicBezTo>
                  <a:cubicBezTo>
                    <a:pt x="44945" y="55049"/>
                    <a:pt x="45883" y="55558"/>
                    <a:pt x="46835" y="55558"/>
                  </a:cubicBezTo>
                  <a:cubicBezTo>
                    <a:pt x="47605" y="55558"/>
                    <a:pt x="48384" y="55225"/>
                    <a:pt x="48935" y="54539"/>
                  </a:cubicBezTo>
                  <a:cubicBezTo>
                    <a:pt x="53238" y="49135"/>
                    <a:pt x="58676" y="46367"/>
                    <a:pt x="64080" y="46033"/>
                  </a:cubicBezTo>
                  <a:cubicBezTo>
                    <a:pt x="66481" y="45900"/>
                    <a:pt x="67515" y="42931"/>
                    <a:pt x="65681" y="41363"/>
                  </a:cubicBezTo>
                  <a:cubicBezTo>
                    <a:pt x="49936" y="28053"/>
                    <a:pt x="22650" y="11508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9671025" y="820113"/>
              <a:ext cx="1148675" cy="1546025"/>
            </a:xfrm>
            <a:custGeom>
              <a:avLst/>
              <a:gdLst/>
              <a:ahLst/>
              <a:cxnLst/>
              <a:rect l="l" t="t" r="r" b="b"/>
              <a:pathLst>
                <a:path w="45947" h="61841" extrusionOk="0">
                  <a:moveTo>
                    <a:pt x="1635" y="1"/>
                  </a:moveTo>
                  <a:cubicBezTo>
                    <a:pt x="1602" y="34"/>
                    <a:pt x="1569" y="34"/>
                    <a:pt x="1502" y="34"/>
                  </a:cubicBezTo>
                  <a:cubicBezTo>
                    <a:pt x="1402" y="168"/>
                    <a:pt x="1302" y="334"/>
                    <a:pt x="1168" y="501"/>
                  </a:cubicBezTo>
                  <a:cubicBezTo>
                    <a:pt x="301" y="17547"/>
                    <a:pt x="1" y="38995"/>
                    <a:pt x="1869" y="59443"/>
                  </a:cubicBezTo>
                  <a:cubicBezTo>
                    <a:pt x="1989" y="60884"/>
                    <a:pt x="3215" y="61841"/>
                    <a:pt x="4515" y="61841"/>
                  </a:cubicBezTo>
                  <a:cubicBezTo>
                    <a:pt x="5021" y="61841"/>
                    <a:pt x="5538" y="61696"/>
                    <a:pt x="6005" y="61378"/>
                  </a:cubicBezTo>
                  <a:cubicBezTo>
                    <a:pt x="12280" y="57075"/>
                    <a:pt x="22400" y="54418"/>
                    <a:pt x="31722" y="54418"/>
                  </a:cubicBezTo>
                  <a:cubicBezTo>
                    <a:pt x="35335" y="54418"/>
                    <a:pt x="38828" y="54817"/>
                    <a:pt x="41931" y="55674"/>
                  </a:cubicBezTo>
                  <a:cubicBezTo>
                    <a:pt x="42172" y="55738"/>
                    <a:pt x="42409" y="55768"/>
                    <a:pt x="42637" y="55768"/>
                  </a:cubicBezTo>
                  <a:cubicBezTo>
                    <a:pt x="44562" y="55768"/>
                    <a:pt x="45947" y="53653"/>
                    <a:pt x="44933" y="51805"/>
                  </a:cubicBezTo>
                  <a:cubicBezTo>
                    <a:pt x="36427" y="36360"/>
                    <a:pt x="17847" y="16112"/>
                    <a:pt x="1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1" name="Google Shape;1801;p8"/>
            <p:cNvGrpSpPr/>
            <p:nvPr/>
          </p:nvGrpSpPr>
          <p:grpSpPr>
            <a:xfrm>
              <a:off x="7924800" y="529913"/>
              <a:ext cx="3624275" cy="1836225"/>
              <a:chOff x="112275" y="2665738"/>
              <a:chExt cx="3624275" cy="1836225"/>
            </a:xfrm>
          </p:grpSpPr>
          <p:sp>
            <p:nvSpPr>
              <p:cNvPr id="1802" name="Google Shape;1802;p8"/>
              <p:cNvSpPr/>
              <p:nvPr/>
            </p:nvSpPr>
            <p:spPr>
              <a:xfrm>
                <a:off x="112275" y="2948438"/>
                <a:ext cx="1777125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71085" h="46551" extrusionOk="0">
                    <a:moveTo>
                      <a:pt x="71051" y="1"/>
                    </a:moveTo>
                    <a:cubicBezTo>
                      <a:pt x="59209" y="601"/>
                      <a:pt x="18213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904" y="44166"/>
                    </a:cubicBezTo>
                    <a:cubicBezTo>
                      <a:pt x="6057" y="45630"/>
                      <a:pt x="7285" y="46551"/>
                      <a:pt x="8555" y="46551"/>
                    </a:cubicBezTo>
                    <a:cubicBezTo>
                      <a:pt x="9222" y="46551"/>
                      <a:pt x="9901" y="46296"/>
                      <a:pt x="10441" y="45733"/>
                    </a:cubicBezTo>
                    <a:cubicBezTo>
                      <a:pt x="24151" y="31390"/>
                      <a:pt x="50203" y="12610"/>
                      <a:pt x="71051" y="568"/>
                    </a:cubicBezTo>
                    <a:cubicBezTo>
                      <a:pt x="71051" y="401"/>
                      <a:pt x="71051" y="201"/>
                      <a:pt x="71084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8"/>
              <p:cNvSpPr/>
              <p:nvPr/>
            </p:nvSpPr>
            <p:spPr>
              <a:xfrm>
                <a:off x="360775" y="2962613"/>
                <a:ext cx="1529450" cy="1427300"/>
              </a:xfrm>
              <a:custGeom>
                <a:avLst/>
                <a:gdLst/>
                <a:ahLst/>
                <a:cxnLst/>
                <a:rect l="l" t="t" r="r" b="b"/>
                <a:pathLst>
                  <a:path w="61178" h="57092" extrusionOk="0">
                    <a:moveTo>
                      <a:pt x="61111" y="1"/>
                    </a:moveTo>
                    <a:cubicBezTo>
                      <a:pt x="40830" y="11709"/>
                      <a:pt x="15678" y="29789"/>
                      <a:pt x="1668" y="43932"/>
                    </a:cubicBezTo>
                    <a:cubicBezTo>
                      <a:pt x="1" y="45633"/>
                      <a:pt x="1235" y="48435"/>
                      <a:pt x="3603" y="48435"/>
                    </a:cubicBezTo>
                    <a:cubicBezTo>
                      <a:pt x="10441" y="48469"/>
                      <a:pt x="18947" y="51604"/>
                      <a:pt x="23250" y="56208"/>
                    </a:cubicBezTo>
                    <a:cubicBezTo>
                      <a:pt x="23794" y="56806"/>
                      <a:pt x="24517" y="57091"/>
                      <a:pt x="25231" y="57091"/>
                    </a:cubicBezTo>
                    <a:cubicBezTo>
                      <a:pt x="26228" y="57091"/>
                      <a:pt x="27207" y="56537"/>
                      <a:pt x="27654" y="55507"/>
                    </a:cubicBezTo>
                    <a:cubicBezTo>
                      <a:pt x="34525" y="39529"/>
                      <a:pt x="48001" y="18180"/>
                      <a:pt x="61178" y="101"/>
                    </a:cubicBezTo>
                    <a:cubicBezTo>
                      <a:pt x="61144" y="34"/>
                      <a:pt x="61144" y="67"/>
                      <a:pt x="61111" y="1"/>
                    </a:cubicBezTo>
                    <a:close/>
                  </a:path>
                </a:pathLst>
              </a:custGeom>
              <a:solidFill>
                <a:srgbClr val="191919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8"/>
              <p:cNvSpPr/>
              <p:nvPr/>
            </p:nvSpPr>
            <p:spPr>
              <a:xfrm>
                <a:off x="1047450" y="2968463"/>
                <a:ext cx="858600" cy="1520275"/>
              </a:xfrm>
              <a:custGeom>
                <a:avLst/>
                <a:gdLst/>
                <a:ahLst/>
                <a:cxnLst/>
                <a:rect l="l" t="t" r="r" b="b"/>
                <a:pathLst>
                  <a:path w="34344" h="60811" extrusionOk="0">
                    <a:moveTo>
                      <a:pt x="33610" y="0"/>
                    </a:moveTo>
                    <a:lnTo>
                      <a:pt x="33610" y="0"/>
                    </a:lnTo>
                    <a:cubicBezTo>
                      <a:pt x="20868" y="17479"/>
                      <a:pt x="7859" y="38027"/>
                      <a:pt x="820" y="53805"/>
                    </a:cubicBezTo>
                    <a:cubicBezTo>
                      <a:pt x="1" y="55627"/>
                      <a:pt x="1392" y="57532"/>
                      <a:pt x="3259" y="57532"/>
                    </a:cubicBezTo>
                    <a:cubicBezTo>
                      <a:pt x="3442" y="57532"/>
                      <a:pt x="3631" y="57514"/>
                      <a:pt x="3823" y="57475"/>
                    </a:cubicBezTo>
                    <a:cubicBezTo>
                      <a:pt x="5960" y="57013"/>
                      <a:pt x="8473" y="56796"/>
                      <a:pt x="11131" y="56796"/>
                    </a:cubicBezTo>
                    <a:cubicBezTo>
                      <a:pt x="17887" y="56796"/>
                      <a:pt x="25582" y="58197"/>
                      <a:pt x="30442" y="60543"/>
                    </a:cubicBezTo>
                    <a:cubicBezTo>
                      <a:pt x="30815" y="60727"/>
                      <a:pt x="31200" y="60811"/>
                      <a:pt x="31574" y="60811"/>
                    </a:cubicBezTo>
                    <a:cubicBezTo>
                      <a:pt x="33038" y="60811"/>
                      <a:pt x="34344" y="59529"/>
                      <a:pt x="34211" y="57908"/>
                    </a:cubicBezTo>
                    <a:cubicBezTo>
                      <a:pt x="32443" y="37794"/>
                      <a:pt x="32777" y="16745"/>
                      <a:pt x="33610" y="0"/>
                    </a:cubicBezTo>
                    <a:close/>
                  </a:path>
                </a:pathLst>
              </a:custGeom>
              <a:solidFill>
                <a:srgbClr val="191919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8"/>
              <p:cNvSpPr/>
              <p:nvPr/>
            </p:nvSpPr>
            <p:spPr>
              <a:xfrm>
                <a:off x="1903550" y="2947613"/>
                <a:ext cx="1833000" cy="1095200"/>
              </a:xfrm>
              <a:custGeom>
                <a:avLst/>
                <a:gdLst/>
                <a:ahLst/>
                <a:cxnLst/>
                <a:rect l="l" t="t" r="r" b="b"/>
                <a:pathLst>
                  <a:path w="73320" h="43808" extrusionOk="0">
                    <a:moveTo>
                      <a:pt x="100" y="0"/>
                    </a:moveTo>
                    <a:lnTo>
                      <a:pt x="0" y="334"/>
                    </a:lnTo>
                    <a:cubicBezTo>
                      <a:pt x="23450" y="12276"/>
                      <a:pt x="51837" y="29588"/>
                      <a:pt x="67248" y="43131"/>
                    </a:cubicBezTo>
                    <a:cubicBezTo>
                      <a:pt x="67767" y="43597"/>
                      <a:pt x="68383" y="43807"/>
                      <a:pt x="68988" y="43807"/>
                    </a:cubicBezTo>
                    <a:cubicBezTo>
                      <a:pt x="70289" y="43807"/>
                      <a:pt x="71538" y="42833"/>
                      <a:pt x="71651" y="41330"/>
                    </a:cubicBezTo>
                    <a:cubicBezTo>
                      <a:pt x="71818" y="38961"/>
                      <a:pt x="72218" y="36326"/>
                      <a:pt x="72986" y="34125"/>
                    </a:cubicBezTo>
                    <a:cubicBezTo>
                      <a:pt x="73319" y="33091"/>
                      <a:pt x="73052" y="31956"/>
                      <a:pt x="72252" y="31256"/>
                    </a:cubicBezTo>
                    <a:cubicBezTo>
                      <a:pt x="56274" y="16712"/>
                      <a:pt x="11275" y="0"/>
                      <a:pt x="100" y="0"/>
                    </a:cubicBezTo>
                    <a:close/>
                  </a:path>
                </a:pathLst>
              </a:custGeom>
              <a:solidFill>
                <a:srgbClr val="191919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8"/>
              <p:cNvSpPr/>
              <p:nvPr/>
            </p:nvSpPr>
            <p:spPr>
              <a:xfrm>
                <a:off x="1899375" y="2954288"/>
                <a:ext cx="1687900" cy="1388950"/>
              </a:xfrm>
              <a:custGeom>
                <a:avLst/>
                <a:gdLst/>
                <a:ahLst/>
                <a:cxnLst/>
                <a:rect l="l" t="t" r="r" b="b"/>
                <a:pathLst>
                  <a:path w="67516" h="55558" extrusionOk="0">
                    <a:moveTo>
                      <a:pt x="67" y="0"/>
                    </a:moveTo>
                    <a:cubicBezTo>
                      <a:pt x="34" y="67"/>
                      <a:pt x="34" y="33"/>
                      <a:pt x="0" y="67"/>
                    </a:cubicBezTo>
                    <a:cubicBezTo>
                      <a:pt x="16979" y="16979"/>
                      <a:pt x="36593" y="38361"/>
                      <a:pt x="44466" y="54072"/>
                    </a:cubicBezTo>
                    <a:cubicBezTo>
                      <a:pt x="44945" y="55049"/>
                      <a:pt x="45883" y="55558"/>
                      <a:pt x="46835" y="55558"/>
                    </a:cubicBezTo>
                    <a:cubicBezTo>
                      <a:pt x="47605" y="55558"/>
                      <a:pt x="48384" y="55225"/>
                      <a:pt x="48935" y="54539"/>
                    </a:cubicBezTo>
                    <a:cubicBezTo>
                      <a:pt x="53238" y="49135"/>
                      <a:pt x="58676" y="46367"/>
                      <a:pt x="64080" y="46033"/>
                    </a:cubicBezTo>
                    <a:cubicBezTo>
                      <a:pt x="66481" y="45900"/>
                      <a:pt x="67515" y="42931"/>
                      <a:pt x="65681" y="41363"/>
                    </a:cubicBezTo>
                    <a:cubicBezTo>
                      <a:pt x="49936" y="28053"/>
                      <a:pt x="22650" y="11508"/>
                      <a:pt x="67" y="0"/>
                    </a:cubicBezTo>
                    <a:close/>
                  </a:path>
                </a:pathLst>
              </a:custGeom>
              <a:solidFill>
                <a:srgbClr val="191919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8"/>
              <p:cNvSpPr/>
              <p:nvPr/>
            </p:nvSpPr>
            <p:spPr>
              <a:xfrm>
                <a:off x="1858500" y="2955938"/>
                <a:ext cx="1148675" cy="1546025"/>
              </a:xfrm>
              <a:custGeom>
                <a:avLst/>
                <a:gdLst/>
                <a:ahLst/>
                <a:cxnLst/>
                <a:rect l="l" t="t" r="r" b="b"/>
                <a:pathLst>
                  <a:path w="45947" h="61841" extrusionOk="0">
                    <a:moveTo>
                      <a:pt x="1635" y="1"/>
                    </a:moveTo>
                    <a:cubicBezTo>
                      <a:pt x="1602" y="34"/>
                      <a:pt x="1569" y="34"/>
                      <a:pt x="1502" y="34"/>
                    </a:cubicBezTo>
                    <a:cubicBezTo>
                      <a:pt x="1402" y="168"/>
                      <a:pt x="1302" y="334"/>
                      <a:pt x="1168" y="501"/>
                    </a:cubicBezTo>
                    <a:cubicBezTo>
                      <a:pt x="301" y="17547"/>
                      <a:pt x="1" y="38995"/>
                      <a:pt x="1869" y="59443"/>
                    </a:cubicBezTo>
                    <a:cubicBezTo>
                      <a:pt x="1989" y="60884"/>
                      <a:pt x="3215" y="61841"/>
                      <a:pt x="4515" y="61841"/>
                    </a:cubicBezTo>
                    <a:cubicBezTo>
                      <a:pt x="5021" y="61841"/>
                      <a:pt x="5538" y="61696"/>
                      <a:pt x="6005" y="61378"/>
                    </a:cubicBezTo>
                    <a:cubicBezTo>
                      <a:pt x="12280" y="57075"/>
                      <a:pt x="22400" y="54418"/>
                      <a:pt x="31722" y="54418"/>
                    </a:cubicBezTo>
                    <a:cubicBezTo>
                      <a:pt x="35335" y="54418"/>
                      <a:pt x="38828" y="54817"/>
                      <a:pt x="41931" y="55674"/>
                    </a:cubicBezTo>
                    <a:cubicBezTo>
                      <a:pt x="42172" y="55738"/>
                      <a:pt x="42409" y="55768"/>
                      <a:pt x="42637" y="55768"/>
                    </a:cubicBezTo>
                    <a:cubicBezTo>
                      <a:pt x="44562" y="55768"/>
                      <a:pt x="45947" y="53653"/>
                      <a:pt x="44933" y="51805"/>
                    </a:cubicBezTo>
                    <a:cubicBezTo>
                      <a:pt x="36427" y="36360"/>
                      <a:pt x="17847" y="16112"/>
                      <a:pt x="1635" y="1"/>
                    </a:cubicBezTo>
                    <a:close/>
                  </a:path>
                </a:pathLst>
              </a:custGeom>
              <a:solidFill>
                <a:srgbClr val="191919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8"/>
              <p:cNvSpPr/>
              <p:nvPr/>
            </p:nvSpPr>
            <p:spPr>
              <a:xfrm>
                <a:off x="112275" y="2948438"/>
                <a:ext cx="2249125" cy="1553525"/>
              </a:xfrm>
              <a:custGeom>
                <a:avLst/>
                <a:gdLst/>
                <a:ahLst/>
                <a:cxnLst/>
                <a:rect l="l" t="t" r="r" b="b"/>
                <a:pathLst>
                  <a:path w="89965" h="62141" extrusionOk="0">
                    <a:moveTo>
                      <a:pt x="71585" y="58242"/>
                    </a:moveTo>
                    <a:lnTo>
                      <a:pt x="71585" y="58242"/>
                    </a:lnTo>
                    <a:cubicBezTo>
                      <a:pt x="71590" y="58323"/>
                      <a:pt x="71595" y="58404"/>
                      <a:pt x="71601" y="58485"/>
                    </a:cubicBezTo>
                    <a:lnTo>
                      <a:pt x="71601" y="58485"/>
                    </a:lnTo>
                    <a:cubicBezTo>
                      <a:pt x="71593" y="58407"/>
                      <a:pt x="71585" y="58324"/>
                      <a:pt x="71585" y="58242"/>
                    </a:cubicBezTo>
                    <a:close/>
                    <a:moveTo>
                      <a:pt x="71017" y="1"/>
                    </a:moveTo>
                    <a:lnTo>
                      <a:pt x="71017" y="1"/>
                    </a:lnTo>
                    <a:cubicBezTo>
                      <a:pt x="59142" y="634"/>
                      <a:pt x="18180" y="15879"/>
                      <a:pt x="1301" y="29722"/>
                    </a:cubicBezTo>
                    <a:cubicBezTo>
                      <a:pt x="100" y="30723"/>
                      <a:pt x="0" y="32524"/>
                      <a:pt x="1101" y="33625"/>
                    </a:cubicBezTo>
                    <a:cubicBezTo>
                      <a:pt x="3569" y="36060"/>
                      <a:pt x="5371" y="39762"/>
                      <a:pt x="5871" y="44166"/>
                    </a:cubicBezTo>
                    <a:cubicBezTo>
                      <a:pt x="6046" y="45630"/>
                      <a:pt x="7281" y="46551"/>
                      <a:pt x="8544" y="46551"/>
                    </a:cubicBezTo>
                    <a:cubicBezTo>
                      <a:pt x="9208" y="46551"/>
                      <a:pt x="9879" y="46296"/>
                      <a:pt x="10408" y="45733"/>
                    </a:cubicBezTo>
                    <a:cubicBezTo>
                      <a:pt x="10808" y="45333"/>
                      <a:pt x="11208" y="44933"/>
                      <a:pt x="11608" y="44532"/>
                    </a:cubicBezTo>
                    <a:lnTo>
                      <a:pt x="11608" y="44532"/>
                    </a:lnTo>
                    <a:cubicBezTo>
                      <a:pt x="9974" y="46200"/>
                      <a:pt x="11175" y="49002"/>
                      <a:pt x="13543" y="49002"/>
                    </a:cubicBezTo>
                    <a:cubicBezTo>
                      <a:pt x="20381" y="49036"/>
                      <a:pt x="28887" y="52171"/>
                      <a:pt x="33190" y="56775"/>
                    </a:cubicBezTo>
                    <a:cubicBezTo>
                      <a:pt x="33734" y="57373"/>
                      <a:pt x="34457" y="57658"/>
                      <a:pt x="35171" y="57658"/>
                    </a:cubicBezTo>
                    <a:cubicBezTo>
                      <a:pt x="36168" y="57658"/>
                      <a:pt x="37147" y="57104"/>
                      <a:pt x="37594" y="56074"/>
                    </a:cubicBezTo>
                    <a:cubicBezTo>
                      <a:pt x="37794" y="55574"/>
                      <a:pt x="37994" y="55107"/>
                      <a:pt x="38227" y="54606"/>
                    </a:cubicBezTo>
                    <a:lnTo>
                      <a:pt x="38227" y="54606"/>
                    </a:lnTo>
                    <a:cubicBezTo>
                      <a:pt x="37408" y="56428"/>
                      <a:pt x="38799" y="58333"/>
                      <a:pt x="40666" y="58333"/>
                    </a:cubicBezTo>
                    <a:cubicBezTo>
                      <a:pt x="40849" y="58333"/>
                      <a:pt x="41038" y="58315"/>
                      <a:pt x="41230" y="58276"/>
                    </a:cubicBezTo>
                    <a:cubicBezTo>
                      <a:pt x="43367" y="57814"/>
                      <a:pt x="45880" y="57597"/>
                      <a:pt x="48538" y="57597"/>
                    </a:cubicBezTo>
                    <a:cubicBezTo>
                      <a:pt x="55294" y="57597"/>
                      <a:pt x="62989" y="58998"/>
                      <a:pt x="67849" y="61344"/>
                    </a:cubicBezTo>
                    <a:cubicBezTo>
                      <a:pt x="68217" y="61519"/>
                      <a:pt x="68597" y="61599"/>
                      <a:pt x="68967" y="61599"/>
                    </a:cubicBezTo>
                    <a:cubicBezTo>
                      <a:pt x="70405" y="61599"/>
                      <a:pt x="71694" y="60389"/>
                      <a:pt x="71625" y="58814"/>
                    </a:cubicBezTo>
                    <a:lnTo>
                      <a:pt x="71625" y="58814"/>
                    </a:lnTo>
                    <a:cubicBezTo>
                      <a:pt x="71648" y="59124"/>
                      <a:pt x="71677" y="59434"/>
                      <a:pt x="71718" y="59743"/>
                    </a:cubicBezTo>
                    <a:cubicBezTo>
                      <a:pt x="71838" y="61184"/>
                      <a:pt x="73064" y="62141"/>
                      <a:pt x="74364" y="62141"/>
                    </a:cubicBezTo>
                    <a:cubicBezTo>
                      <a:pt x="74870" y="62141"/>
                      <a:pt x="75387" y="61996"/>
                      <a:pt x="75854" y="61678"/>
                    </a:cubicBezTo>
                    <a:cubicBezTo>
                      <a:pt x="79557" y="59143"/>
                      <a:pt x="84560" y="57175"/>
                      <a:pt x="89964" y="56007"/>
                    </a:cubicBezTo>
                    <a:cubicBezTo>
                      <a:pt x="89764" y="55974"/>
                      <a:pt x="89531" y="55874"/>
                      <a:pt x="89331" y="55774"/>
                    </a:cubicBezTo>
                    <a:cubicBezTo>
                      <a:pt x="84466" y="53426"/>
                      <a:pt x="76762" y="52041"/>
                      <a:pt x="70001" y="52041"/>
                    </a:cubicBezTo>
                    <a:cubicBezTo>
                      <a:pt x="67350" y="52041"/>
                      <a:pt x="64844" y="52254"/>
                      <a:pt x="62712" y="52705"/>
                    </a:cubicBezTo>
                    <a:cubicBezTo>
                      <a:pt x="62205" y="52816"/>
                      <a:pt x="61561" y="52870"/>
                      <a:pt x="60853" y="52870"/>
                    </a:cubicBezTo>
                    <a:cubicBezTo>
                      <a:pt x="58578" y="52870"/>
                      <a:pt x="55657" y="52306"/>
                      <a:pt x="54639" y="51237"/>
                    </a:cubicBezTo>
                    <a:cubicBezTo>
                      <a:pt x="50369" y="46601"/>
                      <a:pt x="41830" y="43498"/>
                      <a:pt x="35025" y="43465"/>
                    </a:cubicBezTo>
                    <a:cubicBezTo>
                      <a:pt x="32657" y="43465"/>
                      <a:pt x="27620" y="40863"/>
                      <a:pt x="27353" y="38628"/>
                    </a:cubicBezTo>
                    <a:cubicBezTo>
                      <a:pt x="26853" y="34225"/>
                      <a:pt x="25051" y="30522"/>
                      <a:pt x="22550" y="28054"/>
                    </a:cubicBezTo>
                    <a:cubicBezTo>
                      <a:pt x="21449" y="26987"/>
                      <a:pt x="21582" y="25152"/>
                      <a:pt x="22783" y="24185"/>
                    </a:cubicBezTo>
                    <a:cubicBezTo>
                      <a:pt x="33624" y="15278"/>
                      <a:pt x="54406" y="5805"/>
                      <a:pt x="71017" y="1"/>
                    </a:cubicBezTo>
                    <a:close/>
                  </a:path>
                </a:pathLst>
              </a:custGeom>
              <a:solidFill>
                <a:srgbClr val="191919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8"/>
              <p:cNvSpPr/>
              <p:nvPr/>
            </p:nvSpPr>
            <p:spPr>
              <a:xfrm>
                <a:off x="1820150" y="2665738"/>
                <a:ext cx="184325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10208" extrusionOk="0">
                    <a:moveTo>
                      <a:pt x="3670" y="0"/>
                    </a:moveTo>
                    <a:cubicBezTo>
                      <a:pt x="1835" y="0"/>
                      <a:pt x="1" y="10208"/>
                      <a:pt x="1" y="10208"/>
                    </a:cubicBezTo>
                    <a:lnTo>
                      <a:pt x="7372" y="10208"/>
                    </a:lnTo>
                    <a:cubicBezTo>
                      <a:pt x="7372" y="10208"/>
                      <a:pt x="5538" y="0"/>
                      <a:pt x="3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8"/>
              <p:cNvSpPr/>
              <p:nvPr/>
            </p:nvSpPr>
            <p:spPr>
              <a:xfrm>
                <a:off x="1765100" y="2865038"/>
                <a:ext cx="29357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4471" extrusionOk="0">
                    <a:moveTo>
                      <a:pt x="2002" y="1"/>
                    </a:moveTo>
                    <a:cubicBezTo>
                      <a:pt x="902" y="1"/>
                      <a:pt x="1" y="902"/>
                      <a:pt x="1" y="2002"/>
                    </a:cubicBezTo>
                    <a:lnTo>
                      <a:pt x="1" y="2469"/>
                    </a:lnTo>
                    <a:cubicBezTo>
                      <a:pt x="1" y="3570"/>
                      <a:pt x="902" y="4471"/>
                      <a:pt x="2002" y="4471"/>
                    </a:cubicBezTo>
                    <a:lnTo>
                      <a:pt x="9741" y="4471"/>
                    </a:lnTo>
                    <a:cubicBezTo>
                      <a:pt x="10875" y="4471"/>
                      <a:pt x="11743" y="3570"/>
                      <a:pt x="11743" y="2469"/>
                    </a:cubicBezTo>
                    <a:lnTo>
                      <a:pt x="11743" y="2002"/>
                    </a:lnTo>
                    <a:cubicBezTo>
                      <a:pt x="11743" y="902"/>
                      <a:pt x="10875" y="1"/>
                      <a:pt x="9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1" name="Google Shape;1811;p8"/>
          <p:cNvSpPr txBox="1">
            <a:spLocks noGrp="1"/>
          </p:cNvSpPr>
          <p:nvPr>
            <p:ph type="title"/>
          </p:nvPr>
        </p:nvSpPr>
        <p:spPr>
          <a:xfrm>
            <a:off x="2810550" y="1518875"/>
            <a:ext cx="3522900" cy="252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34126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8D7CE-DBC0-4A4C-B9A5-0B178D03DDA2}" type="datetime1">
              <a:rPr lang="ko-KR" altLang="en-US" smtClean="0"/>
              <a:pPr>
                <a:defRPr/>
              </a:pPr>
              <a:t>2025-04-12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E7F57-13C0-4782-B224-43CA034CC03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292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5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01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4036325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1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4423475" y="6901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3793175" y="1853925"/>
            <a:ext cx="21909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6381650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4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6768800" y="7663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6136700" y="1853913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4036325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2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4423475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3791375" y="3928500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6381650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8800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6136700" y="3929238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922336" y="1633425"/>
            <a:ext cx="21909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085609" y="3267438"/>
            <a:ext cx="1401294" cy="1941805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941813" y="3113287"/>
            <a:ext cx="970053" cy="2018817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8086250" y="22558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319" name="Google Shape;319;p13"/>
          <p:cNvSpPr/>
          <p:nvPr/>
        </p:nvSpPr>
        <p:spPr>
          <a:xfrm>
            <a:off x="-301192" y="658711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320" name="Google Shape;320;p13"/>
          <p:cNvSpPr/>
          <p:nvPr/>
        </p:nvSpPr>
        <p:spPr>
          <a:xfrm>
            <a:off x="19062" y="3842779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1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C8E9B581-A1FD-4E8E-B0C7-FC8A69A9982C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81" r:id="rId4"/>
    <p:sldLayoutId id="2147483682" r:id="rId5"/>
    <p:sldLayoutId id="2147483683" r:id="rId6"/>
    <p:sldLayoutId id="2147483684" r:id="rId7"/>
    <p:sldLayoutId id="2147483802" r:id="rId8"/>
    <p:sldLayoutId id="214748380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A4B5B64-73A5-4197-B5F2-6D416C123E19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54550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377D452-4C1B-485B-99C8-C97F763091B6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06898422-6BFD-046E-CC33-5F50D695FF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s-ES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4D8E5657-3370-2527-1AC8-227974AFCE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s-ES"/>
              <a:t>Kliknij, aby edytować style wzorca tekstu</a:t>
            </a:r>
          </a:p>
          <a:p>
            <a:pPr lvl="1"/>
            <a:r>
              <a:rPr lang="pl-PL" altLang="es-ES"/>
              <a:t>Drugi poziom</a:t>
            </a:r>
          </a:p>
          <a:p>
            <a:pPr lvl="2"/>
            <a:r>
              <a:rPr lang="pl-PL" altLang="es-ES"/>
              <a:t>Trzeci poziom</a:t>
            </a:r>
          </a:p>
          <a:p>
            <a:pPr lvl="3"/>
            <a:r>
              <a:rPr lang="pl-PL" altLang="es-ES"/>
              <a:t>Czwarty poziom</a:t>
            </a:r>
          </a:p>
          <a:p>
            <a:pPr lvl="4"/>
            <a:r>
              <a:rPr lang="pl-PL" altLang="es-ES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5DBDC4-F5F6-CBD8-8812-F0707A727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0611B3-0F5B-47C9-985C-208D39055D66}" type="datetimeFigureOut">
              <a:rPr lang="pl-PL"/>
              <a:pPr>
                <a:defRPr/>
              </a:pPr>
              <a:t>12.04.2025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DA577C-441E-84B5-087A-758DC9376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159CE7-0EF9-B5B1-E9B3-EA6D8F4F7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9F432B8F-6DC9-4A8C-8F03-1D4ADE71AD2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19081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5608F647-DBAF-4ACE-AE13-41BA70DCDD99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66814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D9D3F60E-3FC2-4FDE-A6DF-07210881DC8F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20535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C31522D6-8B38-4DB7-9B93-EE72E1DE5EC2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121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20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microsoft.com/office/2007/relationships/hdphoto" Target="../media/hdphoto5.wdp"/><Relationship Id="rId3" Type="http://schemas.openxmlformats.org/officeDocument/2006/relationships/audio" Target="../media/audio1.wav"/><Relationship Id="rId21" Type="http://schemas.microsoft.com/office/2007/relationships/hdphoto" Target="../media/hdphoto6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21" Type="http://schemas.openxmlformats.org/officeDocument/2006/relationships/image" Target="../media/image21.png"/><Relationship Id="rId7" Type="http://schemas.openxmlformats.org/officeDocument/2006/relationships/image" Target="../media/image3.png"/><Relationship Id="rId12" Type="http://schemas.openxmlformats.org/officeDocument/2006/relationships/image" Target="../media/image18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6.png"/><Relationship Id="rId15" Type="http://schemas.microsoft.com/office/2007/relationships/hdphoto" Target="../media/hdphoto7.wdp"/><Relationship Id="rId23" Type="http://schemas.openxmlformats.org/officeDocument/2006/relationships/image" Target="../media/image15.png"/><Relationship Id="rId10" Type="http://schemas.openxmlformats.org/officeDocument/2006/relationships/image" Target="../media/image17.png"/><Relationship Id="rId19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14" Type="http://schemas.openxmlformats.org/officeDocument/2006/relationships/image" Target="../media/image19.png"/><Relationship Id="rId22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587701" y="2667921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4781489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4934238" y="781580"/>
            <a:ext cx="3625382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dirty="0">
                <a:latin typeface="Comic Sans MS" panose="030F0702030302020204" pitchFamily="66" charset="0"/>
              </a:rPr>
              <a:t/>
            </a:r>
            <a:br>
              <a:rPr lang="en" sz="4800" b="1" dirty="0">
                <a:latin typeface="Comic Sans MS" panose="030F0702030302020204" pitchFamily="66" charset="0"/>
              </a:rPr>
            </a:br>
            <a:r>
              <a:rPr lang="en" sz="4800" b="1" dirty="0">
                <a:latin typeface="Comic Sans MS" panose="030F0702030302020204" pitchFamily="66" charset="0"/>
              </a:rPr>
              <a:t>In the city</a:t>
            </a:r>
            <a:endParaRPr sz="4800" b="1" dirty="0">
              <a:latin typeface="Comic Sans MS" panose="030F0702030302020204" pitchFamily="66" charset="0"/>
            </a:endParaRPr>
          </a:p>
        </p:txBody>
      </p:sp>
      <p:sp>
        <p:nvSpPr>
          <p:cNvPr id="1220" name="Google Shape;1220;p41"/>
          <p:cNvSpPr txBox="1">
            <a:spLocks noGrp="1"/>
          </p:cNvSpPr>
          <p:nvPr>
            <p:ph type="subTitle" idx="1"/>
          </p:nvPr>
        </p:nvSpPr>
        <p:spPr>
          <a:xfrm>
            <a:off x="5233889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Lesson 1 - Period 2</a:t>
            </a:r>
            <a:endParaRPr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7E739-0C3B-47FF-988D-56929526A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8" b="94083" l="4015" r="98905">
                        <a14:foregroundMark x1="50912" y1="24260" x2="32482" y2="39053"/>
                        <a14:foregroundMark x1="62044" y1="27219" x2="29745" y2="42604"/>
                        <a14:foregroundMark x1="67883" y1="30178" x2="45985" y2="62722"/>
                        <a14:foregroundMark x1="60401" y1="59172" x2="34489" y2="76726"/>
                        <a14:foregroundMark x1="65146" y1="46943" x2="48540" y2="67653"/>
                        <a14:foregroundMark x1="75730" y1="47140" x2="38321" y2="63511"/>
                        <a14:foregroundMark x1="60766" y1="37673" x2="29927" y2="60947"/>
                        <a14:foregroundMark x1="67518" y1="25049" x2="35036" y2="49901"/>
                        <a14:foregroundMark x1="60766" y1="45759" x2="56934" y2="76529"/>
                        <a14:foregroundMark x1="68613" y1="53649" x2="47263" y2="68245"/>
                        <a14:foregroundMark x1="12774" y1="9073" x2="28467" y2="9862"/>
                        <a14:foregroundMark x1="10401" y1="7298" x2="18431" y2="7298"/>
                        <a14:foregroundMark x1="8029" y1="6312" x2="8029" y2="6312"/>
                        <a14:foregroundMark x1="4197" y1="4142" x2="32482" y2="3156"/>
                        <a14:foregroundMark x1="51095" y1="2170" x2="53467" y2="2170"/>
                        <a14:foregroundMark x1="68431" y1="1972" x2="78650" y2="1972"/>
                        <a14:foregroundMark x1="85401" y1="5720" x2="91241" y2="45365"/>
                        <a14:foregroundMark x1="89051" y1="9467" x2="95985" y2="21499"/>
                        <a14:foregroundMark x1="87591" y1="4734" x2="93248" y2="20316"/>
                        <a14:foregroundMark x1="86131" y1="3945" x2="98540" y2="27416"/>
                        <a14:foregroundMark x1="98540" y1="27416" x2="96533" y2="41815"/>
                        <a14:foregroundMark x1="96533" y1="41815" x2="85949" y2="64892"/>
                        <a14:foregroundMark x1="85949" y1="64892" x2="74270" y2="75937"/>
                        <a14:foregroundMark x1="74270" y1="75937" x2="43796" y2="91716"/>
                        <a14:foregroundMark x1="43796" y1="91716" x2="22263" y2="87377"/>
                        <a14:foregroundMark x1="22263" y1="87377" x2="10036" y2="80276"/>
                        <a14:foregroundMark x1="4380" y1="75740" x2="25365" y2="88363"/>
                        <a14:foregroundMark x1="4015" y1="74162" x2="13504" y2="87968"/>
                        <a14:foregroundMark x1="13504" y1="87968" x2="40146" y2="92110"/>
                        <a14:foregroundMark x1="40146" y1="92110" x2="66241" y2="83629"/>
                        <a14:foregroundMark x1="66241" y1="83629" x2="70073" y2="81065"/>
                        <a14:foregroundMark x1="75365" y1="77120" x2="53832" y2="94083"/>
                        <a14:foregroundMark x1="79380" y1="73767" x2="51460" y2="90533"/>
                        <a14:foregroundMark x1="97628" y1="30178" x2="98905" y2="37475"/>
                        <a14:foregroundMark x1="64051" y1="28994" x2="57482" y2="374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8624" y="-27135"/>
            <a:ext cx="2185447" cy="2021937"/>
          </a:xfrm>
          <a:prstGeom prst="rect">
            <a:avLst/>
          </a:prstGeom>
        </p:spPr>
      </p:pic>
      <p:grpSp>
        <p:nvGrpSpPr>
          <p:cNvPr id="2" name="Google Shape;1215;p41">
            <a:extLst>
              <a:ext uri="{FF2B5EF4-FFF2-40B4-BE49-F238E27FC236}">
                <a16:creationId xmlns:a16="http://schemas.microsoft.com/office/drawing/2014/main" id="{0D068736-1AC7-F54D-2246-5A283D142000}"/>
              </a:ext>
            </a:extLst>
          </p:cNvPr>
          <p:cNvGrpSpPr/>
          <p:nvPr/>
        </p:nvGrpSpPr>
        <p:grpSpPr>
          <a:xfrm>
            <a:off x="4781489" y="527350"/>
            <a:ext cx="3981600" cy="4825719"/>
            <a:chOff x="666750" y="527350"/>
            <a:chExt cx="3981600" cy="4825719"/>
          </a:xfrm>
        </p:grpSpPr>
        <p:sp>
          <p:nvSpPr>
            <p:cNvPr id="4" name="Google Shape;1216;p41">
              <a:extLst>
                <a:ext uri="{FF2B5EF4-FFF2-40B4-BE49-F238E27FC236}">
                  <a16:creationId xmlns:a16="http://schemas.microsoft.com/office/drawing/2014/main" id="{B997C7CE-DD5B-7FA6-B699-39D972FAB8BF}"/>
                </a:ext>
              </a:extLst>
            </p:cNvPr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" name="Google Shape;1217;p41">
              <a:extLst>
                <a:ext uri="{FF2B5EF4-FFF2-40B4-BE49-F238E27FC236}">
                  <a16:creationId xmlns:a16="http://schemas.microsoft.com/office/drawing/2014/main" id="{86703570-D86B-E808-92FE-75F08ADD9677}"/>
                </a:ext>
              </a:extLst>
            </p:cNvPr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6" name="Google Shape;1218;p41">
              <a:extLst>
                <a:ext uri="{FF2B5EF4-FFF2-40B4-BE49-F238E27FC236}">
                  <a16:creationId xmlns:a16="http://schemas.microsoft.com/office/drawing/2014/main" id="{BDB38AD2-825A-C7D6-9FA5-44946336A2F7}"/>
                </a:ext>
              </a:extLst>
            </p:cNvPr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7" name="Google Shape;1219;p41">
            <a:extLst>
              <a:ext uri="{FF2B5EF4-FFF2-40B4-BE49-F238E27FC236}">
                <a16:creationId xmlns:a16="http://schemas.microsoft.com/office/drawing/2014/main" id="{8849F8CA-252F-7412-91DF-4C29BDE97035}"/>
              </a:ext>
            </a:extLst>
          </p:cNvPr>
          <p:cNvSpPr txBox="1">
            <a:spLocks/>
          </p:cNvSpPr>
          <p:nvPr/>
        </p:nvSpPr>
        <p:spPr>
          <a:xfrm rot="302">
            <a:off x="4934249" y="781580"/>
            <a:ext cx="3625382" cy="179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Mouse Memoirs"/>
              <a:buNone/>
              <a:defRPr sz="6000" b="0" i="0" u="none" strike="noStrike" cap="none">
                <a:solidFill>
                  <a:srgbClr val="FFFF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Mouse Memoi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dirty="0"/>
              <a:t>In the city</a:t>
            </a:r>
          </a:p>
        </p:txBody>
      </p:sp>
      <p:sp>
        <p:nvSpPr>
          <p:cNvPr id="8" name="Google Shape;1220;p41">
            <a:extLst>
              <a:ext uri="{FF2B5EF4-FFF2-40B4-BE49-F238E27FC236}">
                <a16:creationId xmlns:a16="http://schemas.microsoft.com/office/drawing/2014/main" id="{0250872A-C028-4873-F4EF-B8A541E8099E}"/>
              </a:ext>
            </a:extLst>
          </p:cNvPr>
          <p:cNvSpPr txBox="1">
            <a:spLocks/>
          </p:cNvSpPr>
          <p:nvPr/>
        </p:nvSpPr>
        <p:spPr>
          <a:xfrm>
            <a:off x="5233889" y="2571750"/>
            <a:ext cx="3076800" cy="105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tamaran"/>
              <a:buNone/>
              <a:defRPr sz="1800" b="0" i="0" u="none" strike="noStrike" cap="none">
                <a:solidFill>
                  <a:srgbClr val="FFFFFF"/>
                </a:solidFill>
                <a:latin typeface="Comic Sans MS" panose="030F0702030302020204" pitchFamily="66" charset="0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tamaran"/>
              <a:buNone/>
              <a:defRPr sz="28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tamaran"/>
              <a:buNone/>
              <a:defRPr sz="28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tamaran"/>
              <a:buNone/>
              <a:defRPr sz="28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tamaran"/>
              <a:buNone/>
              <a:defRPr sz="28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tamaran"/>
              <a:buNone/>
              <a:defRPr sz="28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tamaran"/>
              <a:buNone/>
              <a:defRPr sz="28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tamaran"/>
              <a:buNone/>
              <a:defRPr sz="28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tamaran"/>
              <a:buNone/>
              <a:defRPr sz="28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-US" dirty="0"/>
              <a:t>Lesson 1 - Period 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486005"/>
            <a:ext cx="4381500" cy="3007210"/>
          </a:xfrm>
          <a:prstGeom prst="rect">
            <a:avLst/>
          </a:prstGeom>
        </p:spPr>
      </p:pic>
      <p:sp>
        <p:nvSpPr>
          <p:cNvPr id="2" name="Title 10">
            <a:extLst>
              <a:ext uri="{FF2B5EF4-FFF2-40B4-BE49-F238E27FC236}">
                <a16:creationId xmlns:a16="http://schemas.microsoft.com/office/drawing/2014/main" id="{9194B5FD-E9A9-4B48-9FE9-021C9D21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14350"/>
            <a:ext cx="7717800" cy="7134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Read. What's the missing word?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3052BF-B5C3-48D8-94B1-F8AB5B3338B8}"/>
              </a:ext>
            </a:extLst>
          </p:cNvPr>
          <p:cNvSpPr/>
          <p:nvPr/>
        </p:nvSpPr>
        <p:spPr>
          <a:xfrm>
            <a:off x="4572000" y="1885950"/>
            <a:ext cx="9906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F7D5A-433E-4476-B193-D2C11CCECA05}"/>
              </a:ext>
            </a:extLst>
          </p:cNvPr>
          <p:cNvSpPr txBox="1"/>
          <p:nvPr/>
        </p:nvSpPr>
        <p:spPr>
          <a:xfrm>
            <a:off x="4800600" y="3790950"/>
            <a:ext cx="13227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stop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8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95" y="628974"/>
            <a:ext cx="7167299" cy="3880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8D8B45-7C2F-48E7-9F02-64C45FC0F648}"/>
              </a:ext>
            </a:extLst>
          </p:cNvPr>
          <p:cNvSpPr txBox="1"/>
          <p:nvPr/>
        </p:nvSpPr>
        <p:spPr>
          <a:xfrm>
            <a:off x="2514600" y="1962150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stop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9433BB-C093-4656-9ACC-98A2BE1842EE}"/>
              </a:ext>
            </a:extLst>
          </p:cNvPr>
          <p:cNvSpPr txBox="1"/>
          <p:nvPr/>
        </p:nvSpPr>
        <p:spPr>
          <a:xfrm>
            <a:off x="1654443" y="3647209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8CD6CD-E9CE-4F33-A5EB-E7F16033105D}"/>
              </a:ext>
            </a:extLst>
          </p:cNvPr>
          <p:cNvSpPr txBox="1"/>
          <p:nvPr/>
        </p:nvSpPr>
        <p:spPr>
          <a:xfrm>
            <a:off x="7269710" y="3647209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A6A61E-46E0-4A98-9E16-012216267D54}"/>
              </a:ext>
            </a:extLst>
          </p:cNvPr>
          <p:cNvSpPr txBox="1"/>
          <p:nvPr/>
        </p:nvSpPr>
        <p:spPr>
          <a:xfrm>
            <a:off x="6119925" y="1962150"/>
            <a:ext cx="226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go straight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A3674-78FC-47A1-9F08-9740556D5893}"/>
              </a:ext>
            </a:extLst>
          </p:cNvPr>
          <p:cNvSpPr txBox="1"/>
          <p:nvPr/>
        </p:nvSpPr>
        <p:spPr>
          <a:xfrm>
            <a:off x="2353862" y="4013809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turn right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9422AD-0167-4F6B-A2AF-7549D5204370}"/>
              </a:ext>
            </a:extLst>
          </p:cNvPr>
          <p:cNvSpPr txBox="1"/>
          <p:nvPr/>
        </p:nvSpPr>
        <p:spPr>
          <a:xfrm>
            <a:off x="6192377" y="4029730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turn left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07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26" y="1611631"/>
            <a:ext cx="3640721" cy="2884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493"/>
          <a:stretch/>
        </p:blipFill>
        <p:spPr>
          <a:xfrm>
            <a:off x="914400" y="1815765"/>
            <a:ext cx="3654426" cy="2639965"/>
          </a:xfrm>
          <a:prstGeom prst="rect">
            <a:avLst/>
          </a:prstGeom>
        </p:spPr>
      </p:pic>
      <p:sp>
        <p:nvSpPr>
          <p:cNvPr id="2" name="Title 10">
            <a:extLst>
              <a:ext uri="{FF2B5EF4-FFF2-40B4-BE49-F238E27FC236}">
                <a16:creationId xmlns:a16="http://schemas.microsoft.com/office/drawing/2014/main" id="{9194B5FD-E9A9-4B48-9FE9-021C9D21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3286"/>
            <a:ext cx="7315200" cy="713400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latin typeface="Comic Sans MS" panose="030F0702030302020204" pitchFamily="66" charset="0"/>
              </a:rPr>
              <a:t>Read </a:t>
            </a:r>
            <a:r>
              <a:rPr lang="en-US" sz="4000" b="1" smtClean="0">
                <a:latin typeface="Comic Sans MS" panose="030F0702030302020204" pitchFamily="66" charset="0"/>
              </a:rPr>
              <a:t>aloud.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F7981-220D-4DB2-9548-5297DFFB9FE7}"/>
              </a:ext>
            </a:extLst>
          </p:cNvPr>
          <p:cNvSpPr txBox="1"/>
          <p:nvPr/>
        </p:nvSpPr>
        <p:spPr>
          <a:xfrm>
            <a:off x="3048000" y="3754862"/>
            <a:ext cx="1220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A6A61E-46E0-4A98-9E16-012216267D54}"/>
              </a:ext>
            </a:extLst>
          </p:cNvPr>
          <p:cNvSpPr txBox="1"/>
          <p:nvPr/>
        </p:nvSpPr>
        <p:spPr>
          <a:xfrm>
            <a:off x="6172200" y="3972615"/>
            <a:ext cx="226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go straight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352550"/>
            <a:ext cx="5022679" cy="3075729"/>
          </a:xfrm>
          <a:prstGeom prst="rect">
            <a:avLst/>
          </a:prstGeom>
        </p:spPr>
      </p:pic>
      <p:sp>
        <p:nvSpPr>
          <p:cNvPr id="2" name="Title 10">
            <a:extLst>
              <a:ext uri="{FF2B5EF4-FFF2-40B4-BE49-F238E27FC236}">
                <a16:creationId xmlns:a16="http://schemas.microsoft.com/office/drawing/2014/main" id="{9194B5FD-E9A9-4B48-9FE9-021C9D21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3286"/>
            <a:ext cx="7315200" cy="713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Act it 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D6B47-6B1F-4D2B-9E9D-D8FEB0694B92}"/>
              </a:ext>
            </a:extLst>
          </p:cNvPr>
          <p:cNvSpPr txBox="1"/>
          <p:nvPr/>
        </p:nvSpPr>
        <p:spPr>
          <a:xfrm>
            <a:off x="3337427" y="3181350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FB0F48-3FDD-4620-A709-BC88527D826B}"/>
              </a:ext>
            </a:extLst>
          </p:cNvPr>
          <p:cNvSpPr txBox="1"/>
          <p:nvPr/>
        </p:nvSpPr>
        <p:spPr>
          <a:xfrm>
            <a:off x="4343400" y="3813839"/>
            <a:ext cx="2324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turn right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9194B5FD-E9A9-4B48-9FE9-021C9D21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98892"/>
            <a:ext cx="7315200" cy="713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Act it out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57350"/>
            <a:ext cx="5163013" cy="28123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8CD6CD-E9CE-4F33-A5EB-E7F16033105D}"/>
              </a:ext>
            </a:extLst>
          </p:cNvPr>
          <p:cNvSpPr txBox="1"/>
          <p:nvPr/>
        </p:nvSpPr>
        <p:spPr>
          <a:xfrm>
            <a:off x="5439421" y="3333750"/>
            <a:ext cx="88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9422AD-0167-4F6B-A2AF-7549D5204370}"/>
              </a:ext>
            </a:extLst>
          </p:cNvPr>
          <p:cNvSpPr txBox="1"/>
          <p:nvPr/>
        </p:nvSpPr>
        <p:spPr>
          <a:xfrm>
            <a:off x="3886200" y="3906619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turn left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2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58"/>
          <p:cNvGrpSpPr/>
          <p:nvPr/>
        </p:nvGrpSpPr>
        <p:grpSpPr>
          <a:xfrm>
            <a:off x="-1575791" y="3738283"/>
            <a:ext cx="3623570" cy="1805480"/>
            <a:chOff x="404850" y="2182975"/>
            <a:chExt cx="2230850" cy="1111475"/>
          </a:xfrm>
        </p:grpSpPr>
        <p:sp>
          <p:nvSpPr>
            <p:cNvPr id="2284" name="Google Shape;2284;p58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5" name="Google Shape;2295;p58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6" name="Google Shape;2296;p58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7" name="Google Shape;2297;p58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8" name="Google Shape;2298;p58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9" name="Google Shape;2299;p58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0" name="Google Shape;2300;p58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1" name="Google Shape;2301;p58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2" name="Google Shape;2302;p58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3" name="Google Shape;2303;p58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4" name="Google Shape;2304;p58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5" name="Google Shape;2305;p58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6" name="Google Shape;2306;p58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7" name="Google Shape;2307;p58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8" name="Google Shape;2308;p58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9" name="Google Shape;2309;p58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10" name="Google Shape;2310;p58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11" name="Google Shape;2311;p58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2312" name="Google Shape;2312;p58"/>
          <p:cNvGrpSpPr/>
          <p:nvPr/>
        </p:nvGrpSpPr>
        <p:grpSpPr>
          <a:xfrm>
            <a:off x="4067832" y="660700"/>
            <a:ext cx="3981600" cy="4825738"/>
            <a:chOff x="4239282" y="527350"/>
            <a:chExt cx="3981600" cy="4825738"/>
          </a:xfrm>
        </p:grpSpPr>
        <p:sp>
          <p:nvSpPr>
            <p:cNvPr id="2313" name="Google Shape;2313;p58"/>
            <p:cNvSpPr/>
            <p:nvPr/>
          </p:nvSpPr>
          <p:spPr>
            <a:xfrm>
              <a:off x="6057332" y="2822878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14" name="Google Shape;2314;p58"/>
            <p:cNvSpPr/>
            <p:nvPr/>
          </p:nvSpPr>
          <p:spPr>
            <a:xfrm>
              <a:off x="4239282" y="527350"/>
              <a:ext cx="3981600" cy="2530200"/>
            </a:xfrm>
            <a:prstGeom prst="roundRect">
              <a:avLst>
                <a:gd name="adj" fmla="val 643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15" name="Google Shape;2315;p58"/>
            <p:cNvSpPr/>
            <p:nvPr/>
          </p:nvSpPr>
          <p:spPr>
            <a:xfrm>
              <a:off x="4371975" y="628650"/>
              <a:ext cx="3733800" cy="2314200"/>
            </a:xfrm>
            <a:prstGeom prst="roundRect">
              <a:avLst>
                <a:gd name="adj" fmla="val 2881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grpSp>
          <p:nvGrpSpPr>
            <p:cNvPr id="2316" name="Google Shape;2316;p58"/>
            <p:cNvGrpSpPr/>
            <p:nvPr/>
          </p:nvGrpSpPr>
          <p:grpSpPr>
            <a:xfrm>
              <a:off x="4239282" y="3133725"/>
              <a:ext cx="3981600" cy="1209600"/>
              <a:chOff x="4239282" y="3133725"/>
              <a:chExt cx="3981600" cy="1209600"/>
            </a:xfrm>
          </p:grpSpPr>
          <p:sp>
            <p:nvSpPr>
              <p:cNvPr id="2317" name="Google Shape;2317;p58"/>
              <p:cNvSpPr/>
              <p:nvPr/>
            </p:nvSpPr>
            <p:spPr>
              <a:xfrm>
                <a:off x="4239282" y="3133725"/>
                <a:ext cx="3981600" cy="1209600"/>
              </a:xfrm>
              <a:prstGeom prst="roundRect">
                <a:avLst>
                  <a:gd name="adj" fmla="val 1254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58"/>
              <p:cNvSpPr/>
              <p:nvPr/>
            </p:nvSpPr>
            <p:spPr>
              <a:xfrm>
                <a:off x="4368282" y="3248325"/>
                <a:ext cx="3723600" cy="980400"/>
              </a:xfrm>
              <a:prstGeom prst="roundRect">
                <a:avLst>
                  <a:gd name="adj" fmla="val 4656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19" name="Google Shape;2319;p58"/>
          <p:cNvGrpSpPr/>
          <p:nvPr/>
        </p:nvGrpSpPr>
        <p:grpSpPr>
          <a:xfrm>
            <a:off x="923118" y="1009678"/>
            <a:ext cx="3015276" cy="4152932"/>
            <a:chOff x="1632175" y="1428591"/>
            <a:chExt cx="1171800" cy="1613917"/>
          </a:xfrm>
        </p:grpSpPr>
        <p:sp>
          <p:nvSpPr>
            <p:cNvPr id="2320" name="Google Shape;2320;p58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21" name="Google Shape;2321;p58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22" name="Google Shape;2322;p58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sp>
        <p:nvSpPr>
          <p:cNvPr id="2323" name="Google Shape;2323;p58"/>
          <p:cNvSpPr txBox="1">
            <a:spLocks noGrp="1"/>
          </p:cNvSpPr>
          <p:nvPr>
            <p:ph type="title" idx="2"/>
          </p:nvPr>
        </p:nvSpPr>
        <p:spPr>
          <a:xfrm>
            <a:off x="1475207" y="1806766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04</a:t>
            </a:r>
            <a:endParaRPr sz="8800" dirty="0"/>
          </a:p>
        </p:txBody>
      </p:sp>
      <p:sp>
        <p:nvSpPr>
          <p:cNvPr id="2324" name="Google Shape;2324;p58"/>
          <p:cNvSpPr txBox="1">
            <a:spLocks noGrp="1"/>
          </p:cNvSpPr>
          <p:nvPr>
            <p:ph type="subTitle" idx="1"/>
          </p:nvPr>
        </p:nvSpPr>
        <p:spPr>
          <a:xfrm>
            <a:off x="4162063" y="3526562"/>
            <a:ext cx="3723600" cy="7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dirty="0"/>
              <a:t>Activity 6</a:t>
            </a:r>
          </a:p>
        </p:txBody>
      </p:sp>
      <p:sp>
        <p:nvSpPr>
          <p:cNvPr id="2325" name="Google Shape;2325;p58"/>
          <p:cNvSpPr txBox="1">
            <a:spLocks noGrp="1"/>
          </p:cNvSpPr>
          <p:nvPr>
            <p:ph type="title"/>
          </p:nvPr>
        </p:nvSpPr>
        <p:spPr>
          <a:xfrm>
            <a:off x="3967765" y="1331315"/>
            <a:ext cx="418173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</a:t>
            </a:r>
            <a:r>
              <a:rPr lang="en" dirty="0" smtClean="0"/>
              <a:t>sing.</a:t>
            </a:r>
            <a:endParaRPr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3197"/>
            <a:ext cx="9144000" cy="341030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4671E3-1C21-4A45-BE24-593B4075180A}"/>
              </a:ext>
            </a:extLst>
          </p:cNvPr>
          <p:cNvSpPr/>
          <p:nvPr/>
        </p:nvSpPr>
        <p:spPr>
          <a:xfrm>
            <a:off x="533399" y="954787"/>
            <a:ext cx="8019849" cy="1524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343881C8-E19A-4338-B8A4-9FEA3EDCC1BA}"/>
              </a:ext>
            </a:extLst>
          </p:cNvPr>
          <p:cNvSpPr txBox="1">
            <a:spLocks/>
          </p:cNvSpPr>
          <p:nvPr/>
        </p:nvSpPr>
        <p:spPr>
          <a:xfrm>
            <a:off x="533400" y="1335450"/>
            <a:ext cx="6417469" cy="713400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</a:rPr>
              <a:t>What does it say?</a:t>
            </a:r>
          </a:p>
        </p:txBody>
      </p:sp>
      <p:sp>
        <p:nvSpPr>
          <p:cNvPr id="14" name="Title 10">
            <a:extLst>
              <a:ext uri="{FF2B5EF4-FFF2-40B4-BE49-F238E27FC236}">
                <a16:creationId xmlns:a16="http://schemas.microsoft.com/office/drawing/2014/main" id="{26898748-0DDC-4489-A9FF-A0BFCAC2AA94}"/>
              </a:ext>
            </a:extLst>
          </p:cNvPr>
          <p:cNvSpPr txBox="1">
            <a:spLocks/>
          </p:cNvSpPr>
          <p:nvPr/>
        </p:nvSpPr>
        <p:spPr>
          <a:xfrm>
            <a:off x="757237" y="514514"/>
            <a:ext cx="5867400" cy="713400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>
                <a:solidFill>
                  <a:schemeClr val="bg1"/>
                </a:solidFill>
              </a:rPr>
              <a:t>What are they doing?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F924DC3B-FBC5-4BDE-ACD3-84FEAD562D48}"/>
              </a:ext>
            </a:extLst>
          </p:cNvPr>
          <p:cNvSpPr txBox="1">
            <a:spLocks/>
          </p:cNvSpPr>
          <p:nvPr/>
        </p:nvSpPr>
        <p:spPr>
          <a:xfrm>
            <a:off x="457200" y="557107"/>
            <a:ext cx="8458200" cy="71340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>
                <a:solidFill>
                  <a:schemeClr val="bg1"/>
                </a:solidFill>
              </a:rPr>
              <a:t>What </a:t>
            </a:r>
            <a:r>
              <a:rPr lang="en-US" sz="4000" b="1" smtClean="0">
                <a:solidFill>
                  <a:schemeClr val="bg1"/>
                </a:solidFill>
              </a:rPr>
              <a:t>colour </a:t>
            </a:r>
            <a:r>
              <a:rPr lang="en-US" sz="4000" b="1">
                <a:solidFill>
                  <a:schemeClr val="bg1"/>
                </a:solidFill>
              </a:rPr>
              <a:t>is the traffic light?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1B6E09-495C-4065-AD1D-3302612AE4BC}"/>
              </a:ext>
            </a:extLst>
          </p:cNvPr>
          <p:cNvSpPr/>
          <p:nvPr/>
        </p:nvSpPr>
        <p:spPr>
          <a:xfrm>
            <a:off x="-45720" y="2295012"/>
            <a:ext cx="731520" cy="73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224524-D365-405B-BE79-96CF0BD88E86}"/>
              </a:ext>
            </a:extLst>
          </p:cNvPr>
          <p:cNvSpPr/>
          <p:nvPr/>
        </p:nvSpPr>
        <p:spPr>
          <a:xfrm>
            <a:off x="8412480" y="2449830"/>
            <a:ext cx="731520" cy="73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86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9194B5FD-E9A9-4B48-9FE9-021C9D21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055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>
                <a:latin typeface="Comic Sans MS" panose="030F0702030302020204" pitchFamily="66" charset="0"/>
              </a:rPr>
              <a:t>Read the </a:t>
            </a:r>
            <a:r>
              <a:rPr lang="en-US" sz="4000" b="1" smtClean="0">
                <a:latin typeface="Comic Sans MS" panose="030F0702030302020204" pitchFamily="66" charset="0"/>
              </a:rPr>
              <a:t>lyrics.</a:t>
            </a:r>
            <a:endParaRPr lang="en-US" sz="4000" b="1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91" y="770550"/>
            <a:ext cx="7260218" cy="383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78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9194B5FD-E9A9-4B48-9FE9-021C9D21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055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>
                <a:latin typeface="Comic Sans MS" panose="030F0702030302020204" pitchFamily="66" charset="0"/>
              </a:rPr>
              <a:t>Listen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5F0CC93B-8DC1-4FB2-90E2-660C4990B89C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9144000" cy="7705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use Memoirs"/>
              <a:buNone/>
              <a:defRPr sz="60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smtClean="0">
                <a:latin typeface="Comic Sans MS" panose="030F0702030302020204" pitchFamily="66" charset="0"/>
              </a:rPr>
              <a:t>Practise </a:t>
            </a:r>
            <a:r>
              <a:rPr lang="en-US" sz="4000" b="1">
                <a:latin typeface="Comic Sans MS" panose="030F0702030302020204" pitchFamily="66" charset="0"/>
              </a:rPr>
              <a:t>line by </a:t>
            </a:r>
            <a:r>
              <a:rPr lang="en-US" sz="4000" b="1" smtClean="0">
                <a:latin typeface="Comic Sans MS" panose="030F0702030302020204" pitchFamily="66" charset="0"/>
              </a:rPr>
              <a:t>line.</a:t>
            </a:r>
            <a:endParaRPr lang="en-US" sz="4000" b="1">
              <a:latin typeface="Comic Sans MS" panose="030F0702030302020204" pitchFamily="66" charset="0"/>
            </a:endParaRP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4AE51AD9-CF04-4FF8-B614-0CDDE236990E}"/>
              </a:ext>
            </a:extLst>
          </p:cNvPr>
          <p:cNvSpPr txBox="1">
            <a:spLocks/>
          </p:cNvSpPr>
          <p:nvPr/>
        </p:nvSpPr>
        <p:spPr>
          <a:xfrm>
            <a:off x="0" y="17643"/>
            <a:ext cx="9144000" cy="7705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use Memoirs"/>
              <a:buNone/>
              <a:defRPr sz="60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>
                <a:latin typeface="Comic Sans MS" panose="030F0702030302020204" pitchFamily="66" charset="0"/>
              </a:rPr>
              <a:t>Sing the </a:t>
            </a:r>
            <a:r>
              <a:rPr lang="en-US" sz="4000" b="1" smtClean="0">
                <a:latin typeface="Comic Sans MS" panose="030F0702030302020204" pitchFamily="66" charset="0"/>
              </a:rPr>
              <a:t>song.</a:t>
            </a:r>
            <a:endParaRPr lang="en-US" sz="4000" b="1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91" y="770550"/>
            <a:ext cx="7260218" cy="383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16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ngry Birds&amp;#39; Series In Development At Netflix – The Feature Presentation">
            <a:extLst>
              <a:ext uri="{FF2B5EF4-FFF2-40B4-BE49-F238E27FC236}">
                <a16:creationId xmlns:a16="http://schemas.microsoft.com/office/drawing/2014/main" id="{3F99226B-EA8B-C94B-8D7A-A927753D2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9" descr="angry birds title.png">
            <a:extLst>
              <a:ext uri="{FF2B5EF4-FFF2-40B4-BE49-F238E27FC236}">
                <a16:creationId xmlns:a16="http://schemas.microsoft.com/office/drawing/2014/main" id="{4F21D28B-BA13-B64A-B104-7E82763E9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9" y="-297969"/>
            <a:ext cx="7695010" cy="211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6014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1" name="Google Shape;1461;p44"/>
          <p:cNvGrpSpPr/>
          <p:nvPr/>
        </p:nvGrpSpPr>
        <p:grpSpPr>
          <a:xfrm>
            <a:off x="396953" y="678755"/>
            <a:ext cx="3241668" cy="4464741"/>
            <a:chOff x="1632175" y="1428591"/>
            <a:chExt cx="1171800" cy="1613917"/>
          </a:xfrm>
        </p:grpSpPr>
        <p:sp>
          <p:nvSpPr>
            <p:cNvPr id="1462" name="Google Shape;1462;p44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63" name="Google Shape;1463;p44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64" name="Google Shape;1464;p44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465" name="Google Shape;1465;p44"/>
          <p:cNvSpPr txBox="1">
            <a:spLocks noGrp="1"/>
          </p:cNvSpPr>
          <p:nvPr>
            <p:ph type="title"/>
          </p:nvPr>
        </p:nvSpPr>
        <p:spPr>
          <a:xfrm>
            <a:off x="3863276" y="1065352"/>
            <a:ext cx="2100375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omic Sans MS" panose="030F0702030302020204" pitchFamily="66" charset="0"/>
              </a:rPr>
              <a:t>Warm-up and review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468" name="Google Shape;1468;p44"/>
          <p:cNvSpPr txBox="1">
            <a:spLocks noGrp="1"/>
          </p:cNvSpPr>
          <p:nvPr>
            <p:ph type="title" idx="3"/>
          </p:nvPr>
        </p:nvSpPr>
        <p:spPr>
          <a:xfrm>
            <a:off x="6094489" y="1135267"/>
            <a:ext cx="2328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en-US" dirty="0"/>
              <a:t>Listen and tick or cross.</a:t>
            </a:r>
          </a:p>
        </p:txBody>
      </p:sp>
      <p:sp>
        <p:nvSpPr>
          <p:cNvPr id="1471" name="Google Shape;1471;p44"/>
          <p:cNvSpPr txBox="1">
            <a:spLocks noGrp="1"/>
          </p:cNvSpPr>
          <p:nvPr>
            <p:ph type="title" idx="6"/>
          </p:nvPr>
        </p:nvSpPr>
        <p:spPr>
          <a:xfrm>
            <a:off x="3569309" y="2769766"/>
            <a:ext cx="2662886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Comic Sans MS" panose="030F0702030302020204" pitchFamily="66" charset="0"/>
              </a:rPr>
              <a:t>Look, </a:t>
            </a:r>
            <a:r>
              <a:rPr lang="en-US" dirty="0"/>
              <a:t>complete and read.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74" name="Google Shape;1474;p44"/>
          <p:cNvSpPr txBox="1">
            <a:spLocks noGrp="1"/>
          </p:cNvSpPr>
          <p:nvPr>
            <p:ph type="title" idx="9"/>
          </p:nvPr>
        </p:nvSpPr>
        <p:spPr>
          <a:xfrm>
            <a:off x="6208601" y="2518966"/>
            <a:ext cx="2100375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Let’s sing!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477" name="Google Shape;1477;p44"/>
          <p:cNvSpPr txBox="1">
            <a:spLocks noGrp="1"/>
          </p:cNvSpPr>
          <p:nvPr>
            <p:ph type="title" idx="15"/>
          </p:nvPr>
        </p:nvSpPr>
        <p:spPr>
          <a:xfrm>
            <a:off x="922336" y="1633425"/>
            <a:ext cx="21909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 panose="030F0702030302020204" pitchFamily="66" charset="0"/>
              </a:rPr>
              <a:t>Table of contents</a:t>
            </a:r>
            <a:endParaRPr>
              <a:latin typeface="Comic Sans MS" panose="030F0702030302020204" pitchFamily="66" charset="0"/>
            </a:endParaRPr>
          </a:p>
        </p:txBody>
      </p:sp>
      <p:sp>
        <p:nvSpPr>
          <p:cNvPr id="11" name="Google Shape;1465;p44">
            <a:extLst>
              <a:ext uri="{FF2B5EF4-FFF2-40B4-BE49-F238E27FC236}">
                <a16:creationId xmlns:a16="http://schemas.microsoft.com/office/drawing/2014/main" id="{E87CEBA7-E431-D2D9-8800-D339D6EB7C14}"/>
              </a:ext>
            </a:extLst>
          </p:cNvPr>
          <p:cNvSpPr txBox="1">
            <a:spLocks/>
          </p:cNvSpPr>
          <p:nvPr/>
        </p:nvSpPr>
        <p:spPr>
          <a:xfrm>
            <a:off x="4998700" y="4404265"/>
            <a:ext cx="2419801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Mouse Memoirs"/>
              <a:buNone/>
              <a:defRPr sz="27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Fun </a:t>
            </a:r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corner and wrap-up</a:t>
            </a:r>
            <a:endParaRPr lang="en-US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3" name="Google Shape;1458;p44">
            <a:extLst>
              <a:ext uri="{FF2B5EF4-FFF2-40B4-BE49-F238E27FC236}">
                <a16:creationId xmlns:a16="http://schemas.microsoft.com/office/drawing/2014/main" id="{C4002659-A7A7-2BFF-F573-1731FF1CF6BA}"/>
              </a:ext>
            </a:extLst>
          </p:cNvPr>
          <p:cNvGrpSpPr/>
          <p:nvPr/>
        </p:nvGrpSpPr>
        <p:grpSpPr>
          <a:xfrm>
            <a:off x="4537988" y="222447"/>
            <a:ext cx="731520" cy="640080"/>
            <a:chOff x="5630139" y="665700"/>
            <a:chExt cx="708600" cy="613800"/>
          </a:xfrm>
        </p:grpSpPr>
        <p:sp>
          <p:nvSpPr>
            <p:cNvPr id="44" name="Google Shape;1459;p44">
              <a:extLst>
                <a:ext uri="{FF2B5EF4-FFF2-40B4-BE49-F238E27FC236}">
                  <a16:creationId xmlns:a16="http://schemas.microsoft.com/office/drawing/2014/main" id="{15AA84B7-3646-9780-A9C2-C99332AE0DFB}"/>
                </a:ext>
              </a:extLst>
            </p:cNvPr>
            <p:cNvSpPr/>
            <p:nvPr/>
          </p:nvSpPr>
          <p:spPr>
            <a:xfrm>
              <a:off x="5630139" y="665700"/>
              <a:ext cx="708600" cy="61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5" name="Google Shape;1460;p44">
              <a:extLst>
                <a:ext uri="{FF2B5EF4-FFF2-40B4-BE49-F238E27FC236}">
                  <a16:creationId xmlns:a16="http://schemas.microsoft.com/office/drawing/2014/main" id="{7062E546-B6B2-6140-2D72-EFD6EA4BC9A0}"/>
                </a:ext>
              </a:extLst>
            </p:cNvPr>
            <p:cNvSpPr/>
            <p:nvPr/>
          </p:nvSpPr>
          <p:spPr>
            <a:xfrm>
              <a:off x="5666900" y="697500"/>
              <a:ext cx="635100" cy="550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46" name="Google Shape;1455;p44">
            <a:extLst>
              <a:ext uri="{FF2B5EF4-FFF2-40B4-BE49-F238E27FC236}">
                <a16:creationId xmlns:a16="http://schemas.microsoft.com/office/drawing/2014/main" id="{7317C932-470A-A93F-E9B3-FF9918DE416F}"/>
              </a:ext>
            </a:extLst>
          </p:cNvPr>
          <p:cNvSpPr/>
          <p:nvPr/>
        </p:nvSpPr>
        <p:spPr>
          <a:xfrm>
            <a:off x="6905164" y="1872691"/>
            <a:ext cx="624452" cy="641374"/>
          </a:xfrm>
          <a:prstGeom prst="roundRect">
            <a:avLst>
              <a:gd name="adj" fmla="val 999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47" name="Google Shape;1456;p44">
            <a:extLst>
              <a:ext uri="{FF2B5EF4-FFF2-40B4-BE49-F238E27FC236}">
                <a16:creationId xmlns:a16="http://schemas.microsoft.com/office/drawing/2014/main" id="{AFD4EA12-9AA0-B2B5-6D70-17409BD176C1}"/>
              </a:ext>
            </a:extLst>
          </p:cNvPr>
          <p:cNvSpPr/>
          <p:nvPr/>
        </p:nvSpPr>
        <p:spPr>
          <a:xfrm>
            <a:off x="4562633" y="1873088"/>
            <a:ext cx="642621" cy="64008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48" name="Google Shape;1457;p44">
            <a:extLst>
              <a:ext uri="{FF2B5EF4-FFF2-40B4-BE49-F238E27FC236}">
                <a16:creationId xmlns:a16="http://schemas.microsoft.com/office/drawing/2014/main" id="{51408D8A-26D1-E4DF-C66F-67A3048FC04E}"/>
              </a:ext>
            </a:extLst>
          </p:cNvPr>
          <p:cNvSpPr/>
          <p:nvPr/>
        </p:nvSpPr>
        <p:spPr>
          <a:xfrm>
            <a:off x="6893514" y="222447"/>
            <a:ext cx="740350" cy="6138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49" name="Google Shape;1467;p44">
            <a:extLst>
              <a:ext uri="{FF2B5EF4-FFF2-40B4-BE49-F238E27FC236}">
                <a16:creationId xmlns:a16="http://schemas.microsoft.com/office/drawing/2014/main" id="{F5C08B36-028C-1A3D-6711-29CB3B823680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8314" y="24284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latin typeface="Comic Sans MS" panose="030F0702030302020204" pitchFamily="66" charset="0"/>
              </a:rPr>
              <a:t>01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0" name="Google Shape;1469;p44">
            <a:extLst>
              <a:ext uri="{FF2B5EF4-FFF2-40B4-BE49-F238E27FC236}">
                <a16:creationId xmlns:a16="http://schemas.microsoft.com/office/drawing/2014/main" id="{289E70E7-5955-C47D-94A3-405FE50501F6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6800146" y="382919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latin typeface="Comic Sans MS" panose="030F0702030302020204" pitchFamily="66" charset="0"/>
              </a:rPr>
              <a:t>02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1" name="Google Shape;1472;p44">
            <a:extLst>
              <a:ext uri="{FF2B5EF4-FFF2-40B4-BE49-F238E27FC236}">
                <a16:creationId xmlns:a16="http://schemas.microsoft.com/office/drawing/2014/main" id="{4B462F43-35C5-E7E5-642F-A53675434DFD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4452405" y="1913955"/>
            <a:ext cx="863076" cy="5668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latin typeface="Comic Sans MS" panose="030F0702030302020204" pitchFamily="66" charset="0"/>
              </a:rPr>
              <a:t>03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2" name="Google Shape;1475;p44">
            <a:extLst>
              <a:ext uri="{FF2B5EF4-FFF2-40B4-BE49-F238E27FC236}">
                <a16:creationId xmlns:a16="http://schemas.microsoft.com/office/drawing/2014/main" id="{D3D893BB-139C-8A3A-EB9C-FF1A415FEFE3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6721784" y="1882249"/>
            <a:ext cx="977500" cy="640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latin typeface="Comic Sans MS" panose="030F0702030302020204" pitchFamily="66" charset="0"/>
              </a:rPr>
              <a:t>04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53" name="Google Shape;1933;p53">
            <a:extLst>
              <a:ext uri="{FF2B5EF4-FFF2-40B4-BE49-F238E27FC236}">
                <a16:creationId xmlns:a16="http://schemas.microsoft.com/office/drawing/2014/main" id="{7C3BFB53-F9E4-DCD2-923A-8393CA4BC854}"/>
              </a:ext>
            </a:extLst>
          </p:cNvPr>
          <p:cNvGrpSpPr/>
          <p:nvPr/>
        </p:nvGrpSpPr>
        <p:grpSpPr>
          <a:xfrm>
            <a:off x="5797491" y="3578067"/>
            <a:ext cx="777240" cy="777240"/>
            <a:chOff x="1632175" y="1428591"/>
            <a:chExt cx="1171800" cy="1171800"/>
          </a:xfrm>
          <a:solidFill>
            <a:srgbClr val="7030A0"/>
          </a:solidFill>
        </p:grpSpPr>
        <p:sp>
          <p:nvSpPr>
            <p:cNvPr id="54" name="Google Shape;1934;p53">
              <a:extLst>
                <a:ext uri="{FF2B5EF4-FFF2-40B4-BE49-F238E27FC236}">
                  <a16:creationId xmlns:a16="http://schemas.microsoft.com/office/drawing/2014/main" id="{08379AC0-4876-909C-A1B4-C2EAB9933366}"/>
                </a:ext>
              </a:extLst>
            </p:cNvPr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1935;p53">
              <a:extLst>
                <a:ext uri="{FF2B5EF4-FFF2-40B4-BE49-F238E27FC236}">
                  <a16:creationId xmlns:a16="http://schemas.microsoft.com/office/drawing/2014/main" id="{9689FE49-108B-063C-F140-DDC6FA17AD53}"/>
                </a:ext>
              </a:extLst>
            </p:cNvPr>
            <p:cNvSpPr/>
            <p:nvPr/>
          </p:nvSpPr>
          <p:spPr>
            <a:xfrm rot="2700000">
              <a:off x="1834965" y="1631381"/>
              <a:ext cx="766221" cy="766221"/>
            </a:xfrm>
            <a:prstGeom prst="roundRect">
              <a:avLst>
                <a:gd name="adj" fmla="val 804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7BDBD36-5CE4-3A51-1BE9-C7668AB88F89}"/>
              </a:ext>
            </a:extLst>
          </p:cNvPr>
          <p:cNvSpPr txBox="1"/>
          <p:nvPr/>
        </p:nvSpPr>
        <p:spPr>
          <a:xfrm>
            <a:off x="5866943" y="3734630"/>
            <a:ext cx="6238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>
                <a:solidFill>
                  <a:schemeClr val="tx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05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43"/>
          <p:cNvSpPr txBox="1">
            <a:spLocks noGrp="1"/>
          </p:cNvSpPr>
          <p:nvPr>
            <p:ph type="title"/>
          </p:nvPr>
        </p:nvSpPr>
        <p:spPr>
          <a:xfrm>
            <a:off x="-39002" y="1735379"/>
            <a:ext cx="5073306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smtClean="0"/>
              <a:t>Warm-up</a:t>
            </a:r>
            <a:endParaRPr sz="7200"/>
          </a:p>
        </p:txBody>
      </p:sp>
      <p:sp>
        <p:nvSpPr>
          <p:cNvPr id="1232" name="Google Shape;1232;p43"/>
          <p:cNvSpPr txBox="1">
            <a:spLocks noGrp="1"/>
          </p:cNvSpPr>
          <p:nvPr>
            <p:ph type="subTitle" idx="1"/>
          </p:nvPr>
        </p:nvSpPr>
        <p:spPr>
          <a:xfrm>
            <a:off x="548703" y="2583078"/>
            <a:ext cx="3838240" cy="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/>
              <a:t>Race and slap the board.</a:t>
            </a:r>
            <a:endParaRPr sz="2400" dirty="0"/>
          </a:p>
        </p:txBody>
      </p:sp>
      <p:grpSp>
        <p:nvGrpSpPr>
          <p:cNvPr id="1233" name="Google Shape;1233;p43"/>
          <p:cNvGrpSpPr/>
          <p:nvPr/>
        </p:nvGrpSpPr>
        <p:grpSpPr>
          <a:xfrm>
            <a:off x="4066825" y="1592841"/>
            <a:ext cx="5477550" cy="3876050"/>
            <a:chOff x="4295425" y="1592841"/>
            <a:chExt cx="5477550" cy="3876050"/>
          </a:xfrm>
        </p:grpSpPr>
        <p:sp>
          <p:nvSpPr>
            <p:cNvPr id="1234" name="Google Shape;1234;p43"/>
            <p:cNvSpPr/>
            <p:nvPr/>
          </p:nvSpPr>
          <p:spPr>
            <a:xfrm>
              <a:off x="6162800" y="4858191"/>
              <a:ext cx="60425" cy="84950"/>
            </a:xfrm>
            <a:custGeom>
              <a:avLst/>
              <a:gdLst/>
              <a:ahLst/>
              <a:cxnLst/>
              <a:rect l="l" t="t" r="r" b="b"/>
              <a:pathLst>
                <a:path w="2417" h="3398" extrusionOk="0">
                  <a:moveTo>
                    <a:pt x="1208" y="1359"/>
                  </a:moveTo>
                  <a:cubicBezTo>
                    <a:pt x="1302" y="1359"/>
                    <a:pt x="1416" y="1397"/>
                    <a:pt x="1491" y="1454"/>
                  </a:cubicBezTo>
                  <a:cubicBezTo>
                    <a:pt x="1605" y="1529"/>
                    <a:pt x="1661" y="1624"/>
                    <a:pt x="1718" y="1718"/>
                  </a:cubicBezTo>
                  <a:cubicBezTo>
                    <a:pt x="1774" y="1850"/>
                    <a:pt x="1793" y="2001"/>
                    <a:pt x="1793" y="2152"/>
                  </a:cubicBezTo>
                  <a:cubicBezTo>
                    <a:pt x="1793" y="2303"/>
                    <a:pt x="1774" y="2435"/>
                    <a:pt x="1718" y="2586"/>
                  </a:cubicBezTo>
                  <a:cubicBezTo>
                    <a:pt x="1680" y="2681"/>
                    <a:pt x="1605" y="2775"/>
                    <a:pt x="1510" y="2832"/>
                  </a:cubicBezTo>
                  <a:cubicBezTo>
                    <a:pt x="1416" y="2888"/>
                    <a:pt x="1321" y="2926"/>
                    <a:pt x="1208" y="2926"/>
                  </a:cubicBezTo>
                  <a:cubicBezTo>
                    <a:pt x="1095" y="2926"/>
                    <a:pt x="1000" y="2888"/>
                    <a:pt x="906" y="2832"/>
                  </a:cubicBezTo>
                  <a:cubicBezTo>
                    <a:pt x="812" y="2775"/>
                    <a:pt x="755" y="2681"/>
                    <a:pt x="698" y="2567"/>
                  </a:cubicBezTo>
                  <a:cubicBezTo>
                    <a:pt x="642" y="2435"/>
                    <a:pt x="623" y="2284"/>
                    <a:pt x="623" y="2152"/>
                  </a:cubicBezTo>
                  <a:cubicBezTo>
                    <a:pt x="623" y="2001"/>
                    <a:pt x="642" y="1869"/>
                    <a:pt x="698" y="1737"/>
                  </a:cubicBezTo>
                  <a:cubicBezTo>
                    <a:pt x="736" y="1624"/>
                    <a:pt x="812" y="1529"/>
                    <a:pt x="906" y="1454"/>
                  </a:cubicBezTo>
                  <a:cubicBezTo>
                    <a:pt x="982" y="1397"/>
                    <a:pt x="1095" y="1359"/>
                    <a:pt x="1208" y="1359"/>
                  </a:cubicBezTo>
                  <a:close/>
                  <a:moveTo>
                    <a:pt x="2133" y="0"/>
                  </a:moveTo>
                  <a:cubicBezTo>
                    <a:pt x="2039" y="0"/>
                    <a:pt x="1963" y="38"/>
                    <a:pt x="1907" y="95"/>
                  </a:cubicBezTo>
                  <a:cubicBezTo>
                    <a:pt x="1850" y="189"/>
                    <a:pt x="1831" y="283"/>
                    <a:pt x="1831" y="378"/>
                  </a:cubicBezTo>
                  <a:lnTo>
                    <a:pt x="1831" y="1284"/>
                  </a:lnTo>
                  <a:cubicBezTo>
                    <a:pt x="1737" y="1171"/>
                    <a:pt x="1623" y="1076"/>
                    <a:pt x="1472" y="1001"/>
                  </a:cubicBezTo>
                  <a:cubicBezTo>
                    <a:pt x="1340" y="944"/>
                    <a:pt x="1189" y="906"/>
                    <a:pt x="1038" y="906"/>
                  </a:cubicBezTo>
                  <a:cubicBezTo>
                    <a:pt x="755" y="906"/>
                    <a:pt x="491" y="1019"/>
                    <a:pt x="302" y="1227"/>
                  </a:cubicBezTo>
                  <a:cubicBezTo>
                    <a:pt x="94" y="1491"/>
                    <a:pt x="0" y="1812"/>
                    <a:pt x="19" y="2133"/>
                  </a:cubicBezTo>
                  <a:cubicBezTo>
                    <a:pt x="19" y="2303"/>
                    <a:pt x="38" y="2473"/>
                    <a:pt x="94" y="2624"/>
                  </a:cubicBezTo>
                  <a:cubicBezTo>
                    <a:pt x="132" y="2775"/>
                    <a:pt x="208" y="2907"/>
                    <a:pt x="302" y="3039"/>
                  </a:cubicBezTo>
                  <a:cubicBezTo>
                    <a:pt x="378" y="3153"/>
                    <a:pt x="491" y="3247"/>
                    <a:pt x="623" y="3304"/>
                  </a:cubicBezTo>
                  <a:cubicBezTo>
                    <a:pt x="755" y="3360"/>
                    <a:pt x="887" y="3398"/>
                    <a:pt x="1019" y="3398"/>
                  </a:cubicBezTo>
                  <a:cubicBezTo>
                    <a:pt x="1133" y="3398"/>
                    <a:pt x="1227" y="3379"/>
                    <a:pt x="1340" y="3341"/>
                  </a:cubicBezTo>
                  <a:cubicBezTo>
                    <a:pt x="1435" y="3322"/>
                    <a:pt x="1510" y="3266"/>
                    <a:pt x="1586" y="3209"/>
                  </a:cubicBezTo>
                  <a:cubicBezTo>
                    <a:pt x="1680" y="3153"/>
                    <a:pt x="1756" y="3058"/>
                    <a:pt x="1831" y="2983"/>
                  </a:cubicBezTo>
                  <a:lnTo>
                    <a:pt x="1831" y="3039"/>
                  </a:lnTo>
                  <a:cubicBezTo>
                    <a:pt x="1831" y="3134"/>
                    <a:pt x="1850" y="3228"/>
                    <a:pt x="1925" y="3304"/>
                  </a:cubicBezTo>
                  <a:cubicBezTo>
                    <a:pt x="1982" y="3379"/>
                    <a:pt x="2058" y="3398"/>
                    <a:pt x="2133" y="3398"/>
                  </a:cubicBezTo>
                  <a:cubicBezTo>
                    <a:pt x="2209" y="3398"/>
                    <a:pt x="2284" y="3379"/>
                    <a:pt x="2341" y="3322"/>
                  </a:cubicBezTo>
                  <a:cubicBezTo>
                    <a:pt x="2397" y="3247"/>
                    <a:pt x="2416" y="3153"/>
                    <a:pt x="2416" y="3058"/>
                  </a:cubicBezTo>
                  <a:lnTo>
                    <a:pt x="2416" y="359"/>
                  </a:lnTo>
                  <a:cubicBezTo>
                    <a:pt x="2416" y="264"/>
                    <a:pt x="2397" y="170"/>
                    <a:pt x="2341" y="95"/>
                  </a:cubicBezTo>
                  <a:cubicBezTo>
                    <a:pt x="2284" y="19"/>
                    <a:pt x="2209" y="0"/>
                    <a:pt x="213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35" name="Google Shape;1235;p43"/>
            <p:cNvSpPr/>
            <p:nvPr/>
          </p:nvSpPr>
          <p:spPr>
            <a:xfrm>
              <a:off x="6229800" y="4880841"/>
              <a:ext cx="59475" cy="62350"/>
            </a:xfrm>
            <a:custGeom>
              <a:avLst/>
              <a:gdLst/>
              <a:ahLst/>
              <a:cxnLst/>
              <a:rect l="l" t="t" r="r" b="b"/>
              <a:pathLst>
                <a:path w="2379" h="2494" extrusionOk="0">
                  <a:moveTo>
                    <a:pt x="1209" y="416"/>
                  </a:moveTo>
                  <a:cubicBezTo>
                    <a:pt x="1341" y="416"/>
                    <a:pt x="1492" y="472"/>
                    <a:pt x="1586" y="585"/>
                  </a:cubicBezTo>
                  <a:cubicBezTo>
                    <a:pt x="1699" y="718"/>
                    <a:pt x="1756" y="869"/>
                    <a:pt x="1756" y="1057"/>
                  </a:cubicBezTo>
                  <a:lnTo>
                    <a:pt x="642" y="1057"/>
                  </a:lnTo>
                  <a:cubicBezTo>
                    <a:pt x="661" y="869"/>
                    <a:pt x="718" y="718"/>
                    <a:pt x="831" y="585"/>
                  </a:cubicBezTo>
                  <a:cubicBezTo>
                    <a:pt x="925" y="472"/>
                    <a:pt x="1058" y="416"/>
                    <a:pt x="1209" y="416"/>
                  </a:cubicBezTo>
                  <a:close/>
                  <a:moveTo>
                    <a:pt x="1227" y="0"/>
                  </a:moveTo>
                  <a:cubicBezTo>
                    <a:pt x="1058" y="0"/>
                    <a:pt x="888" y="19"/>
                    <a:pt x="718" y="95"/>
                  </a:cubicBezTo>
                  <a:cubicBezTo>
                    <a:pt x="586" y="151"/>
                    <a:pt x="454" y="227"/>
                    <a:pt x="340" y="340"/>
                  </a:cubicBezTo>
                  <a:cubicBezTo>
                    <a:pt x="227" y="453"/>
                    <a:pt x="152" y="585"/>
                    <a:pt x="114" y="736"/>
                  </a:cubicBezTo>
                  <a:cubicBezTo>
                    <a:pt x="57" y="906"/>
                    <a:pt x="19" y="1076"/>
                    <a:pt x="19" y="1246"/>
                  </a:cubicBezTo>
                  <a:cubicBezTo>
                    <a:pt x="0" y="1586"/>
                    <a:pt x="133" y="1907"/>
                    <a:pt x="359" y="2152"/>
                  </a:cubicBezTo>
                  <a:cubicBezTo>
                    <a:pt x="587" y="2380"/>
                    <a:pt x="880" y="2494"/>
                    <a:pt x="1193" y="2494"/>
                  </a:cubicBezTo>
                  <a:cubicBezTo>
                    <a:pt x="1217" y="2494"/>
                    <a:pt x="1241" y="2493"/>
                    <a:pt x="1265" y="2492"/>
                  </a:cubicBezTo>
                  <a:cubicBezTo>
                    <a:pt x="1416" y="2492"/>
                    <a:pt x="1567" y="2473"/>
                    <a:pt x="1718" y="2416"/>
                  </a:cubicBezTo>
                  <a:cubicBezTo>
                    <a:pt x="1850" y="2379"/>
                    <a:pt x="1945" y="2322"/>
                    <a:pt x="2058" y="2247"/>
                  </a:cubicBezTo>
                  <a:cubicBezTo>
                    <a:pt x="2134" y="2190"/>
                    <a:pt x="2190" y="2114"/>
                    <a:pt x="2247" y="2039"/>
                  </a:cubicBezTo>
                  <a:cubicBezTo>
                    <a:pt x="2285" y="1982"/>
                    <a:pt x="2303" y="1926"/>
                    <a:pt x="2322" y="1850"/>
                  </a:cubicBezTo>
                  <a:cubicBezTo>
                    <a:pt x="2322" y="1794"/>
                    <a:pt x="2303" y="1737"/>
                    <a:pt x="2266" y="1699"/>
                  </a:cubicBezTo>
                  <a:cubicBezTo>
                    <a:pt x="2209" y="1661"/>
                    <a:pt x="2152" y="1643"/>
                    <a:pt x="2115" y="1643"/>
                  </a:cubicBezTo>
                  <a:cubicBezTo>
                    <a:pt x="2058" y="1643"/>
                    <a:pt x="2001" y="1661"/>
                    <a:pt x="1964" y="1680"/>
                  </a:cubicBezTo>
                  <a:lnTo>
                    <a:pt x="1794" y="1869"/>
                  </a:lnTo>
                  <a:cubicBezTo>
                    <a:pt x="1737" y="1907"/>
                    <a:pt x="1681" y="1945"/>
                    <a:pt x="1624" y="1982"/>
                  </a:cubicBezTo>
                  <a:cubicBezTo>
                    <a:pt x="1567" y="2020"/>
                    <a:pt x="1511" y="2039"/>
                    <a:pt x="1454" y="2058"/>
                  </a:cubicBezTo>
                  <a:cubicBezTo>
                    <a:pt x="1378" y="2077"/>
                    <a:pt x="1322" y="2077"/>
                    <a:pt x="1246" y="2077"/>
                  </a:cubicBezTo>
                  <a:cubicBezTo>
                    <a:pt x="1233" y="2078"/>
                    <a:pt x="1220" y="2078"/>
                    <a:pt x="1207" y="2078"/>
                  </a:cubicBezTo>
                  <a:cubicBezTo>
                    <a:pt x="1013" y="2078"/>
                    <a:pt x="825" y="1950"/>
                    <a:pt x="737" y="1756"/>
                  </a:cubicBezTo>
                  <a:cubicBezTo>
                    <a:pt x="680" y="1643"/>
                    <a:pt x="642" y="1529"/>
                    <a:pt x="642" y="1397"/>
                  </a:cubicBezTo>
                  <a:lnTo>
                    <a:pt x="1850" y="1397"/>
                  </a:lnTo>
                  <a:cubicBezTo>
                    <a:pt x="1983" y="1397"/>
                    <a:pt x="2096" y="1378"/>
                    <a:pt x="2228" y="1340"/>
                  </a:cubicBezTo>
                  <a:cubicBezTo>
                    <a:pt x="2322" y="1265"/>
                    <a:pt x="2379" y="1152"/>
                    <a:pt x="2360" y="1038"/>
                  </a:cubicBezTo>
                  <a:cubicBezTo>
                    <a:pt x="2360" y="869"/>
                    <a:pt x="2303" y="699"/>
                    <a:pt x="2228" y="548"/>
                  </a:cubicBezTo>
                  <a:cubicBezTo>
                    <a:pt x="2134" y="378"/>
                    <a:pt x="2001" y="246"/>
                    <a:pt x="1850" y="151"/>
                  </a:cubicBezTo>
                  <a:cubicBezTo>
                    <a:pt x="1662" y="38"/>
                    <a:pt x="1435" y="0"/>
                    <a:pt x="1227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6293025" y="4880366"/>
              <a:ext cx="52900" cy="62775"/>
            </a:xfrm>
            <a:custGeom>
              <a:avLst/>
              <a:gdLst/>
              <a:ahLst/>
              <a:cxnLst/>
              <a:rect l="l" t="t" r="r" b="b"/>
              <a:pathLst>
                <a:path w="2116" h="2511" extrusionOk="0">
                  <a:moveTo>
                    <a:pt x="1001" y="0"/>
                  </a:moveTo>
                  <a:cubicBezTo>
                    <a:pt x="813" y="0"/>
                    <a:pt x="643" y="19"/>
                    <a:pt x="473" y="95"/>
                  </a:cubicBezTo>
                  <a:cubicBezTo>
                    <a:pt x="341" y="151"/>
                    <a:pt x="227" y="246"/>
                    <a:pt x="152" y="359"/>
                  </a:cubicBezTo>
                  <a:cubicBezTo>
                    <a:pt x="76" y="453"/>
                    <a:pt x="39" y="586"/>
                    <a:pt x="39" y="699"/>
                  </a:cubicBezTo>
                  <a:cubicBezTo>
                    <a:pt x="39" y="831"/>
                    <a:pt x="76" y="963"/>
                    <a:pt x="171" y="1057"/>
                  </a:cubicBezTo>
                  <a:cubicBezTo>
                    <a:pt x="246" y="1152"/>
                    <a:pt x="360" y="1227"/>
                    <a:pt x="473" y="1284"/>
                  </a:cubicBezTo>
                  <a:cubicBezTo>
                    <a:pt x="643" y="1359"/>
                    <a:pt x="813" y="1416"/>
                    <a:pt x="983" y="1454"/>
                  </a:cubicBezTo>
                  <a:cubicBezTo>
                    <a:pt x="1134" y="1473"/>
                    <a:pt x="1266" y="1529"/>
                    <a:pt x="1398" y="1605"/>
                  </a:cubicBezTo>
                  <a:cubicBezTo>
                    <a:pt x="1473" y="1643"/>
                    <a:pt x="1530" y="1737"/>
                    <a:pt x="1511" y="1831"/>
                  </a:cubicBezTo>
                  <a:cubicBezTo>
                    <a:pt x="1511" y="1907"/>
                    <a:pt x="1473" y="1982"/>
                    <a:pt x="1398" y="2020"/>
                  </a:cubicBezTo>
                  <a:cubicBezTo>
                    <a:pt x="1303" y="2077"/>
                    <a:pt x="1209" y="2096"/>
                    <a:pt x="1096" y="2096"/>
                  </a:cubicBezTo>
                  <a:cubicBezTo>
                    <a:pt x="1076" y="2099"/>
                    <a:pt x="1055" y="2101"/>
                    <a:pt x="1034" y="2101"/>
                  </a:cubicBezTo>
                  <a:cubicBezTo>
                    <a:pt x="936" y="2101"/>
                    <a:pt x="830" y="2067"/>
                    <a:pt x="737" y="2020"/>
                  </a:cubicBezTo>
                  <a:cubicBezTo>
                    <a:pt x="643" y="1964"/>
                    <a:pt x="567" y="1888"/>
                    <a:pt x="511" y="1794"/>
                  </a:cubicBezTo>
                  <a:cubicBezTo>
                    <a:pt x="473" y="1737"/>
                    <a:pt x="435" y="1699"/>
                    <a:pt x="397" y="1662"/>
                  </a:cubicBezTo>
                  <a:cubicBezTo>
                    <a:pt x="360" y="1624"/>
                    <a:pt x="303" y="1605"/>
                    <a:pt x="246" y="1605"/>
                  </a:cubicBezTo>
                  <a:cubicBezTo>
                    <a:pt x="190" y="1605"/>
                    <a:pt x="114" y="1624"/>
                    <a:pt x="76" y="1680"/>
                  </a:cubicBezTo>
                  <a:cubicBezTo>
                    <a:pt x="20" y="1718"/>
                    <a:pt x="1" y="1775"/>
                    <a:pt x="1" y="1850"/>
                  </a:cubicBezTo>
                  <a:cubicBezTo>
                    <a:pt x="1" y="1964"/>
                    <a:pt x="39" y="2058"/>
                    <a:pt x="114" y="2152"/>
                  </a:cubicBezTo>
                  <a:cubicBezTo>
                    <a:pt x="209" y="2266"/>
                    <a:pt x="322" y="2360"/>
                    <a:pt x="473" y="2398"/>
                  </a:cubicBezTo>
                  <a:cubicBezTo>
                    <a:pt x="643" y="2473"/>
                    <a:pt x="832" y="2511"/>
                    <a:pt x="1020" y="2511"/>
                  </a:cubicBezTo>
                  <a:cubicBezTo>
                    <a:pt x="1228" y="2511"/>
                    <a:pt x="1417" y="2473"/>
                    <a:pt x="1605" y="2417"/>
                  </a:cubicBezTo>
                  <a:cubicBezTo>
                    <a:pt x="1907" y="2322"/>
                    <a:pt x="2115" y="2020"/>
                    <a:pt x="2096" y="1699"/>
                  </a:cubicBezTo>
                  <a:cubicBezTo>
                    <a:pt x="2115" y="1605"/>
                    <a:pt x="2077" y="1492"/>
                    <a:pt x="2021" y="1397"/>
                  </a:cubicBezTo>
                  <a:cubicBezTo>
                    <a:pt x="1964" y="1303"/>
                    <a:pt x="1870" y="1208"/>
                    <a:pt x="1756" y="1152"/>
                  </a:cubicBezTo>
                  <a:cubicBezTo>
                    <a:pt x="1605" y="1095"/>
                    <a:pt x="1454" y="1039"/>
                    <a:pt x="1285" y="1001"/>
                  </a:cubicBezTo>
                  <a:cubicBezTo>
                    <a:pt x="1115" y="963"/>
                    <a:pt x="1001" y="925"/>
                    <a:pt x="907" y="888"/>
                  </a:cubicBezTo>
                  <a:cubicBezTo>
                    <a:pt x="832" y="869"/>
                    <a:pt x="756" y="850"/>
                    <a:pt x="681" y="793"/>
                  </a:cubicBezTo>
                  <a:cubicBezTo>
                    <a:pt x="643" y="755"/>
                    <a:pt x="605" y="699"/>
                    <a:pt x="605" y="642"/>
                  </a:cubicBezTo>
                  <a:cubicBezTo>
                    <a:pt x="605" y="567"/>
                    <a:pt x="662" y="491"/>
                    <a:pt x="718" y="472"/>
                  </a:cubicBezTo>
                  <a:cubicBezTo>
                    <a:pt x="813" y="416"/>
                    <a:pt x="907" y="397"/>
                    <a:pt x="1001" y="397"/>
                  </a:cubicBezTo>
                  <a:cubicBezTo>
                    <a:pt x="1077" y="397"/>
                    <a:pt x="1171" y="416"/>
                    <a:pt x="1247" y="453"/>
                  </a:cubicBezTo>
                  <a:cubicBezTo>
                    <a:pt x="1322" y="491"/>
                    <a:pt x="1379" y="529"/>
                    <a:pt x="1417" y="586"/>
                  </a:cubicBezTo>
                  <a:cubicBezTo>
                    <a:pt x="1454" y="642"/>
                    <a:pt x="1511" y="699"/>
                    <a:pt x="1568" y="755"/>
                  </a:cubicBezTo>
                  <a:cubicBezTo>
                    <a:pt x="1605" y="793"/>
                    <a:pt x="1662" y="812"/>
                    <a:pt x="1719" y="812"/>
                  </a:cubicBezTo>
                  <a:cubicBezTo>
                    <a:pt x="1794" y="812"/>
                    <a:pt x="1870" y="793"/>
                    <a:pt x="1926" y="737"/>
                  </a:cubicBezTo>
                  <a:cubicBezTo>
                    <a:pt x="1964" y="699"/>
                    <a:pt x="2002" y="623"/>
                    <a:pt x="2002" y="567"/>
                  </a:cubicBezTo>
                  <a:cubicBezTo>
                    <a:pt x="2002" y="491"/>
                    <a:pt x="1964" y="416"/>
                    <a:pt x="1926" y="359"/>
                  </a:cubicBezTo>
                  <a:cubicBezTo>
                    <a:pt x="1889" y="284"/>
                    <a:pt x="1813" y="227"/>
                    <a:pt x="1738" y="189"/>
                  </a:cubicBezTo>
                  <a:cubicBezTo>
                    <a:pt x="1643" y="114"/>
                    <a:pt x="1530" y="76"/>
                    <a:pt x="1417" y="57"/>
                  </a:cubicBezTo>
                  <a:cubicBezTo>
                    <a:pt x="1285" y="19"/>
                    <a:pt x="1134" y="0"/>
                    <a:pt x="1001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6352500" y="4858666"/>
              <a:ext cx="16550" cy="84475"/>
            </a:xfrm>
            <a:custGeom>
              <a:avLst/>
              <a:gdLst/>
              <a:ahLst/>
              <a:cxnLst/>
              <a:rect l="l" t="t" r="r" b="b"/>
              <a:pathLst>
                <a:path w="662" h="3379" extrusionOk="0">
                  <a:moveTo>
                    <a:pt x="359" y="0"/>
                  </a:moveTo>
                  <a:cubicBezTo>
                    <a:pt x="265" y="0"/>
                    <a:pt x="189" y="38"/>
                    <a:pt x="133" y="94"/>
                  </a:cubicBezTo>
                  <a:cubicBezTo>
                    <a:pt x="0" y="208"/>
                    <a:pt x="0" y="396"/>
                    <a:pt x="133" y="529"/>
                  </a:cubicBezTo>
                  <a:cubicBezTo>
                    <a:pt x="189" y="566"/>
                    <a:pt x="265" y="604"/>
                    <a:pt x="359" y="604"/>
                  </a:cubicBezTo>
                  <a:cubicBezTo>
                    <a:pt x="435" y="604"/>
                    <a:pt x="510" y="566"/>
                    <a:pt x="567" y="529"/>
                  </a:cubicBezTo>
                  <a:cubicBezTo>
                    <a:pt x="623" y="453"/>
                    <a:pt x="661" y="378"/>
                    <a:pt x="661" y="302"/>
                  </a:cubicBezTo>
                  <a:cubicBezTo>
                    <a:pt x="661" y="208"/>
                    <a:pt x="623" y="132"/>
                    <a:pt x="567" y="76"/>
                  </a:cubicBezTo>
                  <a:cubicBezTo>
                    <a:pt x="510" y="19"/>
                    <a:pt x="435" y="0"/>
                    <a:pt x="359" y="0"/>
                  </a:cubicBezTo>
                  <a:close/>
                  <a:moveTo>
                    <a:pt x="340" y="887"/>
                  </a:moveTo>
                  <a:cubicBezTo>
                    <a:pt x="265" y="887"/>
                    <a:pt x="189" y="906"/>
                    <a:pt x="133" y="982"/>
                  </a:cubicBezTo>
                  <a:cubicBezTo>
                    <a:pt x="57" y="1057"/>
                    <a:pt x="38" y="1152"/>
                    <a:pt x="38" y="1246"/>
                  </a:cubicBezTo>
                  <a:lnTo>
                    <a:pt x="38" y="3001"/>
                  </a:lnTo>
                  <a:cubicBezTo>
                    <a:pt x="38" y="3096"/>
                    <a:pt x="57" y="3190"/>
                    <a:pt x="133" y="3285"/>
                  </a:cubicBezTo>
                  <a:cubicBezTo>
                    <a:pt x="189" y="3341"/>
                    <a:pt x="265" y="3379"/>
                    <a:pt x="340" y="3379"/>
                  </a:cubicBezTo>
                  <a:cubicBezTo>
                    <a:pt x="435" y="3379"/>
                    <a:pt x="510" y="3341"/>
                    <a:pt x="567" y="3285"/>
                  </a:cubicBezTo>
                  <a:cubicBezTo>
                    <a:pt x="623" y="3190"/>
                    <a:pt x="661" y="3096"/>
                    <a:pt x="661" y="3001"/>
                  </a:cubicBezTo>
                  <a:lnTo>
                    <a:pt x="661" y="1227"/>
                  </a:lnTo>
                  <a:cubicBezTo>
                    <a:pt x="661" y="1133"/>
                    <a:pt x="623" y="1038"/>
                    <a:pt x="567" y="982"/>
                  </a:cubicBezTo>
                  <a:cubicBezTo>
                    <a:pt x="510" y="906"/>
                    <a:pt x="435" y="887"/>
                    <a:pt x="340" y="887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6376100" y="4880716"/>
              <a:ext cx="59950" cy="85100"/>
            </a:xfrm>
            <a:custGeom>
              <a:avLst/>
              <a:gdLst/>
              <a:ahLst/>
              <a:cxnLst/>
              <a:rect l="l" t="t" r="r" b="b"/>
              <a:pathLst>
                <a:path w="2398" h="3404" extrusionOk="0">
                  <a:moveTo>
                    <a:pt x="1233" y="475"/>
                  </a:moveTo>
                  <a:cubicBezTo>
                    <a:pt x="1388" y="475"/>
                    <a:pt x="1537" y="564"/>
                    <a:pt x="1624" y="685"/>
                  </a:cubicBezTo>
                  <a:cubicBezTo>
                    <a:pt x="1756" y="855"/>
                    <a:pt x="1812" y="1062"/>
                    <a:pt x="1794" y="1270"/>
                  </a:cubicBezTo>
                  <a:cubicBezTo>
                    <a:pt x="1794" y="1402"/>
                    <a:pt x="1775" y="1534"/>
                    <a:pt x="1718" y="1666"/>
                  </a:cubicBezTo>
                  <a:cubicBezTo>
                    <a:pt x="1661" y="1761"/>
                    <a:pt x="1586" y="1836"/>
                    <a:pt x="1491" y="1893"/>
                  </a:cubicBezTo>
                  <a:cubicBezTo>
                    <a:pt x="1397" y="1950"/>
                    <a:pt x="1303" y="1987"/>
                    <a:pt x="1208" y="1987"/>
                  </a:cubicBezTo>
                  <a:cubicBezTo>
                    <a:pt x="1038" y="1987"/>
                    <a:pt x="887" y="1912"/>
                    <a:pt x="774" y="1799"/>
                  </a:cubicBezTo>
                  <a:cubicBezTo>
                    <a:pt x="661" y="1629"/>
                    <a:pt x="604" y="1440"/>
                    <a:pt x="623" y="1232"/>
                  </a:cubicBezTo>
                  <a:cubicBezTo>
                    <a:pt x="604" y="1025"/>
                    <a:pt x="661" y="836"/>
                    <a:pt x="774" y="666"/>
                  </a:cubicBezTo>
                  <a:cubicBezTo>
                    <a:pt x="869" y="534"/>
                    <a:pt x="1038" y="477"/>
                    <a:pt x="1189" y="477"/>
                  </a:cubicBezTo>
                  <a:cubicBezTo>
                    <a:pt x="1204" y="476"/>
                    <a:pt x="1219" y="475"/>
                    <a:pt x="1233" y="475"/>
                  </a:cubicBezTo>
                  <a:close/>
                  <a:moveTo>
                    <a:pt x="941" y="0"/>
                  </a:moveTo>
                  <a:cubicBezTo>
                    <a:pt x="822" y="0"/>
                    <a:pt x="713" y="34"/>
                    <a:pt x="604" y="81"/>
                  </a:cubicBezTo>
                  <a:cubicBezTo>
                    <a:pt x="491" y="118"/>
                    <a:pt x="378" y="213"/>
                    <a:pt x="283" y="307"/>
                  </a:cubicBezTo>
                  <a:cubicBezTo>
                    <a:pt x="189" y="421"/>
                    <a:pt x="114" y="553"/>
                    <a:pt x="76" y="685"/>
                  </a:cubicBezTo>
                  <a:cubicBezTo>
                    <a:pt x="19" y="855"/>
                    <a:pt x="0" y="1006"/>
                    <a:pt x="0" y="1176"/>
                  </a:cubicBezTo>
                  <a:cubicBezTo>
                    <a:pt x="0" y="1402"/>
                    <a:pt x="38" y="1629"/>
                    <a:pt x="132" y="1836"/>
                  </a:cubicBezTo>
                  <a:cubicBezTo>
                    <a:pt x="189" y="2006"/>
                    <a:pt x="321" y="2157"/>
                    <a:pt x="472" y="2270"/>
                  </a:cubicBezTo>
                  <a:cubicBezTo>
                    <a:pt x="620" y="2369"/>
                    <a:pt x="783" y="2425"/>
                    <a:pt x="948" y="2425"/>
                  </a:cubicBezTo>
                  <a:cubicBezTo>
                    <a:pt x="972" y="2425"/>
                    <a:pt x="996" y="2424"/>
                    <a:pt x="1020" y="2421"/>
                  </a:cubicBezTo>
                  <a:cubicBezTo>
                    <a:pt x="1045" y="2425"/>
                    <a:pt x="1071" y="2426"/>
                    <a:pt x="1097" y="2426"/>
                  </a:cubicBezTo>
                  <a:cubicBezTo>
                    <a:pt x="1222" y="2426"/>
                    <a:pt x="1344" y="2390"/>
                    <a:pt x="1454" y="2327"/>
                  </a:cubicBezTo>
                  <a:cubicBezTo>
                    <a:pt x="1586" y="2252"/>
                    <a:pt x="1699" y="2157"/>
                    <a:pt x="1775" y="2025"/>
                  </a:cubicBezTo>
                  <a:cubicBezTo>
                    <a:pt x="1775" y="2233"/>
                    <a:pt x="1775" y="2365"/>
                    <a:pt x="1775" y="2459"/>
                  </a:cubicBezTo>
                  <a:cubicBezTo>
                    <a:pt x="1756" y="2554"/>
                    <a:pt x="1737" y="2629"/>
                    <a:pt x="1699" y="2723"/>
                  </a:cubicBezTo>
                  <a:cubicBezTo>
                    <a:pt x="1661" y="2799"/>
                    <a:pt x="1605" y="2856"/>
                    <a:pt x="1529" y="2893"/>
                  </a:cubicBezTo>
                  <a:cubicBezTo>
                    <a:pt x="1397" y="2950"/>
                    <a:pt x="1284" y="2969"/>
                    <a:pt x="1152" y="2969"/>
                  </a:cubicBezTo>
                  <a:cubicBezTo>
                    <a:pt x="1076" y="2969"/>
                    <a:pt x="1020" y="2969"/>
                    <a:pt x="944" y="2950"/>
                  </a:cubicBezTo>
                  <a:cubicBezTo>
                    <a:pt x="887" y="2931"/>
                    <a:pt x="850" y="2912"/>
                    <a:pt x="793" y="2874"/>
                  </a:cubicBezTo>
                  <a:cubicBezTo>
                    <a:pt x="755" y="2856"/>
                    <a:pt x="718" y="2818"/>
                    <a:pt x="680" y="2780"/>
                  </a:cubicBezTo>
                  <a:lnTo>
                    <a:pt x="585" y="2648"/>
                  </a:lnTo>
                  <a:cubicBezTo>
                    <a:pt x="529" y="2572"/>
                    <a:pt x="434" y="2535"/>
                    <a:pt x="340" y="2535"/>
                  </a:cubicBezTo>
                  <a:cubicBezTo>
                    <a:pt x="283" y="2535"/>
                    <a:pt x="208" y="2554"/>
                    <a:pt x="151" y="2610"/>
                  </a:cubicBezTo>
                  <a:cubicBezTo>
                    <a:pt x="114" y="2648"/>
                    <a:pt x="76" y="2723"/>
                    <a:pt x="76" y="2780"/>
                  </a:cubicBezTo>
                  <a:cubicBezTo>
                    <a:pt x="95" y="2893"/>
                    <a:pt x="132" y="3007"/>
                    <a:pt x="227" y="3082"/>
                  </a:cubicBezTo>
                  <a:cubicBezTo>
                    <a:pt x="321" y="3177"/>
                    <a:pt x="453" y="3271"/>
                    <a:pt x="604" y="3309"/>
                  </a:cubicBezTo>
                  <a:cubicBezTo>
                    <a:pt x="774" y="3365"/>
                    <a:pt x="963" y="3403"/>
                    <a:pt x="1171" y="3403"/>
                  </a:cubicBezTo>
                  <a:cubicBezTo>
                    <a:pt x="1359" y="3403"/>
                    <a:pt x="1548" y="3384"/>
                    <a:pt x="1737" y="3328"/>
                  </a:cubicBezTo>
                  <a:cubicBezTo>
                    <a:pt x="1888" y="3290"/>
                    <a:pt x="2020" y="3214"/>
                    <a:pt x="2114" y="3120"/>
                  </a:cubicBezTo>
                  <a:cubicBezTo>
                    <a:pt x="2209" y="3007"/>
                    <a:pt x="2284" y="2893"/>
                    <a:pt x="2322" y="2761"/>
                  </a:cubicBezTo>
                  <a:cubicBezTo>
                    <a:pt x="2379" y="2591"/>
                    <a:pt x="2398" y="2403"/>
                    <a:pt x="2398" y="2233"/>
                  </a:cubicBezTo>
                  <a:lnTo>
                    <a:pt x="2398" y="458"/>
                  </a:lnTo>
                  <a:cubicBezTo>
                    <a:pt x="2398" y="345"/>
                    <a:pt x="2379" y="232"/>
                    <a:pt x="2341" y="118"/>
                  </a:cubicBezTo>
                  <a:cubicBezTo>
                    <a:pt x="2292" y="53"/>
                    <a:pt x="2214" y="2"/>
                    <a:pt x="2133" y="2"/>
                  </a:cubicBezTo>
                  <a:cubicBezTo>
                    <a:pt x="2120" y="2"/>
                    <a:pt x="2108" y="3"/>
                    <a:pt x="2096" y="5"/>
                  </a:cubicBezTo>
                  <a:cubicBezTo>
                    <a:pt x="2020" y="5"/>
                    <a:pt x="1945" y="24"/>
                    <a:pt x="1888" y="100"/>
                  </a:cubicBezTo>
                  <a:cubicBezTo>
                    <a:pt x="1831" y="156"/>
                    <a:pt x="1812" y="232"/>
                    <a:pt x="1812" y="326"/>
                  </a:cubicBezTo>
                  <a:lnTo>
                    <a:pt x="1812" y="402"/>
                  </a:lnTo>
                  <a:cubicBezTo>
                    <a:pt x="1718" y="288"/>
                    <a:pt x="1605" y="175"/>
                    <a:pt x="1454" y="100"/>
                  </a:cubicBezTo>
                  <a:cubicBezTo>
                    <a:pt x="1344" y="37"/>
                    <a:pt x="1222" y="0"/>
                    <a:pt x="1097" y="0"/>
                  </a:cubicBezTo>
                  <a:cubicBezTo>
                    <a:pt x="1071" y="0"/>
                    <a:pt x="1045" y="2"/>
                    <a:pt x="1020" y="5"/>
                  </a:cubicBezTo>
                  <a:cubicBezTo>
                    <a:pt x="993" y="2"/>
                    <a:pt x="967" y="0"/>
                    <a:pt x="941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6445475" y="4880641"/>
              <a:ext cx="55225" cy="62625"/>
            </a:xfrm>
            <a:custGeom>
              <a:avLst/>
              <a:gdLst/>
              <a:ahLst/>
              <a:cxnLst/>
              <a:rect l="l" t="t" r="r" b="b"/>
              <a:pathLst>
                <a:path w="2209" h="2505" extrusionOk="0">
                  <a:moveTo>
                    <a:pt x="336" y="1"/>
                  </a:moveTo>
                  <a:cubicBezTo>
                    <a:pt x="324" y="1"/>
                    <a:pt x="312" y="3"/>
                    <a:pt x="302" y="8"/>
                  </a:cubicBezTo>
                  <a:cubicBezTo>
                    <a:pt x="289" y="5"/>
                    <a:pt x="275" y="3"/>
                    <a:pt x="262" y="3"/>
                  </a:cubicBezTo>
                  <a:cubicBezTo>
                    <a:pt x="200" y="3"/>
                    <a:pt x="141" y="37"/>
                    <a:pt x="94" y="84"/>
                  </a:cubicBezTo>
                  <a:cubicBezTo>
                    <a:pt x="38" y="159"/>
                    <a:pt x="0" y="254"/>
                    <a:pt x="19" y="348"/>
                  </a:cubicBezTo>
                  <a:lnTo>
                    <a:pt x="19" y="2122"/>
                  </a:lnTo>
                  <a:cubicBezTo>
                    <a:pt x="0" y="2217"/>
                    <a:pt x="38" y="2311"/>
                    <a:pt x="94" y="2387"/>
                  </a:cubicBezTo>
                  <a:cubicBezTo>
                    <a:pt x="151" y="2462"/>
                    <a:pt x="227" y="2481"/>
                    <a:pt x="321" y="2481"/>
                  </a:cubicBezTo>
                  <a:cubicBezTo>
                    <a:pt x="334" y="2484"/>
                    <a:pt x="348" y="2486"/>
                    <a:pt x="361" y="2486"/>
                  </a:cubicBezTo>
                  <a:cubicBezTo>
                    <a:pt x="423" y="2486"/>
                    <a:pt x="482" y="2452"/>
                    <a:pt x="529" y="2406"/>
                  </a:cubicBezTo>
                  <a:cubicBezTo>
                    <a:pt x="604" y="2311"/>
                    <a:pt x="642" y="2217"/>
                    <a:pt x="623" y="2122"/>
                  </a:cubicBezTo>
                  <a:lnTo>
                    <a:pt x="623" y="1348"/>
                  </a:lnTo>
                  <a:cubicBezTo>
                    <a:pt x="623" y="1179"/>
                    <a:pt x="642" y="1009"/>
                    <a:pt x="661" y="839"/>
                  </a:cubicBezTo>
                  <a:cubicBezTo>
                    <a:pt x="699" y="726"/>
                    <a:pt x="774" y="631"/>
                    <a:pt x="868" y="575"/>
                  </a:cubicBezTo>
                  <a:cubicBezTo>
                    <a:pt x="963" y="518"/>
                    <a:pt x="1057" y="480"/>
                    <a:pt x="1170" y="480"/>
                  </a:cubicBezTo>
                  <a:cubicBezTo>
                    <a:pt x="1187" y="478"/>
                    <a:pt x="1204" y="477"/>
                    <a:pt x="1221" y="477"/>
                  </a:cubicBezTo>
                  <a:cubicBezTo>
                    <a:pt x="1335" y="477"/>
                    <a:pt x="1442" y="532"/>
                    <a:pt x="1491" y="631"/>
                  </a:cubicBezTo>
                  <a:cubicBezTo>
                    <a:pt x="1567" y="782"/>
                    <a:pt x="1605" y="952"/>
                    <a:pt x="1586" y="1103"/>
                  </a:cubicBezTo>
                  <a:lnTo>
                    <a:pt x="1586" y="2122"/>
                  </a:lnTo>
                  <a:cubicBezTo>
                    <a:pt x="1586" y="2236"/>
                    <a:pt x="1605" y="2330"/>
                    <a:pt x="1661" y="2406"/>
                  </a:cubicBezTo>
                  <a:cubicBezTo>
                    <a:pt x="1727" y="2472"/>
                    <a:pt x="1812" y="2505"/>
                    <a:pt x="1895" y="2505"/>
                  </a:cubicBezTo>
                  <a:cubicBezTo>
                    <a:pt x="1977" y="2505"/>
                    <a:pt x="2058" y="2472"/>
                    <a:pt x="2114" y="2406"/>
                  </a:cubicBezTo>
                  <a:cubicBezTo>
                    <a:pt x="2171" y="2330"/>
                    <a:pt x="2209" y="2217"/>
                    <a:pt x="2190" y="2122"/>
                  </a:cubicBezTo>
                  <a:lnTo>
                    <a:pt x="2190" y="990"/>
                  </a:lnTo>
                  <a:cubicBezTo>
                    <a:pt x="2190" y="877"/>
                    <a:pt x="2190" y="763"/>
                    <a:pt x="2171" y="650"/>
                  </a:cubicBezTo>
                  <a:cubicBezTo>
                    <a:pt x="2171" y="575"/>
                    <a:pt x="2133" y="499"/>
                    <a:pt x="2095" y="424"/>
                  </a:cubicBezTo>
                  <a:cubicBezTo>
                    <a:pt x="2039" y="291"/>
                    <a:pt x="1944" y="197"/>
                    <a:pt x="1812" y="121"/>
                  </a:cubicBezTo>
                  <a:cubicBezTo>
                    <a:pt x="1680" y="46"/>
                    <a:pt x="1529" y="8"/>
                    <a:pt x="1378" y="8"/>
                  </a:cubicBezTo>
                  <a:cubicBezTo>
                    <a:pt x="1227" y="8"/>
                    <a:pt x="1076" y="46"/>
                    <a:pt x="944" y="121"/>
                  </a:cubicBezTo>
                  <a:cubicBezTo>
                    <a:pt x="793" y="197"/>
                    <a:pt x="680" y="291"/>
                    <a:pt x="585" y="424"/>
                  </a:cubicBezTo>
                  <a:lnTo>
                    <a:pt x="585" y="348"/>
                  </a:lnTo>
                  <a:cubicBezTo>
                    <a:pt x="585" y="273"/>
                    <a:pt x="585" y="216"/>
                    <a:pt x="548" y="159"/>
                  </a:cubicBezTo>
                  <a:cubicBezTo>
                    <a:pt x="529" y="103"/>
                    <a:pt x="491" y="65"/>
                    <a:pt x="434" y="46"/>
                  </a:cubicBezTo>
                  <a:cubicBezTo>
                    <a:pt x="407" y="18"/>
                    <a:pt x="369" y="1"/>
                    <a:pt x="336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6507275" y="4880841"/>
              <a:ext cx="58550" cy="62350"/>
            </a:xfrm>
            <a:custGeom>
              <a:avLst/>
              <a:gdLst/>
              <a:ahLst/>
              <a:cxnLst/>
              <a:rect l="l" t="t" r="r" b="b"/>
              <a:pathLst>
                <a:path w="2342" h="2494" extrusionOk="0">
                  <a:moveTo>
                    <a:pt x="1190" y="416"/>
                  </a:moveTo>
                  <a:cubicBezTo>
                    <a:pt x="1341" y="416"/>
                    <a:pt x="1473" y="472"/>
                    <a:pt x="1587" y="585"/>
                  </a:cubicBezTo>
                  <a:cubicBezTo>
                    <a:pt x="1681" y="718"/>
                    <a:pt x="1756" y="869"/>
                    <a:pt x="1756" y="1057"/>
                  </a:cubicBezTo>
                  <a:lnTo>
                    <a:pt x="643" y="1057"/>
                  </a:lnTo>
                  <a:cubicBezTo>
                    <a:pt x="643" y="869"/>
                    <a:pt x="699" y="718"/>
                    <a:pt x="813" y="585"/>
                  </a:cubicBezTo>
                  <a:cubicBezTo>
                    <a:pt x="907" y="472"/>
                    <a:pt x="1058" y="416"/>
                    <a:pt x="1190" y="416"/>
                  </a:cubicBezTo>
                  <a:close/>
                  <a:moveTo>
                    <a:pt x="1209" y="0"/>
                  </a:moveTo>
                  <a:cubicBezTo>
                    <a:pt x="1039" y="0"/>
                    <a:pt x="869" y="19"/>
                    <a:pt x="718" y="95"/>
                  </a:cubicBezTo>
                  <a:cubicBezTo>
                    <a:pt x="567" y="151"/>
                    <a:pt x="435" y="227"/>
                    <a:pt x="341" y="340"/>
                  </a:cubicBezTo>
                  <a:cubicBezTo>
                    <a:pt x="227" y="453"/>
                    <a:pt x="152" y="585"/>
                    <a:pt x="95" y="736"/>
                  </a:cubicBezTo>
                  <a:cubicBezTo>
                    <a:pt x="39" y="906"/>
                    <a:pt x="20" y="1076"/>
                    <a:pt x="20" y="1246"/>
                  </a:cubicBezTo>
                  <a:cubicBezTo>
                    <a:pt x="1" y="1586"/>
                    <a:pt x="114" y="1907"/>
                    <a:pt x="341" y="2152"/>
                  </a:cubicBezTo>
                  <a:cubicBezTo>
                    <a:pt x="569" y="2380"/>
                    <a:pt x="878" y="2494"/>
                    <a:pt x="1193" y="2494"/>
                  </a:cubicBezTo>
                  <a:cubicBezTo>
                    <a:pt x="1217" y="2494"/>
                    <a:pt x="1241" y="2493"/>
                    <a:pt x="1266" y="2492"/>
                  </a:cubicBezTo>
                  <a:cubicBezTo>
                    <a:pt x="1417" y="2492"/>
                    <a:pt x="1568" y="2473"/>
                    <a:pt x="1719" y="2416"/>
                  </a:cubicBezTo>
                  <a:cubicBezTo>
                    <a:pt x="1832" y="2379"/>
                    <a:pt x="1945" y="2322"/>
                    <a:pt x="2058" y="2247"/>
                  </a:cubicBezTo>
                  <a:cubicBezTo>
                    <a:pt x="2134" y="2190"/>
                    <a:pt x="2191" y="2114"/>
                    <a:pt x="2247" y="2039"/>
                  </a:cubicBezTo>
                  <a:cubicBezTo>
                    <a:pt x="2285" y="1982"/>
                    <a:pt x="2304" y="1926"/>
                    <a:pt x="2304" y="1850"/>
                  </a:cubicBezTo>
                  <a:cubicBezTo>
                    <a:pt x="2323" y="1794"/>
                    <a:pt x="2285" y="1737"/>
                    <a:pt x="2247" y="1699"/>
                  </a:cubicBezTo>
                  <a:cubicBezTo>
                    <a:pt x="2210" y="1661"/>
                    <a:pt x="2153" y="1643"/>
                    <a:pt x="2096" y="1643"/>
                  </a:cubicBezTo>
                  <a:cubicBezTo>
                    <a:pt x="2058" y="1643"/>
                    <a:pt x="2002" y="1661"/>
                    <a:pt x="1964" y="1680"/>
                  </a:cubicBezTo>
                  <a:lnTo>
                    <a:pt x="1775" y="1869"/>
                  </a:lnTo>
                  <a:cubicBezTo>
                    <a:pt x="1719" y="1907"/>
                    <a:pt x="1681" y="1945"/>
                    <a:pt x="1624" y="1982"/>
                  </a:cubicBezTo>
                  <a:cubicBezTo>
                    <a:pt x="1568" y="2020"/>
                    <a:pt x="1511" y="2039"/>
                    <a:pt x="1436" y="2058"/>
                  </a:cubicBezTo>
                  <a:cubicBezTo>
                    <a:pt x="1379" y="2077"/>
                    <a:pt x="1303" y="2077"/>
                    <a:pt x="1247" y="2077"/>
                  </a:cubicBezTo>
                  <a:cubicBezTo>
                    <a:pt x="1232" y="2078"/>
                    <a:pt x="1218" y="2078"/>
                    <a:pt x="1204" y="2078"/>
                  </a:cubicBezTo>
                  <a:cubicBezTo>
                    <a:pt x="994" y="2078"/>
                    <a:pt x="807" y="1950"/>
                    <a:pt x="718" y="1756"/>
                  </a:cubicBezTo>
                  <a:cubicBezTo>
                    <a:pt x="662" y="1643"/>
                    <a:pt x="643" y="1529"/>
                    <a:pt x="643" y="1397"/>
                  </a:cubicBezTo>
                  <a:lnTo>
                    <a:pt x="1832" y="1397"/>
                  </a:lnTo>
                  <a:cubicBezTo>
                    <a:pt x="1964" y="1397"/>
                    <a:pt x="2096" y="1378"/>
                    <a:pt x="2210" y="1340"/>
                  </a:cubicBezTo>
                  <a:cubicBezTo>
                    <a:pt x="2304" y="1284"/>
                    <a:pt x="2342" y="1189"/>
                    <a:pt x="2342" y="1038"/>
                  </a:cubicBezTo>
                  <a:cubicBezTo>
                    <a:pt x="2342" y="869"/>
                    <a:pt x="2304" y="699"/>
                    <a:pt x="2210" y="548"/>
                  </a:cubicBezTo>
                  <a:cubicBezTo>
                    <a:pt x="2134" y="378"/>
                    <a:pt x="2002" y="246"/>
                    <a:pt x="1832" y="151"/>
                  </a:cubicBezTo>
                  <a:cubicBezTo>
                    <a:pt x="1643" y="38"/>
                    <a:pt x="1436" y="0"/>
                    <a:pt x="1209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6569575" y="4858191"/>
              <a:ext cx="60900" cy="84950"/>
            </a:xfrm>
            <a:custGeom>
              <a:avLst/>
              <a:gdLst/>
              <a:ahLst/>
              <a:cxnLst/>
              <a:rect l="l" t="t" r="r" b="b"/>
              <a:pathLst>
                <a:path w="2436" h="3398" extrusionOk="0">
                  <a:moveTo>
                    <a:pt x="1209" y="1359"/>
                  </a:moveTo>
                  <a:cubicBezTo>
                    <a:pt x="1322" y="1359"/>
                    <a:pt x="1416" y="1397"/>
                    <a:pt x="1511" y="1454"/>
                  </a:cubicBezTo>
                  <a:cubicBezTo>
                    <a:pt x="1605" y="1529"/>
                    <a:pt x="1681" y="1624"/>
                    <a:pt x="1718" y="1718"/>
                  </a:cubicBezTo>
                  <a:cubicBezTo>
                    <a:pt x="1775" y="1850"/>
                    <a:pt x="1813" y="2001"/>
                    <a:pt x="1813" y="2152"/>
                  </a:cubicBezTo>
                  <a:cubicBezTo>
                    <a:pt x="1813" y="2303"/>
                    <a:pt x="1775" y="2435"/>
                    <a:pt x="1718" y="2586"/>
                  </a:cubicBezTo>
                  <a:cubicBezTo>
                    <a:pt x="1681" y="2681"/>
                    <a:pt x="1605" y="2775"/>
                    <a:pt x="1511" y="2832"/>
                  </a:cubicBezTo>
                  <a:cubicBezTo>
                    <a:pt x="1416" y="2888"/>
                    <a:pt x="1322" y="2926"/>
                    <a:pt x="1209" y="2926"/>
                  </a:cubicBezTo>
                  <a:cubicBezTo>
                    <a:pt x="1114" y="2926"/>
                    <a:pt x="1020" y="2888"/>
                    <a:pt x="926" y="2832"/>
                  </a:cubicBezTo>
                  <a:cubicBezTo>
                    <a:pt x="831" y="2775"/>
                    <a:pt x="756" y="2681"/>
                    <a:pt x="718" y="2567"/>
                  </a:cubicBezTo>
                  <a:cubicBezTo>
                    <a:pt x="661" y="2435"/>
                    <a:pt x="624" y="2284"/>
                    <a:pt x="642" y="2152"/>
                  </a:cubicBezTo>
                  <a:cubicBezTo>
                    <a:pt x="624" y="2001"/>
                    <a:pt x="661" y="1869"/>
                    <a:pt x="699" y="1737"/>
                  </a:cubicBezTo>
                  <a:cubicBezTo>
                    <a:pt x="756" y="1624"/>
                    <a:pt x="812" y="1529"/>
                    <a:pt x="907" y="1454"/>
                  </a:cubicBezTo>
                  <a:cubicBezTo>
                    <a:pt x="1001" y="1397"/>
                    <a:pt x="1114" y="1359"/>
                    <a:pt x="1209" y="1359"/>
                  </a:cubicBezTo>
                  <a:close/>
                  <a:moveTo>
                    <a:pt x="2134" y="0"/>
                  </a:moveTo>
                  <a:cubicBezTo>
                    <a:pt x="2058" y="0"/>
                    <a:pt x="1964" y="38"/>
                    <a:pt x="1926" y="95"/>
                  </a:cubicBezTo>
                  <a:cubicBezTo>
                    <a:pt x="1869" y="189"/>
                    <a:pt x="1832" y="283"/>
                    <a:pt x="1851" y="378"/>
                  </a:cubicBezTo>
                  <a:lnTo>
                    <a:pt x="1851" y="1284"/>
                  </a:lnTo>
                  <a:cubicBezTo>
                    <a:pt x="1737" y="1171"/>
                    <a:pt x="1624" y="1076"/>
                    <a:pt x="1492" y="1001"/>
                  </a:cubicBezTo>
                  <a:cubicBezTo>
                    <a:pt x="1360" y="944"/>
                    <a:pt x="1209" y="906"/>
                    <a:pt x="1039" y="906"/>
                  </a:cubicBezTo>
                  <a:cubicBezTo>
                    <a:pt x="756" y="906"/>
                    <a:pt x="491" y="1019"/>
                    <a:pt x="303" y="1227"/>
                  </a:cubicBezTo>
                  <a:cubicBezTo>
                    <a:pt x="114" y="1491"/>
                    <a:pt x="1" y="1812"/>
                    <a:pt x="20" y="2133"/>
                  </a:cubicBezTo>
                  <a:cubicBezTo>
                    <a:pt x="20" y="2303"/>
                    <a:pt x="57" y="2473"/>
                    <a:pt x="95" y="2624"/>
                  </a:cubicBezTo>
                  <a:cubicBezTo>
                    <a:pt x="152" y="2775"/>
                    <a:pt x="208" y="2907"/>
                    <a:pt x="303" y="3039"/>
                  </a:cubicBezTo>
                  <a:cubicBezTo>
                    <a:pt x="397" y="3153"/>
                    <a:pt x="510" y="3247"/>
                    <a:pt x="624" y="3304"/>
                  </a:cubicBezTo>
                  <a:cubicBezTo>
                    <a:pt x="756" y="3360"/>
                    <a:pt x="888" y="3398"/>
                    <a:pt x="1039" y="3398"/>
                  </a:cubicBezTo>
                  <a:cubicBezTo>
                    <a:pt x="1133" y="3398"/>
                    <a:pt x="1247" y="3379"/>
                    <a:pt x="1341" y="3341"/>
                  </a:cubicBezTo>
                  <a:cubicBezTo>
                    <a:pt x="1435" y="3322"/>
                    <a:pt x="1530" y="3266"/>
                    <a:pt x="1605" y="3209"/>
                  </a:cubicBezTo>
                  <a:cubicBezTo>
                    <a:pt x="1681" y="3153"/>
                    <a:pt x="1775" y="3058"/>
                    <a:pt x="1832" y="2983"/>
                  </a:cubicBezTo>
                  <a:lnTo>
                    <a:pt x="1832" y="3039"/>
                  </a:lnTo>
                  <a:cubicBezTo>
                    <a:pt x="1832" y="3134"/>
                    <a:pt x="1869" y="3228"/>
                    <a:pt x="1926" y="3304"/>
                  </a:cubicBezTo>
                  <a:cubicBezTo>
                    <a:pt x="1983" y="3379"/>
                    <a:pt x="2058" y="3398"/>
                    <a:pt x="2134" y="3398"/>
                  </a:cubicBezTo>
                  <a:cubicBezTo>
                    <a:pt x="2209" y="3398"/>
                    <a:pt x="2285" y="3379"/>
                    <a:pt x="2341" y="3322"/>
                  </a:cubicBezTo>
                  <a:cubicBezTo>
                    <a:pt x="2398" y="3247"/>
                    <a:pt x="2436" y="3153"/>
                    <a:pt x="2417" y="3058"/>
                  </a:cubicBezTo>
                  <a:lnTo>
                    <a:pt x="2417" y="359"/>
                  </a:lnTo>
                  <a:cubicBezTo>
                    <a:pt x="2436" y="264"/>
                    <a:pt x="2398" y="170"/>
                    <a:pt x="2341" y="95"/>
                  </a:cubicBezTo>
                  <a:cubicBezTo>
                    <a:pt x="2304" y="19"/>
                    <a:pt x="2209" y="0"/>
                    <a:pt x="2134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6663500" y="4858191"/>
              <a:ext cx="59950" cy="85075"/>
            </a:xfrm>
            <a:custGeom>
              <a:avLst/>
              <a:gdLst/>
              <a:ahLst/>
              <a:cxnLst/>
              <a:rect l="l" t="t" r="r" b="b"/>
              <a:pathLst>
                <a:path w="2398" h="3403" extrusionOk="0">
                  <a:moveTo>
                    <a:pt x="1227" y="1359"/>
                  </a:moveTo>
                  <a:cubicBezTo>
                    <a:pt x="1321" y="1359"/>
                    <a:pt x="1435" y="1397"/>
                    <a:pt x="1510" y="1454"/>
                  </a:cubicBezTo>
                  <a:cubicBezTo>
                    <a:pt x="1605" y="1529"/>
                    <a:pt x="1680" y="1624"/>
                    <a:pt x="1718" y="1718"/>
                  </a:cubicBezTo>
                  <a:cubicBezTo>
                    <a:pt x="1756" y="1850"/>
                    <a:pt x="1793" y="2001"/>
                    <a:pt x="1793" y="2152"/>
                  </a:cubicBezTo>
                  <a:cubicBezTo>
                    <a:pt x="1793" y="2341"/>
                    <a:pt x="1737" y="2549"/>
                    <a:pt x="1623" y="2718"/>
                  </a:cubicBezTo>
                  <a:cubicBezTo>
                    <a:pt x="1529" y="2851"/>
                    <a:pt x="1378" y="2926"/>
                    <a:pt x="1227" y="2926"/>
                  </a:cubicBezTo>
                  <a:cubicBezTo>
                    <a:pt x="1057" y="2926"/>
                    <a:pt x="887" y="2851"/>
                    <a:pt x="774" y="2718"/>
                  </a:cubicBezTo>
                  <a:cubicBezTo>
                    <a:pt x="661" y="2567"/>
                    <a:pt x="604" y="2360"/>
                    <a:pt x="604" y="2171"/>
                  </a:cubicBezTo>
                  <a:cubicBezTo>
                    <a:pt x="604" y="2020"/>
                    <a:pt x="642" y="1869"/>
                    <a:pt x="699" y="1737"/>
                  </a:cubicBezTo>
                  <a:cubicBezTo>
                    <a:pt x="736" y="1624"/>
                    <a:pt x="812" y="1529"/>
                    <a:pt x="906" y="1454"/>
                  </a:cubicBezTo>
                  <a:cubicBezTo>
                    <a:pt x="1001" y="1397"/>
                    <a:pt x="1114" y="1359"/>
                    <a:pt x="1227" y="1359"/>
                  </a:cubicBezTo>
                  <a:close/>
                  <a:moveTo>
                    <a:pt x="283" y="0"/>
                  </a:moveTo>
                  <a:cubicBezTo>
                    <a:pt x="208" y="0"/>
                    <a:pt x="132" y="38"/>
                    <a:pt x="76" y="95"/>
                  </a:cubicBezTo>
                  <a:cubicBezTo>
                    <a:pt x="19" y="189"/>
                    <a:pt x="0" y="283"/>
                    <a:pt x="0" y="378"/>
                  </a:cubicBezTo>
                  <a:lnTo>
                    <a:pt x="0" y="3058"/>
                  </a:lnTo>
                  <a:cubicBezTo>
                    <a:pt x="0" y="3153"/>
                    <a:pt x="19" y="3247"/>
                    <a:pt x="76" y="3322"/>
                  </a:cubicBezTo>
                  <a:cubicBezTo>
                    <a:pt x="122" y="3369"/>
                    <a:pt x="182" y="3403"/>
                    <a:pt x="243" y="3403"/>
                  </a:cubicBezTo>
                  <a:cubicBezTo>
                    <a:pt x="257" y="3403"/>
                    <a:pt x="270" y="3401"/>
                    <a:pt x="283" y="3398"/>
                  </a:cubicBezTo>
                  <a:cubicBezTo>
                    <a:pt x="300" y="3401"/>
                    <a:pt x="316" y="3403"/>
                    <a:pt x="332" y="3403"/>
                  </a:cubicBezTo>
                  <a:cubicBezTo>
                    <a:pt x="403" y="3403"/>
                    <a:pt x="460" y="3369"/>
                    <a:pt x="491" y="3322"/>
                  </a:cubicBezTo>
                  <a:cubicBezTo>
                    <a:pt x="566" y="3247"/>
                    <a:pt x="585" y="3153"/>
                    <a:pt x="585" y="3058"/>
                  </a:cubicBezTo>
                  <a:lnTo>
                    <a:pt x="585" y="3002"/>
                  </a:lnTo>
                  <a:cubicBezTo>
                    <a:pt x="661" y="3077"/>
                    <a:pt x="699" y="3134"/>
                    <a:pt x="755" y="3171"/>
                  </a:cubicBezTo>
                  <a:cubicBezTo>
                    <a:pt x="793" y="3209"/>
                    <a:pt x="850" y="3247"/>
                    <a:pt x="887" y="3285"/>
                  </a:cubicBezTo>
                  <a:cubicBezTo>
                    <a:pt x="963" y="3322"/>
                    <a:pt x="1038" y="3360"/>
                    <a:pt x="1114" y="3379"/>
                  </a:cubicBezTo>
                  <a:cubicBezTo>
                    <a:pt x="1189" y="3398"/>
                    <a:pt x="1284" y="3398"/>
                    <a:pt x="1378" y="3398"/>
                  </a:cubicBezTo>
                  <a:cubicBezTo>
                    <a:pt x="1510" y="3398"/>
                    <a:pt x="1661" y="3379"/>
                    <a:pt x="1793" y="3304"/>
                  </a:cubicBezTo>
                  <a:cubicBezTo>
                    <a:pt x="1926" y="3247"/>
                    <a:pt x="2039" y="3153"/>
                    <a:pt x="2114" y="3039"/>
                  </a:cubicBezTo>
                  <a:cubicBezTo>
                    <a:pt x="2209" y="2926"/>
                    <a:pt x="2284" y="2794"/>
                    <a:pt x="2322" y="2643"/>
                  </a:cubicBezTo>
                  <a:cubicBezTo>
                    <a:pt x="2379" y="2473"/>
                    <a:pt x="2397" y="2303"/>
                    <a:pt x="2397" y="2133"/>
                  </a:cubicBezTo>
                  <a:cubicBezTo>
                    <a:pt x="2397" y="1907"/>
                    <a:pt x="2360" y="1680"/>
                    <a:pt x="2265" y="1491"/>
                  </a:cubicBezTo>
                  <a:cubicBezTo>
                    <a:pt x="2190" y="1303"/>
                    <a:pt x="2077" y="1171"/>
                    <a:pt x="1907" y="1057"/>
                  </a:cubicBezTo>
                  <a:cubicBezTo>
                    <a:pt x="1756" y="963"/>
                    <a:pt x="1567" y="925"/>
                    <a:pt x="1378" y="925"/>
                  </a:cubicBezTo>
                  <a:cubicBezTo>
                    <a:pt x="1352" y="922"/>
                    <a:pt x="1326" y="920"/>
                    <a:pt x="1300" y="920"/>
                  </a:cubicBezTo>
                  <a:cubicBezTo>
                    <a:pt x="1176" y="920"/>
                    <a:pt x="1053" y="957"/>
                    <a:pt x="944" y="1019"/>
                  </a:cubicBezTo>
                  <a:cubicBezTo>
                    <a:pt x="812" y="1095"/>
                    <a:pt x="680" y="1171"/>
                    <a:pt x="585" y="1284"/>
                  </a:cubicBezTo>
                  <a:lnTo>
                    <a:pt x="585" y="340"/>
                  </a:lnTo>
                  <a:cubicBezTo>
                    <a:pt x="585" y="264"/>
                    <a:pt x="566" y="170"/>
                    <a:pt x="510" y="95"/>
                  </a:cubicBezTo>
                  <a:cubicBezTo>
                    <a:pt x="453" y="38"/>
                    <a:pt x="378" y="0"/>
                    <a:pt x="28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6722475" y="4880841"/>
              <a:ext cx="58075" cy="84975"/>
            </a:xfrm>
            <a:custGeom>
              <a:avLst/>
              <a:gdLst/>
              <a:ahLst/>
              <a:cxnLst/>
              <a:rect l="l" t="t" r="r" b="b"/>
              <a:pathLst>
                <a:path w="2323" h="3399" extrusionOk="0">
                  <a:moveTo>
                    <a:pt x="359" y="0"/>
                  </a:moveTo>
                  <a:cubicBezTo>
                    <a:pt x="322" y="0"/>
                    <a:pt x="265" y="19"/>
                    <a:pt x="227" y="57"/>
                  </a:cubicBezTo>
                  <a:cubicBezTo>
                    <a:pt x="171" y="76"/>
                    <a:pt x="133" y="113"/>
                    <a:pt x="114" y="151"/>
                  </a:cubicBezTo>
                  <a:cubicBezTo>
                    <a:pt x="76" y="208"/>
                    <a:pt x="57" y="246"/>
                    <a:pt x="76" y="302"/>
                  </a:cubicBezTo>
                  <a:cubicBezTo>
                    <a:pt x="76" y="378"/>
                    <a:pt x="95" y="472"/>
                    <a:pt x="133" y="548"/>
                  </a:cubicBezTo>
                  <a:lnTo>
                    <a:pt x="888" y="2435"/>
                  </a:lnTo>
                  <a:lnTo>
                    <a:pt x="831" y="2567"/>
                  </a:lnTo>
                  <a:cubicBezTo>
                    <a:pt x="794" y="2643"/>
                    <a:pt x="756" y="2718"/>
                    <a:pt x="718" y="2794"/>
                  </a:cubicBezTo>
                  <a:cubicBezTo>
                    <a:pt x="699" y="2832"/>
                    <a:pt x="661" y="2869"/>
                    <a:pt x="605" y="2888"/>
                  </a:cubicBezTo>
                  <a:cubicBezTo>
                    <a:pt x="567" y="2926"/>
                    <a:pt x="510" y="2926"/>
                    <a:pt x="454" y="2926"/>
                  </a:cubicBezTo>
                  <a:cubicBezTo>
                    <a:pt x="416" y="2926"/>
                    <a:pt x="378" y="2926"/>
                    <a:pt x="340" y="2907"/>
                  </a:cubicBezTo>
                  <a:lnTo>
                    <a:pt x="246" y="2907"/>
                  </a:lnTo>
                  <a:cubicBezTo>
                    <a:pt x="232" y="2903"/>
                    <a:pt x="217" y="2900"/>
                    <a:pt x="201" y="2900"/>
                  </a:cubicBezTo>
                  <a:cubicBezTo>
                    <a:pt x="153" y="2900"/>
                    <a:pt x="100" y="2921"/>
                    <a:pt x="57" y="2964"/>
                  </a:cubicBezTo>
                  <a:cubicBezTo>
                    <a:pt x="20" y="3002"/>
                    <a:pt x="1" y="3058"/>
                    <a:pt x="1" y="3115"/>
                  </a:cubicBezTo>
                  <a:cubicBezTo>
                    <a:pt x="1" y="3209"/>
                    <a:pt x="38" y="3304"/>
                    <a:pt x="133" y="3341"/>
                  </a:cubicBezTo>
                  <a:cubicBezTo>
                    <a:pt x="265" y="3379"/>
                    <a:pt x="397" y="3398"/>
                    <a:pt x="529" y="3398"/>
                  </a:cubicBezTo>
                  <a:cubicBezTo>
                    <a:pt x="680" y="3398"/>
                    <a:pt x="831" y="3360"/>
                    <a:pt x="982" y="3304"/>
                  </a:cubicBezTo>
                  <a:cubicBezTo>
                    <a:pt x="1077" y="3247"/>
                    <a:pt x="1171" y="3172"/>
                    <a:pt x="1247" y="3077"/>
                  </a:cubicBezTo>
                  <a:cubicBezTo>
                    <a:pt x="1322" y="2926"/>
                    <a:pt x="1379" y="2794"/>
                    <a:pt x="1435" y="2643"/>
                  </a:cubicBezTo>
                  <a:lnTo>
                    <a:pt x="2247" y="548"/>
                  </a:lnTo>
                  <a:cubicBezTo>
                    <a:pt x="2266" y="510"/>
                    <a:pt x="2285" y="453"/>
                    <a:pt x="2285" y="397"/>
                  </a:cubicBezTo>
                  <a:cubicBezTo>
                    <a:pt x="2304" y="340"/>
                    <a:pt x="2323" y="302"/>
                    <a:pt x="2323" y="283"/>
                  </a:cubicBezTo>
                  <a:cubicBezTo>
                    <a:pt x="2323" y="227"/>
                    <a:pt x="2304" y="189"/>
                    <a:pt x="2285" y="151"/>
                  </a:cubicBezTo>
                  <a:cubicBezTo>
                    <a:pt x="2228" y="57"/>
                    <a:pt x="2153" y="0"/>
                    <a:pt x="2058" y="0"/>
                  </a:cubicBezTo>
                  <a:cubicBezTo>
                    <a:pt x="2002" y="0"/>
                    <a:pt x="1945" y="19"/>
                    <a:pt x="1907" y="38"/>
                  </a:cubicBezTo>
                  <a:cubicBezTo>
                    <a:pt x="1851" y="76"/>
                    <a:pt x="1813" y="113"/>
                    <a:pt x="1794" y="170"/>
                  </a:cubicBezTo>
                  <a:cubicBezTo>
                    <a:pt x="1756" y="246"/>
                    <a:pt x="1718" y="340"/>
                    <a:pt x="1700" y="434"/>
                  </a:cubicBezTo>
                  <a:lnTo>
                    <a:pt x="1209" y="1831"/>
                  </a:lnTo>
                  <a:lnTo>
                    <a:pt x="680" y="321"/>
                  </a:lnTo>
                  <a:cubicBezTo>
                    <a:pt x="661" y="246"/>
                    <a:pt x="624" y="170"/>
                    <a:pt x="567" y="95"/>
                  </a:cubicBezTo>
                  <a:cubicBezTo>
                    <a:pt x="510" y="38"/>
                    <a:pt x="435" y="0"/>
                    <a:pt x="359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6957025" y="4858191"/>
              <a:ext cx="44375" cy="85075"/>
            </a:xfrm>
            <a:custGeom>
              <a:avLst/>
              <a:gdLst/>
              <a:ahLst/>
              <a:cxnLst/>
              <a:rect l="l" t="t" r="r" b="b"/>
              <a:pathLst>
                <a:path w="1775" h="3403" extrusionOk="0">
                  <a:moveTo>
                    <a:pt x="1246" y="0"/>
                  </a:moveTo>
                  <a:cubicBezTo>
                    <a:pt x="1076" y="0"/>
                    <a:pt x="925" y="19"/>
                    <a:pt x="774" y="76"/>
                  </a:cubicBezTo>
                  <a:cubicBezTo>
                    <a:pt x="661" y="132"/>
                    <a:pt x="586" y="208"/>
                    <a:pt x="529" y="321"/>
                  </a:cubicBezTo>
                  <a:cubicBezTo>
                    <a:pt x="472" y="453"/>
                    <a:pt x="453" y="623"/>
                    <a:pt x="472" y="774"/>
                  </a:cubicBezTo>
                  <a:lnTo>
                    <a:pt x="472" y="963"/>
                  </a:lnTo>
                  <a:lnTo>
                    <a:pt x="302" y="963"/>
                  </a:lnTo>
                  <a:cubicBezTo>
                    <a:pt x="95" y="963"/>
                    <a:pt x="0" y="1038"/>
                    <a:pt x="0" y="1189"/>
                  </a:cubicBezTo>
                  <a:cubicBezTo>
                    <a:pt x="0" y="1246"/>
                    <a:pt x="19" y="1303"/>
                    <a:pt x="76" y="1340"/>
                  </a:cubicBezTo>
                  <a:cubicBezTo>
                    <a:pt x="133" y="1397"/>
                    <a:pt x="208" y="1416"/>
                    <a:pt x="284" y="1416"/>
                  </a:cubicBezTo>
                  <a:lnTo>
                    <a:pt x="453" y="1416"/>
                  </a:lnTo>
                  <a:lnTo>
                    <a:pt x="453" y="3020"/>
                  </a:lnTo>
                  <a:cubicBezTo>
                    <a:pt x="435" y="3134"/>
                    <a:pt x="472" y="3228"/>
                    <a:pt x="529" y="3304"/>
                  </a:cubicBezTo>
                  <a:cubicBezTo>
                    <a:pt x="586" y="3370"/>
                    <a:pt x="666" y="3403"/>
                    <a:pt x="746" y="3403"/>
                  </a:cubicBezTo>
                  <a:cubicBezTo>
                    <a:pt x="826" y="3403"/>
                    <a:pt x="906" y="3370"/>
                    <a:pt x="963" y="3304"/>
                  </a:cubicBezTo>
                  <a:cubicBezTo>
                    <a:pt x="1039" y="3228"/>
                    <a:pt x="1057" y="3134"/>
                    <a:pt x="1057" y="3020"/>
                  </a:cubicBezTo>
                  <a:lnTo>
                    <a:pt x="1057" y="1416"/>
                  </a:lnTo>
                  <a:lnTo>
                    <a:pt x="1208" y="1416"/>
                  </a:lnTo>
                  <a:cubicBezTo>
                    <a:pt x="1303" y="1416"/>
                    <a:pt x="1378" y="1397"/>
                    <a:pt x="1473" y="1359"/>
                  </a:cubicBezTo>
                  <a:cubicBezTo>
                    <a:pt x="1529" y="1340"/>
                    <a:pt x="1548" y="1284"/>
                    <a:pt x="1548" y="1171"/>
                  </a:cubicBezTo>
                  <a:cubicBezTo>
                    <a:pt x="1548" y="1038"/>
                    <a:pt x="1435" y="963"/>
                    <a:pt x="1208" y="963"/>
                  </a:cubicBezTo>
                  <a:lnTo>
                    <a:pt x="1057" y="963"/>
                  </a:lnTo>
                  <a:lnTo>
                    <a:pt x="1057" y="812"/>
                  </a:lnTo>
                  <a:cubicBezTo>
                    <a:pt x="1057" y="717"/>
                    <a:pt x="1076" y="623"/>
                    <a:pt x="1114" y="548"/>
                  </a:cubicBezTo>
                  <a:cubicBezTo>
                    <a:pt x="1145" y="485"/>
                    <a:pt x="1203" y="448"/>
                    <a:pt x="1275" y="448"/>
                  </a:cubicBezTo>
                  <a:cubicBezTo>
                    <a:pt x="1290" y="448"/>
                    <a:pt x="1306" y="450"/>
                    <a:pt x="1322" y="453"/>
                  </a:cubicBezTo>
                  <a:lnTo>
                    <a:pt x="1473" y="453"/>
                  </a:lnTo>
                  <a:cubicBezTo>
                    <a:pt x="1510" y="472"/>
                    <a:pt x="1548" y="472"/>
                    <a:pt x="1586" y="472"/>
                  </a:cubicBezTo>
                  <a:cubicBezTo>
                    <a:pt x="1643" y="472"/>
                    <a:pt x="1699" y="453"/>
                    <a:pt x="1718" y="415"/>
                  </a:cubicBezTo>
                  <a:cubicBezTo>
                    <a:pt x="1756" y="378"/>
                    <a:pt x="1775" y="321"/>
                    <a:pt x="1775" y="264"/>
                  </a:cubicBezTo>
                  <a:cubicBezTo>
                    <a:pt x="1775" y="95"/>
                    <a:pt x="1605" y="0"/>
                    <a:pt x="1246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6999500" y="4880841"/>
              <a:ext cx="42025" cy="61950"/>
            </a:xfrm>
            <a:custGeom>
              <a:avLst/>
              <a:gdLst/>
              <a:ahLst/>
              <a:cxnLst/>
              <a:rect l="l" t="t" r="r" b="b"/>
              <a:pathLst>
                <a:path w="1681" h="2478" extrusionOk="0">
                  <a:moveTo>
                    <a:pt x="302" y="0"/>
                  </a:moveTo>
                  <a:cubicBezTo>
                    <a:pt x="95" y="0"/>
                    <a:pt x="0" y="151"/>
                    <a:pt x="0" y="416"/>
                  </a:cubicBezTo>
                  <a:lnTo>
                    <a:pt x="0" y="2114"/>
                  </a:lnTo>
                  <a:cubicBezTo>
                    <a:pt x="0" y="2209"/>
                    <a:pt x="19" y="2303"/>
                    <a:pt x="95" y="2398"/>
                  </a:cubicBezTo>
                  <a:cubicBezTo>
                    <a:pt x="141" y="2444"/>
                    <a:pt x="201" y="2478"/>
                    <a:pt x="262" y="2478"/>
                  </a:cubicBezTo>
                  <a:cubicBezTo>
                    <a:pt x="276" y="2478"/>
                    <a:pt x="289" y="2476"/>
                    <a:pt x="302" y="2473"/>
                  </a:cubicBezTo>
                  <a:cubicBezTo>
                    <a:pt x="319" y="2476"/>
                    <a:pt x="335" y="2478"/>
                    <a:pt x="351" y="2478"/>
                  </a:cubicBezTo>
                  <a:cubicBezTo>
                    <a:pt x="423" y="2478"/>
                    <a:pt x="482" y="2444"/>
                    <a:pt x="529" y="2398"/>
                  </a:cubicBezTo>
                  <a:cubicBezTo>
                    <a:pt x="585" y="2303"/>
                    <a:pt x="623" y="2209"/>
                    <a:pt x="623" y="2114"/>
                  </a:cubicBezTo>
                  <a:lnTo>
                    <a:pt x="623" y="1605"/>
                  </a:lnTo>
                  <a:lnTo>
                    <a:pt x="604" y="1624"/>
                  </a:lnTo>
                  <a:cubicBezTo>
                    <a:pt x="604" y="1435"/>
                    <a:pt x="623" y="1265"/>
                    <a:pt x="623" y="1152"/>
                  </a:cubicBezTo>
                  <a:cubicBezTo>
                    <a:pt x="642" y="1038"/>
                    <a:pt x="661" y="925"/>
                    <a:pt x="680" y="812"/>
                  </a:cubicBezTo>
                  <a:cubicBezTo>
                    <a:pt x="718" y="736"/>
                    <a:pt x="755" y="661"/>
                    <a:pt x="831" y="604"/>
                  </a:cubicBezTo>
                  <a:cubicBezTo>
                    <a:pt x="887" y="548"/>
                    <a:pt x="963" y="529"/>
                    <a:pt x="1038" y="529"/>
                  </a:cubicBezTo>
                  <a:cubicBezTo>
                    <a:pt x="1114" y="529"/>
                    <a:pt x="1208" y="548"/>
                    <a:pt x="1284" y="567"/>
                  </a:cubicBezTo>
                  <a:cubicBezTo>
                    <a:pt x="1322" y="585"/>
                    <a:pt x="1378" y="604"/>
                    <a:pt x="1435" y="623"/>
                  </a:cubicBezTo>
                  <a:cubicBezTo>
                    <a:pt x="1510" y="623"/>
                    <a:pt x="1567" y="585"/>
                    <a:pt x="1605" y="548"/>
                  </a:cubicBezTo>
                  <a:cubicBezTo>
                    <a:pt x="1661" y="491"/>
                    <a:pt x="1680" y="434"/>
                    <a:pt x="1680" y="359"/>
                  </a:cubicBezTo>
                  <a:cubicBezTo>
                    <a:pt x="1680" y="246"/>
                    <a:pt x="1605" y="151"/>
                    <a:pt x="1510" y="113"/>
                  </a:cubicBezTo>
                  <a:cubicBezTo>
                    <a:pt x="1397" y="38"/>
                    <a:pt x="1265" y="0"/>
                    <a:pt x="1133" y="0"/>
                  </a:cubicBezTo>
                  <a:cubicBezTo>
                    <a:pt x="1020" y="0"/>
                    <a:pt x="906" y="38"/>
                    <a:pt x="812" y="113"/>
                  </a:cubicBezTo>
                  <a:cubicBezTo>
                    <a:pt x="736" y="189"/>
                    <a:pt x="661" y="283"/>
                    <a:pt x="604" y="397"/>
                  </a:cubicBezTo>
                  <a:cubicBezTo>
                    <a:pt x="604" y="283"/>
                    <a:pt x="567" y="189"/>
                    <a:pt x="529" y="113"/>
                  </a:cubicBezTo>
                  <a:cubicBezTo>
                    <a:pt x="472" y="38"/>
                    <a:pt x="378" y="0"/>
                    <a:pt x="302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7039125" y="4880716"/>
              <a:ext cx="59025" cy="62475"/>
            </a:xfrm>
            <a:custGeom>
              <a:avLst/>
              <a:gdLst/>
              <a:ahLst/>
              <a:cxnLst/>
              <a:rect l="l" t="t" r="r" b="b"/>
              <a:pathLst>
                <a:path w="2361" h="2499" extrusionOk="0">
                  <a:moveTo>
                    <a:pt x="1190" y="421"/>
                  </a:moveTo>
                  <a:cubicBezTo>
                    <a:pt x="1341" y="421"/>
                    <a:pt x="1492" y="477"/>
                    <a:pt x="1587" y="572"/>
                  </a:cubicBezTo>
                  <a:cubicBezTo>
                    <a:pt x="1700" y="704"/>
                    <a:pt x="1756" y="874"/>
                    <a:pt x="1756" y="1043"/>
                  </a:cubicBezTo>
                  <a:lnTo>
                    <a:pt x="643" y="1043"/>
                  </a:lnTo>
                  <a:cubicBezTo>
                    <a:pt x="643" y="874"/>
                    <a:pt x="718" y="723"/>
                    <a:pt x="831" y="572"/>
                  </a:cubicBezTo>
                  <a:cubicBezTo>
                    <a:pt x="926" y="477"/>
                    <a:pt x="1058" y="421"/>
                    <a:pt x="1190" y="421"/>
                  </a:cubicBezTo>
                  <a:close/>
                  <a:moveTo>
                    <a:pt x="1129" y="0"/>
                  </a:moveTo>
                  <a:cubicBezTo>
                    <a:pt x="980" y="0"/>
                    <a:pt x="842" y="34"/>
                    <a:pt x="718" y="81"/>
                  </a:cubicBezTo>
                  <a:cubicBezTo>
                    <a:pt x="567" y="137"/>
                    <a:pt x="435" y="232"/>
                    <a:pt x="341" y="345"/>
                  </a:cubicBezTo>
                  <a:cubicBezTo>
                    <a:pt x="227" y="458"/>
                    <a:pt x="152" y="590"/>
                    <a:pt x="95" y="741"/>
                  </a:cubicBezTo>
                  <a:cubicBezTo>
                    <a:pt x="39" y="892"/>
                    <a:pt x="20" y="1062"/>
                    <a:pt x="20" y="1251"/>
                  </a:cubicBezTo>
                  <a:cubicBezTo>
                    <a:pt x="1" y="1572"/>
                    <a:pt x="114" y="1912"/>
                    <a:pt x="341" y="2157"/>
                  </a:cubicBezTo>
                  <a:cubicBezTo>
                    <a:pt x="571" y="2369"/>
                    <a:pt x="883" y="2499"/>
                    <a:pt x="1201" y="2499"/>
                  </a:cubicBezTo>
                  <a:cubicBezTo>
                    <a:pt x="1223" y="2499"/>
                    <a:pt x="1244" y="2498"/>
                    <a:pt x="1266" y="2497"/>
                  </a:cubicBezTo>
                  <a:cubicBezTo>
                    <a:pt x="1417" y="2497"/>
                    <a:pt x="1568" y="2478"/>
                    <a:pt x="1719" y="2421"/>
                  </a:cubicBezTo>
                  <a:cubicBezTo>
                    <a:pt x="1832" y="2384"/>
                    <a:pt x="1945" y="2327"/>
                    <a:pt x="2058" y="2252"/>
                  </a:cubicBezTo>
                  <a:cubicBezTo>
                    <a:pt x="2134" y="2195"/>
                    <a:pt x="2191" y="2119"/>
                    <a:pt x="2247" y="2044"/>
                  </a:cubicBezTo>
                  <a:cubicBezTo>
                    <a:pt x="2285" y="1987"/>
                    <a:pt x="2304" y="1912"/>
                    <a:pt x="2304" y="1855"/>
                  </a:cubicBezTo>
                  <a:cubicBezTo>
                    <a:pt x="2323" y="1799"/>
                    <a:pt x="2285" y="1742"/>
                    <a:pt x="2247" y="1704"/>
                  </a:cubicBezTo>
                  <a:cubicBezTo>
                    <a:pt x="2209" y="1666"/>
                    <a:pt x="2153" y="1648"/>
                    <a:pt x="2096" y="1648"/>
                  </a:cubicBezTo>
                  <a:cubicBezTo>
                    <a:pt x="2058" y="1648"/>
                    <a:pt x="2002" y="1666"/>
                    <a:pt x="1964" y="1685"/>
                  </a:cubicBezTo>
                  <a:lnTo>
                    <a:pt x="1775" y="1855"/>
                  </a:lnTo>
                  <a:cubicBezTo>
                    <a:pt x="1738" y="1893"/>
                    <a:pt x="1681" y="1950"/>
                    <a:pt x="1624" y="1968"/>
                  </a:cubicBezTo>
                  <a:cubicBezTo>
                    <a:pt x="1568" y="2006"/>
                    <a:pt x="1511" y="2044"/>
                    <a:pt x="1454" y="2063"/>
                  </a:cubicBezTo>
                  <a:cubicBezTo>
                    <a:pt x="1379" y="2082"/>
                    <a:pt x="1322" y="2082"/>
                    <a:pt x="1247" y="2082"/>
                  </a:cubicBezTo>
                  <a:cubicBezTo>
                    <a:pt x="1133" y="2082"/>
                    <a:pt x="1039" y="2063"/>
                    <a:pt x="945" y="2006"/>
                  </a:cubicBezTo>
                  <a:cubicBezTo>
                    <a:pt x="850" y="1950"/>
                    <a:pt x="775" y="1855"/>
                    <a:pt x="737" y="1761"/>
                  </a:cubicBezTo>
                  <a:cubicBezTo>
                    <a:pt x="680" y="1648"/>
                    <a:pt x="643" y="1534"/>
                    <a:pt x="643" y="1402"/>
                  </a:cubicBezTo>
                  <a:lnTo>
                    <a:pt x="1851" y="1402"/>
                  </a:lnTo>
                  <a:cubicBezTo>
                    <a:pt x="1964" y="1402"/>
                    <a:pt x="2096" y="1383"/>
                    <a:pt x="2209" y="1327"/>
                  </a:cubicBezTo>
                  <a:cubicBezTo>
                    <a:pt x="2304" y="1270"/>
                    <a:pt x="2360" y="1138"/>
                    <a:pt x="2342" y="1025"/>
                  </a:cubicBezTo>
                  <a:cubicBezTo>
                    <a:pt x="2342" y="855"/>
                    <a:pt x="2304" y="685"/>
                    <a:pt x="2228" y="534"/>
                  </a:cubicBezTo>
                  <a:cubicBezTo>
                    <a:pt x="2134" y="383"/>
                    <a:pt x="2002" y="251"/>
                    <a:pt x="1832" y="156"/>
                  </a:cubicBezTo>
                  <a:cubicBezTo>
                    <a:pt x="1667" y="57"/>
                    <a:pt x="1488" y="2"/>
                    <a:pt x="1307" y="2"/>
                  </a:cubicBezTo>
                  <a:cubicBezTo>
                    <a:pt x="1281" y="2"/>
                    <a:pt x="1254" y="3"/>
                    <a:pt x="1228" y="5"/>
                  </a:cubicBezTo>
                  <a:cubicBezTo>
                    <a:pt x="1194" y="2"/>
                    <a:pt x="1162" y="0"/>
                    <a:pt x="1129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7102850" y="4880716"/>
              <a:ext cx="59000" cy="62475"/>
            </a:xfrm>
            <a:custGeom>
              <a:avLst/>
              <a:gdLst/>
              <a:ahLst/>
              <a:cxnLst/>
              <a:rect l="l" t="t" r="r" b="b"/>
              <a:pathLst>
                <a:path w="2360" h="2499" extrusionOk="0">
                  <a:moveTo>
                    <a:pt x="1189" y="421"/>
                  </a:moveTo>
                  <a:cubicBezTo>
                    <a:pt x="1340" y="421"/>
                    <a:pt x="1473" y="477"/>
                    <a:pt x="1586" y="572"/>
                  </a:cubicBezTo>
                  <a:cubicBezTo>
                    <a:pt x="1680" y="704"/>
                    <a:pt x="1756" y="874"/>
                    <a:pt x="1756" y="1043"/>
                  </a:cubicBezTo>
                  <a:lnTo>
                    <a:pt x="642" y="1043"/>
                  </a:lnTo>
                  <a:cubicBezTo>
                    <a:pt x="642" y="874"/>
                    <a:pt x="699" y="723"/>
                    <a:pt x="812" y="572"/>
                  </a:cubicBezTo>
                  <a:cubicBezTo>
                    <a:pt x="906" y="477"/>
                    <a:pt x="1057" y="421"/>
                    <a:pt x="1189" y="421"/>
                  </a:cubicBezTo>
                  <a:close/>
                  <a:moveTo>
                    <a:pt x="1118" y="0"/>
                  </a:moveTo>
                  <a:cubicBezTo>
                    <a:pt x="979" y="0"/>
                    <a:pt x="842" y="34"/>
                    <a:pt x="718" y="81"/>
                  </a:cubicBezTo>
                  <a:cubicBezTo>
                    <a:pt x="567" y="137"/>
                    <a:pt x="434" y="232"/>
                    <a:pt x="340" y="345"/>
                  </a:cubicBezTo>
                  <a:cubicBezTo>
                    <a:pt x="227" y="458"/>
                    <a:pt x="151" y="590"/>
                    <a:pt x="95" y="741"/>
                  </a:cubicBezTo>
                  <a:cubicBezTo>
                    <a:pt x="38" y="892"/>
                    <a:pt x="19" y="1062"/>
                    <a:pt x="19" y="1251"/>
                  </a:cubicBezTo>
                  <a:cubicBezTo>
                    <a:pt x="0" y="1572"/>
                    <a:pt x="114" y="1912"/>
                    <a:pt x="340" y="2157"/>
                  </a:cubicBezTo>
                  <a:cubicBezTo>
                    <a:pt x="570" y="2369"/>
                    <a:pt x="883" y="2499"/>
                    <a:pt x="1201" y="2499"/>
                  </a:cubicBezTo>
                  <a:cubicBezTo>
                    <a:pt x="1222" y="2499"/>
                    <a:pt x="1243" y="2498"/>
                    <a:pt x="1265" y="2497"/>
                  </a:cubicBezTo>
                  <a:cubicBezTo>
                    <a:pt x="1416" y="2497"/>
                    <a:pt x="1567" y="2478"/>
                    <a:pt x="1718" y="2421"/>
                  </a:cubicBezTo>
                  <a:cubicBezTo>
                    <a:pt x="1831" y="2384"/>
                    <a:pt x="1945" y="2327"/>
                    <a:pt x="2039" y="2252"/>
                  </a:cubicBezTo>
                  <a:cubicBezTo>
                    <a:pt x="2114" y="2195"/>
                    <a:pt x="2190" y="2119"/>
                    <a:pt x="2247" y="2044"/>
                  </a:cubicBezTo>
                  <a:cubicBezTo>
                    <a:pt x="2284" y="1987"/>
                    <a:pt x="2303" y="1912"/>
                    <a:pt x="2303" y="1855"/>
                  </a:cubicBezTo>
                  <a:cubicBezTo>
                    <a:pt x="2303" y="1799"/>
                    <a:pt x="2284" y="1742"/>
                    <a:pt x="2247" y="1704"/>
                  </a:cubicBezTo>
                  <a:cubicBezTo>
                    <a:pt x="2209" y="1666"/>
                    <a:pt x="2152" y="1648"/>
                    <a:pt x="2096" y="1648"/>
                  </a:cubicBezTo>
                  <a:cubicBezTo>
                    <a:pt x="2039" y="1648"/>
                    <a:pt x="2001" y="1666"/>
                    <a:pt x="1963" y="1685"/>
                  </a:cubicBezTo>
                  <a:lnTo>
                    <a:pt x="1775" y="1855"/>
                  </a:lnTo>
                  <a:cubicBezTo>
                    <a:pt x="1718" y="1893"/>
                    <a:pt x="1680" y="1950"/>
                    <a:pt x="1624" y="1968"/>
                  </a:cubicBezTo>
                  <a:cubicBezTo>
                    <a:pt x="1567" y="2006"/>
                    <a:pt x="1510" y="2044"/>
                    <a:pt x="1435" y="2063"/>
                  </a:cubicBezTo>
                  <a:cubicBezTo>
                    <a:pt x="1378" y="2082"/>
                    <a:pt x="1303" y="2082"/>
                    <a:pt x="1246" y="2082"/>
                  </a:cubicBezTo>
                  <a:cubicBezTo>
                    <a:pt x="1133" y="2082"/>
                    <a:pt x="1038" y="2063"/>
                    <a:pt x="944" y="2006"/>
                  </a:cubicBezTo>
                  <a:cubicBezTo>
                    <a:pt x="850" y="1950"/>
                    <a:pt x="774" y="1855"/>
                    <a:pt x="718" y="1761"/>
                  </a:cubicBezTo>
                  <a:cubicBezTo>
                    <a:pt x="661" y="1648"/>
                    <a:pt x="642" y="1534"/>
                    <a:pt x="642" y="1402"/>
                  </a:cubicBezTo>
                  <a:lnTo>
                    <a:pt x="1831" y="1402"/>
                  </a:lnTo>
                  <a:cubicBezTo>
                    <a:pt x="1963" y="1402"/>
                    <a:pt x="2096" y="1383"/>
                    <a:pt x="2209" y="1327"/>
                  </a:cubicBezTo>
                  <a:cubicBezTo>
                    <a:pt x="2303" y="1270"/>
                    <a:pt x="2360" y="1138"/>
                    <a:pt x="2341" y="1025"/>
                  </a:cubicBezTo>
                  <a:cubicBezTo>
                    <a:pt x="2341" y="855"/>
                    <a:pt x="2284" y="685"/>
                    <a:pt x="2209" y="534"/>
                  </a:cubicBezTo>
                  <a:cubicBezTo>
                    <a:pt x="2114" y="383"/>
                    <a:pt x="1982" y="251"/>
                    <a:pt x="1831" y="156"/>
                  </a:cubicBezTo>
                  <a:cubicBezTo>
                    <a:pt x="1666" y="57"/>
                    <a:pt x="1487" y="2"/>
                    <a:pt x="1294" y="2"/>
                  </a:cubicBezTo>
                  <a:cubicBezTo>
                    <a:pt x="1266" y="2"/>
                    <a:pt x="1237" y="3"/>
                    <a:pt x="1208" y="5"/>
                  </a:cubicBezTo>
                  <a:cubicBezTo>
                    <a:pt x="1178" y="2"/>
                    <a:pt x="1148" y="0"/>
                    <a:pt x="1118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7167500" y="4880841"/>
              <a:ext cx="60425" cy="84600"/>
            </a:xfrm>
            <a:custGeom>
              <a:avLst/>
              <a:gdLst/>
              <a:ahLst/>
              <a:cxnLst/>
              <a:rect l="l" t="t" r="r" b="b"/>
              <a:pathLst>
                <a:path w="2417" h="3384" extrusionOk="0">
                  <a:moveTo>
                    <a:pt x="1208" y="453"/>
                  </a:moveTo>
                  <a:cubicBezTo>
                    <a:pt x="1322" y="453"/>
                    <a:pt x="1416" y="491"/>
                    <a:pt x="1510" y="548"/>
                  </a:cubicBezTo>
                  <a:cubicBezTo>
                    <a:pt x="1605" y="623"/>
                    <a:pt x="1680" y="718"/>
                    <a:pt x="1718" y="812"/>
                  </a:cubicBezTo>
                  <a:cubicBezTo>
                    <a:pt x="1756" y="944"/>
                    <a:pt x="1794" y="1095"/>
                    <a:pt x="1794" y="1227"/>
                  </a:cubicBezTo>
                  <a:cubicBezTo>
                    <a:pt x="1794" y="1378"/>
                    <a:pt x="1756" y="1529"/>
                    <a:pt x="1699" y="1661"/>
                  </a:cubicBezTo>
                  <a:cubicBezTo>
                    <a:pt x="1661" y="1775"/>
                    <a:pt x="1586" y="1850"/>
                    <a:pt x="1492" y="1926"/>
                  </a:cubicBezTo>
                  <a:cubicBezTo>
                    <a:pt x="1416" y="1982"/>
                    <a:pt x="1322" y="2020"/>
                    <a:pt x="1208" y="2020"/>
                  </a:cubicBezTo>
                  <a:cubicBezTo>
                    <a:pt x="1057" y="2020"/>
                    <a:pt x="888" y="1945"/>
                    <a:pt x="793" y="1812"/>
                  </a:cubicBezTo>
                  <a:cubicBezTo>
                    <a:pt x="661" y="1643"/>
                    <a:pt x="604" y="1454"/>
                    <a:pt x="623" y="1246"/>
                  </a:cubicBezTo>
                  <a:cubicBezTo>
                    <a:pt x="604" y="1038"/>
                    <a:pt x="661" y="831"/>
                    <a:pt x="793" y="661"/>
                  </a:cubicBezTo>
                  <a:cubicBezTo>
                    <a:pt x="888" y="529"/>
                    <a:pt x="1057" y="453"/>
                    <a:pt x="1208" y="453"/>
                  </a:cubicBezTo>
                  <a:close/>
                  <a:moveTo>
                    <a:pt x="283" y="0"/>
                  </a:moveTo>
                  <a:cubicBezTo>
                    <a:pt x="208" y="0"/>
                    <a:pt x="132" y="19"/>
                    <a:pt x="76" y="95"/>
                  </a:cubicBezTo>
                  <a:cubicBezTo>
                    <a:pt x="38" y="151"/>
                    <a:pt x="0" y="246"/>
                    <a:pt x="0" y="340"/>
                  </a:cubicBezTo>
                  <a:lnTo>
                    <a:pt x="0" y="2983"/>
                  </a:lnTo>
                  <a:cubicBezTo>
                    <a:pt x="0" y="3077"/>
                    <a:pt x="19" y="3190"/>
                    <a:pt x="57" y="3285"/>
                  </a:cubicBezTo>
                  <a:cubicBezTo>
                    <a:pt x="104" y="3347"/>
                    <a:pt x="177" y="3384"/>
                    <a:pt x="254" y="3384"/>
                  </a:cubicBezTo>
                  <a:cubicBezTo>
                    <a:pt x="270" y="3384"/>
                    <a:pt x="286" y="3382"/>
                    <a:pt x="302" y="3379"/>
                  </a:cubicBezTo>
                  <a:cubicBezTo>
                    <a:pt x="491" y="3379"/>
                    <a:pt x="586" y="3247"/>
                    <a:pt x="586" y="2983"/>
                  </a:cubicBezTo>
                  <a:lnTo>
                    <a:pt x="586" y="2058"/>
                  </a:lnTo>
                  <a:cubicBezTo>
                    <a:pt x="680" y="2190"/>
                    <a:pt x="793" y="2284"/>
                    <a:pt x="925" y="2379"/>
                  </a:cubicBezTo>
                  <a:cubicBezTo>
                    <a:pt x="1050" y="2441"/>
                    <a:pt x="1176" y="2478"/>
                    <a:pt x="1301" y="2478"/>
                  </a:cubicBezTo>
                  <a:cubicBezTo>
                    <a:pt x="1327" y="2478"/>
                    <a:pt x="1352" y="2476"/>
                    <a:pt x="1378" y="2473"/>
                  </a:cubicBezTo>
                  <a:cubicBezTo>
                    <a:pt x="1510" y="2473"/>
                    <a:pt x="1661" y="2454"/>
                    <a:pt x="1775" y="2398"/>
                  </a:cubicBezTo>
                  <a:cubicBezTo>
                    <a:pt x="1907" y="2341"/>
                    <a:pt x="2020" y="2265"/>
                    <a:pt x="2115" y="2152"/>
                  </a:cubicBezTo>
                  <a:cubicBezTo>
                    <a:pt x="2209" y="2039"/>
                    <a:pt x="2284" y="1907"/>
                    <a:pt x="2322" y="1756"/>
                  </a:cubicBezTo>
                  <a:cubicBezTo>
                    <a:pt x="2379" y="1586"/>
                    <a:pt x="2417" y="1416"/>
                    <a:pt x="2417" y="1246"/>
                  </a:cubicBezTo>
                  <a:cubicBezTo>
                    <a:pt x="2417" y="1020"/>
                    <a:pt x="2360" y="793"/>
                    <a:pt x="2266" y="585"/>
                  </a:cubicBezTo>
                  <a:cubicBezTo>
                    <a:pt x="2190" y="397"/>
                    <a:pt x="2058" y="265"/>
                    <a:pt x="1888" y="151"/>
                  </a:cubicBezTo>
                  <a:cubicBezTo>
                    <a:pt x="1737" y="57"/>
                    <a:pt x="1567" y="0"/>
                    <a:pt x="1378" y="0"/>
                  </a:cubicBezTo>
                  <a:cubicBezTo>
                    <a:pt x="1227" y="0"/>
                    <a:pt x="1076" y="38"/>
                    <a:pt x="963" y="113"/>
                  </a:cubicBezTo>
                  <a:cubicBezTo>
                    <a:pt x="812" y="189"/>
                    <a:pt x="699" y="302"/>
                    <a:pt x="604" y="416"/>
                  </a:cubicBezTo>
                  <a:lnTo>
                    <a:pt x="604" y="340"/>
                  </a:lnTo>
                  <a:lnTo>
                    <a:pt x="586" y="340"/>
                  </a:lnTo>
                  <a:cubicBezTo>
                    <a:pt x="586" y="246"/>
                    <a:pt x="567" y="151"/>
                    <a:pt x="510" y="95"/>
                  </a:cubicBezTo>
                  <a:cubicBezTo>
                    <a:pt x="453" y="38"/>
                    <a:pt x="378" y="0"/>
                    <a:pt x="28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7234500" y="4858666"/>
              <a:ext cx="16075" cy="84475"/>
            </a:xfrm>
            <a:custGeom>
              <a:avLst/>
              <a:gdLst/>
              <a:ahLst/>
              <a:cxnLst/>
              <a:rect l="l" t="t" r="r" b="b"/>
              <a:pathLst>
                <a:path w="643" h="3379" extrusionOk="0">
                  <a:moveTo>
                    <a:pt x="341" y="0"/>
                  </a:moveTo>
                  <a:cubicBezTo>
                    <a:pt x="265" y="0"/>
                    <a:pt x="190" y="38"/>
                    <a:pt x="133" y="94"/>
                  </a:cubicBezTo>
                  <a:cubicBezTo>
                    <a:pt x="1" y="208"/>
                    <a:pt x="1" y="396"/>
                    <a:pt x="133" y="529"/>
                  </a:cubicBezTo>
                  <a:cubicBezTo>
                    <a:pt x="190" y="566"/>
                    <a:pt x="265" y="604"/>
                    <a:pt x="341" y="604"/>
                  </a:cubicBezTo>
                  <a:cubicBezTo>
                    <a:pt x="416" y="604"/>
                    <a:pt x="492" y="566"/>
                    <a:pt x="548" y="529"/>
                  </a:cubicBezTo>
                  <a:cubicBezTo>
                    <a:pt x="624" y="472"/>
                    <a:pt x="643" y="378"/>
                    <a:pt x="643" y="302"/>
                  </a:cubicBezTo>
                  <a:cubicBezTo>
                    <a:pt x="643" y="208"/>
                    <a:pt x="624" y="132"/>
                    <a:pt x="548" y="76"/>
                  </a:cubicBezTo>
                  <a:cubicBezTo>
                    <a:pt x="492" y="19"/>
                    <a:pt x="416" y="0"/>
                    <a:pt x="341" y="0"/>
                  </a:cubicBezTo>
                  <a:close/>
                  <a:moveTo>
                    <a:pt x="341" y="887"/>
                  </a:moveTo>
                  <a:cubicBezTo>
                    <a:pt x="246" y="887"/>
                    <a:pt x="171" y="906"/>
                    <a:pt x="114" y="982"/>
                  </a:cubicBezTo>
                  <a:cubicBezTo>
                    <a:pt x="57" y="1057"/>
                    <a:pt x="20" y="1152"/>
                    <a:pt x="20" y="1246"/>
                  </a:cubicBezTo>
                  <a:lnTo>
                    <a:pt x="20" y="3001"/>
                  </a:lnTo>
                  <a:cubicBezTo>
                    <a:pt x="20" y="3096"/>
                    <a:pt x="57" y="3190"/>
                    <a:pt x="114" y="3285"/>
                  </a:cubicBezTo>
                  <a:cubicBezTo>
                    <a:pt x="171" y="3341"/>
                    <a:pt x="246" y="3379"/>
                    <a:pt x="341" y="3379"/>
                  </a:cubicBezTo>
                  <a:cubicBezTo>
                    <a:pt x="416" y="3379"/>
                    <a:pt x="492" y="3341"/>
                    <a:pt x="548" y="3285"/>
                  </a:cubicBezTo>
                  <a:cubicBezTo>
                    <a:pt x="624" y="3209"/>
                    <a:pt x="643" y="3096"/>
                    <a:pt x="643" y="3001"/>
                  </a:cubicBezTo>
                  <a:lnTo>
                    <a:pt x="643" y="1227"/>
                  </a:lnTo>
                  <a:cubicBezTo>
                    <a:pt x="643" y="1133"/>
                    <a:pt x="624" y="1038"/>
                    <a:pt x="548" y="982"/>
                  </a:cubicBezTo>
                  <a:cubicBezTo>
                    <a:pt x="492" y="925"/>
                    <a:pt x="416" y="887"/>
                    <a:pt x="341" y="887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7262825" y="4858066"/>
              <a:ext cx="52875" cy="85075"/>
            </a:xfrm>
            <a:custGeom>
              <a:avLst/>
              <a:gdLst/>
              <a:ahLst/>
              <a:cxnLst/>
              <a:rect l="l" t="t" r="r" b="b"/>
              <a:pathLst>
                <a:path w="2115" h="3403" extrusionOk="0">
                  <a:moveTo>
                    <a:pt x="273" y="0"/>
                  </a:moveTo>
                  <a:cubicBezTo>
                    <a:pt x="196" y="0"/>
                    <a:pt x="123" y="37"/>
                    <a:pt x="76" y="100"/>
                  </a:cubicBezTo>
                  <a:cubicBezTo>
                    <a:pt x="19" y="194"/>
                    <a:pt x="0" y="307"/>
                    <a:pt x="0" y="420"/>
                  </a:cubicBezTo>
                  <a:lnTo>
                    <a:pt x="0" y="3025"/>
                  </a:lnTo>
                  <a:cubicBezTo>
                    <a:pt x="0" y="3120"/>
                    <a:pt x="19" y="3233"/>
                    <a:pt x="95" y="3309"/>
                  </a:cubicBezTo>
                  <a:cubicBezTo>
                    <a:pt x="133" y="3365"/>
                    <a:pt x="227" y="3403"/>
                    <a:pt x="302" y="3403"/>
                  </a:cubicBezTo>
                  <a:cubicBezTo>
                    <a:pt x="397" y="3403"/>
                    <a:pt x="472" y="3365"/>
                    <a:pt x="529" y="3309"/>
                  </a:cubicBezTo>
                  <a:cubicBezTo>
                    <a:pt x="586" y="3233"/>
                    <a:pt x="623" y="3139"/>
                    <a:pt x="623" y="3025"/>
                  </a:cubicBezTo>
                  <a:lnTo>
                    <a:pt x="623" y="2554"/>
                  </a:lnTo>
                  <a:lnTo>
                    <a:pt x="944" y="2233"/>
                  </a:lnTo>
                  <a:lnTo>
                    <a:pt x="1492" y="3120"/>
                  </a:lnTo>
                  <a:cubicBezTo>
                    <a:pt x="1529" y="3195"/>
                    <a:pt x="1586" y="3271"/>
                    <a:pt x="1643" y="3346"/>
                  </a:cubicBezTo>
                  <a:cubicBezTo>
                    <a:pt x="1699" y="3384"/>
                    <a:pt x="1756" y="3403"/>
                    <a:pt x="1813" y="3403"/>
                  </a:cubicBezTo>
                  <a:cubicBezTo>
                    <a:pt x="1907" y="3403"/>
                    <a:pt x="1982" y="3365"/>
                    <a:pt x="2039" y="3327"/>
                  </a:cubicBezTo>
                  <a:cubicBezTo>
                    <a:pt x="2096" y="3252"/>
                    <a:pt x="2115" y="3176"/>
                    <a:pt x="2115" y="3082"/>
                  </a:cubicBezTo>
                  <a:cubicBezTo>
                    <a:pt x="2115" y="3044"/>
                    <a:pt x="2096" y="3007"/>
                    <a:pt x="2077" y="2969"/>
                  </a:cubicBezTo>
                  <a:cubicBezTo>
                    <a:pt x="2058" y="2931"/>
                    <a:pt x="2020" y="2874"/>
                    <a:pt x="1982" y="2799"/>
                  </a:cubicBezTo>
                  <a:lnTo>
                    <a:pt x="1360" y="1817"/>
                  </a:lnTo>
                  <a:lnTo>
                    <a:pt x="1680" y="1515"/>
                  </a:lnTo>
                  <a:cubicBezTo>
                    <a:pt x="1850" y="1383"/>
                    <a:pt x="1926" y="1251"/>
                    <a:pt x="1926" y="1157"/>
                  </a:cubicBezTo>
                  <a:cubicBezTo>
                    <a:pt x="1926" y="1100"/>
                    <a:pt x="1907" y="1024"/>
                    <a:pt x="1850" y="987"/>
                  </a:cubicBezTo>
                  <a:cubicBezTo>
                    <a:pt x="1794" y="930"/>
                    <a:pt x="1737" y="911"/>
                    <a:pt x="1662" y="911"/>
                  </a:cubicBezTo>
                  <a:cubicBezTo>
                    <a:pt x="1605" y="911"/>
                    <a:pt x="1548" y="930"/>
                    <a:pt x="1492" y="968"/>
                  </a:cubicBezTo>
                  <a:cubicBezTo>
                    <a:pt x="1416" y="1006"/>
                    <a:pt x="1360" y="1081"/>
                    <a:pt x="1303" y="1138"/>
                  </a:cubicBezTo>
                  <a:lnTo>
                    <a:pt x="623" y="1874"/>
                  </a:lnTo>
                  <a:lnTo>
                    <a:pt x="623" y="383"/>
                  </a:lnTo>
                  <a:cubicBezTo>
                    <a:pt x="642" y="288"/>
                    <a:pt x="604" y="175"/>
                    <a:pt x="548" y="100"/>
                  </a:cubicBezTo>
                  <a:cubicBezTo>
                    <a:pt x="491" y="24"/>
                    <a:pt x="397" y="5"/>
                    <a:pt x="321" y="5"/>
                  </a:cubicBezTo>
                  <a:cubicBezTo>
                    <a:pt x="305" y="2"/>
                    <a:pt x="289" y="0"/>
                    <a:pt x="27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7324650" y="4926141"/>
              <a:ext cx="17950" cy="17000"/>
            </a:xfrm>
            <a:custGeom>
              <a:avLst/>
              <a:gdLst/>
              <a:ahLst/>
              <a:cxnLst/>
              <a:rect l="l" t="t" r="r" b="b"/>
              <a:pathLst>
                <a:path w="718" h="680" extrusionOk="0">
                  <a:moveTo>
                    <a:pt x="340" y="0"/>
                  </a:moveTo>
                  <a:cubicBezTo>
                    <a:pt x="246" y="0"/>
                    <a:pt x="170" y="38"/>
                    <a:pt x="114" y="95"/>
                  </a:cubicBezTo>
                  <a:cubicBezTo>
                    <a:pt x="38" y="170"/>
                    <a:pt x="0" y="246"/>
                    <a:pt x="0" y="340"/>
                  </a:cubicBezTo>
                  <a:cubicBezTo>
                    <a:pt x="0" y="435"/>
                    <a:pt x="38" y="529"/>
                    <a:pt x="114" y="586"/>
                  </a:cubicBezTo>
                  <a:cubicBezTo>
                    <a:pt x="170" y="642"/>
                    <a:pt x="265" y="680"/>
                    <a:pt x="340" y="680"/>
                  </a:cubicBezTo>
                  <a:cubicBezTo>
                    <a:pt x="434" y="680"/>
                    <a:pt x="510" y="642"/>
                    <a:pt x="585" y="586"/>
                  </a:cubicBezTo>
                  <a:cubicBezTo>
                    <a:pt x="718" y="453"/>
                    <a:pt x="718" y="227"/>
                    <a:pt x="585" y="95"/>
                  </a:cubicBezTo>
                  <a:cubicBezTo>
                    <a:pt x="510" y="38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7351075" y="4880166"/>
              <a:ext cx="58550" cy="62175"/>
            </a:xfrm>
            <a:custGeom>
              <a:avLst/>
              <a:gdLst/>
              <a:ahLst/>
              <a:cxnLst/>
              <a:rect l="l" t="t" r="r" b="b"/>
              <a:pathLst>
                <a:path w="2342" h="2487" extrusionOk="0">
                  <a:moveTo>
                    <a:pt x="1256" y="0"/>
                  </a:moveTo>
                  <a:cubicBezTo>
                    <a:pt x="1025" y="0"/>
                    <a:pt x="795" y="55"/>
                    <a:pt x="586" y="159"/>
                  </a:cubicBezTo>
                  <a:cubicBezTo>
                    <a:pt x="397" y="273"/>
                    <a:pt x="265" y="424"/>
                    <a:pt x="170" y="612"/>
                  </a:cubicBezTo>
                  <a:cubicBezTo>
                    <a:pt x="57" y="820"/>
                    <a:pt x="19" y="1047"/>
                    <a:pt x="19" y="1273"/>
                  </a:cubicBezTo>
                  <a:cubicBezTo>
                    <a:pt x="0" y="1594"/>
                    <a:pt x="114" y="1915"/>
                    <a:pt x="340" y="2160"/>
                  </a:cubicBezTo>
                  <a:cubicBezTo>
                    <a:pt x="550" y="2371"/>
                    <a:pt x="842" y="2483"/>
                    <a:pt x="1154" y="2483"/>
                  </a:cubicBezTo>
                  <a:cubicBezTo>
                    <a:pt x="1179" y="2483"/>
                    <a:pt x="1203" y="2483"/>
                    <a:pt x="1227" y="2481"/>
                  </a:cubicBezTo>
                  <a:cubicBezTo>
                    <a:pt x="1255" y="2485"/>
                    <a:pt x="1283" y="2486"/>
                    <a:pt x="1312" y="2486"/>
                  </a:cubicBezTo>
                  <a:cubicBezTo>
                    <a:pt x="1440" y="2486"/>
                    <a:pt x="1576" y="2455"/>
                    <a:pt x="1699" y="2425"/>
                  </a:cubicBezTo>
                  <a:cubicBezTo>
                    <a:pt x="1831" y="2387"/>
                    <a:pt x="1945" y="2311"/>
                    <a:pt x="2058" y="2236"/>
                  </a:cubicBezTo>
                  <a:cubicBezTo>
                    <a:pt x="2133" y="2160"/>
                    <a:pt x="2209" y="2085"/>
                    <a:pt x="2266" y="1990"/>
                  </a:cubicBezTo>
                  <a:cubicBezTo>
                    <a:pt x="2303" y="1915"/>
                    <a:pt x="2322" y="1839"/>
                    <a:pt x="2322" y="1764"/>
                  </a:cubicBezTo>
                  <a:lnTo>
                    <a:pt x="2341" y="1745"/>
                  </a:lnTo>
                  <a:cubicBezTo>
                    <a:pt x="2341" y="1670"/>
                    <a:pt x="2303" y="1594"/>
                    <a:pt x="2266" y="1556"/>
                  </a:cubicBezTo>
                  <a:cubicBezTo>
                    <a:pt x="2228" y="1500"/>
                    <a:pt x="2152" y="1462"/>
                    <a:pt x="2077" y="1462"/>
                  </a:cubicBezTo>
                  <a:cubicBezTo>
                    <a:pt x="2020" y="1462"/>
                    <a:pt x="1964" y="1481"/>
                    <a:pt x="1926" y="1537"/>
                  </a:cubicBezTo>
                  <a:cubicBezTo>
                    <a:pt x="1869" y="1575"/>
                    <a:pt x="1831" y="1632"/>
                    <a:pt x="1794" y="1688"/>
                  </a:cubicBezTo>
                  <a:cubicBezTo>
                    <a:pt x="1737" y="1802"/>
                    <a:pt x="1661" y="1877"/>
                    <a:pt x="1567" y="1953"/>
                  </a:cubicBezTo>
                  <a:cubicBezTo>
                    <a:pt x="1473" y="2009"/>
                    <a:pt x="1359" y="2028"/>
                    <a:pt x="1246" y="2028"/>
                  </a:cubicBezTo>
                  <a:cubicBezTo>
                    <a:pt x="1152" y="2028"/>
                    <a:pt x="1076" y="2009"/>
                    <a:pt x="1001" y="1972"/>
                  </a:cubicBezTo>
                  <a:cubicBezTo>
                    <a:pt x="925" y="1953"/>
                    <a:pt x="850" y="1896"/>
                    <a:pt x="793" y="1821"/>
                  </a:cubicBezTo>
                  <a:cubicBezTo>
                    <a:pt x="737" y="1764"/>
                    <a:pt x="699" y="1670"/>
                    <a:pt x="680" y="1594"/>
                  </a:cubicBezTo>
                  <a:cubicBezTo>
                    <a:pt x="642" y="1481"/>
                    <a:pt x="642" y="1386"/>
                    <a:pt x="642" y="1273"/>
                  </a:cubicBezTo>
                  <a:cubicBezTo>
                    <a:pt x="623" y="1065"/>
                    <a:pt x="680" y="858"/>
                    <a:pt x="793" y="688"/>
                  </a:cubicBezTo>
                  <a:cubicBezTo>
                    <a:pt x="906" y="556"/>
                    <a:pt x="1057" y="480"/>
                    <a:pt x="1246" y="480"/>
                  </a:cubicBezTo>
                  <a:cubicBezTo>
                    <a:pt x="1341" y="480"/>
                    <a:pt x="1454" y="499"/>
                    <a:pt x="1548" y="556"/>
                  </a:cubicBezTo>
                  <a:cubicBezTo>
                    <a:pt x="1643" y="631"/>
                    <a:pt x="1718" y="726"/>
                    <a:pt x="1775" y="820"/>
                  </a:cubicBezTo>
                  <a:cubicBezTo>
                    <a:pt x="1813" y="877"/>
                    <a:pt x="1850" y="914"/>
                    <a:pt x="1888" y="952"/>
                  </a:cubicBezTo>
                  <a:cubicBezTo>
                    <a:pt x="1926" y="971"/>
                    <a:pt x="1982" y="990"/>
                    <a:pt x="2020" y="990"/>
                  </a:cubicBezTo>
                  <a:cubicBezTo>
                    <a:pt x="2096" y="990"/>
                    <a:pt x="2171" y="971"/>
                    <a:pt x="2228" y="914"/>
                  </a:cubicBezTo>
                  <a:cubicBezTo>
                    <a:pt x="2266" y="858"/>
                    <a:pt x="2303" y="801"/>
                    <a:pt x="2303" y="726"/>
                  </a:cubicBezTo>
                  <a:cubicBezTo>
                    <a:pt x="2303" y="650"/>
                    <a:pt x="2266" y="556"/>
                    <a:pt x="2228" y="480"/>
                  </a:cubicBezTo>
                  <a:cubicBezTo>
                    <a:pt x="2171" y="405"/>
                    <a:pt x="2096" y="310"/>
                    <a:pt x="2020" y="254"/>
                  </a:cubicBezTo>
                  <a:cubicBezTo>
                    <a:pt x="1926" y="178"/>
                    <a:pt x="1813" y="122"/>
                    <a:pt x="1680" y="65"/>
                  </a:cubicBezTo>
                  <a:cubicBezTo>
                    <a:pt x="1543" y="21"/>
                    <a:pt x="1399" y="0"/>
                    <a:pt x="1256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7413825" y="4880841"/>
              <a:ext cx="61375" cy="62300"/>
            </a:xfrm>
            <a:custGeom>
              <a:avLst/>
              <a:gdLst/>
              <a:ahLst/>
              <a:cxnLst/>
              <a:rect l="l" t="t" r="r" b="b"/>
              <a:pathLst>
                <a:path w="2455" h="2492" extrusionOk="0">
                  <a:moveTo>
                    <a:pt x="1247" y="453"/>
                  </a:moveTo>
                  <a:cubicBezTo>
                    <a:pt x="1417" y="453"/>
                    <a:pt x="1568" y="529"/>
                    <a:pt x="1681" y="661"/>
                  </a:cubicBezTo>
                  <a:cubicBezTo>
                    <a:pt x="1794" y="831"/>
                    <a:pt x="1851" y="1038"/>
                    <a:pt x="1851" y="1246"/>
                  </a:cubicBezTo>
                  <a:cubicBezTo>
                    <a:pt x="1851" y="1454"/>
                    <a:pt x="1794" y="1661"/>
                    <a:pt x="1681" y="1812"/>
                  </a:cubicBezTo>
                  <a:cubicBezTo>
                    <a:pt x="1568" y="1963"/>
                    <a:pt x="1417" y="2039"/>
                    <a:pt x="1247" y="2039"/>
                  </a:cubicBezTo>
                  <a:cubicBezTo>
                    <a:pt x="1115" y="2039"/>
                    <a:pt x="1020" y="2001"/>
                    <a:pt x="926" y="1945"/>
                  </a:cubicBezTo>
                  <a:cubicBezTo>
                    <a:pt x="832" y="1869"/>
                    <a:pt x="756" y="1775"/>
                    <a:pt x="718" y="1661"/>
                  </a:cubicBezTo>
                  <a:cubicBezTo>
                    <a:pt x="662" y="1529"/>
                    <a:pt x="624" y="1378"/>
                    <a:pt x="643" y="1246"/>
                  </a:cubicBezTo>
                  <a:cubicBezTo>
                    <a:pt x="624" y="1095"/>
                    <a:pt x="662" y="963"/>
                    <a:pt x="718" y="812"/>
                  </a:cubicBezTo>
                  <a:cubicBezTo>
                    <a:pt x="756" y="718"/>
                    <a:pt x="832" y="604"/>
                    <a:pt x="926" y="548"/>
                  </a:cubicBezTo>
                  <a:cubicBezTo>
                    <a:pt x="1020" y="491"/>
                    <a:pt x="1134" y="453"/>
                    <a:pt x="1247" y="453"/>
                  </a:cubicBezTo>
                  <a:close/>
                  <a:moveTo>
                    <a:pt x="1247" y="0"/>
                  </a:moveTo>
                  <a:cubicBezTo>
                    <a:pt x="1058" y="0"/>
                    <a:pt x="888" y="38"/>
                    <a:pt x="737" y="95"/>
                  </a:cubicBezTo>
                  <a:cubicBezTo>
                    <a:pt x="586" y="151"/>
                    <a:pt x="454" y="227"/>
                    <a:pt x="360" y="340"/>
                  </a:cubicBezTo>
                  <a:cubicBezTo>
                    <a:pt x="246" y="453"/>
                    <a:pt x="171" y="585"/>
                    <a:pt x="114" y="736"/>
                  </a:cubicBezTo>
                  <a:cubicBezTo>
                    <a:pt x="1" y="1057"/>
                    <a:pt x="1" y="1416"/>
                    <a:pt x="114" y="1756"/>
                  </a:cubicBezTo>
                  <a:cubicBezTo>
                    <a:pt x="171" y="1888"/>
                    <a:pt x="246" y="2039"/>
                    <a:pt x="360" y="2152"/>
                  </a:cubicBezTo>
                  <a:cubicBezTo>
                    <a:pt x="473" y="2265"/>
                    <a:pt x="605" y="2341"/>
                    <a:pt x="756" y="2398"/>
                  </a:cubicBezTo>
                  <a:cubicBezTo>
                    <a:pt x="907" y="2454"/>
                    <a:pt x="1077" y="2492"/>
                    <a:pt x="1247" y="2492"/>
                  </a:cubicBezTo>
                  <a:cubicBezTo>
                    <a:pt x="1417" y="2492"/>
                    <a:pt x="1587" y="2454"/>
                    <a:pt x="1756" y="2398"/>
                  </a:cubicBezTo>
                  <a:cubicBezTo>
                    <a:pt x="1907" y="2341"/>
                    <a:pt x="2021" y="2265"/>
                    <a:pt x="2134" y="2152"/>
                  </a:cubicBezTo>
                  <a:cubicBezTo>
                    <a:pt x="2247" y="2039"/>
                    <a:pt x="2323" y="1888"/>
                    <a:pt x="2379" y="1756"/>
                  </a:cubicBezTo>
                  <a:cubicBezTo>
                    <a:pt x="2436" y="1586"/>
                    <a:pt x="2455" y="1416"/>
                    <a:pt x="2455" y="1246"/>
                  </a:cubicBezTo>
                  <a:cubicBezTo>
                    <a:pt x="2455" y="1076"/>
                    <a:pt x="2436" y="906"/>
                    <a:pt x="2379" y="736"/>
                  </a:cubicBezTo>
                  <a:cubicBezTo>
                    <a:pt x="2266" y="434"/>
                    <a:pt x="2040" y="208"/>
                    <a:pt x="1738" y="95"/>
                  </a:cubicBezTo>
                  <a:cubicBezTo>
                    <a:pt x="1587" y="38"/>
                    <a:pt x="1417" y="0"/>
                    <a:pt x="1247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7481325" y="4880841"/>
              <a:ext cx="87800" cy="62425"/>
            </a:xfrm>
            <a:custGeom>
              <a:avLst/>
              <a:gdLst/>
              <a:ahLst/>
              <a:cxnLst/>
              <a:rect l="l" t="t" r="r" b="b"/>
              <a:pathLst>
                <a:path w="3512" h="2497" extrusionOk="0">
                  <a:moveTo>
                    <a:pt x="302" y="0"/>
                  </a:moveTo>
                  <a:cubicBezTo>
                    <a:pt x="227" y="0"/>
                    <a:pt x="132" y="38"/>
                    <a:pt x="95" y="95"/>
                  </a:cubicBezTo>
                  <a:cubicBezTo>
                    <a:pt x="38" y="170"/>
                    <a:pt x="0" y="265"/>
                    <a:pt x="0" y="359"/>
                  </a:cubicBezTo>
                  <a:lnTo>
                    <a:pt x="0" y="2114"/>
                  </a:lnTo>
                  <a:cubicBezTo>
                    <a:pt x="0" y="2209"/>
                    <a:pt x="38" y="2303"/>
                    <a:pt x="95" y="2398"/>
                  </a:cubicBezTo>
                  <a:cubicBezTo>
                    <a:pt x="161" y="2464"/>
                    <a:pt x="246" y="2497"/>
                    <a:pt x="328" y="2497"/>
                  </a:cubicBezTo>
                  <a:cubicBezTo>
                    <a:pt x="411" y="2497"/>
                    <a:pt x="491" y="2464"/>
                    <a:pt x="548" y="2398"/>
                  </a:cubicBezTo>
                  <a:cubicBezTo>
                    <a:pt x="623" y="2303"/>
                    <a:pt x="642" y="2209"/>
                    <a:pt x="642" y="2114"/>
                  </a:cubicBezTo>
                  <a:lnTo>
                    <a:pt x="642" y="1284"/>
                  </a:lnTo>
                  <a:cubicBezTo>
                    <a:pt x="623" y="1076"/>
                    <a:pt x="661" y="869"/>
                    <a:pt x="736" y="680"/>
                  </a:cubicBezTo>
                  <a:cubicBezTo>
                    <a:pt x="806" y="559"/>
                    <a:pt x="938" y="470"/>
                    <a:pt x="1090" y="470"/>
                  </a:cubicBezTo>
                  <a:cubicBezTo>
                    <a:pt x="1104" y="470"/>
                    <a:pt x="1118" y="471"/>
                    <a:pt x="1133" y="472"/>
                  </a:cubicBezTo>
                  <a:cubicBezTo>
                    <a:pt x="1208" y="472"/>
                    <a:pt x="1284" y="510"/>
                    <a:pt x="1359" y="567"/>
                  </a:cubicBezTo>
                  <a:cubicBezTo>
                    <a:pt x="1397" y="623"/>
                    <a:pt x="1435" y="699"/>
                    <a:pt x="1435" y="774"/>
                  </a:cubicBezTo>
                  <a:cubicBezTo>
                    <a:pt x="1454" y="887"/>
                    <a:pt x="1454" y="1001"/>
                    <a:pt x="1454" y="1133"/>
                  </a:cubicBezTo>
                  <a:lnTo>
                    <a:pt x="1454" y="2096"/>
                  </a:lnTo>
                  <a:cubicBezTo>
                    <a:pt x="1435" y="2209"/>
                    <a:pt x="1473" y="2303"/>
                    <a:pt x="1529" y="2398"/>
                  </a:cubicBezTo>
                  <a:cubicBezTo>
                    <a:pt x="1586" y="2454"/>
                    <a:pt x="1680" y="2492"/>
                    <a:pt x="1775" y="2492"/>
                  </a:cubicBezTo>
                  <a:cubicBezTo>
                    <a:pt x="1869" y="2492"/>
                    <a:pt x="1945" y="2454"/>
                    <a:pt x="2001" y="2398"/>
                  </a:cubicBezTo>
                  <a:cubicBezTo>
                    <a:pt x="2077" y="2303"/>
                    <a:pt x="2096" y="2209"/>
                    <a:pt x="2096" y="2096"/>
                  </a:cubicBezTo>
                  <a:lnTo>
                    <a:pt x="2096" y="1284"/>
                  </a:lnTo>
                  <a:lnTo>
                    <a:pt x="2058" y="1303"/>
                  </a:lnTo>
                  <a:cubicBezTo>
                    <a:pt x="2058" y="1114"/>
                    <a:pt x="2077" y="925"/>
                    <a:pt x="2133" y="755"/>
                  </a:cubicBezTo>
                  <a:cubicBezTo>
                    <a:pt x="2171" y="680"/>
                    <a:pt x="2228" y="604"/>
                    <a:pt x="2303" y="567"/>
                  </a:cubicBezTo>
                  <a:cubicBezTo>
                    <a:pt x="2360" y="510"/>
                    <a:pt x="2454" y="491"/>
                    <a:pt x="2530" y="491"/>
                  </a:cubicBezTo>
                  <a:cubicBezTo>
                    <a:pt x="2546" y="488"/>
                    <a:pt x="2563" y="486"/>
                    <a:pt x="2578" y="486"/>
                  </a:cubicBezTo>
                  <a:cubicBezTo>
                    <a:pt x="2651" y="486"/>
                    <a:pt x="2713" y="520"/>
                    <a:pt x="2775" y="567"/>
                  </a:cubicBezTo>
                  <a:cubicBezTo>
                    <a:pt x="2813" y="623"/>
                    <a:pt x="2851" y="699"/>
                    <a:pt x="2851" y="774"/>
                  </a:cubicBezTo>
                  <a:cubicBezTo>
                    <a:pt x="2870" y="869"/>
                    <a:pt x="2870" y="982"/>
                    <a:pt x="2870" y="1095"/>
                  </a:cubicBezTo>
                  <a:lnTo>
                    <a:pt x="2870" y="2114"/>
                  </a:lnTo>
                  <a:cubicBezTo>
                    <a:pt x="2870" y="2209"/>
                    <a:pt x="2907" y="2322"/>
                    <a:pt x="2964" y="2398"/>
                  </a:cubicBezTo>
                  <a:cubicBezTo>
                    <a:pt x="3030" y="2464"/>
                    <a:pt x="3115" y="2497"/>
                    <a:pt x="3198" y="2497"/>
                  </a:cubicBezTo>
                  <a:cubicBezTo>
                    <a:pt x="3280" y="2497"/>
                    <a:pt x="3360" y="2464"/>
                    <a:pt x="3417" y="2398"/>
                  </a:cubicBezTo>
                  <a:cubicBezTo>
                    <a:pt x="3492" y="2322"/>
                    <a:pt x="3511" y="2209"/>
                    <a:pt x="3511" y="2114"/>
                  </a:cubicBezTo>
                  <a:lnTo>
                    <a:pt x="3511" y="925"/>
                  </a:lnTo>
                  <a:cubicBezTo>
                    <a:pt x="3511" y="736"/>
                    <a:pt x="3492" y="567"/>
                    <a:pt x="3436" y="397"/>
                  </a:cubicBezTo>
                  <a:cubicBezTo>
                    <a:pt x="3379" y="265"/>
                    <a:pt x="3285" y="170"/>
                    <a:pt x="3153" y="113"/>
                  </a:cubicBezTo>
                  <a:cubicBezTo>
                    <a:pt x="3043" y="51"/>
                    <a:pt x="2921" y="14"/>
                    <a:pt x="2796" y="14"/>
                  </a:cubicBezTo>
                  <a:cubicBezTo>
                    <a:pt x="2770" y="14"/>
                    <a:pt x="2744" y="16"/>
                    <a:pt x="2719" y="19"/>
                  </a:cubicBezTo>
                  <a:cubicBezTo>
                    <a:pt x="2586" y="19"/>
                    <a:pt x="2454" y="38"/>
                    <a:pt x="2341" y="113"/>
                  </a:cubicBezTo>
                  <a:cubicBezTo>
                    <a:pt x="2209" y="170"/>
                    <a:pt x="2096" y="265"/>
                    <a:pt x="2001" y="378"/>
                  </a:cubicBezTo>
                  <a:cubicBezTo>
                    <a:pt x="1945" y="265"/>
                    <a:pt x="1850" y="170"/>
                    <a:pt x="1737" y="113"/>
                  </a:cubicBezTo>
                  <a:cubicBezTo>
                    <a:pt x="1627" y="51"/>
                    <a:pt x="1518" y="14"/>
                    <a:pt x="1409" y="14"/>
                  </a:cubicBezTo>
                  <a:cubicBezTo>
                    <a:pt x="1386" y="14"/>
                    <a:pt x="1363" y="16"/>
                    <a:pt x="1341" y="19"/>
                  </a:cubicBezTo>
                  <a:cubicBezTo>
                    <a:pt x="1190" y="19"/>
                    <a:pt x="1057" y="38"/>
                    <a:pt x="925" y="113"/>
                  </a:cubicBezTo>
                  <a:cubicBezTo>
                    <a:pt x="793" y="170"/>
                    <a:pt x="680" y="265"/>
                    <a:pt x="585" y="378"/>
                  </a:cubicBezTo>
                  <a:lnTo>
                    <a:pt x="585" y="321"/>
                  </a:lnTo>
                  <a:cubicBezTo>
                    <a:pt x="604" y="246"/>
                    <a:pt x="567" y="151"/>
                    <a:pt x="510" y="95"/>
                  </a:cubicBezTo>
                  <a:cubicBezTo>
                    <a:pt x="453" y="38"/>
                    <a:pt x="378" y="0"/>
                    <a:pt x="302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6821575" y="490821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6821575" y="4909141"/>
              <a:ext cx="975" cy="3800"/>
            </a:xfrm>
            <a:custGeom>
              <a:avLst/>
              <a:gdLst/>
              <a:ahLst/>
              <a:cxnLst/>
              <a:rect l="l" t="t" r="r" b="b"/>
              <a:pathLst>
                <a:path w="39" h="152" extrusionOk="0">
                  <a:moveTo>
                    <a:pt x="1" y="1"/>
                  </a:moveTo>
                  <a:cubicBezTo>
                    <a:pt x="20" y="58"/>
                    <a:pt x="20" y="114"/>
                    <a:pt x="39" y="152"/>
                  </a:cubicBezTo>
                  <a:cubicBezTo>
                    <a:pt x="39" y="95"/>
                    <a:pt x="20" y="57"/>
                    <a:pt x="1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6827725" y="49275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6826775" y="4925666"/>
              <a:ext cx="500" cy="975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19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6823950" y="4918591"/>
              <a:ext cx="2375" cy="7100"/>
            </a:xfrm>
            <a:custGeom>
              <a:avLst/>
              <a:gdLst/>
              <a:ahLst/>
              <a:cxnLst/>
              <a:rect l="l" t="t" r="r" b="b"/>
              <a:pathLst>
                <a:path w="95" h="284" extrusionOk="0">
                  <a:moveTo>
                    <a:pt x="0" y="0"/>
                  </a:moveTo>
                  <a:cubicBezTo>
                    <a:pt x="19" y="95"/>
                    <a:pt x="57" y="189"/>
                    <a:pt x="95" y="284"/>
                  </a:cubicBezTo>
                  <a:cubicBezTo>
                    <a:pt x="57" y="189"/>
                    <a:pt x="19" y="95"/>
                    <a:pt x="0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6853200" y="4829391"/>
              <a:ext cx="35900" cy="24575"/>
            </a:xfrm>
            <a:custGeom>
              <a:avLst/>
              <a:gdLst/>
              <a:ahLst/>
              <a:cxnLst/>
              <a:rect l="l" t="t" r="r" b="b"/>
              <a:pathLst>
                <a:path w="1436" h="983" extrusionOk="0">
                  <a:moveTo>
                    <a:pt x="718" y="1"/>
                  </a:moveTo>
                  <a:cubicBezTo>
                    <a:pt x="416" y="1"/>
                    <a:pt x="359" y="435"/>
                    <a:pt x="661" y="491"/>
                  </a:cubicBezTo>
                  <a:lnTo>
                    <a:pt x="680" y="605"/>
                  </a:lnTo>
                  <a:cubicBezTo>
                    <a:pt x="454" y="642"/>
                    <a:pt x="208" y="699"/>
                    <a:pt x="1" y="812"/>
                  </a:cubicBezTo>
                  <a:lnTo>
                    <a:pt x="57" y="982"/>
                  </a:lnTo>
                  <a:cubicBezTo>
                    <a:pt x="246" y="907"/>
                    <a:pt x="454" y="850"/>
                    <a:pt x="661" y="831"/>
                  </a:cubicBezTo>
                  <a:cubicBezTo>
                    <a:pt x="812" y="812"/>
                    <a:pt x="963" y="812"/>
                    <a:pt x="1114" y="812"/>
                  </a:cubicBezTo>
                  <a:cubicBezTo>
                    <a:pt x="1209" y="812"/>
                    <a:pt x="1303" y="812"/>
                    <a:pt x="1397" y="831"/>
                  </a:cubicBezTo>
                  <a:lnTo>
                    <a:pt x="1435" y="642"/>
                  </a:lnTo>
                  <a:cubicBezTo>
                    <a:pt x="1279" y="600"/>
                    <a:pt x="1113" y="579"/>
                    <a:pt x="952" y="579"/>
                  </a:cubicBezTo>
                  <a:cubicBezTo>
                    <a:pt x="898" y="579"/>
                    <a:pt x="845" y="581"/>
                    <a:pt x="793" y="586"/>
                  </a:cubicBezTo>
                  <a:lnTo>
                    <a:pt x="756" y="491"/>
                  </a:lnTo>
                  <a:cubicBezTo>
                    <a:pt x="1058" y="435"/>
                    <a:pt x="1020" y="1"/>
                    <a:pt x="718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6798925" y="4868091"/>
              <a:ext cx="29300" cy="31175"/>
            </a:xfrm>
            <a:custGeom>
              <a:avLst/>
              <a:gdLst/>
              <a:ahLst/>
              <a:cxnLst/>
              <a:rect l="l" t="t" r="r" b="b"/>
              <a:pathLst>
                <a:path w="1172" h="1247" extrusionOk="0">
                  <a:moveTo>
                    <a:pt x="982" y="1"/>
                  </a:moveTo>
                  <a:cubicBezTo>
                    <a:pt x="831" y="133"/>
                    <a:pt x="737" y="303"/>
                    <a:pt x="643" y="472"/>
                  </a:cubicBezTo>
                  <a:lnTo>
                    <a:pt x="624" y="435"/>
                  </a:lnTo>
                  <a:cubicBezTo>
                    <a:pt x="567" y="397"/>
                    <a:pt x="510" y="378"/>
                    <a:pt x="454" y="378"/>
                  </a:cubicBezTo>
                  <a:cubicBezTo>
                    <a:pt x="416" y="378"/>
                    <a:pt x="378" y="359"/>
                    <a:pt x="340" y="340"/>
                  </a:cubicBezTo>
                  <a:cubicBezTo>
                    <a:pt x="359" y="303"/>
                    <a:pt x="378" y="284"/>
                    <a:pt x="378" y="246"/>
                  </a:cubicBezTo>
                  <a:cubicBezTo>
                    <a:pt x="378" y="145"/>
                    <a:pt x="303" y="87"/>
                    <a:pt x="224" y="87"/>
                  </a:cubicBezTo>
                  <a:cubicBezTo>
                    <a:pt x="185" y="87"/>
                    <a:pt x="145" y="101"/>
                    <a:pt x="114" y="133"/>
                  </a:cubicBezTo>
                  <a:cubicBezTo>
                    <a:pt x="1" y="227"/>
                    <a:pt x="76" y="397"/>
                    <a:pt x="227" y="397"/>
                  </a:cubicBezTo>
                  <a:lnTo>
                    <a:pt x="265" y="397"/>
                  </a:lnTo>
                  <a:cubicBezTo>
                    <a:pt x="296" y="444"/>
                    <a:pt x="353" y="477"/>
                    <a:pt x="414" y="477"/>
                  </a:cubicBezTo>
                  <a:cubicBezTo>
                    <a:pt x="427" y="477"/>
                    <a:pt x="440" y="476"/>
                    <a:pt x="454" y="472"/>
                  </a:cubicBezTo>
                  <a:cubicBezTo>
                    <a:pt x="491" y="472"/>
                    <a:pt x="529" y="491"/>
                    <a:pt x="548" y="510"/>
                  </a:cubicBezTo>
                  <a:cubicBezTo>
                    <a:pt x="567" y="548"/>
                    <a:pt x="586" y="586"/>
                    <a:pt x="586" y="623"/>
                  </a:cubicBezTo>
                  <a:cubicBezTo>
                    <a:pt x="529" y="812"/>
                    <a:pt x="510" y="1039"/>
                    <a:pt x="510" y="1246"/>
                  </a:cubicBezTo>
                  <a:lnTo>
                    <a:pt x="775" y="1246"/>
                  </a:lnTo>
                  <a:cubicBezTo>
                    <a:pt x="775" y="1077"/>
                    <a:pt x="794" y="888"/>
                    <a:pt x="850" y="718"/>
                  </a:cubicBezTo>
                  <a:cubicBezTo>
                    <a:pt x="926" y="529"/>
                    <a:pt x="1020" y="340"/>
                    <a:pt x="1133" y="170"/>
                  </a:cubicBezTo>
                  <a:lnTo>
                    <a:pt x="1171" y="133"/>
                  </a:lnTo>
                  <a:lnTo>
                    <a:pt x="1096" y="7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6911725" y="4854891"/>
              <a:ext cx="28325" cy="31150"/>
            </a:xfrm>
            <a:custGeom>
              <a:avLst/>
              <a:gdLst/>
              <a:ahLst/>
              <a:cxnLst/>
              <a:rect l="l" t="t" r="r" b="b"/>
              <a:pathLst>
                <a:path w="1133" h="1246" extrusionOk="0">
                  <a:moveTo>
                    <a:pt x="925" y="0"/>
                  </a:moveTo>
                  <a:cubicBezTo>
                    <a:pt x="929" y="0"/>
                    <a:pt x="932" y="0"/>
                    <a:pt x="935" y="0"/>
                  </a:cubicBezTo>
                  <a:lnTo>
                    <a:pt x="935" y="0"/>
                  </a:lnTo>
                  <a:cubicBezTo>
                    <a:pt x="938" y="0"/>
                    <a:pt x="941" y="0"/>
                    <a:pt x="944" y="0"/>
                  </a:cubicBezTo>
                  <a:close/>
                  <a:moveTo>
                    <a:pt x="935" y="0"/>
                  </a:moveTo>
                  <a:cubicBezTo>
                    <a:pt x="845" y="5"/>
                    <a:pt x="774" y="78"/>
                    <a:pt x="774" y="151"/>
                  </a:cubicBezTo>
                  <a:cubicBezTo>
                    <a:pt x="774" y="170"/>
                    <a:pt x="774" y="189"/>
                    <a:pt x="774" y="189"/>
                  </a:cubicBezTo>
                  <a:cubicBezTo>
                    <a:pt x="718" y="245"/>
                    <a:pt x="699" y="321"/>
                    <a:pt x="699" y="378"/>
                  </a:cubicBezTo>
                  <a:cubicBezTo>
                    <a:pt x="699" y="434"/>
                    <a:pt x="699" y="472"/>
                    <a:pt x="661" y="491"/>
                  </a:cubicBezTo>
                  <a:cubicBezTo>
                    <a:pt x="642" y="510"/>
                    <a:pt x="623" y="510"/>
                    <a:pt x="585" y="529"/>
                  </a:cubicBezTo>
                  <a:cubicBezTo>
                    <a:pt x="472" y="359"/>
                    <a:pt x="340" y="227"/>
                    <a:pt x="170" y="94"/>
                  </a:cubicBezTo>
                  <a:lnTo>
                    <a:pt x="0" y="302"/>
                  </a:lnTo>
                  <a:cubicBezTo>
                    <a:pt x="151" y="434"/>
                    <a:pt x="283" y="604"/>
                    <a:pt x="415" y="774"/>
                  </a:cubicBezTo>
                  <a:cubicBezTo>
                    <a:pt x="510" y="925"/>
                    <a:pt x="604" y="1076"/>
                    <a:pt x="680" y="1246"/>
                  </a:cubicBezTo>
                  <a:lnTo>
                    <a:pt x="906" y="1114"/>
                  </a:lnTo>
                  <a:cubicBezTo>
                    <a:pt x="831" y="944"/>
                    <a:pt x="755" y="774"/>
                    <a:pt x="642" y="604"/>
                  </a:cubicBezTo>
                  <a:cubicBezTo>
                    <a:pt x="680" y="604"/>
                    <a:pt x="699" y="585"/>
                    <a:pt x="718" y="566"/>
                  </a:cubicBezTo>
                  <a:cubicBezTo>
                    <a:pt x="774" y="510"/>
                    <a:pt x="793" y="453"/>
                    <a:pt x="793" y="378"/>
                  </a:cubicBezTo>
                  <a:cubicBezTo>
                    <a:pt x="793" y="340"/>
                    <a:pt x="793" y="302"/>
                    <a:pt x="831" y="283"/>
                  </a:cubicBezTo>
                  <a:cubicBezTo>
                    <a:pt x="850" y="302"/>
                    <a:pt x="887" y="302"/>
                    <a:pt x="925" y="302"/>
                  </a:cubicBezTo>
                  <a:cubicBezTo>
                    <a:pt x="1129" y="302"/>
                    <a:pt x="1133" y="10"/>
                    <a:pt x="935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6823950" y="4902066"/>
              <a:ext cx="106200" cy="47225"/>
            </a:xfrm>
            <a:custGeom>
              <a:avLst/>
              <a:gdLst/>
              <a:ahLst/>
              <a:cxnLst/>
              <a:rect l="l" t="t" r="r" b="b"/>
              <a:pathLst>
                <a:path w="4248" h="1889" extrusionOk="0">
                  <a:moveTo>
                    <a:pt x="4229" y="1"/>
                  </a:moveTo>
                  <a:lnTo>
                    <a:pt x="4229" y="1"/>
                  </a:lnTo>
                  <a:cubicBezTo>
                    <a:pt x="4096" y="114"/>
                    <a:pt x="3964" y="189"/>
                    <a:pt x="3813" y="284"/>
                  </a:cubicBezTo>
                  <a:cubicBezTo>
                    <a:pt x="3322" y="510"/>
                    <a:pt x="2775" y="680"/>
                    <a:pt x="2228" y="756"/>
                  </a:cubicBezTo>
                  <a:cubicBezTo>
                    <a:pt x="1944" y="794"/>
                    <a:pt x="1680" y="812"/>
                    <a:pt x="1416" y="812"/>
                  </a:cubicBezTo>
                  <a:cubicBezTo>
                    <a:pt x="1133" y="812"/>
                    <a:pt x="850" y="794"/>
                    <a:pt x="566" y="756"/>
                  </a:cubicBezTo>
                  <a:cubicBezTo>
                    <a:pt x="321" y="718"/>
                    <a:pt x="113" y="680"/>
                    <a:pt x="0" y="661"/>
                  </a:cubicBezTo>
                  <a:lnTo>
                    <a:pt x="0" y="661"/>
                  </a:lnTo>
                  <a:cubicBezTo>
                    <a:pt x="19" y="756"/>
                    <a:pt x="57" y="831"/>
                    <a:pt x="113" y="926"/>
                  </a:cubicBezTo>
                  <a:lnTo>
                    <a:pt x="113" y="963"/>
                  </a:lnTo>
                  <a:lnTo>
                    <a:pt x="132" y="982"/>
                  </a:lnTo>
                  <a:cubicBezTo>
                    <a:pt x="208" y="1114"/>
                    <a:pt x="283" y="1247"/>
                    <a:pt x="397" y="1360"/>
                  </a:cubicBezTo>
                  <a:cubicBezTo>
                    <a:pt x="566" y="1567"/>
                    <a:pt x="812" y="1718"/>
                    <a:pt x="1076" y="1794"/>
                  </a:cubicBezTo>
                  <a:cubicBezTo>
                    <a:pt x="1340" y="1851"/>
                    <a:pt x="1586" y="1888"/>
                    <a:pt x="1850" y="1888"/>
                  </a:cubicBezTo>
                  <a:cubicBezTo>
                    <a:pt x="2322" y="1888"/>
                    <a:pt x="2775" y="1794"/>
                    <a:pt x="3190" y="1605"/>
                  </a:cubicBezTo>
                  <a:cubicBezTo>
                    <a:pt x="3492" y="1454"/>
                    <a:pt x="3757" y="1247"/>
                    <a:pt x="3964" y="982"/>
                  </a:cubicBezTo>
                  <a:cubicBezTo>
                    <a:pt x="4059" y="812"/>
                    <a:pt x="4153" y="624"/>
                    <a:pt x="4191" y="435"/>
                  </a:cubicBezTo>
                  <a:cubicBezTo>
                    <a:pt x="4229" y="303"/>
                    <a:pt x="4247" y="152"/>
                    <a:pt x="4229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6821100" y="4852791"/>
              <a:ext cx="108575" cy="64250"/>
            </a:xfrm>
            <a:custGeom>
              <a:avLst/>
              <a:gdLst/>
              <a:ahLst/>
              <a:cxnLst/>
              <a:rect l="l" t="t" r="r" b="b"/>
              <a:pathLst>
                <a:path w="4343" h="2570" extrusionOk="0">
                  <a:moveTo>
                    <a:pt x="3248" y="707"/>
                  </a:moveTo>
                  <a:cubicBezTo>
                    <a:pt x="3625" y="707"/>
                    <a:pt x="3795" y="1141"/>
                    <a:pt x="3550" y="1405"/>
                  </a:cubicBezTo>
                  <a:cubicBezTo>
                    <a:pt x="3464" y="1491"/>
                    <a:pt x="3360" y="1529"/>
                    <a:pt x="3259" y="1529"/>
                  </a:cubicBezTo>
                  <a:cubicBezTo>
                    <a:pt x="3049" y="1529"/>
                    <a:pt x="2851" y="1364"/>
                    <a:pt x="2851" y="1122"/>
                  </a:cubicBezTo>
                  <a:cubicBezTo>
                    <a:pt x="2851" y="896"/>
                    <a:pt x="3021" y="707"/>
                    <a:pt x="3248" y="707"/>
                  </a:cubicBezTo>
                  <a:close/>
                  <a:moveTo>
                    <a:pt x="1303" y="688"/>
                  </a:moveTo>
                  <a:cubicBezTo>
                    <a:pt x="1907" y="688"/>
                    <a:pt x="2191" y="1405"/>
                    <a:pt x="1775" y="1821"/>
                  </a:cubicBezTo>
                  <a:cubicBezTo>
                    <a:pt x="1640" y="1956"/>
                    <a:pt x="1472" y="2017"/>
                    <a:pt x="1308" y="2017"/>
                  </a:cubicBezTo>
                  <a:cubicBezTo>
                    <a:pt x="969" y="2017"/>
                    <a:pt x="643" y="1756"/>
                    <a:pt x="643" y="1349"/>
                  </a:cubicBezTo>
                  <a:cubicBezTo>
                    <a:pt x="643" y="990"/>
                    <a:pt x="945" y="688"/>
                    <a:pt x="1303" y="688"/>
                  </a:cubicBezTo>
                  <a:close/>
                  <a:moveTo>
                    <a:pt x="2474" y="1"/>
                  </a:moveTo>
                  <a:cubicBezTo>
                    <a:pt x="2444" y="1"/>
                    <a:pt x="2413" y="3"/>
                    <a:pt x="2379" y="9"/>
                  </a:cubicBezTo>
                  <a:cubicBezTo>
                    <a:pt x="2247" y="9"/>
                    <a:pt x="2115" y="9"/>
                    <a:pt x="1983" y="27"/>
                  </a:cubicBezTo>
                  <a:cubicBezTo>
                    <a:pt x="1775" y="46"/>
                    <a:pt x="1568" y="103"/>
                    <a:pt x="1379" y="160"/>
                  </a:cubicBezTo>
                  <a:cubicBezTo>
                    <a:pt x="1077" y="273"/>
                    <a:pt x="794" y="424"/>
                    <a:pt x="548" y="631"/>
                  </a:cubicBezTo>
                  <a:cubicBezTo>
                    <a:pt x="473" y="707"/>
                    <a:pt x="416" y="782"/>
                    <a:pt x="360" y="858"/>
                  </a:cubicBezTo>
                  <a:cubicBezTo>
                    <a:pt x="246" y="1028"/>
                    <a:pt x="152" y="1198"/>
                    <a:pt x="95" y="1387"/>
                  </a:cubicBezTo>
                  <a:cubicBezTo>
                    <a:pt x="39" y="1575"/>
                    <a:pt x="1" y="1783"/>
                    <a:pt x="1" y="1972"/>
                  </a:cubicBezTo>
                  <a:cubicBezTo>
                    <a:pt x="1" y="2047"/>
                    <a:pt x="20" y="2123"/>
                    <a:pt x="20" y="2217"/>
                  </a:cubicBezTo>
                  <a:lnTo>
                    <a:pt x="20" y="2236"/>
                  </a:lnTo>
                  <a:cubicBezTo>
                    <a:pt x="20" y="2293"/>
                    <a:pt x="39" y="2349"/>
                    <a:pt x="58" y="2406"/>
                  </a:cubicBezTo>
                  <a:cubicBezTo>
                    <a:pt x="531" y="2515"/>
                    <a:pt x="1012" y="2570"/>
                    <a:pt x="1496" y="2570"/>
                  </a:cubicBezTo>
                  <a:cubicBezTo>
                    <a:pt x="1765" y="2570"/>
                    <a:pt x="2034" y="2553"/>
                    <a:pt x="2304" y="2519"/>
                  </a:cubicBezTo>
                  <a:cubicBezTo>
                    <a:pt x="2832" y="2444"/>
                    <a:pt x="3342" y="2293"/>
                    <a:pt x="3833" y="2066"/>
                  </a:cubicBezTo>
                  <a:cubicBezTo>
                    <a:pt x="4003" y="1991"/>
                    <a:pt x="4173" y="1896"/>
                    <a:pt x="4343" y="1783"/>
                  </a:cubicBezTo>
                  <a:cubicBezTo>
                    <a:pt x="4248" y="1481"/>
                    <a:pt x="4097" y="1179"/>
                    <a:pt x="3927" y="915"/>
                  </a:cubicBezTo>
                  <a:cubicBezTo>
                    <a:pt x="3455" y="235"/>
                    <a:pt x="2946" y="65"/>
                    <a:pt x="2681" y="27"/>
                  </a:cubicBezTo>
                  <a:cubicBezTo>
                    <a:pt x="2615" y="14"/>
                    <a:pt x="2548" y="1"/>
                    <a:pt x="2474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4295425" y="3854891"/>
              <a:ext cx="5477550" cy="1614000"/>
            </a:xfrm>
            <a:custGeom>
              <a:avLst/>
              <a:gdLst/>
              <a:ahLst/>
              <a:cxnLst/>
              <a:rect l="l" t="t" r="r" b="b"/>
              <a:pathLst>
                <a:path w="219102" h="64560" extrusionOk="0">
                  <a:moveTo>
                    <a:pt x="103546" y="0"/>
                  </a:moveTo>
                  <a:cubicBezTo>
                    <a:pt x="103455" y="0"/>
                    <a:pt x="103365" y="0"/>
                    <a:pt x="103274" y="0"/>
                  </a:cubicBezTo>
                  <a:cubicBezTo>
                    <a:pt x="19084" y="57"/>
                    <a:pt x="2454" y="45191"/>
                    <a:pt x="113" y="50609"/>
                  </a:cubicBezTo>
                  <a:cubicBezTo>
                    <a:pt x="0" y="50854"/>
                    <a:pt x="189" y="51156"/>
                    <a:pt x="472" y="51175"/>
                  </a:cubicBezTo>
                  <a:lnTo>
                    <a:pt x="218667" y="64559"/>
                  </a:lnTo>
                  <a:cubicBezTo>
                    <a:pt x="218677" y="64559"/>
                    <a:pt x="218686" y="64560"/>
                    <a:pt x="218696" y="64560"/>
                  </a:cubicBezTo>
                  <a:cubicBezTo>
                    <a:pt x="218911" y="64560"/>
                    <a:pt x="219101" y="64360"/>
                    <a:pt x="219101" y="64143"/>
                  </a:cubicBezTo>
                  <a:cubicBezTo>
                    <a:pt x="219063" y="61954"/>
                    <a:pt x="218780" y="56800"/>
                    <a:pt x="212721" y="46645"/>
                  </a:cubicBezTo>
                  <a:cubicBezTo>
                    <a:pt x="205895" y="35199"/>
                    <a:pt x="187993" y="0"/>
                    <a:pt x="103546" y="0"/>
                  </a:cubicBezTo>
                  <a:close/>
                </a:path>
              </a:pathLst>
            </a:custGeom>
            <a:solidFill>
              <a:srgbClr val="16C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4295425" y="3854891"/>
              <a:ext cx="5477550" cy="1614000"/>
            </a:xfrm>
            <a:custGeom>
              <a:avLst/>
              <a:gdLst/>
              <a:ahLst/>
              <a:cxnLst/>
              <a:rect l="l" t="t" r="r" b="b"/>
              <a:pathLst>
                <a:path w="219102" h="64560" extrusionOk="0">
                  <a:moveTo>
                    <a:pt x="103546" y="0"/>
                  </a:moveTo>
                  <a:cubicBezTo>
                    <a:pt x="103455" y="0"/>
                    <a:pt x="103365" y="0"/>
                    <a:pt x="103274" y="0"/>
                  </a:cubicBezTo>
                  <a:cubicBezTo>
                    <a:pt x="19084" y="57"/>
                    <a:pt x="2454" y="45191"/>
                    <a:pt x="113" y="50609"/>
                  </a:cubicBezTo>
                  <a:cubicBezTo>
                    <a:pt x="0" y="50854"/>
                    <a:pt x="189" y="51156"/>
                    <a:pt x="472" y="51175"/>
                  </a:cubicBezTo>
                  <a:lnTo>
                    <a:pt x="218667" y="64559"/>
                  </a:lnTo>
                  <a:cubicBezTo>
                    <a:pt x="218677" y="64559"/>
                    <a:pt x="218686" y="64560"/>
                    <a:pt x="218696" y="64560"/>
                  </a:cubicBezTo>
                  <a:cubicBezTo>
                    <a:pt x="218911" y="64560"/>
                    <a:pt x="219101" y="64360"/>
                    <a:pt x="219101" y="64143"/>
                  </a:cubicBezTo>
                  <a:cubicBezTo>
                    <a:pt x="219063" y="61954"/>
                    <a:pt x="218780" y="56800"/>
                    <a:pt x="212721" y="46645"/>
                  </a:cubicBezTo>
                  <a:cubicBezTo>
                    <a:pt x="205895" y="35199"/>
                    <a:pt x="187993" y="0"/>
                    <a:pt x="103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4295425" y="4007316"/>
              <a:ext cx="5477550" cy="1461575"/>
            </a:xfrm>
            <a:custGeom>
              <a:avLst/>
              <a:gdLst/>
              <a:ahLst/>
              <a:cxnLst/>
              <a:rect l="l" t="t" r="r" b="b"/>
              <a:pathLst>
                <a:path w="219102" h="58463" extrusionOk="0">
                  <a:moveTo>
                    <a:pt x="103499" y="0"/>
                  </a:moveTo>
                  <a:cubicBezTo>
                    <a:pt x="103424" y="0"/>
                    <a:pt x="103349" y="0"/>
                    <a:pt x="103274" y="0"/>
                  </a:cubicBezTo>
                  <a:cubicBezTo>
                    <a:pt x="19084" y="38"/>
                    <a:pt x="2454" y="40925"/>
                    <a:pt x="113" y="45814"/>
                  </a:cubicBezTo>
                  <a:cubicBezTo>
                    <a:pt x="0" y="46060"/>
                    <a:pt x="189" y="46343"/>
                    <a:pt x="472" y="46343"/>
                  </a:cubicBezTo>
                  <a:lnTo>
                    <a:pt x="218667" y="58462"/>
                  </a:lnTo>
                  <a:cubicBezTo>
                    <a:pt x="218679" y="58463"/>
                    <a:pt x="218690" y="58463"/>
                    <a:pt x="218701" y="58463"/>
                  </a:cubicBezTo>
                  <a:cubicBezTo>
                    <a:pt x="218912" y="58463"/>
                    <a:pt x="219083" y="58299"/>
                    <a:pt x="219101" y="58084"/>
                  </a:cubicBezTo>
                  <a:cubicBezTo>
                    <a:pt x="219063" y="56102"/>
                    <a:pt x="218780" y="51421"/>
                    <a:pt x="212721" y="42247"/>
                  </a:cubicBezTo>
                  <a:cubicBezTo>
                    <a:pt x="205894" y="31874"/>
                    <a:pt x="187987" y="0"/>
                    <a:pt x="1034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5032550" y="5179091"/>
              <a:ext cx="390775" cy="23625"/>
            </a:xfrm>
            <a:custGeom>
              <a:avLst/>
              <a:gdLst/>
              <a:ahLst/>
              <a:cxnLst/>
              <a:rect l="l" t="t" r="r" b="b"/>
              <a:pathLst>
                <a:path w="15631" h="945" extrusionOk="0">
                  <a:moveTo>
                    <a:pt x="265" y="0"/>
                  </a:moveTo>
                  <a:cubicBezTo>
                    <a:pt x="170" y="246"/>
                    <a:pt x="95" y="510"/>
                    <a:pt x="0" y="755"/>
                  </a:cubicBezTo>
                  <a:lnTo>
                    <a:pt x="15630" y="94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97A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5039150" y="3854891"/>
              <a:ext cx="3595075" cy="1384625"/>
            </a:xfrm>
            <a:custGeom>
              <a:avLst/>
              <a:gdLst/>
              <a:ahLst/>
              <a:cxnLst/>
              <a:rect l="l" t="t" r="r" b="b"/>
              <a:pathLst>
                <a:path w="143803" h="55385" extrusionOk="0">
                  <a:moveTo>
                    <a:pt x="73785" y="0"/>
                  </a:moveTo>
                  <a:cubicBezTo>
                    <a:pt x="73698" y="0"/>
                    <a:pt x="73612" y="0"/>
                    <a:pt x="73525" y="0"/>
                  </a:cubicBezTo>
                  <a:cubicBezTo>
                    <a:pt x="52893" y="0"/>
                    <a:pt x="36338" y="2719"/>
                    <a:pt x="23030" y="6909"/>
                  </a:cubicBezTo>
                  <a:cubicBezTo>
                    <a:pt x="17858" y="14233"/>
                    <a:pt x="7891" y="30109"/>
                    <a:pt x="1" y="52968"/>
                  </a:cubicBezTo>
                  <a:lnTo>
                    <a:pt x="15366" y="53912"/>
                  </a:lnTo>
                  <a:lnTo>
                    <a:pt x="143803" y="55385"/>
                  </a:lnTo>
                  <a:cubicBezTo>
                    <a:pt x="143803" y="55385"/>
                    <a:pt x="140028" y="23011"/>
                    <a:pt x="127286" y="6154"/>
                  </a:cubicBezTo>
                  <a:cubicBezTo>
                    <a:pt x="113334" y="2394"/>
                    <a:pt x="95824" y="0"/>
                    <a:pt x="73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6663500" y="3995991"/>
              <a:ext cx="199625" cy="437025"/>
            </a:xfrm>
            <a:custGeom>
              <a:avLst/>
              <a:gdLst/>
              <a:ahLst/>
              <a:cxnLst/>
              <a:rect l="l" t="t" r="r" b="b"/>
              <a:pathLst>
                <a:path w="7985" h="17481" extrusionOk="0">
                  <a:moveTo>
                    <a:pt x="5474" y="0"/>
                  </a:moveTo>
                  <a:lnTo>
                    <a:pt x="2397" y="718"/>
                  </a:lnTo>
                  <a:cubicBezTo>
                    <a:pt x="2397" y="718"/>
                    <a:pt x="1170" y="6928"/>
                    <a:pt x="0" y="17480"/>
                  </a:cubicBezTo>
                  <a:lnTo>
                    <a:pt x="7985" y="16933"/>
                  </a:lnTo>
                  <a:cubicBezTo>
                    <a:pt x="7985" y="16933"/>
                    <a:pt x="6928" y="4455"/>
                    <a:pt x="5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6629975" y="4661866"/>
              <a:ext cx="247800" cy="488925"/>
            </a:xfrm>
            <a:custGeom>
              <a:avLst/>
              <a:gdLst/>
              <a:ahLst/>
              <a:cxnLst/>
              <a:rect l="l" t="t" r="r" b="b"/>
              <a:pathLst>
                <a:path w="9912" h="19557" extrusionOk="0">
                  <a:moveTo>
                    <a:pt x="1341" y="0"/>
                  </a:moveTo>
                  <a:cubicBezTo>
                    <a:pt x="1058" y="5437"/>
                    <a:pt x="1" y="19557"/>
                    <a:pt x="1" y="19557"/>
                  </a:cubicBezTo>
                  <a:lnTo>
                    <a:pt x="9911" y="19557"/>
                  </a:lnTo>
                  <a:cubicBezTo>
                    <a:pt x="9515" y="12478"/>
                    <a:pt x="9326" y="0"/>
                    <a:pt x="9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5032550" y="4006841"/>
              <a:ext cx="590875" cy="1191150"/>
            </a:xfrm>
            <a:custGeom>
              <a:avLst/>
              <a:gdLst/>
              <a:ahLst/>
              <a:cxnLst/>
              <a:rect l="l" t="t" r="r" b="b"/>
              <a:pathLst>
                <a:path w="23635" h="47646" fill="none" extrusionOk="0">
                  <a:moveTo>
                    <a:pt x="23634" y="1"/>
                  </a:moveTo>
                  <a:cubicBezTo>
                    <a:pt x="23634" y="1"/>
                    <a:pt x="10477" y="16027"/>
                    <a:pt x="0" y="47645"/>
                  </a:cubicBezTo>
                </a:path>
              </a:pathLst>
            </a:custGeom>
            <a:noFill/>
            <a:ln w="47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8221275" y="4008741"/>
              <a:ext cx="412950" cy="1230775"/>
            </a:xfrm>
            <a:custGeom>
              <a:avLst/>
              <a:gdLst/>
              <a:ahLst/>
              <a:cxnLst/>
              <a:rect l="l" t="t" r="r" b="b"/>
              <a:pathLst>
                <a:path w="16518" h="49231" fill="none" extrusionOk="0">
                  <a:moveTo>
                    <a:pt x="1" y="0"/>
                  </a:moveTo>
                  <a:cubicBezTo>
                    <a:pt x="1" y="0"/>
                    <a:pt x="12516" y="14781"/>
                    <a:pt x="16518" y="49231"/>
                  </a:cubicBezTo>
                </a:path>
              </a:pathLst>
            </a:custGeom>
            <a:noFill/>
            <a:ln w="47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8669600" y="4135091"/>
              <a:ext cx="281300" cy="201325"/>
            </a:xfrm>
            <a:custGeom>
              <a:avLst/>
              <a:gdLst/>
              <a:ahLst/>
              <a:cxnLst/>
              <a:rect l="l" t="t" r="r" b="b"/>
              <a:pathLst>
                <a:path w="11252" h="8053" extrusionOk="0">
                  <a:moveTo>
                    <a:pt x="3565" y="1"/>
                  </a:moveTo>
                  <a:cubicBezTo>
                    <a:pt x="3529" y="1"/>
                    <a:pt x="3492" y="2"/>
                    <a:pt x="3455" y="5"/>
                  </a:cubicBezTo>
                  <a:cubicBezTo>
                    <a:pt x="2908" y="62"/>
                    <a:pt x="2455" y="420"/>
                    <a:pt x="2058" y="817"/>
                  </a:cubicBezTo>
                  <a:cubicBezTo>
                    <a:pt x="1152" y="1723"/>
                    <a:pt x="435" y="2837"/>
                    <a:pt x="1" y="4064"/>
                  </a:cubicBezTo>
                  <a:lnTo>
                    <a:pt x="7325" y="8047"/>
                  </a:lnTo>
                  <a:cubicBezTo>
                    <a:pt x="7390" y="8051"/>
                    <a:pt x="7454" y="8053"/>
                    <a:pt x="7517" y="8053"/>
                  </a:cubicBezTo>
                  <a:cubicBezTo>
                    <a:pt x="9839" y="8053"/>
                    <a:pt x="11251" y="5408"/>
                    <a:pt x="9873" y="3478"/>
                  </a:cubicBezTo>
                  <a:cubicBezTo>
                    <a:pt x="9284" y="2653"/>
                    <a:pt x="8403" y="2266"/>
                    <a:pt x="7529" y="2266"/>
                  </a:cubicBezTo>
                  <a:cubicBezTo>
                    <a:pt x="6489" y="2266"/>
                    <a:pt x="5460" y="2814"/>
                    <a:pt x="4943" y="3823"/>
                  </a:cubicBezTo>
                  <a:lnTo>
                    <a:pt x="4943" y="3823"/>
                  </a:lnTo>
                  <a:cubicBezTo>
                    <a:pt x="5188" y="3147"/>
                    <a:pt x="5370" y="2444"/>
                    <a:pt x="5267" y="1742"/>
                  </a:cubicBezTo>
                  <a:cubicBezTo>
                    <a:pt x="5140" y="854"/>
                    <a:pt x="4439" y="1"/>
                    <a:pt x="3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8982475" y="4349866"/>
              <a:ext cx="137350" cy="102500"/>
            </a:xfrm>
            <a:custGeom>
              <a:avLst/>
              <a:gdLst/>
              <a:ahLst/>
              <a:cxnLst/>
              <a:rect l="l" t="t" r="r" b="b"/>
              <a:pathLst>
                <a:path w="5494" h="4100" extrusionOk="0">
                  <a:moveTo>
                    <a:pt x="2647" y="1"/>
                  </a:moveTo>
                  <a:cubicBezTo>
                    <a:pt x="1667" y="1"/>
                    <a:pt x="729" y="481"/>
                    <a:pt x="1" y="1154"/>
                  </a:cubicBezTo>
                  <a:lnTo>
                    <a:pt x="3984" y="4099"/>
                  </a:lnTo>
                  <a:cubicBezTo>
                    <a:pt x="4965" y="3816"/>
                    <a:pt x="5494" y="2589"/>
                    <a:pt x="5154" y="1626"/>
                  </a:cubicBezTo>
                  <a:cubicBezTo>
                    <a:pt x="4814" y="664"/>
                    <a:pt x="3776" y="41"/>
                    <a:pt x="2757" y="3"/>
                  </a:cubicBezTo>
                  <a:cubicBezTo>
                    <a:pt x="2720" y="2"/>
                    <a:pt x="2683" y="1"/>
                    <a:pt x="2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4761675" y="4262091"/>
              <a:ext cx="244000" cy="215600"/>
            </a:xfrm>
            <a:custGeom>
              <a:avLst/>
              <a:gdLst/>
              <a:ahLst/>
              <a:cxnLst/>
              <a:rect l="l" t="t" r="r" b="b"/>
              <a:pathLst>
                <a:path w="9760" h="8624" extrusionOk="0">
                  <a:moveTo>
                    <a:pt x="5645" y="0"/>
                  </a:moveTo>
                  <a:cubicBezTo>
                    <a:pt x="5218" y="0"/>
                    <a:pt x="4838" y="157"/>
                    <a:pt x="4550" y="531"/>
                  </a:cubicBezTo>
                  <a:cubicBezTo>
                    <a:pt x="3549" y="1815"/>
                    <a:pt x="5380" y="3722"/>
                    <a:pt x="6248" y="5118"/>
                  </a:cubicBezTo>
                  <a:cubicBezTo>
                    <a:pt x="6161" y="5125"/>
                    <a:pt x="6074" y="5128"/>
                    <a:pt x="5988" y="5128"/>
                  </a:cubicBezTo>
                  <a:cubicBezTo>
                    <a:pt x="5020" y="5128"/>
                    <a:pt x="4066" y="4769"/>
                    <a:pt x="3096" y="4665"/>
                  </a:cubicBezTo>
                  <a:cubicBezTo>
                    <a:pt x="2947" y="4647"/>
                    <a:pt x="2794" y="4637"/>
                    <a:pt x="2639" y="4637"/>
                  </a:cubicBezTo>
                  <a:cubicBezTo>
                    <a:pt x="1695" y="4637"/>
                    <a:pt x="702" y="4995"/>
                    <a:pt x="378" y="5855"/>
                  </a:cubicBezTo>
                  <a:cubicBezTo>
                    <a:pt x="0" y="6799"/>
                    <a:pt x="699" y="7893"/>
                    <a:pt x="1624" y="8309"/>
                  </a:cubicBezTo>
                  <a:cubicBezTo>
                    <a:pt x="2115" y="8544"/>
                    <a:pt x="2655" y="8624"/>
                    <a:pt x="3207" y="8624"/>
                  </a:cubicBezTo>
                  <a:cubicBezTo>
                    <a:pt x="3673" y="8624"/>
                    <a:pt x="4148" y="8567"/>
                    <a:pt x="4606" y="8497"/>
                  </a:cubicBezTo>
                  <a:lnTo>
                    <a:pt x="9760" y="2778"/>
                  </a:lnTo>
                  <a:cubicBezTo>
                    <a:pt x="8840" y="1586"/>
                    <a:pt x="7003" y="0"/>
                    <a:pt x="5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5436625" y="4066566"/>
              <a:ext cx="143625" cy="222625"/>
            </a:xfrm>
            <a:custGeom>
              <a:avLst/>
              <a:gdLst/>
              <a:ahLst/>
              <a:cxnLst/>
              <a:rect l="l" t="t" r="r" b="b"/>
              <a:pathLst>
                <a:path w="5745" h="8905" extrusionOk="0">
                  <a:moveTo>
                    <a:pt x="5360" y="0"/>
                  </a:moveTo>
                  <a:cubicBezTo>
                    <a:pt x="5279" y="0"/>
                    <a:pt x="5197" y="32"/>
                    <a:pt x="5130" y="103"/>
                  </a:cubicBezTo>
                  <a:cubicBezTo>
                    <a:pt x="3979" y="1142"/>
                    <a:pt x="3243" y="2708"/>
                    <a:pt x="2431" y="4011"/>
                  </a:cubicBezTo>
                  <a:cubicBezTo>
                    <a:pt x="1563" y="5389"/>
                    <a:pt x="298" y="6993"/>
                    <a:pt x="15" y="8617"/>
                  </a:cubicBezTo>
                  <a:cubicBezTo>
                    <a:pt x="0" y="8749"/>
                    <a:pt x="100" y="8904"/>
                    <a:pt x="225" y="8904"/>
                  </a:cubicBezTo>
                  <a:cubicBezTo>
                    <a:pt x="260" y="8904"/>
                    <a:pt x="298" y="8891"/>
                    <a:pt x="336" y="8862"/>
                  </a:cubicBezTo>
                  <a:cubicBezTo>
                    <a:pt x="1582" y="7937"/>
                    <a:pt x="2355" y="6295"/>
                    <a:pt x="3167" y="4992"/>
                  </a:cubicBezTo>
                  <a:cubicBezTo>
                    <a:pt x="4054" y="3577"/>
                    <a:pt x="5225" y="2029"/>
                    <a:pt x="5678" y="424"/>
                  </a:cubicBezTo>
                  <a:cubicBezTo>
                    <a:pt x="5745" y="184"/>
                    <a:pt x="5556" y="0"/>
                    <a:pt x="5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78" name="Google Shape;1278;p43"/>
            <p:cNvSpPr/>
            <p:nvPr/>
          </p:nvSpPr>
          <p:spPr>
            <a:xfrm>
              <a:off x="5355350" y="4335341"/>
              <a:ext cx="62150" cy="75125"/>
            </a:xfrm>
            <a:custGeom>
              <a:avLst/>
              <a:gdLst/>
              <a:ahLst/>
              <a:cxnLst/>
              <a:rect l="l" t="t" r="r" b="b"/>
              <a:pathLst>
                <a:path w="2486" h="3005" extrusionOk="0">
                  <a:moveTo>
                    <a:pt x="1925" y="1"/>
                  </a:moveTo>
                  <a:cubicBezTo>
                    <a:pt x="1802" y="1"/>
                    <a:pt x="1677" y="56"/>
                    <a:pt x="1586" y="188"/>
                  </a:cubicBezTo>
                  <a:lnTo>
                    <a:pt x="642" y="1641"/>
                  </a:lnTo>
                  <a:cubicBezTo>
                    <a:pt x="415" y="1962"/>
                    <a:pt x="0" y="2642"/>
                    <a:pt x="491" y="2944"/>
                  </a:cubicBezTo>
                  <a:cubicBezTo>
                    <a:pt x="570" y="2986"/>
                    <a:pt x="646" y="3005"/>
                    <a:pt x="719" y="3005"/>
                  </a:cubicBezTo>
                  <a:cubicBezTo>
                    <a:pt x="1063" y="3005"/>
                    <a:pt x="1332" y="2586"/>
                    <a:pt x="1472" y="2321"/>
                  </a:cubicBezTo>
                  <a:cubicBezTo>
                    <a:pt x="1793" y="1773"/>
                    <a:pt x="2058" y="1188"/>
                    <a:pt x="2341" y="622"/>
                  </a:cubicBezTo>
                  <a:cubicBezTo>
                    <a:pt x="2486" y="293"/>
                    <a:pt x="2209" y="1"/>
                    <a:pt x="1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79" name="Google Shape;1279;p43"/>
            <p:cNvSpPr/>
            <p:nvPr/>
          </p:nvSpPr>
          <p:spPr>
            <a:xfrm>
              <a:off x="8248550" y="4048816"/>
              <a:ext cx="97450" cy="155700"/>
            </a:xfrm>
            <a:custGeom>
              <a:avLst/>
              <a:gdLst/>
              <a:ahLst/>
              <a:cxnLst/>
              <a:rect l="l" t="t" r="r" b="b"/>
              <a:pathLst>
                <a:path w="3898" h="6228" extrusionOk="0">
                  <a:moveTo>
                    <a:pt x="371" y="1"/>
                  </a:moveTo>
                  <a:cubicBezTo>
                    <a:pt x="180" y="1"/>
                    <a:pt x="1" y="195"/>
                    <a:pt x="118" y="417"/>
                  </a:cubicBezTo>
                  <a:cubicBezTo>
                    <a:pt x="590" y="1474"/>
                    <a:pt x="1081" y="2512"/>
                    <a:pt x="1628" y="3550"/>
                  </a:cubicBezTo>
                  <a:cubicBezTo>
                    <a:pt x="2100" y="4457"/>
                    <a:pt x="2572" y="5476"/>
                    <a:pt x="3346" y="6155"/>
                  </a:cubicBezTo>
                  <a:cubicBezTo>
                    <a:pt x="3406" y="6206"/>
                    <a:pt x="3475" y="6228"/>
                    <a:pt x="3542" y="6228"/>
                  </a:cubicBezTo>
                  <a:cubicBezTo>
                    <a:pt x="3726" y="6228"/>
                    <a:pt x="3897" y="6061"/>
                    <a:pt x="3856" y="5853"/>
                  </a:cubicBezTo>
                  <a:cubicBezTo>
                    <a:pt x="3686" y="4834"/>
                    <a:pt x="3044" y="3909"/>
                    <a:pt x="2515" y="3022"/>
                  </a:cubicBezTo>
                  <a:cubicBezTo>
                    <a:pt x="1911" y="2040"/>
                    <a:pt x="1269" y="1078"/>
                    <a:pt x="609" y="134"/>
                  </a:cubicBezTo>
                  <a:cubicBezTo>
                    <a:pt x="544" y="40"/>
                    <a:pt x="456" y="1"/>
                    <a:pt x="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8345300" y="4217966"/>
              <a:ext cx="61475" cy="94500"/>
            </a:xfrm>
            <a:custGeom>
              <a:avLst/>
              <a:gdLst/>
              <a:ahLst/>
              <a:cxnLst/>
              <a:rect l="l" t="t" r="r" b="b"/>
              <a:pathLst>
                <a:path w="2459" h="3780" extrusionOk="0">
                  <a:moveTo>
                    <a:pt x="481" y="0"/>
                  </a:moveTo>
                  <a:cubicBezTo>
                    <a:pt x="236" y="0"/>
                    <a:pt x="1" y="191"/>
                    <a:pt x="99" y="484"/>
                  </a:cubicBezTo>
                  <a:cubicBezTo>
                    <a:pt x="306" y="1069"/>
                    <a:pt x="533" y="1636"/>
                    <a:pt x="778" y="2202"/>
                  </a:cubicBezTo>
                  <a:cubicBezTo>
                    <a:pt x="1024" y="2768"/>
                    <a:pt x="1288" y="3467"/>
                    <a:pt x="1854" y="3731"/>
                  </a:cubicBezTo>
                  <a:cubicBezTo>
                    <a:pt x="1909" y="3764"/>
                    <a:pt x="1969" y="3780"/>
                    <a:pt x="2028" y="3780"/>
                  </a:cubicBezTo>
                  <a:cubicBezTo>
                    <a:pt x="2170" y="3780"/>
                    <a:pt x="2305" y="3689"/>
                    <a:pt x="2345" y="3542"/>
                  </a:cubicBezTo>
                  <a:cubicBezTo>
                    <a:pt x="2458" y="3014"/>
                    <a:pt x="2232" y="2523"/>
                    <a:pt x="1986" y="2051"/>
                  </a:cubicBezTo>
                  <a:cubicBezTo>
                    <a:pt x="1647" y="1409"/>
                    <a:pt x="1250" y="786"/>
                    <a:pt x="835" y="182"/>
                  </a:cubicBezTo>
                  <a:cubicBezTo>
                    <a:pt x="749" y="56"/>
                    <a:pt x="613" y="0"/>
                    <a:pt x="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8643650" y="4414041"/>
              <a:ext cx="287425" cy="229450"/>
            </a:xfrm>
            <a:custGeom>
              <a:avLst/>
              <a:gdLst/>
              <a:ahLst/>
              <a:cxnLst/>
              <a:rect l="l" t="t" r="r" b="b"/>
              <a:pathLst>
                <a:path w="11497" h="9178" extrusionOk="0">
                  <a:moveTo>
                    <a:pt x="0" y="1853"/>
                  </a:moveTo>
                  <a:lnTo>
                    <a:pt x="0" y="1853"/>
                  </a:lnTo>
                  <a:cubicBezTo>
                    <a:pt x="0" y="1853"/>
                    <a:pt x="0" y="1853"/>
                    <a:pt x="0" y="1853"/>
                  </a:cubicBezTo>
                  <a:cubicBezTo>
                    <a:pt x="0" y="1910"/>
                    <a:pt x="0" y="1966"/>
                    <a:pt x="0" y="2023"/>
                  </a:cubicBezTo>
                  <a:lnTo>
                    <a:pt x="19" y="2080"/>
                  </a:lnTo>
                  <a:lnTo>
                    <a:pt x="19" y="2023"/>
                  </a:lnTo>
                  <a:cubicBezTo>
                    <a:pt x="2" y="1971"/>
                    <a:pt x="1" y="1919"/>
                    <a:pt x="0" y="1853"/>
                  </a:cubicBezTo>
                  <a:close/>
                  <a:moveTo>
                    <a:pt x="2004" y="1"/>
                  </a:moveTo>
                  <a:cubicBezTo>
                    <a:pt x="1860" y="1"/>
                    <a:pt x="1718" y="19"/>
                    <a:pt x="1586" y="60"/>
                  </a:cubicBezTo>
                  <a:cubicBezTo>
                    <a:pt x="1341" y="116"/>
                    <a:pt x="1133" y="192"/>
                    <a:pt x="925" y="324"/>
                  </a:cubicBezTo>
                  <a:cubicBezTo>
                    <a:pt x="586" y="513"/>
                    <a:pt x="321" y="796"/>
                    <a:pt x="151" y="1155"/>
                  </a:cubicBezTo>
                  <a:cubicBezTo>
                    <a:pt x="38" y="1362"/>
                    <a:pt x="0" y="1589"/>
                    <a:pt x="0" y="1834"/>
                  </a:cubicBezTo>
                  <a:cubicBezTo>
                    <a:pt x="0" y="1841"/>
                    <a:pt x="0" y="1847"/>
                    <a:pt x="0" y="1853"/>
                  </a:cubicBezTo>
                  <a:lnTo>
                    <a:pt x="0" y="1853"/>
                  </a:lnTo>
                  <a:cubicBezTo>
                    <a:pt x="38" y="1627"/>
                    <a:pt x="114" y="1400"/>
                    <a:pt x="246" y="1211"/>
                  </a:cubicBezTo>
                  <a:cubicBezTo>
                    <a:pt x="435" y="928"/>
                    <a:pt x="699" y="702"/>
                    <a:pt x="1020" y="551"/>
                  </a:cubicBezTo>
                  <a:cubicBezTo>
                    <a:pt x="1266" y="427"/>
                    <a:pt x="1545" y="360"/>
                    <a:pt x="1825" y="360"/>
                  </a:cubicBezTo>
                  <a:cubicBezTo>
                    <a:pt x="1973" y="360"/>
                    <a:pt x="2122" y="379"/>
                    <a:pt x="2266" y="418"/>
                  </a:cubicBezTo>
                  <a:cubicBezTo>
                    <a:pt x="2756" y="551"/>
                    <a:pt x="3209" y="834"/>
                    <a:pt x="3530" y="1230"/>
                  </a:cubicBezTo>
                  <a:cubicBezTo>
                    <a:pt x="3889" y="1683"/>
                    <a:pt x="4153" y="2193"/>
                    <a:pt x="4285" y="2759"/>
                  </a:cubicBezTo>
                  <a:cubicBezTo>
                    <a:pt x="4323" y="2910"/>
                    <a:pt x="4361" y="3061"/>
                    <a:pt x="4380" y="3212"/>
                  </a:cubicBezTo>
                  <a:cubicBezTo>
                    <a:pt x="4399" y="3363"/>
                    <a:pt x="4418" y="3533"/>
                    <a:pt x="4436" y="3684"/>
                  </a:cubicBezTo>
                  <a:cubicBezTo>
                    <a:pt x="4436" y="3835"/>
                    <a:pt x="4455" y="3986"/>
                    <a:pt x="4455" y="4156"/>
                  </a:cubicBezTo>
                  <a:lnTo>
                    <a:pt x="4455" y="4401"/>
                  </a:lnTo>
                  <a:lnTo>
                    <a:pt x="4455" y="4873"/>
                  </a:lnTo>
                  <a:cubicBezTo>
                    <a:pt x="4455" y="5308"/>
                    <a:pt x="4418" y="5798"/>
                    <a:pt x="4418" y="6251"/>
                  </a:cubicBezTo>
                  <a:lnTo>
                    <a:pt x="4361" y="7459"/>
                  </a:lnTo>
                  <a:lnTo>
                    <a:pt x="4361" y="7459"/>
                  </a:lnTo>
                  <a:lnTo>
                    <a:pt x="4927" y="6138"/>
                  </a:lnTo>
                  <a:lnTo>
                    <a:pt x="5003" y="5949"/>
                  </a:lnTo>
                  <a:cubicBezTo>
                    <a:pt x="5022" y="5912"/>
                    <a:pt x="5059" y="5855"/>
                    <a:pt x="5078" y="5798"/>
                  </a:cubicBezTo>
                  <a:lnTo>
                    <a:pt x="5191" y="5610"/>
                  </a:lnTo>
                  <a:lnTo>
                    <a:pt x="5418" y="5194"/>
                  </a:lnTo>
                  <a:cubicBezTo>
                    <a:pt x="5475" y="5100"/>
                    <a:pt x="5531" y="5024"/>
                    <a:pt x="5588" y="4930"/>
                  </a:cubicBezTo>
                  <a:lnTo>
                    <a:pt x="5701" y="4817"/>
                  </a:lnTo>
                  <a:cubicBezTo>
                    <a:pt x="5758" y="4741"/>
                    <a:pt x="5814" y="4703"/>
                    <a:pt x="5871" y="4647"/>
                  </a:cubicBezTo>
                  <a:cubicBezTo>
                    <a:pt x="5984" y="4534"/>
                    <a:pt x="6098" y="4439"/>
                    <a:pt x="6230" y="4364"/>
                  </a:cubicBezTo>
                  <a:cubicBezTo>
                    <a:pt x="6818" y="3976"/>
                    <a:pt x="7494" y="3774"/>
                    <a:pt x="8173" y="3774"/>
                  </a:cubicBezTo>
                  <a:cubicBezTo>
                    <a:pt x="8388" y="3774"/>
                    <a:pt x="8603" y="3794"/>
                    <a:pt x="8816" y="3835"/>
                  </a:cubicBezTo>
                  <a:cubicBezTo>
                    <a:pt x="9382" y="3948"/>
                    <a:pt x="9873" y="4232"/>
                    <a:pt x="10250" y="4666"/>
                  </a:cubicBezTo>
                  <a:cubicBezTo>
                    <a:pt x="10609" y="5043"/>
                    <a:pt x="10854" y="5496"/>
                    <a:pt x="11005" y="6006"/>
                  </a:cubicBezTo>
                  <a:cubicBezTo>
                    <a:pt x="11232" y="6780"/>
                    <a:pt x="11194" y="7610"/>
                    <a:pt x="10892" y="8366"/>
                  </a:cubicBezTo>
                  <a:cubicBezTo>
                    <a:pt x="10873" y="8422"/>
                    <a:pt x="10854" y="8498"/>
                    <a:pt x="10817" y="8554"/>
                  </a:cubicBezTo>
                  <a:lnTo>
                    <a:pt x="10722" y="8724"/>
                  </a:lnTo>
                  <a:lnTo>
                    <a:pt x="10647" y="8856"/>
                  </a:lnTo>
                  <a:lnTo>
                    <a:pt x="10571" y="8970"/>
                  </a:lnTo>
                  <a:lnTo>
                    <a:pt x="10439" y="9177"/>
                  </a:lnTo>
                  <a:lnTo>
                    <a:pt x="10609" y="8988"/>
                  </a:lnTo>
                  <a:lnTo>
                    <a:pt x="10703" y="8894"/>
                  </a:lnTo>
                  <a:lnTo>
                    <a:pt x="10798" y="8762"/>
                  </a:lnTo>
                  <a:lnTo>
                    <a:pt x="10911" y="8611"/>
                  </a:lnTo>
                  <a:cubicBezTo>
                    <a:pt x="10949" y="8554"/>
                    <a:pt x="10987" y="8498"/>
                    <a:pt x="11024" y="8422"/>
                  </a:cubicBezTo>
                  <a:cubicBezTo>
                    <a:pt x="11213" y="8101"/>
                    <a:pt x="11345" y="7743"/>
                    <a:pt x="11402" y="7384"/>
                  </a:cubicBezTo>
                  <a:cubicBezTo>
                    <a:pt x="11496" y="6893"/>
                    <a:pt x="11496" y="6402"/>
                    <a:pt x="11383" y="5912"/>
                  </a:cubicBezTo>
                  <a:cubicBezTo>
                    <a:pt x="11270" y="5345"/>
                    <a:pt x="11024" y="4798"/>
                    <a:pt x="10647" y="4326"/>
                  </a:cubicBezTo>
                  <a:cubicBezTo>
                    <a:pt x="10232" y="3797"/>
                    <a:pt x="9627" y="3420"/>
                    <a:pt x="8967" y="3250"/>
                  </a:cubicBezTo>
                  <a:cubicBezTo>
                    <a:pt x="8666" y="3177"/>
                    <a:pt x="8357" y="3139"/>
                    <a:pt x="8048" y="3139"/>
                  </a:cubicBezTo>
                  <a:cubicBezTo>
                    <a:pt x="7640" y="3139"/>
                    <a:pt x="7231" y="3205"/>
                    <a:pt x="6834" y="3344"/>
                  </a:cubicBezTo>
                  <a:cubicBezTo>
                    <a:pt x="6494" y="3439"/>
                    <a:pt x="6154" y="3609"/>
                    <a:pt x="5852" y="3816"/>
                  </a:cubicBezTo>
                  <a:cubicBezTo>
                    <a:pt x="5682" y="3911"/>
                    <a:pt x="5550" y="4024"/>
                    <a:pt x="5399" y="4156"/>
                  </a:cubicBezTo>
                  <a:cubicBezTo>
                    <a:pt x="5301" y="4240"/>
                    <a:pt x="5172" y="4376"/>
                    <a:pt x="5135" y="4418"/>
                  </a:cubicBezTo>
                  <a:lnTo>
                    <a:pt x="5135" y="4418"/>
                  </a:lnTo>
                  <a:lnTo>
                    <a:pt x="5135" y="4383"/>
                  </a:lnTo>
                  <a:lnTo>
                    <a:pt x="5116" y="4137"/>
                  </a:lnTo>
                  <a:cubicBezTo>
                    <a:pt x="5116" y="3967"/>
                    <a:pt x="5097" y="3779"/>
                    <a:pt x="5078" y="3609"/>
                  </a:cubicBezTo>
                  <a:cubicBezTo>
                    <a:pt x="5059" y="3439"/>
                    <a:pt x="5059" y="3269"/>
                    <a:pt x="5003" y="3099"/>
                  </a:cubicBezTo>
                  <a:cubicBezTo>
                    <a:pt x="4965" y="2929"/>
                    <a:pt x="4946" y="2759"/>
                    <a:pt x="4889" y="2608"/>
                  </a:cubicBezTo>
                  <a:cubicBezTo>
                    <a:pt x="4720" y="1966"/>
                    <a:pt x="4380" y="1362"/>
                    <a:pt x="3927" y="890"/>
                  </a:cubicBezTo>
                  <a:cubicBezTo>
                    <a:pt x="3511" y="437"/>
                    <a:pt x="2964" y="135"/>
                    <a:pt x="2379" y="41"/>
                  </a:cubicBezTo>
                  <a:cubicBezTo>
                    <a:pt x="2256" y="15"/>
                    <a:pt x="2130" y="1"/>
                    <a:pt x="2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9011750" y="4714566"/>
              <a:ext cx="266175" cy="125225"/>
            </a:xfrm>
            <a:custGeom>
              <a:avLst/>
              <a:gdLst/>
              <a:ahLst/>
              <a:cxnLst/>
              <a:rect l="l" t="t" r="r" b="b"/>
              <a:pathLst>
                <a:path w="10647" h="5009" extrusionOk="0">
                  <a:moveTo>
                    <a:pt x="2613" y="0"/>
                  </a:moveTo>
                  <a:cubicBezTo>
                    <a:pt x="2554" y="0"/>
                    <a:pt x="2494" y="2"/>
                    <a:pt x="2435" y="7"/>
                  </a:cubicBezTo>
                  <a:cubicBezTo>
                    <a:pt x="1982" y="44"/>
                    <a:pt x="1529" y="214"/>
                    <a:pt x="1152" y="479"/>
                  </a:cubicBezTo>
                  <a:cubicBezTo>
                    <a:pt x="604" y="856"/>
                    <a:pt x="208" y="1441"/>
                    <a:pt x="57" y="2102"/>
                  </a:cubicBezTo>
                  <a:cubicBezTo>
                    <a:pt x="19" y="2272"/>
                    <a:pt x="0" y="2461"/>
                    <a:pt x="0" y="2630"/>
                  </a:cubicBezTo>
                  <a:lnTo>
                    <a:pt x="19" y="2819"/>
                  </a:lnTo>
                  <a:lnTo>
                    <a:pt x="57" y="2630"/>
                  </a:lnTo>
                  <a:cubicBezTo>
                    <a:pt x="76" y="2442"/>
                    <a:pt x="132" y="2272"/>
                    <a:pt x="189" y="2121"/>
                  </a:cubicBezTo>
                  <a:cubicBezTo>
                    <a:pt x="415" y="1555"/>
                    <a:pt x="831" y="1083"/>
                    <a:pt x="1359" y="781"/>
                  </a:cubicBezTo>
                  <a:cubicBezTo>
                    <a:pt x="1699" y="592"/>
                    <a:pt x="2077" y="497"/>
                    <a:pt x="2473" y="497"/>
                  </a:cubicBezTo>
                  <a:cubicBezTo>
                    <a:pt x="2888" y="497"/>
                    <a:pt x="3304" y="630"/>
                    <a:pt x="3643" y="875"/>
                  </a:cubicBezTo>
                  <a:cubicBezTo>
                    <a:pt x="4021" y="1120"/>
                    <a:pt x="4323" y="1479"/>
                    <a:pt x="4493" y="1894"/>
                  </a:cubicBezTo>
                  <a:cubicBezTo>
                    <a:pt x="4531" y="1970"/>
                    <a:pt x="4568" y="2064"/>
                    <a:pt x="4606" y="2159"/>
                  </a:cubicBezTo>
                  <a:cubicBezTo>
                    <a:pt x="4625" y="2215"/>
                    <a:pt x="4625" y="2253"/>
                    <a:pt x="4644" y="2310"/>
                  </a:cubicBezTo>
                  <a:lnTo>
                    <a:pt x="4663" y="2385"/>
                  </a:lnTo>
                  <a:lnTo>
                    <a:pt x="4663" y="2404"/>
                  </a:lnTo>
                  <a:lnTo>
                    <a:pt x="4663" y="2498"/>
                  </a:lnTo>
                  <a:cubicBezTo>
                    <a:pt x="4719" y="2876"/>
                    <a:pt x="4606" y="3631"/>
                    <a:pt x="4568" y="4122"/>
                  </a:cubicBezTo>
                  <a:lnTo>
                    <a:pt x="4851" y="3801"/>
                  </a:lnTo>
                  <a:lnTo>
                    <a:pt x="5437" y="3140"/>
                  </a:lnTo>
                  <a:cubicBezTo>
                    <a:pt x="5607" y="2989"/>
                    <a:pt x="5833" y="2744"/>
                    <a:pt x="5890" y="2725"/>
                  </a:cubicBezTo>
                  <a:cubicBezTo>
                    <a:pt x="6078" y="2555"/>
                    <a:pt x="6267" y="2423"/>
                    <a:pt x="6475" y="2310"/>
                  </a:cubicBezTo>
                  <a:cubicBezTo>
                    <a:pt x="6871" y="2064"/>
                    <a:pt x="7324" y="1913"/>
                    <a:pt x="7777" y="1838"/>
                  </a:cubicBezTo>
                  <a:cubicBezTo>
                    <a:pt x="7881" y="1819"/>
                    <a:pt x="7990" y="1809"/>
                    <a:pt x="8098" y="1809"/>
                  </a:cubicBezTo>
                  <a:cubicBezTo>
                    <a:pt x="8207" y="1809"/>
                    <a:pt x="8315" y="1819"/>
                    <a:pt x="8419" y="1838"/>
                  </a:cubicBezTo>
                  <a:cubicBezTo>
                    <a:pt x="8532" y="1838"/>
                    <a:pt x="8627" y="1875"/>
                    <a:pt x="8740" y="1875"/>
                  </a:cubicBezTo>
                  <a:cubicBezTo>
                    <a:pt x="8834" y="1913"/>
                    <a:pt x="8910" y="1951"/>
                    <a:pt x="9004" y="1989"/>
                  </a:cubicBezTo>
                  <a:cubicBezTo>
                    <a:pt x="9363" y="2140"/>
                    <a:pt x="9665" y="2385"/>
                    <a:pt x="9910" y="2687"/>
                  </a:cubicBezTo>
                  <a:cubicBezTo>
                    <a:pt x="10118" y="2933"/>
                    <a:pt x="10269" y="3235"/>
                    <a:pt x="10345" y="3574"/>
                  </a:cubicBezTo>
                  <a:cubicBezTo>
                    <a:pt x="10420" y="3820"/>
                    <a:pt x="10439" y="4084"/>
                    <a:pt x="10401" y="4348"/>
                  </a:cubicBezTo>
                  <a:cubicBezTo>
                    <a:pt x="10382" y="4443"/>
                    <a:pt x="10363" y="4537"/>
                    <a:pt x="10326" y="4631"/>
                  </a:cubicBezTo>
                  <a:cubicBezTo>
                    <a:pt x="10307" y="4707"/>
                    <a:pt x="10269" y="4782"/>
                    <a:pt x="10231" y="4839"/>
                  </a:cubicBezTo>
                  <a:lnTo>
                    <a:pt x="10137" y="5009"/>
                  </a:lnTo>
                  <a:cubicBezTo>
                    <a:pt x="10307" y="4820"/>
                    <a:pt x="10439" y="4613"/>
                    <a:pt x="10533" y="4386"/>
                  </a:cubicBezTo>
                  <a:cubicBezTo>
                    <a:pt x="10628" y="4103"/>
                    <a:pt x="10647" y="3801"/>
                    <a:pt x="10628" y="3518"/>
                  </a:cubicBezTo>
                  <a:cubicBezTo>
                    <a:pt x="10514" y="2668"/>
                    <a:pt x="9986" y="1913"/>
                    <a:pt x="9231" y="1517"/>
                  </a:cubicBezTo>
                  <a:cubicBezTo>
                    <a:pt x="9099" y="1441"/>
                    <a:pt x="8985" y="1404"/>
                    <a:pt x="8872" y="1366"/>
                  </a:cubicBezTo>
                  <a:cubicBezTo>
                    <a:pt x="8740" y="1328"/>
                    <a:pt x="8608" y="1290"/>
                    <a:pt x="8495" y="1271"/>
                  </a:cubicBezTo>
                  <a:cubicBezTo>
                    <a:pt x="8301" y="1244"/>
                    <a:pt x="8098" y="1226"/>
                    <a:pt x="7899" y="1226"/>
                  </a:cubicBezTo>
                  <a:cubicBezTo>
                    <a:pt x="7826" y="1226"/>
                    <a:pt x="7754" y="1229"/>
                    <a:pt x="7683" y="1234"/>
                  </a:cubicBezTo>
                  <a:cubicBezTo>
                    <a:pt x="7136" y="1290"/>
                    <a:pt x="6607" y="1460"/>
                    <a:pt x="6135" y="1743"/>
                  </a:cubicBezTo>
                  <a:cubicBezTo>
                    <a:pt x="5890" y="1875"/>
                    <a:pt x="5663" y="2026"/>
                    <a:pt x="5437" y="2215"/>
                  </a:cubicBezTo>
                  <a:lnTo>
                    <a:pt x="5305" y="2328"/>
                  </a:lnTo>
                  <a:lnTo>
                    <a:pt x="5305" y="2310"/>
                  </a:lnTo>
                  <a:lnTo>
                    <a:pt x="5267" y="2159"/>
                  </a:lnTo>
                  <a:cubicBezTo>
                    <a:pt x="5267" y="2102"/>
                    <a:pt x="5248" y="2045"/>
                    <a:pt x="5229" y="1970"/>
                  </a:cubicBezTo>
                  <a:cubicBezTo>
                    <a:pt x="5172" y="1857"/>
                    <a:pt x="5135" y="1743"/>
                    <a:pt x="5078" y="1630"/>
                  </a:cubicBezTo>
                  <a:cubicBezTo>
                    <a:pt x="4833" y="1120"/>
                    <a:pt x="4436" y="686"/>
                    <a:pt x="3964" y="384"/>
                  </a:cubicBezTo>
                  <a:cubicBezTo>
                    <a:pt x="3562" y="133"/>
                    <a:pt x="3085" y="0"/>
                    <a:pt x="2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4830100" y="4507666"/>
              <a:ext cx="262400" cy="175000"/>
            </a:xfrm>
            <a:custGeom>
              <a:avLst/>
              <a:gdLst/>
              <a:ahLst/>
              <a:cxnLst/>
              <a:rect l="l" t="t" r="r" b="b"/>
              <a:pathLst>
                <a:path w="10496" h="7000" extrusionOk="0">
                  <a:moveTo>
                    <a:pt x="7721" y="0"/>
                  </a:moveTo>
                  <a:cubicBezTo>
                    <a:pt x="7499" y="0"/>
                    <a:pt x="7277" y="24"/>
                    <a:pt x="7060" y="71"/>
                  </a:cubicBezTo>
                  <a:cubicBezTo>
                    <a:pt x="6551" y="185"/>
                    <a:pt x="6079" y="411"/>
                    <a:pt x="5701" y="751"/>
                  </a:cubicBezTo>
                  <a:cubicBezTo>
                    <a:pt x="5286" y="1110"/>
                    <a:pt x="4965" y="1563"/>
                    <a:pt x="4757" y="2053"/>
                  </a:cubicBezTo>
                  <a:cubicBezTo>
                    <a:pt x="4531" y="2582"/>
                    <a:pt x="4436" y="3148"/>
                    <a:pt x="4474" y="3714"/>
                  </a:cubicBezTo>
                  <a:lnTo>
                    <a:pt x="4493" y="3828"/>
                  </a:lnTo>
                  <a:lnTo>
                    <a:pt x="4493" y="3884"/>
                  </a:lnTo>
                  <a:lnTo>
                    <a:pt x="4323" y="3809"/>
                  </a:lnTo>
                  <a:cubicBezTo>
                    <a:pt x="4267" y="3790"/>
                    <a:pt x="4210" y="3771"/>
                    <a:pt x="4134" y="3752"/>
                  </a:cubicBezTo>
                  <a:cubicBezTo>
                    <a:pt x="4021" y="3696"/>
                    <a:pt x="3889" y="3658"/>
                    <a:pt x="3757" y="3639"/>
                  </a:cubicBezTo>
                  <a:cubicBezTo>
                    <a:pt x="3511" y="3563"/>
                    <a:pt x="3247" y="3507"/>
                    <a:pt x="2983" y="3488"/>
                  </a:cubicBezTo>
                  <a:cubicBezTo>
                    <a:pt x="2876" y="3476"/>
                    <a:pt x="2768" y="3470"/>
                    <a:pt x="2660" y="3470"/>
                  </a:cubicBezTo>
                  <a:cubicBezTo>
                    <a:pt x="2272" y="3470"/>
                    <a:pt x="1880" y="3548"/>
                    <a:pt x="1511" y="3696"/>
                  </a:cubicBezTo>
                  <a:cubicBezTo>
                    <a:pt x="1284" y="3771"/>
                    <a:pt x="1076" y="3903"/>
                    <a:pt x="888" y="4054"/>
                  </a:cubicBezTo>
                  <a:cubicBezTo>
                    <a:pt x="718" y="4205"/>
                    <a:pt x="586" y="4375"/>
                    <a:pt x="472" y="4564"/>
                  </a:cubicBezTo>
                  <a:cubicBezTo>
                    <a:pt x="76" y="5130"/>
                    <a:pt x="0" y="5848"/>
                    <a:pt x="265" y="6470"/>
                  </a:cubicBezTo>
                  <a:cubicBezTo>
                    <a:pt x="359" y="6640"/>
                    <a:pt x="472" y="6773"/>
                    <a:pt x="604" y="6886"/>
                  </a:cubicBezTo>
                  <a:lnTo>
                    <a:pt x="755" y="6999"/>
                  </a:lnTo>
                  <a:cubicBezTo>
                    <a:pt x="586" y="6848"/>
                    <a:pt x="453" y="6640"/>
                    <a:pt x="397" y="6414"/>
                  </a:cubicBezTo>
                  <a:cubicBezTo>
                    <a:pt x="265" y="5848"/>
                    <a:pt x="416" y="5243"/>
                    <a:pt x="793" y="4790"/>
                  </a:cubicBezTo>
                  <a:cubicBezTo>
                    <a:pt x="907" y="4658"/>
                    <a:pt x="1039" y="4526"/>
                    <a:pt x="1171" y="4432"/>
                  </a:cubicBezTo>
                  <a:cubicBezTo>
                    <a:pt x="1322" y="4319"/>
                    <a:pt x="1492" y="4243"/>
                    <a:pt x="1680" y="4186"/>
                  </a:cubicBezTo>
                  <a:cubicBezTo>
                    <a:pt x="1935" y="4114"/>
                    <a:pt x="2204" y="4080"/>
                    <a:pt x="2474" y="4080"/>
                  </a:cubicBezTo>
                  <a:cubicBezTo>
                    <a:pt x="2626" y="4080"/>
                    <a:pt x="2777" y="4091"/>
                    <a:pt x="2926" y="4111"/>
                  </a:cubicBezTo>
                  <a:cubicBezTo>
                    <a:pt x="3134" y="4149"/>
                    <a:pt x="3360" y="4205"/>
                    <a:pt x="3587" y="4262"/>
                  </a:cubicBezTo>
                  <a:cubicBezTo>
                    <a:pt x="3700" y="4300"/>
                    <a:pt x="3795" y="4337"/>
                    <a:pt x="3908" y="4375"/>
                  </a:cubicBezTo>
                  <a:cubicBezTo>
                    <a:pt x="3965" y="4394"/>
                    <a:pt x="4021" y="4413"/>
                    <a:pt x="4078" y="4451"/>
                  </a:cubicBezTo>
                  <a:lnTo>
                    <a:pt x="4153" y="4470"/>
                  </a:lnTo>
                  <a:lnTo>
                    <a:pt x="4210" y="4488"/>
                  </a:lnTo>
                  <a:lnTo>
                    <a:pt x="4229" y="4488"/>
                  </a:lnTo>
                  <a:lnTo>
                    <a:pt x="4267" y="4507"/>
                  </a:lnTo>
                  <a:cubicBezTo>
                    <a:pt x="4682" y="4696"/>
                    <a:pt x="5154" y="4960"/>
                    <a:pt x="5569" y="5168"/>
                  </a:cubicBezTo>
                  <a:cubicBezTo>
                    <a:pt x="5475" y="4885"/>
                    <a:pt x="5380" y="4621"/>
                    <a:pt x="5305" y="4319"/>
                  </a:cubicBezTo>
                  <a:cubicBezTo>
                    <a:pt x="5248" y="4168"/>
                    <a:pt x="5210" y="4017"/>
                    <a:pt x="5173" y="3884"/>
                  </a:cubicBezTo>
                  <a:lnTo>
                    <a:pt x="5154" y="3639"/>
                  </a:lnTo>
                  <a:cubicBezTo>
                    <a:pt x="5116" y="3186"/>
                    <a:pt x="5191" y="2714"/>
                    <a:pt x="5361" y="2299"/>
                  </a:cubicBezTo>
                  <a:cubicBezTo>
                    <a:pt x="5512" y="1883"/>
                    <a:pt x="5777" y="1506"/>
                    <a:pt x="6098" y="1185"/>
                  </a:cubicBezTo>
                  <a:cubicBezTo>
                    <a:pt x="6400" y="902"/>
                    <a:pt x="6758" y="694"/>
                    <a:pt x="7174" y="562"/>
                  </a:cubicBezTo>
                  <a:cubicBezTo>
                    <a:pt x="7443" y="477"/>
                    <a:pt x="7733" y="435"/>
                    <a:pt x="8020" y="435"/>
                  </a:cubicBezTo>
                  <a:cubicBezTo>
                    <a:pt x="8116" y="435"/>
                    <a:pt x="8212" y="439"/>
                    <a:pt x="8306" y="449"/>
                  </a:cubicBezTo>
                  <a:cubicBezTo>
                    <a:pt x="8910" y="487"/>
                    <a:pt x="9476" y="694"/>
                    <a:pt x="9967" y="1034"/>
                  </a:cubicBezTo>
                  <a:cubicBezTo>
                    <a:pt x="10062" y="1091"/>
                    <a:pt x="10137" y="1147"/>
                    <a:pt x="10213" y="1223"/>
                  </a:cubicBezTo>
                  <a:cubicBezTo>
                    <a:pt x="10269" y="1261"/>
                    <a:pt x="10326" y="1317"/>
                    <a:pt x="10383" y="1355"/>
                  </a:cubicBezTo>
                  <a:lnTo>
                    <a:pt x="10496" y="1487"/>
                  </a:lnTo>
                  <a:lnTo>
                    <a:pt x="10420" y="1355"/>
                  </a:lnTo>
                  <a:cubicBezTo>
                    <a:pt x="10383" y="1279"/>
                    <a:pt x="10326" y="1223"/>
                    <a:pt x="10288" y="1166"/>
                  </a:cubicBezTo>
                  <a:cubicBezTo>
                    <a:pt x="10213" y="1091"/>
                    <a:pt x="10156" y="996"/>
                    <a:pt x="10081" y="940"/>
                  </a:cubicBezTo>
                  <a:cubicBezTo>
                    <a:pt x="9609" y="487"/>
                    <a:pt x="9023" y="185"/>
                    <a:pt x="8382" y="71"/>
                  </a:cubicBezTo>
                  <a:cubicBezTo>
                    <a:pt x="8165" y="24"/>
                    <a:pt x="7943" y="0"/>
                    <a:pt x="7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84" name="Google Shape;1284;p43"/>
            <p:cNvSpPr/>
            <p:nvPr/>
          </p:nvSpPr>
          <p:spPr>
            <a:xfrm>
              <a:off x="4597925" y="4892316"/>
              <a:ext cx="267600" cy="125400"/>
            </a:xfrm>
            <a:custGeom>
              <a:avLst/>
              <a:gdLst/>
              <a:ahLst/>
              <a:cxnLst/>
              <a:rect l="l" t="t" r="r" b="b"/>
              <a:pathLst>
                <a:path w="10704" h="5016" extrusionOk="0">
                  <a:moveTo>
                    <a:pt x="8831" y="1"/>
                  </a:moveTo>
                  <a:cubicBezTo>
                    <a:pt x="8530" y="1"/>
                    <a:pt x="8229" y="64"/>
                    <a:pt x="7947" y="183"/>
                  </a:cubicBezTo>
                  <a:cubicBezTo>
                    <a:pt x="7381" y="391"/>
                    <a:pt x="6928" y="806"/>
                    <a:pt x="6626" y="1335"/>
                  </a:cubicBezTo>
                  <a:cubicBezTo>
                    <a:pt x="6588" y="1410"/>
                    <a:pt x="6531" y="1504"/>
                    <a:pt x="6494" y="1599"/>
                  </a:cubicBezTo>
                  <a:lnTo>
                    <a:pt x="6380" y="1863"/>
                  </a:lnTo>
                  <a:lnTo>
                    <a:pt x="6343" y="1939"/>
                  </a:lnTo>
                  <a:lnTo>
                    <a:pt x="6343" y="1920"/>
                  </a:lnTo>
                  <a:lnTo>
                    <a:pt x="6324" y="1882"/>
                  </a:lnTo>
                  <a:cubicBezTo>
                    <a:pt x="6324" y="1863"/>
                    <a:pt x="6305" y="1844"/>
                    <a:pt x="6286" y="1825"/>
                  </a:cubicBezTo>
                  <a:lnTo>
                    <a:pt x="6173" y="1674"/>
                  </a:lnTo>
                  <a:cubicBezTo>
                    <a:pt x="5776" y="1146"/>
                    <a:pt x="5267" y="749"/>
                    <a:pt x="4682" y="485"/>
                  </a:cubicBezTo>
                  <a:cubicBezTo>
                    <a:pt x="4241" y="280"/>
                    <a:pt x="3755" y="177"/>
                    <a:pt x="3268" y="177"/>
                  </a:cubicBezTo>
                  <a:cubicBezTo>
                    <a:pt x="3128" y="177"/>
                    <a:pt x="2989" y="185"/>
                    <a:pt x="2850" y="202"/>
                  </a:cubicBezTo>
                  <a:cubicBezTo>
                    <a:pt x="2699" y="221"/>
                    <a:pt x="2548" y="240"/>
                    <a:pt x="2416" y="296"/>
                  </a:cubicBezTo>
                  <a:cubicBezTo>
                    <a:pt x="2265" y="334"/>
                    <a:pt x="2114" y="372"/>
                    <a:pt x="1982" y="447"/>
                  </a:cubicBezTo>
                  <a:cubicBezTo>
                    <a:pt x="1869" y="504"/>
                    <a:pt x="1737" y="579"/>
                    <a:pt x="1605" y="655"/>
                  </a:cubicBezTo>
                  <a:cubicBezTo>
                    <a:pt x="1491" y="712"/>
                    <a:pt x="1378" y="806"/>
                    <a:pt x="1265" y="881"/>
                  </a:cubicBezTo>
                  <a:cubicBezTo>
                    <a:pt x="887" y="1221"/>
                    <a:pt x="566" y="1618"/>
                    <a:pt x="359" y="2090"/>
                  </a:cubicBezTo>
                  <a:cubicBezTo>
                    <a:pt x="170" y="2467"/>
                    <a:pt x="57" y="2864"/>
                    <a:pt x="19" y="3298"/>
                  </a:cubicBezTo>
                  <a:cubicBezTo>
                    <a:pt x="0" y="3619"/>
                    <a:pt x="19" y="3939"/>
                    <a:pt x="76" y="4242"/>
                  </a:cubicBezTo>
                  <a:cubicBezTo>
                    <a:pt x="95" y="4355"/>
                    <a:pt x="132" y="4468"/>
                    <a:pt x="170" y="4581"/>
                  </a:cubicBezTo>
                  <a:cubicBezTo>
                    <a:pt x="208" y="4657"/>
                    <a:pt x="227" y="4751"/>
                    <a:pt x="283" y="4827"/>
                  </a:cubicBezTo>
                  <a:lnTo>
                    <a:pt x="378" y="5015"/>
                  </a:lnTo>
                  <a:lnTo>
                    <a:pt x="321" y="4808"/>
                  </a:lnTo>
                  <a:cubicBezTo>
                    <a:pt x="283" y="4732"/>
                    <a:pt x="264" y="4638"/>
                    <a:pt x="264" y="4562"/>
                  </a:cubicBezTo>
                  <a:cubicBezTo>
                    <a:pt x="246" y="4449"/>
                    <a:pt x="227" y="4336"/>
                    <a:pt x="227" y="4223"/>
                  </a:cubicBezTo>
                  <a:cubicBezTo>
                    <a:pt x="189" y="3921"/>
                    <a:pt x="227" y="3619"/>
                    <a:pt x="283" y="3335"/>
                  </a:cubicBezTo>
                  <a:cubicBezTo>
                    <a:pt x="359" y="2958"/>
                    <a:pt x="510" y="2599"/>
                    <a:pt x="699" y="2259"/>
                  </a:cubicBezTo>
                  <a:cubicBezTo>
                    <a:pt x="925" y="1882"/>
                    <a:pt x="1227" y="1542"/>
                    <a:pt x="1586" y="1278"/>
                  </a:cubicBezTo>
                  <a:cubicBezTo>
                    <a:pt x="1680" y="1202"/>
                    <a:pt x="1793" y="1146"/>
                    <a:pt x="1888" y="1089"/>
                  </a:cubicBezTo>
                  <a:cubicBezTo>
                    <a:pt x="1982" y="1032"/>
                    <a:pt x="2095" y="995"/>
                    <a:pt x="2209" y="938"/>
                  </a:cubicBezTo>
                  <a:cubicBezTo>
                    <a:pt x="2435" y="863"/>
                    <a:pt x="2681" y="806"/>
                    <a:pt x="2926" y="787"/>
                  </a:cubicBezTo>
                  <a:cubicBezTo>
                    <a:pt x="2999" y="782"/>
                    <a:pt x="3072" y="779"/>
                    <a:pt x="3144" y="779"/>
                  </a:cubicBezTo>
                  <a:cubicBezTo>
                    <a:pt x="3581" y="779"/>
                    <a:pt x="4013" y="876"/>
                    <a:pt x="4417" y="1070"/>
                  </a:cubicBezTo>
                  <a:cubicBezTo>
                    <a:pt x="4889" y="1297"/>
                    <a:pt x="5304" y="1637"/>
                    <a:pt x="5625" y="2071"/>
                  </a:cubicBezTo>
                  <a:lnTo>
                    <a:pt x="5739" y="2203"/>
                  </a:lnTo>
                  <a:cubicBezTo>
                    <a:pt x="5776" y="2278"/>
                    <a:pt x="5833" y="2373"/>
                    <a:pt x="5871" y="2486"/>
                  </a:cubicBezTo>
                  <a:cubicBezTo>
                    <a:pt x="5927" y="2580"/>
                    <a:pt x="5984" y="2675"/>
                    <a:pt x="6022" y="2788"/>
                  </a:cubicBezTo>
                  <a:lnTo>
                    <a:pt x="6154" y="3298"/>
                  </a:lnTo>
                  <a:lnTo>
                    <a:pt x="6437" y="3279"/>
                  </a:lnTo>
                  <a:lnTo>
                    <a:pt x="6682" y="3279"/>
                  </a:lnTo>
                  <a:lnTo>
                    <a:pt x="6833" y="3260"/>
                  </a:lnTo>
                  <a:lnTo>
                    <a:pt x="6852" y="2864"/>
                  </a:lnTo>
                  <a:cubicBezTo>
                    <a:pt x="6852" y="2807"/>
                    <a:pt x="6852" y="2750"/>
                    <a:pt x="6852" y="2694"/>
                  </a:cubicBezTo>
                  <a:lnTo>
                    <a:pt x="6890" y="2561"/>
                  </a:lnTo>
                  <a:lnTo>
                    <a:pt x="6966" y="2297"/>
                  </a:lnTo>
                  <a:lnTo>
                    <a:pt x="6984" y="2165"/>
                  </a:lnTo>
                  <a:lnTo>
                    <a:pt x="7003" y="2108"/>
                  </a:lnTo>
                  <a:cubicBezTo>
                    <a:pt x="7003" y="2090"/>
                    <a:pt x="7003" y="2071"/>
                    <a:pt x="7003" y="2071"/>
                  </a:cubicBezTo>
                  <a:lnTo>
                    <a:pt x="7079" y="1825"/>
                  </a:lnTo>
                  <a:cubicBezTo>
                    <a:pt x="7117" y="1750"/>
                    <a:pt x="7154" y="1693"/>
                    <a:pt x="7192" y="1618"/>
                  </a:cubicBezTo>
                  <a:cubicBezTo>
                    <a:pt x="7400" y="1202"/>
                    <a:pt x="7740" y="863"/>
                    <a:pt x="8155" y="655"/>
                  </a:cubicBezTo>
                  <a:cubicBezTo>
                    <a:pt x="8412" y="526"/>
                    <a:pt x="8695" y="459"/>
                    <a:pt x="8981" y="459"/>
                  </a:cubicBezTo>
                  <a:cubicBezTo>
                    <a:pt x="9115" y="459"/>
                    <a:pt x="9249" y="474"/>
                    <a:pt x="9382" y="504"/>
                  </a:cubicBezTo>
                  <a:cubicBezTo>
                    <a:pt x="9740" y="579"/>
                    <a:pt x="10042" y="806"/>
                    <a:pt x="10250" y="1108"/>
                  </a:cubicBezTo>
                  <a:cubicBezTo>
                    <a:pt x="10401" y="1353"/>
                    <a:pt x="10496" y="1637"/>
                    <a:pt x="10514" y="1920"/>
                  </a:cubicBezTo>
                  <a:cubicBezTo>
                    <a:pt x="10514" y="2127"/>
                    <a:pt x="10496" y="2316"/>
                    <a:pt x="10420" y="2505"/>
                  </a:cubicBezTo>
                  <a:cubicBezTo>
                    <a:pt x="10382" y="2543"/>
                    <a:pt x="10363" y="2599"/>
                    <a:pt x="10345" y="2637"/>
                  </a:cubicBezTo>
                  <a:cubicBezTo>
                    <a:pt x="10382" y="2599"/>
                    <a:pt x="10420" y="2561"/>
                    <a:pt x="10439" y="2505"/>
                  </a:cubicBezTo>
                  <a:cubicBezTo>
                    <a:pt x="10552" y="2335"/>
                    <a:pt x="10628" y="2146"/>
                    <a:pt x="10665" y="1939"/>
                  </a:cubicBezTo>
                  <a:cubicBezTo>
                    <a:pt x="10703" y="1391"/>
                    <a:pt x="10514" y="844"/>
                    <a:pt x="10118" y="466"/>
                  </a:cubicBezTo>
                  <a:cubicBezTo>
                    <a:pt x="10024" y="391"/>
                    <a:pt x="9929" y="315"/>
                    <a:pt x="9835" y="259"/>
                  </a:cubicBezTo>
                  <a:cubicBezTo>
                    <a:pt x="9722" y="221"/>
                    <a:pt x="9608" y="164"/>
                    <a:pt x="9495" y="108"/>
                  </a:cubicBezTo>
                  <a:cubicBezTo>
                    <a:pt x="9278" y="35"/>
                    <a:pt x="9054" y="1"/>
                    <a:pt x="8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85" name="Google Shape;1285;p43"/>
            <p:cNvSpPr/>
            <p:nvPr/>
          </p:nvSpPr>
          <p:spPr>
            <a:xfrm>
              <a:off x="5294200" y="2693466"/>
              <a:ext cx="408975" cy="375425"/>
            </a:xfrm>
            <a:custGeom>
              <a:avLst/>
              <a:gdLst/>
              <a:ahLst/>
              <a:cxnLst/>
              <a:rect l="l" t="t" r="r" b="b"/>
              <a:pathLst>
                <a:path w="16359" h="15017" extrusionOk="0">
                  <a:moveTo>
                    <a:pt x="4883" y="0"/>
                  </a:moveTo>
                  <a:cubicBezTo>
                    <a:pt x="4749" y="0"/>
                    <a:pt x="4622" y="7"/>
                    <a:pt x="4504" y="21"/>
                  </a:cubicBezTo>
                  <a:cubicBezTo>
                    <a:pt x="1559" y="379"/>
                    <a:pt x="785" y="7552"/>
                    <a:pt x="785" y="7552"/>
                  </a:cubicBezTo>
                  <a:cubicBezTo>
                    <a:pt x="1" y="11115"/>
                    <a:pt x="9839" y="15017"/>
                    <a:pt x="12601" y="15017"/>
                  </a:cubicBezTo>
                  <a:cubicBezTo>
                    <a:pt x="12898" y="15017"/>
                    <a:pt x="13113" y="14972"/>
                    <a:pt x="13225" y="14877"/>
                  </a:cubicBezTo>
                  <a:cubicBezTo>
                    <a:pt x="14357" y="13914"/>
                    <a:pt x="16358" y="8402"/>
                    <a:pt x="15773" y="6023"/>
                  </a:cubicBezTo>
                  <a:cubicBezTo>
                    <a:pt x="15230" y="3742"/>
                    <a:pt x="8049" y="0"/>
                    <a:pt x="48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4895825" y="2985016"/>
              <a:ext cx="504375" cy="211250"/>
            </a:xfrm>
            <a:custGeom>
              <a:avLst/>
              <a:gdLst/>
              <a:ahLst/>
              <a:cxnLst/>
              <a:rect l="l" t="t" r="r" b="b"/>
              <a:pathLst>
                <a:path w="20175" h="8450" extrusionOk="0">
                  <a:moveTo>
                    <a:pt x="3346" y="1"/>
                  </a:moveTo>
                  <a:cubicBezTo>
                    <a:pt x="3324" y="1"/>
                    <a:pt x="3302" y="2"/>
                    <a:pt x="3280" y="6"/>
                  </a:cubicBezTo>
                  <a:cubicBezTo>
                    <a:pt x="2279" y="176"/>
                    <a:pt x="4092" y="3479"/>
                    <a:pt x="4054" y="3573"/>
                  </a:cubicBezTo>
                  <a:cubicBezTo>
                    <a:pt x="4052" y="3576"/>
                    <a:pt x="4050" y="3577"/>
                    <a:pt x="4046" y="3577"/>
                  </a:cubicBezTo>
                  <a:cubicBezTo>
                    <a:pt x="3898" y="3577"/>
                    <a:pt x="1999" y="1833"/>
                    <a:pt x="1099" y="1833"/>
                  </a:cubicBezTo>
                  <a:cubicBezTo>
                    <a:pt x="992" y="1833"/>
                    <a:pt x="900" y="1858"/>
                    <a:pt x="826" y="1912"/>
                  </a:cubicBezTo>
                  <a:cubicBezTo>
                    <a:pt x="127" y="2422"/>
                    <a:pt x="3110" y="4838"/>
                    <a:pt x="3016" y="5027"/>
                  </a:cubicBezTo>
                  <a:cubicBezTo>
                    <a:pt x="3009" y="5040"/>
                    <a:pt x="2992" y="5046"/>
                    <a:pt x="2965" y="5046"/>
                  </a:cubicBezTo>
                  <a:cubicBezTo>
                    <a:pt x="2696" y="5046"/>
                    <a:pt x="1474" y="4429"/>
                    <a:pt x="766" y="4429"/>
                  </a:cubicBezTo>
                  <a:cubicBezTo>
                    <a:pt x="544" y="4429"/>
                    <a:pt x="373" y="4490"/>
                    <a:pt x="297" y="4649"/>
                  </a:cubicBezTo>
                  <a:cubicBezTo>
                    <a:pt x="1" y="5275"/>
                    <a:pt x="3710" y="7322"/>
                    <a:pt x="5515" y="7322"/>
                  </a:cubicBezTo>
                  <a:cubicBezTo>
                    <a:pt x="5780" y="7322"/>
                    <a:pt x="6004" y="7278"/>
                    <a:pt x="6168" y="7179"/>
                  </a:cubicBezTo>
                  <a:cubicBezTo>
                    <a:pt x="6168" y="7179"/>
                    <a:pt x="8638" y="8450"/>
                    <a:pt x="12045" y="8450"/>
                  </a:cubicBezTo>
                  <a:cubicBezTo>
                    <a:pt x="14466" y="8450"/>
                    <a:pt x="17359" y="7808"/>
                    <a:pt x="20174" y="5612"/>
                  </a:cubicBezTo>
                  <a:lnTo>
                    <a:pt x="17060" y="2214"/>
                  </a:lnTo>
                  <a:cubicBezTo>
                    <a:pt x="17060" y="2214"/>
                    <a:pt x="14383" y="4784"/>
                    <a:pt x="10426" y="4784"/>
                  </a:cubicBezTo>
                  <a:cubicBezTo>
                    <a:pt x="9684" y="4784"/>
                    <a:pt x="8897" y="4694"/>
                    <a:pt x="8074" y="4479"/>
                  </a:cubicBezTo>
                  <a:cubicBezTo>
                    <a:pt x="8074" y="4479"/>
                    <a:pt x="8924" y="1346"/>
                    <a:pt x="7961" y="1025"/>
                  </a:cubicBezTo>
                  <a:cubicBezTo>
                    <a:pt x="7902" y="1006"/>
                    <a:pt x="7845" y="997"/>
                    <a:pt x="7788" y="997"/>
                  </a:cubicBezTo>
                  <a:cubicBezTo>
                    <a:pt x="6940" y="997"/>
                    <a:pt x="6369" y="2996"/>
                    <a:pt x="5979" y="3120"/>
                  </a:cubicBezTo>
                  <a:cubicBezTo>
                    <a:pt x="5973" y="3122"/>
                    <a:pt x="5966" y="3123"/>
                    <a:pt x="5959" y="3123"/>
                  </a:cubicBezTo>
                  <a:cubicBezTo>
                    <a:pt x="5549" y="3123"/>
                    <a:pt x="4320" y="1"/>
                    <a:pt x="3346" y="1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5601675" y="2624591"/>
              <a:ext cx="141125" cy="135525"/>
            </a:xfrm>
            <a:custGeom>
              <a:avLst/>
              <a:gdLst/>
              <a:ahLst/>
              <a:cxnLst/>
              <a:rect l="l" t="t" r="r" b="b"/>
              <a:pathLst>
                <a:path w="5645" h="5421" extrusionOk="0">
                  <a:moveTo>
                    <a:pt x="5079" y="1"/>
                  </a:moveTo>
                  <a:cubicBezTo>
                    <a:pt x="3380" y="152"/>
                    <a:pt x="1737" y="680"/>
                    <a:pt x="265" y="1549"/>
                  </a:cubicBezTo>
                  <a:cubicBezTo>
                    <a:pt x="265" y="1549"/>
                    <a:pt x="1" y="5421"/>
                    <a:pt x="1257" y="5421"/>
                  </a:cubicBezTo>
                  <a:cubicBezTo>
                    <a:pt x="1426" y="5421"/>
                    <a:pt x="1622" y="5351"/>
                    <a:pt x="1851" y="5192"/>
                  </a:cubicBezTo>
                  <a:cubicBezTo>
                    <a:pt x="2983" y="4380"/>
                    <a:pt x="4286" y="3871"/>
                    <a:pt x="5645" y="3682"/>
                  </a:cubicBezTo>
                  <a:lnTo>
                    <a:pt x="5079" y="1"/>
                  </a:ln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5301075" y="2650091"/>
              <a:ext cx="530450" cy="511575"/>
            </a:xfrm>
            <a:custGeom>
              <a:avLst/>
              <a:gdLst/>
              <a:ahLst/>
              <a:cxnLst/>
              <a:rect l="l" t="t" r="r" b="b"/>
              <a:pathLst>
                <a:path w="21218" h="20463" extrusionOk="0">
                  <a:moveTo>
                    <a:pt x="12704" y="0"/>
                  </a:moveTo>
                  <a:cubicBezTo>
                    <a:pt x="6683" y="2341"/>
                    <a:pt x="4021" y="9759"/>
                    <a:pt x="4021" y="9759"/>
                  </a:cubicBezTo>
                  <a:cubicBezTo>
                    <a:pt x="3643" y="10477"/>
                    <a:pt x="3323" y="11232"/>
                    <a:pt x="3039" y="11987"/>
                  </a:cubicBezTo>
                  <a:cubicBezTo>
                    <a:pt x="2435" y="13591"/>
                    <a:pt x="0" y="15441"/>
                    <a:pt x="0" y="15441"/>
                  </a:cubicBezTo>
                  <a:cubicBezTo>
                    <a:pt x="1208" y="17216"/>
                    <a:pt x="2756" y="18726"/>
                    <a:pt x="4531" y="19877"/>
                  </a:cubicBezTo>
                  <a:cubicBezTo>
                    <a:pt x="6626" y="18292"/>
                    <a:pt x="6267" y="15064"/>
                    <a:pt x="6267" y="15064"/>
                  </a:cubicBezTo>
                  <a:lnTo>
                    <a:pt x="6267" y="15064"/>
                  </a:lnTo>
                  <a:lnTo>
                    <a:pt x="6928" y="15743"/>
                  </a:lnTo>
                  <a:cubicBezTo>
                    <a:pt x="8740" y="16215"/>
                    <a:pt x="15177" y="20444"/>
                    <a:pt x="16838" y="20462"/>
                  </a:cubicBezTo>
                  <a:cubicBezTo>
                    <a:pt x="16846" y="20463"/>
                    <a:pt x="16855" y="20463"/>
                    <a:pt x="16863" y="20463"/>
                  </a:cubicBezTo>
                  <a:cubicBezTo>
                    <a:pt x="18479" y="20463"/>
                    <a:pt x="18368" y="18609"/>
                    <a:pt x="18537" y="17914"/>
                  </a:cubicBezTo>
                  <a:cubicBezTo>
                    <a:pt x="18726" y="17235"/>
                    <a:pt x="20897" y="13308"/>
                    <a:pt x="21067" y="12251"/>
                  </a:cubicBezTo>
                  <a:cubicBezTo>
                    <a:pt x="21218" y="11194"/>
                    <a:pt x="21142" y="9816"/>
                    <a:pt x="19179" y="9608"/>
                  </a:cubicBezTo>
                  <a:cubicBezTo>
                    <a:pt x="17235" y="9420"/>
                    <a:pt x="11609" y="7683"/>
                    <a:pt x="11609" y="7683"/>
                  </a:cubicBezTo>
                  <a:cubicBezTo>
                    <a:pt x="12402" y="5739"/>
                    <a:pt x="14554" y="4417"/>
                    <a:pt x="14554" y="4417"/>
                  </a:cubicBezTo>
                  <a:cubicBezTo>
                    <a:pt x="14347" y="3738"/>
                    <a:pt x="12704" y="0"/>
                    <a:pt x="12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5383175" y="2828941"/>
              <a:ext cx="85925" cy="109300"/>
            </a:xfrm>
            <a:custGeom>
              <a:avLst/>
              <a:gdLst/>
              <a:ahLst/>
              <a:cxnLst/>
              <a:rect l="l" t="t" r="r" b="b"/>
              <a:pathLst>
                <a:path w="3437" h="4372" extrusionOk="0">
                  <a:moveTo>
                    <a:pt x="1964" y="0"/>
                  </a:moveTo>
                  <a:cubicBezTo>
                    <a:pt x="1643" y="472"/>
                    <a:pt x="1" y="4229"/>
                    <a:pt x="1" y="4229"/>
                  </a:cubicBezTo>
                  <a:cubicBezTo>
                    <a:pt x="1" y="4229"/>
                    <a:pt x="308" y="4371"/>
                    <a:pt x="734" y="4371"/>
                  </a:cubicBezTo>
                  <a:cubicBezTo>
                    <a:pt x="1252" y="4371"/>
                    <a:pt x="1945" y="4161"/>
                    <a:pt x="2474" y="3228"/>
                  </a:cubicBezTo>
                  <a:cubicBezTo>
                    <a:pt x="3436" y="1529"/>
                    <a:pt x="1964" y="0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5026425" y="3082366"/>
              <a:ext cx="33050" cy="51450"/>
            </a:xfrm>
            <a:custGeom>
              <a:avLst/>
              <a:gdLst/>
              <a:ahLst/>
              <a:cxnLst/>
              <a:rect l="l" t="t" r="r" b="b"/>
              <a:pathLst>
                <a:path w="1322" h="2058" extrusionOk="0">
                  <a:moveTo>
                    <a:pt x="151" y="0"/>
                  </a:moveTo>
                  <a:cubicBezTo>
                    <a:pt x="151" y="0"/>
                    <a:pt x="132" y="113"/>
                    <a:pt x="113" y="132"/>
                  </a:cubicBezTo>
                  <a:cubicBezTo>
                    <a:pt x="94" y="170"/>
                    <a:pt x="76" y="208"/>
                    <a:pt x="57" y="264"/>
                  </a:cubicBezTo>
                  <a:cubicBezTo>
                    <a:pt x="38" y="321"/>
                    <a:pt x="19" y="378"/>
                    <a:pt x="19" y="434"/>
                  </a:cubicBezTo>
                  <a:cubicBezTo>
                    <a:pt x="0" y="491"/>
                    <a:pt x="0" y="567"/>
                    <a:pt x="0" y="642"/>
                  </a:cubicBezTo>
                  <a:cubicBezTo>
                    <a:pt x="0" y="718"/>
                    <a:pt x="0" y="793"/>
                    <a:pt x="19" y="887"/>
                  </a:cubicBezTo>
                  <a:cubicBezTo>
                    <a:pt x="38" y="963"/>
                    <a:pt x="57" y="1038"/>
                    <a:pt x="94" y="1114"/>
                  </a:cubicBezTo>
                  <a:lnTo>
                    <a:pt x="189" y="1359"/>
                  </a:lnTo>
                  <a:lnTo>
                    <a:pt x="340" y="1567"/>
                  </a:lnTo>
                  <a:cubicBezTo>
                    <a:pt x="397" y="1642"/>
                    <a:pt x="453" y="1699"/>
                    <a:pt x="529" y="1737"/>
                  </a:cubicBezTo>
                  <a:cubicBezTo>
                    <a:pt x="585" y="1793"/>
                    <a:pt x="642" y="1850"/>
                    <a:pt x="717" y="1888"/>
                  </a:cubicBezTo>
                  <a:cubicBezTo>
                    <a:pt x="774" y="1926"/>
                    <a:pt x="850" y="1945"/>
                    <a:pt x="906" y="1982"/>
                  </a:cubicBezTo>
                  <a:cubicBezTo>
                    <a:pt x="963" y="2001"/>
                    <a:pt x="1019" y="2020"/>
                    <a:pt x="1076" y="2039"/>
                  </a:cubicBezTo>
                  <a:lnTo>
                    <a:pt x="1208" y="2058"/>
                  </a:lnTo>
                  <a:lnTo>
                    <a:pt x="1321" y="2058"/>
                  </a:lnTo>
                  <a:lnTo>
                    <a:pt x="1227" y="1982"/>
                  </a:lnTo>
                  <a:lnTo>
                    <a:pt x="1133" y="1888"/>
                  </a:lnTo>
                  <a:cubicBezTo>
                    <a:pt x="1076" y="1869"/>
                    <a:pt x="1038" y="1831"/>
                    <a:pt x="1001" y="1793"/>
                  </a:cubicBezTo>
                  <a:cubicBezTo>
                    <a:pt x="963" y="1756"/>
                    <a:pt x="925" y="1718"/>
                    <a:pt x="868" y="1661"/>
                  </a:cubicBezTo>
                  <a:cubicBezTo>
                    <a:pt x="831" y="1624"/>
                    <a:pt x="774" y="1567"/>
                    <a:pt x="736" y="1510"/>
                  </a:cubicBezTo>
                  <a:cubicBezTo>
                    <a:pt x="680" y="1473"/>
                    <a:pt x="642" y="1416"/>
                    <a:pt x="604" y="1359"/>
                  </a:cubicBezTo>
                  <a:lnTo>
                    <a:pt x="491" y="1171"/>
                  </a:lnTo>
                  <a:lnTo>
                    <a:pt x="378" y="982"/>
                  </a:lnTo>
                  <a:cubicBezTo>
                    <a:pt x="359" y="906"/>
                    <a:pt x="321" y="850"/>
                    <a:pt x="302" y="774"/>
                  </a:cubicBezTo>
                  <a:cubicBezTo>
                    <a:pt x="283" y="718"/>
                    <a:pt x="264" y="642"/>
                    <a:pt x="245" y="585"/>
                  </a:cubicBezTo>
                  <a:cubicBezTo>
                    <a:pt x="227" y="529"/>
                    <a:pt x="227" y="453"/>
                    <a:pt x="208" y="397"/>
                  </a:cubicBezTo>
                  <a:cubicBezTo>
                    <a:pt x="189" y="359"/>
                    <a:pt x="189" y="302"/>
                    <a:pt x="170" y="246"/>
                  </a:cubicBezTo>
                  <a:lnTo>
                    <a:pt x="170" y="11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5354875" y="2927091"/>
              <a:ext cx="191150" cy="150575"/>
            </a:xfrm>
            <a:custGeom>
              <a:avLst/>
              <a:gdLst/>
              <a:ahLst/>
              <a:cxnLst/>
              <a:rect l="l" t="t" r="r" b="b"/>
              <a:pathLst>
                <a:path w="7646" h="6023" extrusionOk="0">
                  <a:moveTo>
                    <a:pt x="850" y="1"/>
                  </a:moveTo>
                  <a:lnTo>
                    <a:pt x="0" y="1681"/>
                  </a:lnTo>
                  <a:cubicBezTo>
                    <a:pt x="0" y="1681"/>
                    <a:pt x="3323" y="5607"/>
                    <a:pt x="7645" y="6022"/>
                  </a:cubicBezTo>
                  <a:cubicBezTo>
                    <a:pt x="7645" y="6022"/>
                    <a:pt x="2511" y="1964"/>
                    <a:pt x="8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5428025" y="2782216"/>
              <a:ext cx="223225" cy="93725"/>
            </a:xfrm>
            <a:custGeom>
              <a:avLst/>
              <a:gdLst/>
              <a:ahLst/>
              <a:cxnLst/>
              <a:rect l="l" t="t" r="r" b="b"/>
              <a:pathLst>
                <a:path w="8929" h="3749" extrusionOk="0">
                  <a:moveTo>
                    <a:pt x="887" y="1"/>
                  </a:moveTo>
                  <a:cubicBezTo>
                    <a:pt x="566" y="529"/>
                    <a:pt x="264" y="1077"/>
                    <a:pt x="0" y="1643"/>
                  </a:cubicBezTo>
                  <a:cubicBezTo>
                    <a:pt x="2383" y="3297"/>
                    <a:pt x="4443" y="3749"/>
                    <a:pt x="5982" y="3749"/>
                  </a:cubicBezTo>
                  <a:cubicBezTo>
                    <a:pt x="7832" y="3749"/>
                    <a:pt x="8929" y="3096"/>
                    <a:pt x="8929" y="3096"/>
                  </a:cubicBezTo>
                  <a:cubicBezTo>
                    <a:pt x="8872" y="2776"/>
                    <a:pt x="7626" y="2719"/>
                    <a:pt x="7626" y="2719"/>
                  </a:cubicBezTo>
                  <a:cubicBezTo>
                    <a:pt x="3190" y="2681"/>
                    <a:pt x="887" y="1"/>
                    <a:pt x="8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5389800" y="2821391"/>
              <a:ext cx="85900" cy="102900"/>
            </a:xfrm>
            <a:custGeom>
              <a:avLst/>
              <a:gdLst/>
              <a:ahLst/>
              <a:cxnLst/>
              <a:rect l="l" t="t" r="r" b="b"/>
              <a:pathLst>
                <a:path w="3436" h="4116" extrusionOk="0">
                  <a:moveTo>
                    <a:pt x="906" y="0"/>
                  </a:moveTo>
                  <a:lnTo>
                    <a:pt x="906" y="0"/>
                  </a:lnTo>
                  <a:cubicBezTo>
                    <a:pt x="755" y="378"/>
                    <a:pt x="0" y="4116"/>
                    <a:pt x="0" y="4116"/>
                  </a:cubicBezTo>
                  <a:cubicBezTo>
                    <a:pt x="3436" y="3360"/>
                    <a:pt x="906" y="1"/>
                    <a:pt x="906" y="0"/>
                  </a:cubicBezTo>
                  <a:close/>
                </a:path>
              </a:pathLst>
            </a:custGeom>
            <a:solidFill>
              <a:srgbClr val="E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4774875" y="2355566"/>
              <a:ext cx="734800" cy="590300"/>
            </a:xfrm>
            <a:custGeom>
              <a:avLst/>
              <a:gdLst/>
              <a:ahLst/>
              <a:cxnLst/>
              <a:rect l="l" t="t" r="r" b="b"/>
              <a:pathLst>
                <a:path w="29392" h="23612" extrusionOk="0">
                  <a:moveTo>
                    <a:pt x="18483" y="0"/>
                  </a:moveTo>
                  <a:cubicBezTo>
                    <a:pt x="17682" y="0"/>
                    <a:pt x="17481" y="2456"/>
                    <a:pt x="17481" y="2456"/>
                  </a:cubicBezTo>
                  <a:cubicBezTo>
                    <a:pt x="17481" y="2456"/>
                    <a:pt x="13309" y="2796"/>
                    <a:pt x="11365" y="5646"/>
                  </a:cubicBezTo>
                  <a:cubicBezTo>
                    <a:pt x="11365" y="5646"/>
                    <a:pt x="10561" y="3834"/>
                    <a:pt x="9456" y="3834"/>
                  </a:cubicBezTo>
                  <a:cubicBezTo>
                    <a:pt x="9451" y="3834"/>
                    <a:pt x="9445" y="3834"/>
                    <a:pt x="9439" y="3834"/>
                  </a:cubicBezTo>
                  <a:cubicBezTo>
                    <a:pt x="8307" y="3872"/>
                    <a:pt x="5815" y="6873"/>
                    <a:pt x="5418" y="10951"/>
                  </a:cubicBezTo>
                  <a:cubicBezTo>
                    <a:pt x="5418" y="10951"/>
                    <a:pt x="4285" y="8992"/>
                    <a:pt x="3295" y="8992"/>
                  </a:cubicBezTo>
                  <a:cubicBezTo>
                    <a:pt x="3248" y="8992"/>
                    <a:pt x="3200" y="8997"/>
                    <a:pt x="3153" y="9006"/>
                  </a:cubicBezTo>
                  <a:cubicBezTo>
                    <a:pt x="2134" y="9214"/>
                    <a:pt x="1" y="14311"/>
                    <a:pt x="3153" y="17576"/>
                  </a:cubicBezTo>
                  <a:cubicBezTo>
                    <a:pt x="3153" y="17576"/>
                    <a:pt x="2984" y="17553"/>
                    <a:pt x="2775" y="17553"/>
                  </a:cubicBezTo>
                  <a:cubicBezTo>
                    <a:pt x="2448" y="17553"/>
                    <a:pt x="2025" y="17609"/>
                    <a:pt x="2002" y="17897"/>
                  </a:cubicBezTo>
                  <a:cubicBezTo>
                    <a:pt x="1964" y="18369"/>
                    <a:pt x="3493" y="18501"/>
                    <a:pt x="3493" y="18501"/>
                  </a:cubicBezTo>
                  <a:cubicBezTo>
                    <a:pt x="3493" y="18501"/>
                    <a:pt x="2776" y="19068"/>
                    <a:pt x="3116" y="19558"/>
                  </a:cubicBezTo>
                  <a:cubicBezTo>
                    <a:pt x="3181" y="19654"/>
                    <a:pt x="3268" y="19692"/>
                    <a:pt x="3365" y="19692"/>
                  </a:cubicBezTo>
                  <a:cubicBezTo>
                    <a:pt x="3747" y="19692"/>
                    <a:pt x="4286" y="19105"/>
                    <a:pt x="4286" y="19105"/>
                  </a:cubicBezTo>
                  <a:cubicBezTo>
                    <a:pt x="4286" y="19105"/>
                    <a:pt x="4475" y="23088"/>
                    <a:pt x="7816" y="23579"/>
                  </a:cubicBezTo>
                  <a:cubicBezTo>
                    <a:pt x="7958" y="23601"/>
                    <a:pt x="8109" y="23611"/>
                    <a:pt x="8269" y="23611"/>
                  </a:cubicBezTo>
                  <a:cubicBezTo>
                    <a:pt x="11865" y="23611"/>
                    <a:pt x="19681" y="18342"/>
                    <a:pt x="19916" y="18161"/>
                  </a:cubicBezTo>
                  <a:cubicBezTo>
                    <a:pt x="20180" y="17954"/>
                    <a:pt x="27919" y="17180"/>
                    <a:pt x="28354" y="16198"/>
                  </a:cubicBezTo>
                  <a:cubicBezTo>
                    <a:pt x="28807" y="15236"/>
                    <a:pt x="27353" y="14160"/>
                    <a:pt x="27353" y="14160"/>
                  </a:cubicBezTo>
                  <a:lnTo>
                    <a:pt x="27353" y="14160"/>
                  </a:lnTo>
                  <a:cubicBezTo>
                    <a:pt x="27353" y="14160"/>
                    <a:pt x="27377" y="14160"/>
                    <a:pt x="27420" y="14160"/>
                  </a:cubicBezTo>
                  <a:cubicBezTo>
                    <a:pt x="27749" y="14160"/>
                    <a:pt x="29197" y="14131"/>
                    <a:pt x="29297" y="13612"/>
                  </a:cubicBezTo>
                  <a:cubicBezTo>
                    <a:pt x="29392" y="13027"/>
                    <a:pt x="25012" y="10667"/>
                    <a:pt x="24824" y="10516"/>
                  </a:cubicBezTo>
                  <a:cubicBezTo>
                    <a:pt x="24635" y="10384"/>
                    <a:pt x="25975" y="5760"/>
                    <a:pt x="21520" y="3796"/>
                  </a:cubicBezTo>
                  <a:cubicBezTo>
                    <a:pt x="21520" y="3796"/>
                    <a:pt x="22766" y="2305"/>
                    <a:pt x="22332" y="1682"/>
                  </a:cubicBezTo>
                  <a:cubicBezTo>
                    <a:pt x="22248" y="1556"/>
                    <a:pt x="22092" y="1506"/>
                    <a:pt x="21896" y="1506"/>
                  </a:cubicBezTo>
                  <a:cubicBezTo>
                    <a:pt x="21127" y="1506"/>
                    <a:pt x="19746" y="2286"/>
                    <a:pt x="19746" y="2286"/>
                  </a:cubicBezTo>
                  <a:cubicBezTo>
                    <a:pt x="19746" y="2286"/>
                    <a:pt x="19331" y="78"/>
                    <a:pt x="18519" y="2"/>
                  </a:cubicBezTo>
                  <a:cubicBezTo>
                    <a:pt x="18507" y="1"/>
                    <a:pt x="18495" y="0"/>
                    <a:pt x="18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4918825" y="2572091"/>
              <a:ext cx="575275" cy="479200"/>
            </a:xfrm>
            <a:custGeom>
              <a:avLst/>
              <a:gdLst/>
              <a:ahLst/>
              <a:cxnLst/>
              <a:rect l="l" t="t" r="r" b="b"/>
              <a:pathLst>
                <a:path w="23011" h="19168" extrusionOk="0">
                  <a:moveTo>
                    <a:pt x="19207" y="0"/>
                  </a:moveTo>
                  <a:cubicBezTo>
                    <a:pt x="17748" y="0"/>
                    <a:pt x="17480" y="2271"/>
                    <a:pt x="17480" y="2271"/>
                  </a:cubicBezTo>
                  <a:cubicBezTo>
                    <a:pt x="19084" y="3668"/>
                    <a:pt x="19405" y="5518"/>
                    <a:pt x="18254" y="5782"/>
                  </a:cubicBezTo>
                  <a:cubicBezTo>
                    <a:pt x="18212" y="5791"/>
                    <a:pt x="18171" y="5796"/>
                    <a:pt x="18130" y="5796"/>
                  </a:cubicBezTo>
                  <a:cubicBezTo>
                    <a:pt x="17051" y="5796"/>
                    <a:pt x="16385" y="2554"/>
                    <a:pt x="16385" y="2554"/>
                  </a:cubicBezTo>
                  <a:cubicBezTo>
                    <a:pt x="16312" y="2563"/>
                    <a:pt x="16239" y="2567"/>
                    <a:pt x="16165" y="2567"/>
                  </a:cubicBezTo>
                  <a:cubicBezTo>
                    <a:pt x="14557" y="2567"/>
                    <a:pt x="12780" y="496"/>
                    <a:pt x="12780" y="496"/>
                  </a:cubicBezTo>
                  <a:cubicBezTo>
                    <a:pt x="12195" y="1837"/>
                    <a:pt x="7664" y="2950"/>
                    <a:pt x="7664" y="2950"/>
                  </a:cubicBezTo>
                  <a:cubicBezTo>
                    <a:pt x="7664" y="2950"/>
                    <a:pt x="9023" y="3120"/>
                    <a:pt x="8986" y="4007"/>
                  </a:cubicBezTo>
                  <a:cubicBezTo>
                    <a:pt x="8967" y="4895"/>
                    <a:pt x="3530" y="6952"/>
                    <a:pt x="3530" y="6952"/>
                  </a:cubicBezTo>
                  <a:cubicBezTo>
                    <a:pt x="3530" y="6952"/>
                    <a:pt x="3832" y="6906"/>
                    <a:pt x="4199" y="6906"/>
                  </a:cubicBezTo>
                  <a:cubicBezTo>
                    <a:pt x="4804" y="6906"/>
                    <a:pt x="5587" y="7031"/>
                    <a:pt x="5493" y="7688"/>
                  </a:cubicBezTo>
                  <a:cubicBezTo>
                    <a:pt x="5342" y="8745"/>
                    <a:pt x="0" y="10444"/>
                    <a:pt x="0" y="10444"/>
                  </a:cubicBezTo>
                  <a:cubicBezTo>
                    <a:pt x="3606" y="13370"/>
                    <a:pt x="4078" y="15522"/>
                    <a:pt x="6720" y="17901"/>
                  </a:cubicBezTo>
                  <a:cubicBezTo>
                    <a:pt x="7692" y="18783"/>
                    <a:pt x="9050" y="19167"/>
                    <a:pt x="10511" y="19167"/>
                  </a:cubicBezTo>
                  <a:cubicBezTo>
                    <a:pt x="13081" y="19167"/>
                    <a:pt x="15970" y="17978"/>
                    <a:pt x="17631" y="16221"/>
                  </a:cubicBezTo>
                  <a:cubicBezTo>
                    <a:pt x="20311" y="13370"/>
                    <a:pt x="21218" y="7273"/>
                    <a:pt x="19689" y="5536"/>
                  </a:cubicBezTo>
                  <a:cubicBezTo>
                    <a:pt x="23011" y="4215"/>
                    <a:pt x="20916" y="138"/>
                    <a:pt x="19330" y="6"/>
                  </a:cubicBezTo>
                  <a:cubicBezTo>
                    <a:pt x="19288" y="2"/>
                    <a:pt x="19247" y="0"/>
                    <a:pt x="19207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5375150" y="2596166"/>
              <a:ext cx="55250" cy="90275"/>
            </a:xfrm>
            <a:custGeom>
              <a:avLst/>
              <a:gdLst/>
              <a:ahLst/>
              <a:cxnLst/>
              <a:rect l="l" t="t" r="r" b="b"/>
              <a:pathLst>
                <a:path w="2210" h="3611" extrusionOk="0">
                  <a:moveTo>
                    <a:pt x="841" y="1"/>
                  </a:moveTo>
                  <a:cubicBezTo>
                    <a:pt x="813" y="1"/>
                    <a:pt x="784" y="2"/>
                    <a:pt x="756" y="5"/>
                  </a:cubicBezTo>
                  <a:cubicBezTo>
                    <a:pt x="548" y="5"/>
                    <a:pt x="360" y="81"/>
                    <a:pt x="209" y="232"/>
                  </a:cubicBezTo>
                  <a:cubicBezTo>
                    <a:pt x="58" y="421"/>
                    <a:pt x="1" y="647"/>
                    <a:pt x="20" y="874"/>
                  </a:cubicBezTo>
                  <a:cubicBezTo>
                    <a:pt x="39" y="1100"/>
                    <a:pt x="76" y="1327"/>
                    <a:pt x="133" y="1534"/>
                  </a:cubicBezTo>
                  <a:cubicBezTo>
                    <a:pt x="171" y="1648"/>
                    <a:pt x="209" y="1742"/>
                    <a:pt x="265" y="1836"/>
                  </a:cubicBezTo>
                  <a:cubicBezTo>
                    <a:pt x="303" y="1950"/>
                    <a:pt x="341" y="2063"/>
                    <a:pt x="397" y="2157"/>
                  </a:cubicBezTo>
                  <a:lnTo>
                    <a:pt x="586" y="2459"/>
                  </a:lnTo>
                  <a:cubicBezTo>
                    <a:pt x="643" y="2535"/>
                    <a:pt x="699" y="2629"/>
                    <a:pt x="775" y="2686"/>
                  </a:cubicBezTo>
                  <a:lnTo>
                    <a:pt x="964" y="2931"/>
                  </a:lnTo>
                  <a:lnTo>
                    <a:pt x="1303" y="3328"/>
                  </a:lnTo>
                  <a:lnTo>
                    <a:pt x="1303" y="3346"/>
                  </a:lnTo>
                  <a:lnTo>
                    <a:pt x="1379" y="3403"/>
                  </a:lnTo>
                  <a:lnTo>
                    <a:pt x="1549" y="3611"/>
                  </a:lnTo>
                  <a:lnTo>
                    <a:pt x="1303" y="2988"/>
                  </a:lnTo>
                  <a:lnTo>
                    <a:pt x="1152" y="2591"/>
                  </a:lnTo>
                  <a:cubicBezTo>
                    <a:pt x="1152" y="2535"/>
                    <a:pt x="1152" y="2478"/>
                    <a:pt x="1134" y="2421"/>
                  </a:cubicBezTo>
                  <a:lnTo>
                    <a:pt x="1134" y="2327"/>
                  </a:lnTo>
                  <a:cubicBezTo>
                    <a:pt x="1134" y="2327"/>
                    <a:pt x="1134" y="2308"/>
                    <a:pt x="1134" y="2289"/>
                  </a:cubicBezTo>
                  <a:lnTo>
                    <a:pt x="1134" y="2270"/>
                  </a:lnTo>
                  <a:lnTo>
                    <a:pt x="1134" y="2214"/>
                  </a:lnTo>
                  <a:cubicBezTo>
                    <a:pt x="1152" y="2138"/>
                    <a:pt x="1190" y="2082"/>
                    <a:pt x="1228" y="2006"/>
                  </a:cubicBezTo>
                  <a:cubicBezTo>
                    <a:pt x="1322" y="1893"/>
                    <a:pt x="1454" y="1799"/>
                    <a:pt x="1587" y="1780"/>
                  </a:cubicBezTo>
                  <a:cubicBezTo>
                    <a:pt x="1622" y="1770"/>
                    <a:pt x="1657" y="1765"/>
                    <a:pt x="1692" y="1765"/>
                  </a:cubicBezTo>
                  <a:cubicBezTo>
                    <a:pt x="1787" y="1765"/>
                    <a:pt x="1876" y="1800"/>
                    <a:pt x="1945" y="1855"/>
                  </a:cubicBezTo>
                  <a:cubicBezTo>
                    <a:pt x="2021" y="1912"/>
                    <a:pt x="2096" y="2006"/>
                    <a:pt x="2134" y="2101"/>
                  </a:cubicBezTo>
                  <a:cubicBezTo>
                    <a:pt x="2153" y="2195"/>
                    <a:pt x="2153" y="2289"/>
                    <a:pt x="2134" y="2384"/>
                  </a:cubicBezTo>
                  <a:cubicBezTo>
                    <a:pt x="2172" y="2289"/>
                    <a:pt x="2209" y="2195"/>
                    <a:pt x="2191" y="2082"/>
                  </a:cubicBezTo>
                  <a:cubicBezTo>
                    <a:pt x="2172" y="1968"/>
                    <a:pt x="2115" y="1836"/>
                    <a:pt x="2040" y="1742"/>
                  </a:cubicBezTo>
                  <a:cubicBezTo>
                    <a:pt x="1921" y="1640"/>
                    <a:pt x="1772" y="1569"/>
                    <a:pt x="1620" y="1569"/>
                  </a:cubicBezTo>
                  <a:cubicBezTo>
                    <a:pt x="1603" y="1569"/>
                    <a:pt x="1585" y="1570"/>
                    <a:pt x="1568" y="1572"/>
                  </a:cubicBezTo>
                  <a:cubicBezTo>
                    <a:pt x="1360" y="1591"/>
                    <a:pt x="1171" y="1685"/>
                    <a:pt x="1020" y="1836"/>
                  </a:cubicBezTo>
                  <a:cubicBezTo>
                    <a:pt x="945" y="1912"/>
                    <a:pt x="888" y="2025"/>
                    <a:pt x="850" y="2138"/>
                  </a:cubicBezTo>
                  <a:cubicBezTo>
                    <a:pt x="850" y="2157"/>
                    <a:pt x="831" y="2195"/>
                    <a:pt x="831" y="2214"/>
                  </a:cubicBezTo>
                  <a:lnTo>
                    <a:pt x="831" y="2233"/>
                  </a:lnTo>
                  <a:lnTo>
                    <a:pt x="680" y="1987"/>
                  </a:lnTo>
                  <a:cubicBezTo>
                    <a:pt x="624" y="1893"/>
                    <a:pt x="605" y="1799"/>
                    <a:pt x="548" y="1704"/>
                  </a:cubicBezTo>
                  <a:cubicBezTo>
                    <a:pt x="511" y="1610"/>
                    <a:pt x="473" y="1515"/>
                    <a:pt x="435" y="1421"/>
                  </a:cubicBezTo>
                  <a:cubicBezTo>
                    <a:pt x="378" y="1232"/>
                    <a:pt x="322" y="1043"/>
                    <a:pt x="303" y="855"/>
                  </a:cubicBezTo>
                  <a:cubicBezTo>
                    <a:pt x="265" y="685"/>
                    <a:pt x="303" y="515"/>
                    <a:pt x="397" y="383"/>
                  </a:cubicBezTo>
                  <a:cubicBezTo>
                    <a:pt x="473" y="270"/>
                    <a:pt x="605" y="194"/>
                    <a:pt x="756" y="175"/>
                  </a:cubicBezTo>
                  <a:cubicBezTo>
                    <a:pt x="787" y="173"/>
                    <a:pt x="817" y="172"/>
                    <a:pt x="848" y="172"/>
                  </a:cubicBezTo>
                  <a:cubicBezTo>
                    <a:pt x="1062" y="172"/>
                    <a:pt x="1275" y="229"/>
                    <a:pt x="1473" y="345"/>
                  </a:cubicBezTo>
                  <a:cubicBezTo>
                    <a:pt x="1549" y="383"/>
                    <a:pt x="1605" y="421"/>
                    <a:pt x="1662" y="458"/>
                  </a:cubicBezTo>
                  <a:lnTo>
                    <a:pt x="1719" y="496"/>
                  </a:lnTo>
                  <a:lnTo>
                    <a:pt x="1700" y="458"/>
                  </a:lnTo>
                  <a:cubicBezTo>
                    <a:pt x="1643" y="402"/>
                    <a:pt x="1587" y="345"/>
                    <a:pt x="1530" y="307"/>
                  </a:cubicBezTo>
                  <a:cubicBezTo>
                    <a:pt x="1436" y="232"/>
                    <a:pt x="1341" y="156"/>
                    <a:pt x="1228" y="118"/>
                  </a:cubicBezTo>
                  <a:cubicBezTo>
                    <a:pt x="1118" y="40"/>
                    <a:pt x="981" y="1"/>
                    <a:pt x="841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5138725" y="2841691"/>
              <a:ext cx="61850" cy="61375"/>
            </a:xfrm>
            <a:custGeom>
              <a:avLst/>
              <a:gdLst/>
              <a:ahLst/>
              <a:cxnLst/>
              <a:rect l="l" t="t" r="r" b="b"/>
              <a:pathLst>
                <a:path w="2474" h="2455" extrusionOk="0">
                  <a:moveTo>
                    <a:pt x="341" y="0"/>
                  </a:moveTo>
                  <a:lnTo>
                    <a:pt x="341" y="0"/>
                  </a:lnTo>
                  <a:cubicBezTo>
                    <a:pt x="303" y="57"/>
                    <a:pt x="265" y="132"/>
                    <a:pt x="227" y="208"/>
                  </a:cubicBezTo>
                  <a:cubicBezTo>
                    <a:pt x="152" y="397"/>
                    <a:pt x="95" y="585"/>
                    <a:pt x="57" y="793"/>
                  </a:cubicBezTo>
                  <a:cubicBezTo>
                    <a:pt x="20" y="925"/>
                    <a:pt x="1" y="1076"/>
                    <a:pt x="1" y="1208"/>
                  </a:cubicBezTo>
                  <a:cubicBezTo>
                    <a:pt x="1" y="1359"/>
                    <a:pt x="20" y="1529"/>
                    <a:pt x="76" y="1680"/>
                  </a:cubicBezTo>
                  <a:cubicBezTo>
                    <a:pt x="95" y="1756"/>
                    <a:pt x="133" y="1850"/>
                    <a:pt x="171" y="1926"/>
                  </a:cubicBezTo>
                  <a:cubicBezTo>
                    <a:pt x="227" y="2001"/>
                    <a:pt x="284" y="2077"/>
                    <a:pt x="359" y="2133"/>
                  </a:cubicBezTo>
                  <a:lnTo>
                    <a:pt x="473" y="2228"/>
                  </a:lnTo>
                  <a:cubicBezTo>
                    <a:pt x="510" y="2246"/>
                    <a:pt x="548" y="2265"/>
                    <a:pt x="586" y="2303"/>
                  </a:cubicBezTo>
                  <a:cubicBezTo>
                    <a:pt x="680" y="2341"/>
                    <a:pt x="756" y="2379"/>
                    <a:pt x="850" y="2397"/>
                  </a:cubicBezTo>
                  <a:cubicBezTo>
                    <a:pt x="945" y="2435"/>
                    <a:pt x="1039" y="2435"/>
                    <a:pt x="1133" y="2454"/>
                  </a:cubicBezTo>
                  <a:cubicBezTo>
                    <a:pt x="1228" y="2454"/>
                    <a:pt x="1322" y="2435"/>
                    <a:pt x="1416" y="2416"/>
                  </a:cubicBezTo>
                  <a:cubicBezTo>
                    <a:pt x="1586" y="2379"/>
                    <a:pt x="1756" y="2284"/>
                    <a:pt x="1888" y="2171"/>
                  </a:cubicBezTo>
                  <a:cubicBezTo>
                    <a:pt x="2002" y="2058"/>
                    <a:pt x="2115" y="1944"/>
                    <a:pt x="2190" y="1793"/>
                  </a:cubicBezTo>
                  <a:cubicBezTo>
                    <a:pt x="2266" y="1680"/>
                    <a:pt x="2323" y="1548"/>
                    <a:pt x="2379" y="1416"/>
                  </a:cubicBezTo>
                  <a:cubicBezTo>
                    <a:pt x="2436" y="1227"/>
                    <a:pt x="2474" y="1019"/>
                    <a:pt x="2474" y="812"/>
                  </a:cubicBezTo>
                  <a:cubicBezTo>
                    <a:pt x="2474" y="755"/>
                    <a:pt x="2474" y="699"/>
                    <a:pt x="2455" y="642"/>
                  </a:cubicBezTo>
                  <a:cubicBezTo>
                    <a:pt x="2455" y="699"/>
                    <a:pt x="2436" y="755"/>
                    <a:pt x="2417" y="812"/>
                  </a:cubicBezTo>
                  <a:cubicBezTo>
                    <a:pt x="2379" y="982"/>
                    <a:pt x="2304" y="1170"/>
                    <a:pt x="2209" y="1340"/>
                  </a:cubicBezTo>
                  <a:cubicBezTo>
                    <a:pt x="2153" y="1454"/>
                    <a:pt x="2077" y="1548"/>
                    <a:pt x="2002" y="1661"/>
                  </a:cubicBezTo>
                  <a:cubicBezTo>
                    <a:pt x="1907" y="1756"/>
                    <a:pt x="1813" y="1850"/>
                    <a:pt x="1719" y="1944"/>
                  </a:cubicBezTo>
                  <a:cubicBezTo>
                    <a:pt x="1605" y="2020"/>
                    <a:pt x="1473" y="2077"/>
                    <a:pt x="1341" y="2095"/>
                  </a:cubicBezTo>
                  <a:cubicBezTo>
                    <a:pt x="1284" y="2114"/>
                    <a:pt x="1209" y="2114"/>
                    <a:pt x="1152" y="2114"/>
                  </a:cubicBezTo>
                  <a:cubicBezTo>
                    <a:pt x="1077" y="2114"/>
                    <a:pt x="1020" y="2095"/>
                    <a:pt x="945" y="2077"/>
                  </a:cubicBezTo>
                  <a:cubicBezTo>
                    <a:pt x="888" y="2058"/>
                    <a:pt x="812" y="2039"/>
                    <a:pt x="756" y="2001"/>
                  </a:cubicBezTo>
                  <a:cubicBezTo>
                    <a:pt x="718" y="1982"/>
                    <a:pt x="680" y="1982"/>
                    <a:pt x="661" y="1963"/>
                  </a:cubicBezTo>
                  <a:lnTo>
                    <a:pt x="586" y="1888"/>
                  </a:lnTo>
                  <a:cubicBezTo>
                    <a:pt x="529" y="1850"/>
                    <a:pt x="492" y="1793"/>
                    <a:pt x="454" y="1756"/>
                  </a:cubicBezTo>
                  <a:cubicBezTo>
                    <a:pt x="416" y="1699"/>
                    <a:pt x="378" y="1623"/>
                    <a:pt x="359" y="1567"/>
                  </a:cubicBezTo>
                  <a:cubicBezTo>
                    <a:pt x="303" y="1454"/>
                    <a:pt x="265" y="1321"/>
                    <a:pt x="265" y="1189"/>
                  </a:cubicBezTo>
                  <a:cubicBezTo>
                    <a:pt x="246" y="1057"/>
                    <a:pt x="246" y="925"/>
                    <a:pt x="246" y="793"/>
                  </a:cubicBezTo>
                  <a:cubicBezTo>
                    <a:pt x="246" y="604"/>
                    <a:pt x="265" y="415"/>
                    <a:pt x="303" y="208"/>
                  </a:cubicBezTo>
                  <a:cubicBezTo>
                    <a:pt x="322" y="76"/>
                    <a:pt x="341" y="0"/>
                    <a:pt x="341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98" name="Google Shape;1298;p43"/>
            <p:cNvSpPr/>
            <p:nvPr/>
          </p:nvSpPr>
          <p:spPr>
            <a:xfrm>
              <a:off x="5173175" y="2738316"/>
              <a:ext cx="42500" cy="34225"/>
            </a:xfrm>
            <a:custGeom>
              <a:avLst/>
              <a:gdLst/>
              <a:ahLst/>
              <a:cxnLst/>
              <a:rect l="l" t="t" r="r" b="b"/>
              <a:pathLst>
                <a:path w="1700" h="1369" extrusionOk="0">
                  <a:moveTo>
                    <a:pt x="606" y="0"/>
                  </a:moveTo>
                  <a:cubicBezTo>
                    <a:pt x="441" y="0"/>
                    <a:pt x="296" y="57"/>
                    <a:pt x="208" y="171"/>
                  </a:cubicBezTo>
                  <a:cubicBezTo>
                    <a:pt x="1" y="435"/>
                    <a:pt x="133" y="869"/>
                    <a:pt x="492" y="1134"/>
                  </a:cubicBezTo>
                  <a:cubicBezTo>
                    <a:pt x="686" y="1287"/>
                    <a:pt x="909" y="1369"/>
                    <a:pt x="1105" y="1369"/>
                  </a:cubicBezTo>
                  <a:cubicBezTo>
                    <a:pt x="1270" y="1369"/>
                    <a:pt x="1416" y="1311"/>
                    <a:pt x="1511" y="1190"/>
                  </a:cubicBezTo>
                  <a:cubicBezTo>
                    <a:pt x="1700" y="945"/>
                    <a:pt x="1567" y="511"/>
                    <a:pt x="1209" y="228"/>
                  </a:cubicBezTo>
                  <a:cubicBezTo>
                    <a:pt x="1017" y="76"/>
                    <a:pt x="797" y="0"/>
                    <a:pt x="6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5069825" y="2863366"/>
              <a:ext cx="42500" cy="34250"/>
            </a:xfrm>
            <a:custGeom>
              <a:avLst/>
              <a:gdLst/>
              <a:ahLst/>
              <a:cxnLst/>
              <a:rect l="l" t="t" r="r" b="b"/>
              <a:pathLst>
                <a:path w="1700" h="1370" extrusionOk="0">
                  <a:moveTo>
                    <a:pt x="603" y="0"/>
                  </a:moveTo>
                  <a:cubicBezTo>
                    <a:pt x="435" y="0"/>
                    <a:pt x="286" y="57"/>
                    <a:pt x="190" y="171"/>
                  </a:cubicBezTo>
                  <a:cubicBezTo>
                    <a:pt x="1" y="436"/>
                    <a:pt x="133" y="870"/>
                    <a:pt x="492" y="1134"/>
                  </a:cubicBezTo>
                  <a:cubicBezTo>
                    <a:pt x="686" y="1288"/>
                    <a:pt x="909" y="1369"/>
                    <a:pt x="1102" y="1369"/>
                  </a:cubicBezTo>
                  <a:cubicBezTo>
                    <a:pt x="1264" y="1369"/>
                    <a:pt x="1406" y="1311"/>
                    <a:pt x="1492" y="1191"/>
                  </a:cubicBezTo>
                  <a:cubicBezTo>
                    <a:pt x="1700" y="945"/>
                    <a:pt x="1568" y="511"/>
                    <a:pt x="1209" y="228"/>
                  </a:cubicBezTo>
                  <a:cubicBezTo>
                    <a:pt x="1017" y="76"/>
                    <a:pt x="797" y="0"/>
                    <a:pt x="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5018875" y="2800616"/>
              <a:ext cx="28325" cy="74125"/>
            </a:xfrm>
            <a:custGeom>
              <a:avLst/>
              <a:gdLst/>
              <a:ahLst/>
              <a:cxnLst/>
              <a:rect l="l" t="t" r="r" b="b"/>
              <a:pathLst>
                <a:path w="1133" h="2965" extrusionOk="0">
                  <a:moveTo>
                    <a:pt x="1133" y="1"/>
                  </a:moveTo>
                  <a:lnTo>
                    <a:pt x="1019" y="57"/>
                  </a:lnTo>
                  <a:lnTo>
                    <a:pt x="887" y="152"/>
                  </a:lnTo>
                  <a:cubicBezTo>
                    <a:pt x="812" y="190"/>
                    <a:pt x="755" y="246"/>
                    <a:pt x="717" y="303"/>
                  </a:cubicBezTo>
                  <a:cubicBezTo>
                    <a:pt x="661" y="359"/>
                    <a:pt x="604" y="416"/>
                    <a:pt x="529" y="492"/>
                  </a:cubicBezTo>
                  <a:cubicBezTo>
                    <a:pt x="472" y="567"/>
                    <a:pt x="415" y="643"/>
                    <a:pt x="378" y="737"/>
                  </a:cubicBezTo>
                  <a:cubicBezTo>
                    <a:pt x="321" y="813"/>
                    <a:pt x="264" y="907"/>
                    <a:pt x="227" y="1001"/>
                  </a:cubicBezTo>
                  <a:lnTo>
                    <a:pt x="113" y="1303"/>
                  </a:lnTo>
                  <a:lnTo>
                    <a:pt x="38" y="1624"/>
                  </a:lnTo>
                  <a:cubicBezTo>
                    <a:pt x="19" y="1719"/>
                    <a:pt x="0" y="1832"/>
                    <a:pt x="19" y="1926"/>
                  </a:cubicBezTo>
                  <a:cubicBezTo>
                    <a:pt x="0" y="2021"/>
                    <a:pt x="0" y="2115"/>
                    <a:pt x="19" y="2228"/>
                  </a:cubicBezTo>
                  <a:cubicBezTo>
                    <a:pt x="19" y="2304"/>
                    <a:pt x="38" y="2398"/>
                    <a:pt x="57" y="2474"/>
                  </a:cubicBezTo>
                  <a:cubicBezTo>
                    <a:pt x="57" y="2549"/>
                    <a:pt x="94" y="2625"/>
                    <a:pt x="113" y="2681"/>
                  </a:cubicBezTo>
                  <a:lnTo>
                    <a:pt x="189" y="2851"/>
                  </a:lnTo>
                  <a:lnTo>
                    <a:pt x="245" y="2964"/>
                  </a:lnTo>
                  <a:lnTo>
                    <a:pt x="245" y="2832"/>
                  </a:lnTo>
                  <a:lnTo>
                    <a:pt x="245" y="2662"/>
                  </a:lnTo>
                  <a:cubicBezTo>
                    <a:pt x="245" y="2587"/>
                    <a:pt x="245" y="2530"/>
                    <a:pt x="245" y="2455"/>
                  </a:cubicBezTo>
                  <a:cubicBezTo>
                    <a:pt x="264" y="2379"/>
                    <a:pt x="264" y="2304"/>
                    <a:pt x="264" y="2228"/>
                  </a:cubicBezTo>
                  <a:cubicBezTo>
                    <a:pt x="264" y="2134"/>
                    <a:pt x="302" y="2058"/>
                    <a:pt x="302" y="1964"/>
                  </a:cubicBezTo>
                  <a:cubicBezTo>
                    <a:pt x="302" y="1870"/>
                    <a:pt x="321" y="1775"/>
                    <a:pt x="359" y="1681"/>
                  </a:cubicBezTo>
                  <a:lnTo>
                    <a:pt x="415" y="1398"/>
                  </a:lnTo>
                  <a:lnTo>
                    <a:pt x="510" y="1133"/>
                  </a:lnTo>
                  <a:cubicBezTo>
                    <a:pt x="547" y="1039"/>
                    <a:pt x="566" y="964"/>
                    <a:pt x="623" y="869"/>
                  </a:cubicBezTo>
                  <a:cubicBezTo>
                    <a:pt x="661" y="794"/>
                    <a:pt x="680" y="699"/>
                    <a:pt x="736" y="643"/>
                  </a:cubicBezTo>
                  <a:cubicBezTo>
                    <a:pt x="774" y="567"/>
                    <a:pt x="812" y="492"/>
                    <a:pt x="850" y="435"/>
                  </a:cubicBezTo>
                  <a:cubicBezTo>
                    <a:pt x="868" y="359"/>
                    <a:pt x="906" y="303"/>
                    <a:pt x="963" y="246"/>
                  </a:cubicBezTo>
                  <a:lnTo>
                    <a:pt x="1038" y="114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E8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5127400" y="2665191"/>
              <a:ext cx="69875" cy="37775"/>
            </a:xfrm>
            <a:custGeom>
              <a:avLst/>
              <a:gdLst/>
              <a:ahLst/>
              <a:cxnLst/>
              <a:rect l="l" t="t" r="r" b="b"/>
              <a:pathLst>
                <a:path w="2795" h="1511" extrusionOk="0">
                  <a:moveTo>
                    <a:pt x="2266" y="0"/>
                  </a:moveTo>
                  <a:cubicBezTo>
                    <a:pt x="2190" y="0"/>
                    <a:pt x="2096" y="19"/>
                    <a:pt x="2002" y="19"/>
                  </a:cubicBezTo>
                  <a:cubicBezTo>
                    <a:pt x="1907" y="19"/>
                    <a:pt x="1813" y="38"/>
                    <a:pt x="1718" y="76"/>
                  </a:cubicBezTo>
                  <a:cubicBezTo>
                    <a:pt x="1624" y="95"/>
                    <a:pt x="1530" y="113"/>
                    <a:pt x="1435" y="151"/>
                  </a:cubicBezTo>
                  <a:lnTo>
                    <a:pt x="1133" y="283"/>
                  </a:lnTo>
                  <a:lnTo>
                    <a:pt x="869" y="453"/>
                  </a:lnTo>
                  <a:cubicBezTo>
                    <a:pt x="775" y="510"/>
                    <a:pt x="699" y="567"/>
                    <a:pt x="624" y="642"/>
                  </a:cubicBezTo>
                  <a:cubicBezTo>
                    <a:pt x="548" y="699"/>
                    <a:pt x="473" y="774"/>
                    <a:pt x="416" y="850"/>
                  </a:cubicBezTo>
                  <a:cubicBezTo>
                    <a:pt x="359" y="906"/>
                    <a:pt x="303" y="982"/>
                    <a:pt x="265" y="1038"/>
                  </a:cubicBezTo>
                  <a:cubicBezTo>
                    <a:pt x="189" y="1152"/>
                    <a:pt x="114" y="1265"/>
                    <a:pt x="57" y="1378"/>
                  </a:cubicBezTo>
                  <a:lnTo>
                    <a:pt x="1" y="1510"/>
                  </a:lnTo>
                  <a:lnTo>
                    <a:pt x="1" y="1510"/>
                  </a:lnTo>
                  <a:lnTo>
                    <a:pt x="114" y="1416"/>
                  </a:lnTo>
                  <a:cubicBezTo>
                    <a:pt x="189" y="1359"/>
                    <a:pt x="265" y="1265"/>
                    <a:pt x="378" y="1171"/>
                  </a:cubicBezTo>
                  <a:cubicBezTo>
                    <a:pt x="454" y="1133"/>
                    <a:pt x="510" y="1076"/>
                    <a:pt x="586" y="1020"/>
                  </a:cubicBezTo>
                  <a:cubicBezTo>
                    <a:pt x="643" y="963"/>
                    <a:pt x="718" y="925"/>
                    <a:pt x="794" y="869"/>
                  </a:cubicBezTo>
                  <a:cubicBezTo>
                    <a:pt x="869" y="831"/>
                    <a:pt x="945" y="774"/>
                    <a:pt x="1039" y="736"/>
                  </a:cubicBezTo>
                  <a:lnTo>
                    <a:pt x="1284" y="585"/>
                  </a:lnTo>
                  <a:lnTo>
                    <a:pt x="1549" y="472"/>
                  </a:lnTo>
                  <a:cubicBezTo>
                    <a:pt x="1643" y="434"/>
                    <a:pt x="1718" y="397"/>
                    <a:pt x="1813" y="359"/>
                  </a:cubicBezTo>
                  <a:cubicBezTo>
                    <a:pt x="1888" y="340"/>
                    <a:pt x="1964" y="283"/>
                    <a:pt x="2058" y="264"/>
                  </a:cubicBezTo>
                  <a:cubicBezTo>
                    <a:pt x="2153" y="246"/>
                    <a:pt x="2228" y="227"/>
                    <a:pt x="2285" y="189"/>
                  </a:cubicBezTo>
                  <a:cubicBezTo>
                    <a:pt x="2436" y="151"/>
                    <a:pt x="2568" y="132"/>
                    <a:pt x="2643" y="95"/>
                  </a:cubicBezTo>
                  <a:lnTo>
                    <a:pt x="2794" y="57"/>
                  </a:lnTo>
                  <a:lnTo>
                    <a:pt x="2643" y="38"/>
                  </a:lnTo>
                  <a:cubicBezTo>
                    <a:pt x="2511" y="0"/>
                    <a:pt x="2398" y="0"/>
                    <a:pt x="2266" y="0"/>
                  </a:cubicBezTo>
                  <a:close/>
                </a:path>
              </a:pathLst>
            </a:custGeom>
            <a:solidFill>
              <a:srgbClr val="E8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5070425" y="2931891"/>
              <a:ext cx="97250" cy="68725"/>
            </a:xfrm>
            <a:custGeom>
              <a:avLst/>
              <a:gdLst/>
              <a:ahLst/>
              <a:cxnLst/>
              <a:rect l="l" t="t" r="r" b="b"/>
              <a:pathLst>
                <a:path w="3890" h="2749" extrusionOk="0">
                  <a:moveTo>
                    <a:pt x="2490" y="1"/>
                  </a:moveTo>
                  <a:cubicBezTo>
                    <a:pt x="1197" y="1"/>
                    <a:pt x="0" y="1660"/>
                    <a:pt x="1317" y="2527"/>
                  </a:cubicBezTo>
                  <a:cubicBezTo>
                    <a:pt x="1547" y="2682"/>
                    <a:pt x="1769" y="2748"/>
                    <a:pt x="1977" y="2748"/>
                  </a:cubicBezTo>
                  <a:cubicBezTo>
                    <a:pt x="3163" y="2748"/>
                    <a:pt x="3890" y="569"/>
                    <a:pt x="3167" y="167"/>
                  </a:cubicBezTo>
                  <a:cubicBezTo>
                    <a:pt x="2947" y="52"/>
                    <a:pt x="2717" y="1"/>
                    <a:pt x="2490" y="1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03" name="Google Shape;1303;p43"/>
            <p:cNvSpPr/>
            <p:nvPr/>
          </p:nvSpPr>
          <p:spPr>
            <a:xfrm>
              <a:off x="5273675" y="2676916"/>
              <a:ext cx="82500" cy="59325"/>
            </a:xfrm>
            <a:custGeom>
              <a:avLst/>
              <a:gdLst/>
              <a:ahLst/>
              <a:cxnLst/>
              <a:rect l="l" t="t" r="r" b="b"/>
              <a:pathLst>
                <a:path w="3300" h="2373" extrusionOk="0">
                  <a:moveTo>
                    <a:pt x="1718" y="0"/>
                  </a:moveTo>
                  <a:cubicBezTo>
                    <a:pt x="828" y="0"/>
                    <a:pt x="0" y="1472"/>
                    <a:pt x="681" y="2212"/>
                  </a:cubicBezTo>
                  <a:cubicBezTo>
                    <a:pt x="785" y="2322"/>
                    <a:pt x="945" y="2372"/>
                    <a:pt x="1131" y="2372"/>
                  </a:cubicBezTo>
                  <a:cubicBezTo>
                    <a:pt x="1960" y="2372"/>
                    <a:pt x="3300" y="1383"/>
                    <a:pt x="2437" y="381"/>
                  </a:cubicBezTo>
                  <a:cubicBezTo>
                    <a:pt x="2212" y="112"/>
                    <a:pt x="1963" y="0"/>
                    <a:pt x="1718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04" name="Google Shape;1304;p43"/>
            <p:cNvSpPr/>
            <p:nvPr/>
          </p:nvSpPr>
          <p:spPr>
            <a:xfrm>
              <a:off x="5194425" y="2751541"/>
              <a:ext cx="176050" cy="204425"/>
            </a:xfrm>
            <a:custGeom>
              <a:avLst/>
              <a:gdLst/>
              <a:ahLst/>
              <a:cxnLst/>
              <a:rect l="l" t="t" r="r" b="b"/>
              <a:pathLst>
                <a:path w="7042" h="8177" extrusionOk="0">
                  <a:moveTo>
                    <a:pt x="3851" y="1"/>
                  </a:moveTo>
                  <a:cubicBezTo>
                    <a:pt x="3360" y="1700"/>
                    <a:pt x="0" y="7230"/>
                    <a:pt x="0" y="7230"/>
                  </a:cubicBezTo>
                  <a:cubicBezTo>
                    <a:pt x="0" y="7230"/>
                    <a:pt x="1663" y="8177"/>
                    <a:pt x="3253" y="8177"/>
                  </a:cubicBezTo>
                  <a:cubicBezTo>
                    <a:pt x="4282" y="8177"/>
                    <a:pt x="5280" y="7781"/>
                    <a:pt x="5776" y="6475"/>
                  </a:cubicBezTo>
                  <a:cubicBezTo>
                    <a:pt x="7041" y="3134"/>
                    <a:pt x="3851" y="1"/>
                    <a:pt x="38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5281725" y="2796841"/>
              <a:ext cx="73650" cy="126975"/>
            </a:xfrm>
            <a:custGeom>
              <a:avLst/>
              <a:gdLst/>
              <a:ahLst/>
              <a:cxnLst/>
              <a:rect l="l" t="t" r="r" b="b"/>
              <a:pathLst>
                <a:path w="2946" h="5079" extrusionOk="0">
                  <a:moveTo>
                    <a:pt x="1699" y="1"/>
                  </a:moveTo>
                  <a:lnTo>
                    <a:pt x="1699" y="1"/>
                  </a:lnTo>
                  <a:cubicBezTo>
                    <a:pt x="1057" y="1020"/>
                    <a:pt x="0" y="3323"/>
                    <a:pt x="2096" y="5079"/>
                  </a:cubicBezTo>
                  <a:cubicBezTo>
                    <a:pt x="2171" y="4947"/>
                    <a:pt x="2228" y="4795"/>
                    <a:pt x="2284" y="4663"/>
                  </a:cubicBezTo>
                  <a:cubicBezTo>
                    <a:pt x="2945" y="2908"/>
                    <a:pt x="2379" y="1209"/>
                    <a:pt x="1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5234525" y="2822816"/>
              <a:ext cx="51950" cy="49775"/>
            </a:xfrm>
            <a:custGeom>
              <a:avLst/>
              <a:gdLst/>
              <a:ahLst/>
              <a:cxnLst/>
              <a:rect l="l" t="t" r="r" b="b"/>
              <a:pathLst>
                <a:path w="2078" h="1991" extrusionOk="0">
                  <a:moveTo>
                    <a:pt x="1233" y="0"/>
                  </a:moveTo>
                  <a:cubicBezTo>
                    <a:pt x="1116" y="0"/>
                    <a:pt x="997" y="8"/>
                    <a:pt x="888" y="19"/>
                  </a:cubicBezTo>
                  <a:cubicBezTo>
                    <a:pt x="605" y="547"/>
                    <a:pt x="303" y="1095"/>
                    <a:pt x="1" y="1605"/>
                  </a:cubicBezTo>
                  <a:cubicBezTo>
                    <a:pt x="394" y="1778"/>
                    <a:pt x="933" y="1990"/>
                    <a:pt x="1166" y="1990"/>
                  </a:cubicBezTo>
                  <a:cubicBezTo>
                    <a:pt x="1212" y="1990"/>
                    <a:pt x="1247" y="1982"/>
                    <a:pt x="1265" y="1963"/>
                  </a:cubicBezTo>
                  <a:cubicBezTo>
                    <a:pt x="1435" y="1774"/>
                    <a:pt x="2077" y="566"/>
                    <a:pt x="1888" y="208"/>
                  </a:cubicBezTo>
                  <a:cubicBezTo>
                    <a:pt x="1795" y="47"/>
                    <a:pt x="1520" y="0"/>
                    <a:pt x="1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07" name="Google Shape;1307;p43"/>
            <p:cNvSpPr/>
            <p:nvPr/>
          </p:nvSpPr>
          <p:spPr>
            <a:xfrm>
              <a:off x="8221275" y="2997241"/>
              <a:ext cx="395650" cy="205625"/>
            </a:xfrm>
            <a:custGeom>
              <a:avLst/>
              <a:gdLst/>
              <a:ahLst/>
              <a:cxnLst/>
              <a:rect l="l" t="t" r="r" b="b"/>
              <a:pathLst>
                <a:path w="15826" h="8225" extrusionOk="0">
                  <a:moveTo>
                    <a:pt x="9729" y="0"/>
                  </a:moveTo>
                  <a:cubicBezTo>
                    <a:pt x="9658" y="0"/>
                    <a:pt x="9580" y="14"/>
                    <a:pt x="9496" y="45"/>
                  </a:cubicBezTo>
                  <a:cubicBezTo>
                    <a:pt x="8363" y="460"/>
                    <a:pt x="8948" y="3216"/>
                    <a:pt x="8948" y="3216"/>
                  </a:cubicBezTo>
                  <a:cubicBezTo>
                    <a:pt x="7896" y="3820"/>
                    <a:pt x="6939" y="4044"/>
                    <a:pt x="6098" y="4044"/>
                  </a:cubicBezTo>
                  <a:cubicBezTo>
                    <a:pt x="3646" y="4044"/>
                    <a:pt x="2172" y="2140"/>
                    <a:pt x="2172" y="2140"/>
                  </a:cubicBezTo>
                  <a:lnTo>
                    <a:pt x="1" y="6237"/>
                  </a:lnTo>
                  <a:cubicBezTo>
                    <a:pt x="1205" y="7724"/>
                    <a:pt x="2778" y="8225"/>
                    <a:pt x="4350" y="8225"/>
                  </a:cubicBezTo>
                  <a:cubicBezTo>
                    <a:pt x="7585" y="8225"/>
                    <a:pt x="10817" y="6105"/>
                    <a:pt x="10817" y="6105"/>
                  </a:cubicBezTo>
                  <a:cubicBezTo>
                    <a:pt x="10970" y="6144"/>
                    <a:pt x="11140" y="6163"/>
                    <a:pt x="11321" y="6163"/>
                  </a:cubicBezTo>
                  <a:cubicBezTo>
                    <a:pt x="13041" y="6163"/>
                    <a:pt x="15826" y="4515"/>
                    <a:pt x="15706" y="3764"/>
                  </a:cubicBezTo>
                  <a:cubicBezTo>
                    <a:pt x="15669" y="3498"/>
                    <a:pt x="15428" y="3409"/>
                    <a:pt x="15121" y="3409"/>
                  </a:cubicBezTo>
                  <a:cubicBezTo>
                    <a:pt x="14530" y="3409"/>
                    <a:pt x="13694" y="3740"/>
                    <a:pt x="13585" y="3794"/>
                  </a:cubicBezTo>
                  <a:lnTo>
                    <a:pt x="13585" y="3794"/>
                  </a:lnTo>
                  <a:cubicBezTo>
                    <a:pt x="13757" y="3689"/>
                    <a:pt x="15743" y="2453"/>
                    <a:pt x="15310" y="1857"/>
                  </a:cubicBezTo>
                  <a:cubicBezTo>
                    <a:pt x="15229" y="1752"/>
                    <a:pt x="15080" y="1710"/>
                    <a:pt x="14889" y="1710"/>
                  </a:cubicBezTo>
                  <a:cubicBezTo>
                    <a:pt x="14051" y="1710"/>
                    <a:pt x="12422" y="2537"/>
                    <a:pt x="12422" y="2537"/>
                  </a:cubicBezTo>
                  <a:cubicBezTo>
                    <a:pt x="12422" y="2537"/>
                    <a:pt x="14253" y="347"/>
                    <a:pt x="13271" y="234"/>
                  </a:cubicBezTo>
                  <a:cubicBezTo>
                    <a:pt x="13246" y="231"/>
                    <a:pt x="13220" y="229"/>
                    <a:pt x="13194" y="229"/>
                  </a:cubicBezTo>
                  <a:cubicBezTo>
                    <a:pt x="12219" y="229"/>
                    <a:pt x="10591" y="2216"/>
                    <a:pt x="10591" y="2216"/>
                  </a:cubicBezTo>
                  <a:cubicBezTo>
                    <a:pt x="10591" y="2216"/>
                    <a:pt x="10623" y="0"/>
                    <a:pt x="9729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08" name="Google Shape;1308;p43"/>
            <p:cNvSpPr/>
            <p:nvPr/>
          </p:nvSpPr>
          <p:spPr>
            <a:xfrm>
              <a:off x="8474700" y="3073866"/>
              <a:ext cx="34475" cy="42500"/>
            </a:xfrm>
            <a:custGeom>
              <a:avLst/>
              <a:gdLst/>
              <a:ahLst/>
              <a:cxnLst/>
              <a:rect l="l" t="t" r="r" b="b"/>
              <a:pathLst>
                <a:path w="1379" h="1700" extrusionOk="0">
                  <a:moveTo>
                    <a:pt x="1077" y="0"/>
                  </a:moveTo>
                  <a:lnTo>
                    <a:pt x="1" y="1699"/>
                  </a:lnTo>
                  <a:cubicBezTo>
                    <a:pt x="831" y="1624"/>
                    <a:pt x="1379" y="774"/>
                    <a:pt x="1077" y="0"/>
                  </a:cubicBezTo>
                  <a:close/>
                </a:path>
              </a:pathLst>
            </a:custGeom>
            <a:solidFill>
              <a:srgbClr val="FFD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09" name="Google Shape;1309;p43"/>
            <p:cNvSpPr/>
            <p:nvPr/>
          </p:nvSpPr>
          <p:spPr>
            <a:xfrm>
              <a:off x="8474700" y="3073866"/>
              <a:ext cx="32125" cy="43325"/>
            </a:xfrm>
            <a:custGeom>
              <a:avLst/>
              <a:gdLst/>
              <a:ahLst/>
              <a:cxnLst/>
              <a:rect l="l" t="t" r="r" b="b"/>
              <a:pathLst>
                <a:path w="1285" h="1733" extrusionOk="0">
                  <a:moveTo>
                    <a:pt x="1077" y="0"/>
                  </a:moveTo>
                  <a:lnTo>
                    <a:pt x="1095" y="95"/>
                  </a:lnTo>
                  <a:cubicBezTo>
                    <a:pt x="1095" y="170"/>
                    <a:pt x="1077" y="265"/>
                    <a:pt x="1077" y="359"/>
                  </a:cubicBezTo>
                  <a:cubicBezTo>
                    <a:pt x="1058" y="397"/>
                    <a:pt x="1058" y="453"/>
                    <a:pt x="1039" y="510"/>
                  </a:cubicBezTo>
                  <a:cubicBezTo>
                    <a:pt x="1039" y="567"/>
                    <a:pt x="1001" y="623"/>
                    <a:pt x="1001" y="680"/>
                  </a:cubicBezTo>
                  <a:cubicBezTo>
                    <a:pt x="982" y="737"/>
                    <a:pt x="944" y="793"/>
                    <a:pt x="926" y="850"/>
                  </a:cubicBezTo>
                  <a:cubicBezTo>
                    <a:pt x="869" y="963"/>
                    <a:pt x="793" y="1076"/>
                    <a:pt x="718" y="1171"/>
                  </a:cubicBezTo>
                  <a:cubicBezTo>
                    <a:pt x="680" y="1209"/>
                    <a:pt x="642" y="1265"/>
                    <a:pt x="586" y="1303"/>
                  </a:cubicBezTo>
                  <a:cubicBezTo>
                    <a:pt x="548" y="1341"/>
                    <a:pt x="510" y="1378"/>
                    <a:pt x="454" y="1416"/>
                  </a:cubicBezTo>
                  <a:cubicBezTo>
                    <a:pt x="416" y="1454"/>
                    <a:pt x="378" y="1492"/>
                    <a:pt x="321" y="1511"/>
                  </a:cubicBezTo>
                  <a:cubicBezTo>
                    <a:pt x="246" y="1567"/>
                    <a:pt x="170" y="1605"/>
                    <a:pt x="95" y="1643"/>
                  </a:cubicBezTo>
                  <a:lnTo>
                    <a:pt x="1" y="1699"/>
                  </a:lnTo>
                  <a:lnTo>
                    <a:pt x="114" y="1718"/>
                  </a:lnTo>
                  <a:cubicBezTo>
                    <a:pt x="161" y="1728"/>
                    <a:pt x="208" y="1732"/>
                    <a:pt x="255" y="1732"/>
                  </a:cubicBezTo>
                  <a:cubicBezTo>
                    <a:pt x="303" y="1732"/>
                    <a:pt x="350" y="1728"/>
                    <a:pt x="397" y="1718"/>
                  </a:cubicBezTo>
                  <a:cubicBezTo>
                    <a:pt x="472" y="1699"/>
                    <a:pt x="529" y="1680"/>
                    <a:pt x="586" y="1662"/>
                  </a:cubicBezTo>
                  <a:cubicBezTo>
                    <a:pt x="661" y="1624"/>
                    <a:pt x="718" y="1605"/>
                    <a:pt x="775" y="1548"/>
                  </a:cubicBezTo>
                  <a:cubicBezTo>
                    <a:pt x="850" y="1511"/>
                    <a:pt x="907" y="1454"/>
                    <a:pt x="963" y="1397"/>
                  </a:cubicBezTo>
                  <a:cubicBezTo>
                    <a:pt x="1077" y="1284"/>
                    <a:pt x="1171" y="1152"/>
                    <a:pt x="1228" y="982"/>
                  </a:cubicBezTo>
                  <a:cubicBezTo>
                    <a:pt x="1246" y="907"/>
                    <a:pt x="1265" y="831"/>
                    <a:pt x="1284" y="755"/>
                  </a:cubicBezTo>
                  <a:cubicBezTo>
                    <a:pt x="1284" y="680"/>
                    <a:pt x="1284" y="604"/>
                    <a:pt x="1284" y="529"/>
                  </a:cubicBezTo>
                  <a:cubicBezTo>
                    <a:pt x="1284" y="472"/>
                    <a:pt x="1265" y="397"/>
                    <a:pt x="1246" y="340"/>
                  </a:cubicBezTo>
                  <a:cubicBezTo>
                    <a:pt x="1228" y="246"/>
                    <a:pt x="1190" y="170"/>
                    <a:pt x="1152" y="76"/>
                  </a:cubicBezTo>
                  <a:cubicBezTo>
                    <a:pt x="1114" y="19"/>
                    <a:pt x="1077" y="0"/>
                    <a:pt x="1077" y="0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10" name="Google Shape;1310;p43"/>
            <p:cNvSpPr/>
            <p:nvPr/>
          </p:nvSpPr>
          <p:spPr>
            <a:xfrm>
              <a:off x="7764000" y="2754566"/>
              <a:ext cx="194925" cy="210775"/>
            </a:xfrm>
            <a:custGeom>
              <a:avLst/>
              <a:gdLst/>
              <a:ahLst/>
              <a:cxnLst/>
              <a:rect l="l" t="t" r="r" b="b"/>
              <a:pathLst>
                <a:path w="7797" h="8431" extrusionOk="0">
                  <a:moveTo>
                    <a:pt x="5595" y="0"/>
                  </a:moveTo>
                  <a:cubicBezTo>
                    <a:pt x="4587" y="0"/>
                    <a:pt x="3401" y="259"/>
                    <a:pt x="2417" y="1201"/>
                  </a:cubicBezTo>
                  <a:cubicBezTo>
                    <a:pt x="227" y="3277"/>
                    <a:pt x="0" y="7015"/>
                    <a:pt x="0" y="7015"/>
                  </a:cubicBezTo>
                  <a:lnTo>
                    <a:pt x="2549" y="8431"/>
                  </a:lnTo>
                  <a:cubicBezTo>
                    <a:pt x="2549" y="8431"/>
                    <a:pt x="2926" y="5033"/>
                    <a:pt x="4002" y="4391"/>
                  </a:cubicBezTo>
                  <a:cubicBezTo>
                    <a:pt x="4386" y="4165"/>
                    <a:pt x="4940" y="4093"/>
                    <a:pt x="5491" y="4093"/>
                  </a:cubicBezTo>
                  <a:cubicBezTo>
                    <a:pt x="6460" y="4093"/>
                    <a:pt x="7419" y="4316"/>
                    <a:pt x="7419" y="4316"/>
                  </a:cubicBezTo>
                  <a:lnTo>
                    <a:pt x="7796" y="389"/>
                  </a:lnTo>
                  <a:cubicBezTo>
                    <a:pt x="7796" y="389"/>
                    <a:pt x="6829" y="0"/>
                    <a:pt x="5595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11" name="Google Shape;1311;p43"/>
            <p:cNvSpPr/>
            <p:nvPr/>
          </p:nvSpPr>
          <p:spPr>
            <a:xfrm>
              <a:off x="7818200" y="2689566"/>
              <a:ext cx="455500" cy="331825"/>
            </a:xfrm>
            <a:custGeom>
              <a:avLst/>
              <a:gdLst/>
              <a:ahLst/>
              <a:cxnLst/>
              <a:rect l="l" t="t" r="r" b="b"/>
              <a:pathLst>
                <a:path w="18220" h="13273" extrusionOk="0">
                  <a:moveTo>
                    <a:pt x="11289" y="0"/>
                  </a:moveTo>
                  <a:cubicBezTo>
                    <a:pt x="8528" y="0"/>
                    <a:pt x="5061" y="711"/>
                    <a:pt x="2986" y="4481"/>
                  </a:cubicBezTo>
                  <a:cubicBezTo>
                    <a:pt x="0" y="9851"/>
                    <a:pt x="3036" y="13272"/>
                    <a:pt x="5677" y="13272"/>
                  </a:cubicBezTo>
                  <a:cubicBezTo>
                    <a:pt x="5775" y="13272"/>
                    <a:pt x="5872" y="13268"/>
                    <a:pt x="5968" y="13258"/>
                  </a:cubicBezTo>
                  <a:cubicBezTo>
                    <a:pt x="8668" y="12994"/>
                    <a:pt x="18219" y="9691"/>
                    <a:pt x="16539" y="3933"/>
                  </a:cubicBezTo>
                  <a:cubicBezTo>
                    <a:pt x="16539" y="3933"/>
                    <a:pt x="16917" y="422"/>
                    <a:pt x="14557" y="233"/>
                  </a:cubicBezTo>
                  <a:cubicBezTo>
                    <a:pt x="13789" y="166"/>
                    <a:pt x="12621" y="0"/>
                    <a:pt x="11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7856025" y="2745416"/>
              <a:ext cx="450225" cy="464000"/>
            </a:xfrm>
            <a:custGeom>
              <a:avLst/>
              <a:gdLst/>
              <a:ahLst/>
              <a:cxnLst/>
              <a:rect l="l" t="t" r="r" b="b"/>
              <a:pathLst>
                <a:path w="18009" h="18560" extrusionOk="0">
                  <a:moveTo>
                    <a:pt x="4002" y="0"/>
                  </a:moveTo>
                  <a:cubicBezTo>
                    <a:pt x="4002" y="0"/>
                    <a:pt x="2681" y="3530"/>
                    <a:pt x="2398" y="4870"/>
                  </a:cubicBezTo>
                  <a:cubicBezTo>
                    <a:pt x="2398" y="4870"/>
                    <a:pt x="4946" y="5512"/>
                    <a:pt x="5380" y="5626"/>
                  </a:cubicBezTo>
                  <a:cubicBezTo>
                    <a:pt x="5380" y="5626"/>
                    <a:pt x="1831" y="7815"/>
                    <a:pt x="906" y="8721"/>
                  </a:cubicBezTo>
                  <a:cubicBezTo>
                    <a:pt x="0" y="9646"/>
                    <a:pt x="1586" y="17518"/>
                    <a:pt x="2700" y="18481"/>
                  </a:cubicBezTo>
                  <a:cubicBezTo>
                    <a:pt x="2760" y="18534"/>
                    <a:pt x="2841" y="18559"/>
                    <a:pt x="2938" y="18559"/>
                  </a:cubicBezTo>
                  <a:cubicBezTo>
                    <a:pt x="4589" y="18559"/>
                    <a:pt x="11156" y="11251"/>
                    <a:pt x="11156" y="11251"/>
                  </a:cubicBezTo>
                  <a:cubicBezTo>
                    <a:pt x="11156" y="11251"/>
                    <a:pt x="12365" y="15328"/>
                    <a:pt x="13969" y="16914"/>
                  </a:cubicBezTo>
                  <a:cubicBezTo>
                    <a:pt x="13969" y="16914"/>
                    <a:pt x="17631" y="13516"/>
                    <a:pt x="18009" y="12383"/>
                  </a:cubicBezTo>
                  <a:cubicBezTo>
                    <a:pt x="18009" y="12383"/>
                    <a:pt x="15366" y="9911"/>
                    <a:pt x="14611" y="8061"/>
                  </a:cubicBezTo>
                  <a:cubicBezTo>
                    <a:pt x="13875" y="6192"/>
                    <a:pt x="13818" y="5550"/>
                    <a:pt x="12025" y="3851"/>
                  </a:cubicBezTo>
                  <a:cubicBezTo>
                    <a:pt x="12025" y="3851"/>
                    <a:pt x="6815" y="548"/>
                    <a:pt x="4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7940375" y="2816191"/>
              <a:ext cx="208725" cy="106625"/>
            </a:xfrm>
            <a:custGeom>
              <a:avLst/>
              <a:gdLst/>
              <a:ahLst/>
              <a:cxnLst/>
              <a:rect l="l" t="t" r="r" b="b"/>
              <a:pathLst>
                <a:path w="8349" h="4265" extrusionOk="0">
                  <a:moveTo>
                    <a:pt x="6933" y="1"/>
                  </a:moveTo>
                  <a:cubicBezTo>
                    <a:pt x="6933" y="1"/>
                    <a:pt x="4894" y="1851"/>
                    <a:pt x="855" y="3512"/>
                  </a:cubicBezTo>
                  <a:lnTo>
                    <a:pt x="43" y="4040"/>
                  </a:lnTo>
                  <a:cubicBezTo>
                    <a:pt x="41" y="4040"/>
                    <a:pt x="39" y="4040"/>
                    <a:pt x="38" y="4040"/>
                  </a:cubicBezTo>
                  <a:cubicBezTo>
                    <a:pt x="0" y="4040"/>
                    <a:pt x="394" y="4265"/>
                    <a:pt x="1209" y="4265"/>
                  </a:cubicBezTo>
                  <a:cubicBezTo>
                    <a:pt x="2518" y="4265"/>
                    <a:pt x="4912" y="3685"/>
                    <a:pt x="8349" y="661"/>
                  </a:cubicBezTo>
                  <a:lnTo>
                    <a:pt x="6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8093400" y="2921916"/>
              <a:ext cx="133100" cy="149150"/>
            </a:xfrm>
            <a:custGeom>
              <a:avLst/>
              <a:gdLst/>
              <a:ahLst/>
              <a:cxnLst/>
              <a:rect l="l" t="t" r="r" b="b"/>
              <a:pathLst>
                <a:path w="5324" h="5966" extrusionOk="0">
                  <a:moveTo>
                    <a:pt x="4719" y="0"/>
                  </a:moveTo>
                  <a:cubicBezTo>
                    <a:pt x="4719" y="0"/>
                    <a:pt x="1888" y="4040"/>
                    <a:pt x="0" y="5965"/>
                  </a:cubicBezTo>
                  <a:cubicBezTo>
                    <a:pt x="0" y="5965"/>
                    <a:pt x="2983" y="5550"/>
                    <a:pt x="5116" y="1001"/>
                  </a:cubicBezTo>
                  <a:cubicBezTo>
                    <a:pt x="5116" y="1001"/>
                    <a:pt x="5323" y="472"/>
                    <a:pt x="4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7908975" y="2287916"/>
              <a:ext cx="537425" cy="303450"/>
            </a:xfrm>
            <a:custGeom>
              <a:avLst/>
              <a:gdLst/>
              <a:ahLst/>
              <a:cxnLst/>
              <a:rect l="l" t="t" r="r" b="b"/>
              <a:pathLst>
                <a:path w="21497" h="12138" extrusionOk="0">
                  <a:moveTo>
                    <a:pt x="16450" y="1"/>
                  </a:moveTo>
                  <a:cubicBezTo>
                    <a:pt x="13827" y="1"/>
                    <a:pt x="11578" y="2523"/>
                    <a:pt x="11190" y="2803"/>
                  </a:cubicBezTo>
                  <a:cubicBezTo>
                    <a:pt x="10879" y="3039"/>
                    <a:pt x="9274" y="3324"/>
                    <a:pt x="8032" y="3324"/>
                  </a:cubicBezTo>
                  <a:cubicBezTo>
                    <a:pt x="7388" y="3324"/>
                    <a:pt x="6841" y="3248"/>
                    <a:pt x="6622" y="3048"/>
                  </a:cubicBezTo>
                  <a:cubicBezTo>
                    <a:pt x="6031" y="2492"/>
                    <a:pt x="5392" y="1071"/>
                    <a:pt x="4616" y="1071"/>
                  </a:cubicBezTo>
                  <a:cubicBezTo>
                    <a:pt x="4550" y="1071"/>
                    <a:pt x="4482" y="1081"/>
                    <a:pt x="4414" y="1104"/>
                  </a:cubicBezTo>
                  <a:cubicBezTo>
                    <a:pt x="3545" y="1387"/>
                    <a:pt x="3866" y="3614"/>
                    <a:pt x="4961" y="4766"/>
                  </a:cubicBezTo>
                  <a:cubicBezTo>
                    <a:pt x="4961" y="4766"/>
                    <a:pt x="940" y="5068"/>
                    <a:pt x="431" y="6936"/>
                  </a:cubicBezTo>
                  <a:cubicBezTo>
                    <a:pt x="0" y="8515"/>
                    <a:pt x="3302" y="10876"/>
                    <a:pt x="6704" y="10876"/>
                  </a:cubicBezTo>
                  <a:cubicBezTo>
                    <a:pt x="7329" y="10876"/>
                    <a:pt x="7957" y="10796"/>
                    <a:pt x="8567" y="10617"/>
                  </a:cubicBezTo>
                  <a:lnTo>
                    <a:pt x="8567" y="10617"/>
                  </a:lnTo>
                  <a:cubicBezTo>
                    <a:pt x="8566" y="10618"/>
                    <a:pt x="7375" y="12137"/>
                    <a:pt x="10047" y="12137"/>
                  </a:cubicBezTo>
                  <a:cubicBezTo>
                    <a:pt x="10168" y="12137"/>
                    <a:pt x="10297" y="12134"/>
                    <a:pt x="10435" y="12128"/>
                  </a:cubicBezTo>
                  <a:cubicBezTo>
                    <a:pt x="13588" y="11977"/>
                    <a:pt x="19232" y="9995"/>
                    <a:pt x="20553" y="7654"/>
                  </a:cubicBezTo>
                  <a:cubicBezTo>
                    <a:pt x="20553" y="7654"/>
                    <a:pt x="21497" y="2029"/>
                    <a:pt x="18194" y="405"/>
                  </a:cubicBezTo>
                  <a:cubicBezTo>
                    <a:pt x="17605" y="119"/>
                    <a:pt x="17018" y="1"/>
                    <a:pt x="16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8271300" y="2407941"/>
              <a:ext cx="105275" cy="66625"/>
            </a:xfrm>
            <a:custGeom>
              <a:avLst/>
              <a:gdLst/>
              <a:ahLst/>
              <a:cxnLst/>
              <a:rect l="l" t="t" r="r" b="b"/>
              <a:pathLst>
                <a:path w="4211" h="2665" extrusionOk="0">
                  <a:moveTo>
                    <a:pt x="2093" y="0"/>
                  </a:moveTo>
                  <a:cubicBezTo>
                    <a:pt x="2057" y="0"/>
                    <a:pt x="2020" y="1"/>
                    <a:pt x="1983" y="2"/>
                  </a:cubicBezTo>
                  <a:cubicBezTo>
                    <a:pt x="1" y="59"/>
                    <a:pt x="114" y="2664"/>
                    <a:pt x="114" y="2664"/>
                  </a:cubicBezTo>
                  <a:lnTo>
                    <a:pt x="4210" y="1890"/>
                  </a:lnTo>
                  <a:cubicBezTo>
                    <a:pt x="4210" y="1890"/>
                    <a:pt x="3974" y="0"/>
                    <a:pt x="20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8128850" y="2851366"/>
              <a:ext cx="79875" cy="80550"/>
            </a:xfrm>
            <a:custGeom>
              <a:avLst/>
              <a:gdLst/>
              <a:ahLst/>
              <a:cxnLst/>
              <a:rect l="l" t="t" r="r" b="b"/>
              <a:pathLst>
                <a:path w="3195" h="3222" extrusionOk="0">
                  <a:moveTo>
                    <a:pt x="803" y="1"/>
                  </a:moveTo>
                  <a:cubicBezTo>
                    <a:pt x="1" y="1"/>
                    <a:pt x="95" y="1469"/>
                    <a:pt x="1017" y="2614"/>
                  </a:cubicBezTo>
                  <a:cubicBezTo>
                    <a:pt x="1362" y="3048"/>
                    <a:pt x="1695" y="3222"/>
                    <a:pt x="1979" y="3222"/>
                  </a:cubicBezTo>
                  <a:cubicBezTo>
                    <a:pt x="2784" y="3222"/>
                    <a:pt x="3195" y="1823"/>
                    <a:pt x="2358" y="972"/>
                  </a:cubicBezTo>
                  <a:cubicBezTo>
                    <a:pt x="1667" y="276"/>
                    <a:pt x="1151" y="1"/>
                    <a:pt x="803" y="1"/>
                  </a:cubicBezTo>
                  <a:close/>
                </a:path>
              </a:pathLst>
            </a:custGeom>
            <a:solidFill>
              <a:srgbClr val="E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8039125" y="2439091"/>
              <a:ext cx="639475" cy="434225"/>
            </a:xfrm>
            <a:custGeom>
              <a:avLst/>
              <a:gdLst/>
              <a:ahLst/>
              <a:cxnLst/>
              <a:rect l="l" t="t" r="r" b="b"/>
              <a:pathLst>
                <a:path w="25579" h="17369" extrusionOk="0">
                  <a:moveTo>
                    <a:pt x="14738" y="1"/>
                  </a:moveTo>
                  <a:cubicBezTo>
                    <a:pt x="13496" y="1"/>
                    <a:pt x="12135" y="174"/>
                    <a:pt x="10666" y="550"/>
                  </a:cubicBezTo>
                  <a:cubicBezTo>
                    <a:pt x="2926" y="2551"/>
                    <a:pt x="3361" y="8686"/>
                    <a:pt x="3361" y="8686"/>
                  </a:cubicBezTo>
                  <a:lnTo>
                    <a:pt x="2926" y="10384"/>
                  </a:lnTo>
                  <a:cubicBezTo>
                    <a:pt x="2926" y="10384"/>
                    <a:pt x="0" y="11026"/>
                    <a:pt x="170" y="11725"/>
                  </a:cubicBezTo>
                  <a:cubicBezTo>
                    <a:pt x="340" y="12442"/>
                    <a:pt x="2511" y="13046"/>
                    <a:pt x="2511" y="13046"/>
                  </a:cubicBezTo>
                  <a:cubicBezTo>
                    <a:pt x="2511" y="13046"/>
                    <a:pt x="1473" y="14235"/>
                    <a:pt x="2360" y="14726"/>
                  </a:cubicBezTo>
                  <a:cubicBezTo>
                    <a:pt x="2502" y="14804"/>
                    <a:pt x="2674" y="14836"/>
                    <a:pt x="2869" y="14836"/>
                  </a:cubicBezTo>
                  <a:cubicBezTo>
                    <a:pt x="3637" y="14836"/>
                    <a:pt x="4751" y="14352"/>
                    <a:pt x="5669" y="14352"/>
                  </a:cubicBezTo>
                  <a:cubicBezTo>
                    <a:pt x="5980" y="14352"/>
                    <a:pt x="6268" y="14408"/>
                    <a:pt x="6513" y="14556"/>
                  </a:cubicBezTo>
                  <a:cubicBezTo>
                    <a:pt x="7645" y="15255"/>
                    <a:pt x="21331" y="17369"/>
                    <a:pt x="21331" y="17369"/>
                  </a:cubicBezTo>
                  <a:cubicBezTo>
                    <a:pt x="23577" y="17142"/>
                    <a:pt x="25220" y="14613"/>
                    <a:pt x="25408" y="12197"/>
                  </a:cubicBezTo>
                  <a:cubicBezTo>
                    <a:pt x="25578" y="9780"/>
                    <a:pt x="23483" y="7326"/>
                    <a:pt x="23483" y="7326"/>
                  </a:cubicBezTo>
                  <a:cubicBezTo>
                    <a:pt x="23208" y="3180"/>
                    <a:pt x="20055" y="1"/>
                    <a:pt x="14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8091675" y="2610466"/>
              <a:ext cx="493000" cy="425300"/>
            </a:xfrm>
            <a:custGeom>
              <a:avLst/>
              <a:gdLst/>
              <a:ahLst/>
              <a:cxnLst/>
              <a:rect l="l" t="t" r="r" b="b"/>
              <a:pathLst>
                <a:path w="19720" h="17012" extrusionOk="0">
                  <a:moveTo>
                    <a:pt x="2659" y="1"/>
                  </a:moveTo>
                  <a:cubicBezTo>
                    <a:pt x="1653" y="1"/>
                    <a:pt x="476" y="624"/>
                    <a:pt x="277" y="2472"/>
                  </a:cubicBezTo>
                  <a:cubicBezTo>
                    <a:pt x="1" y="4883"/>
                    <a:pt x="1398" y="5108"/>
                    <a:pt x="1929" y="5108"/>
                  </a:cubicBezTo>
                  <a:cubicBezTo>
                    <a:pt x="2051" y="5108"/>
                    <a:pt x="2127" y="5096"/>
                    <a:pt x="2127" y="5096"/>
                  </a:cubicBezTo>
                  <a:lnTo>
                    <a:pt x="2127" y="5096"/>
                  </a:lnTo>
                  <a:cubicBezTo>
                    <a:pt x="1013" y="9702"/>
                    <a:pt x="4241" y="16139"/>
                    <a:pt x="10263" y="16913"/>
                  </a:cubicBezTo>
                  <a:cubicBezTo>
                    <a:pt x="10788" y="16981"/>
                    <a:pt x="11282" y="17012"/>
                    <a:pt x="11746" y="17012"/>
                  </a:cubicBezTo>
                  <a:cubicBezTo>
                    <a:pt x="16599" y="17012"/>
                    <a:pt x="18181" y="13584"/>
                    <a:pt x="18474" y="12326"/>
                  </a:cubicBezTo>
                  <a:cubicBezTo>
                    <a:pt x="18776" y="10929"/>
                    <a:pt x="19720" y="9343"/>
                    <a:pt x="19720" y="9343"/>
                  </a:cubicBezTo>
                  <a:cubicBezTo>
                    <a:pt x="18757" y="7456"/>
                    <a:pt x="19550" y="5398"/>
                    <a:pt x="19588" y="5228"/>
                  </a:cubicBezTo>
                  <a:cubicBezTo>
                    <a:pt x="19592" y="5211"/>
                    <a:pt x="19534" y="5204"/>
                    <a:pt x="19427" y="5204"/>
                  </a:cubicBezTo>
                  <a:cubicBezTo>
                    <a:pt x="19064" y="5204"/>
                    <a:pt x="18136" y="5283"/>
                    <a:pt x="17181" y="5283"/>
                  </a:cubicBezTo>
                  <a:cubicBezTo>
                    <a:pt x="16017" y="5283"/>
                    <a:pt x="14813" y="5165"/>
                    <a:pt x="14548" y="4643"/>
                  </a:cubicBezTo>
                  <a:cubicBezTo>
                    <a:pt x="14000" y="3567"/>
                    <a:pt x="17379" y="2340"/>
                    <a:pt x="17379" y="2340"/>
                  </a:cubicBezTo>
                  <a:lnTo>
                    <a:pt x="17379" y="2340"/>
                  </a:lnTo>
                  <a:cubicBezTo>
                    <a:pt x="16912" y="2440"/>
                    <a:pt x="16444" y="2483"/>
                    <a:pt x="15982" y="2483"/>
                  </a:cubicBezTo>
                  <a:cubicBezTo>
                    <a:pt x="12580" y="2483"/>
                    <a:pt x="9508" y="113"/>
                    <a:pt x="9508" y="113"/>
                  </a:cubicBezTo>
                  <a:cubicBezTo>
                    <a:pt x="9262" y="264"/>
                    <a:pt x="5581" y="2605"/>
                    <a:pt x="5543" y="2642"/>
                  </a:cubicBezTo>
                  <a:cubicBezTo>
                    <a:pt x="5690" y="4994"/>
                    <a:pt x="4350" y="5858"/>
                    <a:pt x="3589" y="5858"/>
                  </a:cubicBezTo>
                  <a:cubicBezTo>
                    <a:pt x="3372" y="5858"/>
                    <a:pt x="3203" y="5788"/>
                    <a:pt x="3127" y="5663"/>
                  </a:cubicBezTo>
                  <a:cubicBezTo>
                    <a:pt x="2806" y="5077"/>
                    <a:pt x="4373" y="2756"/>
                    <a:pt x="4373" y="2756"/>
                  </a:cubicBezTo>
                  <a:cubicBezTo>
                    <a:pt x="4373" y="2756"/>
                    <a:pt x="4637" y="1434"/>
                    <a:pt x="4052" y="566"/>
                  </a:cubicBezTo>
                  <a:cubicBezTo>
                    <a:pt x="3830" y="236"/>
                    <a:pt x="3277" y="1"/>
                    <a:pt x="2659" y="1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8122175" y="2633441"/>
              <a:ext cx="62325" cy="77550"/>
            </a:xfrm>
            <a:custGeom>
              <a:avLst/>
              <a:gdLst/>
              <a:ahLst/>
              <a:cxnLst/>
              <a:rect l="l" t="t" r="r" b="b"/>
              <a:pathLst>
                <a:path w="2493" h="3102" extrusionOk="0">
                  <a:moveTo>
                    <a:pt x="1102" y="1"/>
                  </a:moveTo>
                  <a:cubicBezTo>
                    <a:pt x="1062" y="1"/>
                    <a:pt x="1022" y="2"/>
                    <a:pt x="982" y="5"/>
                  </a:cubicBezTo>
                  <a:cubicBezTo>
                    <a:pt x="888" y="24"/>
                    <a:pt x="775" y="62"/>
                    <a:pt x="661" y="119"/>
                  </a:cubicBezTo>
                  <a:lnTo>
                    <a:pt x="529" y="194"/>
                  </a:lnTo>
                  <a:lnTo>
                    <a:pt x="416" y="289"/>
                  </a:lnTo>
                  <a:cubicBezTo>
                    <a:pt x="171" y="477"/>
                    <a:pt x="20" y="761"/>
                    <a:pt x="1" y="1081"/>
                  </a:cubicBezTo>
                  <a:cubicBezTo>
                    <a:pt x="1" y="1157"/>
                    <a:pt x="1" y="1251"/>
                    <a:pt x="20" y="1327"/>
                  </a:cubicBezTo>
                  <a:cubicBezTo>
                    <a:pt x="1" y="1251"/>
                    <a:pt x="20" y="1176"/>
                    <a:pt x="39" y="1100"/>
                  </a:cubicBezTo>
                  <a:cubicBezTo>
                    <a:pt x="114" y="817"/>
                    <a:pt x="284" y="591"/>
                    <a:pt x="510" y="440"/>
                  </a:cubicBezTo>
                  <a:lnTo>
                    <a:pt x="624" y="364"/>
                  </a:lnTo>
                  <a:lnTo>
                    <a:pt x="737" y="326"/>
                  </a:lnTo>
                  <a:cubicBezTo>
                    <a:pt x="841" y="282"/>
                    <a:pt x="951" y="261"/>
                    <a:pt x="1061" y="261"/>
                  </a:cubicBezTo>
                  <a:cubicBezTo>
                    <a:pt x="1231" y="261"/>
                    <a:pt x="1400" y="310"/>
                    <a:pt x="1549" y="402"/>
                  </a:cubicBezTo>
                  <a:cubicBezTo>
                    <a:pt x="1719" y="496"/>
                    <a:pt x="1870" y="647"/>
                    <a:pt x="1983" y="817"/>
                  </a:cubicBezTo>
                  <a:cubicBezTo>
                    <a:pt x="2077" y="1006"/>
                    <a:pt x="2134" y="1195"/>
                    <a:pt x="2115" y="1402"/>
                  </a:cubicBezTo>
                  <a:cubicBezTo>
                    <a:pt x="2096" y="1629"/>
                    <a:pt x="2039" y="1818"/>
                    <a:pt x="1907" y="1988"/>
                  </a:cubicBezTo>
                  <a:cubicBezTo>
                    <a:pt x="1888" y="2044"/>
                    <a:pt x="1851" y="2082"/>
                    <a:pt x="1832" y="2120"/>
                  </a:cubicBezTo>
                  <a:lnTo>
                    <a:pt x="1719" y="2233"/>
                  </a:lnTo>
                  <a:cubicBezTo>
                    <a:pt x="1681" y="2271"/>
                    <a:pt x="1624" y="2327"/>
                    <a:pt x="1605" y="2327"/>
                  </a:cubicBezTo>
                  <a:cubicBezTo>
                    <a:pt x="1586" y="2346"/>
                    <a:pt x="1568" y="2365"/>
                    <a:pt x="1549" y="2384"/>
                  </a:cubicBezTo>
                  <a:lnTo>
                    <a:pt x="1492" y="2403"/>
                  </a:lnTo>
                  <a:cubicBezTo>
                    <a:pt x="1492" y="2403"/>
                    <a:pt x="1484" y="2411"/>
                    <a:pt x="1478" y="2411"/>
                  </a:cubicBezTo>
                  <a:cubicBezTo>
                    <a:pt x="1475" y="2411"/>
                    <a:pt x="1473" y="2409"/>
                    <a:pt x="1473" y="2403"/>
                  </a:cubicBezTo>
                  <a:lnTo>
                    <a:pt x="1454" y="2384"/>
                  </a:lnTo>
                  <a:lnTo>
                    <a:pt x="1416" y="2365"/>
                  </a:lnTo>
                  <a:cubicBezTo>
                    <a:pt x="1341" y="2271"/>
                    <a:pt x="1247" y="2195"/>
                    <a:pt x="1133" y="2157"/>
                  </a:cubicBezTo>
                  <a:cubicBezTo>
                    <a:pt x="990" y="2079"/>
                    <a:pt x="838" y="2037"/>
                    <a:pt x="689" y="2037"/>
                  </a:cubicBezTo>
                  <a:cubicBezTo>
                    <a:pt x="622" y="2037"/>
                    <a:pt x="556" y="2046"/>
                    <a:pt x="492" y="2063"/>
                  </a:cubicBezTo>
                  <a:cubicBezTo>
                    <a:pt x="435" y="2063"/>
                    <a:pt x="397" y="2082"/>
                    <a:pt x="359" y="2101"/>
                  </a:cubicBezTo>
                  <a:lnTo>
                    <a:pt x="265" y="2120"/>
                  </a:lnTo>
                  <a:lnTo>
                    <a:pt x="246" y="2120"/>
                  </a:lnTo>
                  <a:cubicBezTo>
                    <a:pt x="246" y="2120"/>
                    <a:pt x="246" y="2139"/>
                    <a:pt x="246" y="2139"/>
                  </a:cubicBezTo>
                  <a:lnTo>
                    <a:pt x="227" y="2195"/>
                  </a:lnTo>
                  <a:cubicBezTo>
                    <a:pt x="190" y="2233"/>
                    <a:pt x="190" y="2271"/>
                    <a:pt x="171" y="2327"/>
                  </a:cubicBezTo>
                  <a:cubicBezTo>
                    <a:pt x="171" y="2365"/>
                    <a:pt x="152" y="2403"/>
                    <a:pt x="152" y="2459"/>
                  </a:cubicBezTo>
                  <a:cubicBezTo>
                    <a:pt x="133" y="2705"/>
                    <a:pt x="246" y="2950"/>
                    <a:pt x="454" y="3101"/>
                  </a:cubicBezTo>
                  <a:cubicBezTo>
                    <a:pt x="378" y="3026"/>
                    <a:pt x="322" y="2931"/>
                    <a:pt x="303" y="2818"/>
                  </a:cubicBezTo>
                  <a:cubicBezTo>
                    <a:pt x="265" y="2705"/>
                    <a:pt x="265" y="2592"/>
                    <a:pt x="284" y="2459"/>
                  </a:cubicBezTo>
                  <a:cubicBezTo>
                    <a:pt x="303" y="2403"/>
                    <a:pt x="322" y="2346"/>
                    <a:pt x="359" y="2290"/>
                  </a:cubicBezTo>
                  <a:cubicBezTo>
                    <a:pt x="359" y="2271"/>
                    <a:pt x="378" y="2271"/>
                    <a:pt x="416" y="2271"/>
                  </a:cubicBezTo>
                  <a:cubicBezTo>
                    <a:pt x="454" y="2252"/>
                    <a:pt x="492" y="2252"/>
                    <a:pt x="529" y="2252"/>
                  </a:cubicBezTo>
                  <a:cubicBezTo>
                    <a:pt x="552" y="2249"/>
                    <a:pt x="574" y="2248"/>
                    <a:pt x="596" y="2248"/>
                  </a:cubicBezTo>
                  <a:cubicBezTo>
                    <a:pt x="744" y="2248"/>
                    <a:pt x="889" y="2299"/>
                    <a:pt x="1020" y="2365"/>
                  </a:cubicBezTo>
                  <a:cubicBezTo>
                    <a:pt x="1096" y="2422"/>
                    <a:pt x="1152" y="2478"/>
                    <a:pt x="1228" y="2554"/>
                  </a:cubicBezTo>
                  <a:cubicBezTo>
                    <a:pt x="1228" y="2554"/>
                    <a:pt x="1247" y="2554"/>
                    <a:pt x="1247" y="2573"/>
                  </a:cubicBezTo>
                  <a:lnTo>
                    <a:pt x="1284" y="2629"/>
                  </a:lnTo>
                  <a:lnTo>
                    <a:pt x="1360" y="2743"/>
                  </a:lnTo>
                  <a:lnTo>
                    <a:pt x="1379" y="2780"/>
                  </a:lnTo>
                  <a:cubicBezTo>
                    <a:pt x="1398" y="2799"/>
                    <a:pt x="1398" y="2799"/>
                    <a:pt x="1398" y="2799"/>
                  </a:cubicBezTo>
                  <a:lnTo>
                    <a:pt x="1473" y="2761"/>
                  </a:lnTo>
                  <a:lnTo>
                    <a:pt x="1624" y="2686"/>
                  </a:lnTo>
                  <a:cubicBezTo>
                    <a:pt x="1870" y="2573"/>
                    <a:pt x="2058" y="2403"/>
                    <a:pt x="2209" y="2176"/>
                  </a:cubicBezTo>
                  <a:cubicBezTo>
                    <a:pt x="2360" y="1950"/>
                    <a:pt x="2455" y="1704"/>
                    <a:pt x="2474" y="1421"/>
                  </a:cubicBezTo>
                  <a:cubicBezTo>
                    <a:pt x="2492" y="1157"/>
                    <a:pt x="2417" y="874"/>
                    <a:pt x="2266" y="647"/>
                  </a:cubicBezTo>
                  <a:cubicBezTo>
                    <a:pt x="2134" y="421"/>
                    <a:pt x="1926" y="251"/>
                    <a:pt x="1700" y="138"/>
                  </a:cubicBezTo>
                  <a:cubicBezTo>
                    <a:pt x="1510" y="43"/>
                    <a:pt x="1307" y="1"/>
                    <a:pt x="1102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21" name="Google Shape;1321;p43"/>
            <p:cNvSpPr/>
            <p:nvPr/>
          </p:nvSpPr>
          <p:spPr>
            <a:xfrm>
              <a:off x="8209025" y="2792591"/>
              <a:ext cx="206250" cy="180500"/>
            </a:xfrm>
            <a:custGeom>
              <a:avLst/>
              <a:gdLst/>
              <a:ahLst/>
              <a:cxnLst/>
              <a:rect l="l" t="t" r="r" b="b"/>
              <a:pathLst>
                <a:path w="8250" h="7220" extrusionOk="0">
                  <a:moveTo>
                    <a:pt x="2473" y="1"/>
                  </a:moveTo>
                  <a:cubicBezTo>
                    <a:pt x="2473" y="1"/>
                    <a:pt x="0" y="4041"/>
                    <a:pt x="2379" y="6438"/>
                  </a:cubicBezTo>
                  <a:cubicBezTo>
                    <a:pt x="2950" y="7009"/>
                    <a:pt x="3627" y="7220"/>
                    <a:pt x="4315" y="7220"/>
                  </a:cubicBezTo>
                  <a:cubicBezTo>
                    <a:pt x="6240" y="7220"/>
                    <a:pt x="8249" y="5570"/>
                    <a:pt x="8249" y="5570"/>
                  </a:cubicBezTo>
                  <a:cubicBezTo>
                    <a:pt x="8004" y="5324"/>
                    <a:pt x="4153" y="2530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22" name="Google Shape;1322;p43"/>
            <p:cNvSpPr/>
            <p:nvPr/>
          </p:nvSpPr>
          <p:spPr>
            <a:xfrm>
              <a:off x="8235675" y="2844041"/>
              <a:ext cx="61850" cy="123675"/>
            </a:xfrm>
            <a:custGeom>
              <a:avLst/>
              <a:gdLst/>
              <a:ahLst/>
              <a:cxnLst/>
              <a:rect l="l" t="t" r="r" b="b"/>
              <a:pathLst>
                <a:path w="2474" h="4947" extrusionOk="0">
                  <a:moveTo>
                    <a:pt x="492" y="0"/>
                  </a:moveTo>
                  <a:cubicBezTo>
                    <a:pt x="114" y="1341"/>
                    <a:pt x="1" y="3096"/>
                    <a:pt x="1266" y="4380"/>
                  </a:cubicBezTo>
                  <a:cubicBezTo>
                    <a:pt x="1511" y="4625"/>
                    <a:pt x="1794" y="4814"/>
                    <a:pt x="2096" y="4946"/>
                  </a:cubicBezTo>
                  <a:cubicBezTo>
                    <a:pt x="2455" y="4040"/>
                    <a:pt x="2474" y="3021"/>
                    <a:pt x="2172" y="2096"/>
                  </a:cubicBezTo>
                  <a:cubicBezTo>
                    <a:pt x="1851" y="1227"/>
                    <a:pt x="1266" y="491"/>
                    <a:pt x="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8396375" y="2841216"/>
              <a:ext cx="56175" cy="47900"/>
            </a:xfrm>
            <a:custGeom>
              <a:avLst/>
              <a:gdLst/>
              <a:ahLst/>
              <a:cxnLst/>
              <a:rect l="l" t="t" r="r" b="b"/>
              <a:pathLst>
                <a:path w="2247" h="1916" extrusionOk="0">
                  <a:moveTo>
                    <a:pt x="1793" y="0"/>
                  </a:moveTo>
                  <a:lnTo>
                    <a:pt x="0" y="1435"/>
                  </a:lnTo>
                  <a:cubicBezTo>
                    <a:pt x="357" y="1784"/>
                    <a:pt x="720" y="1916"/>
                    <a:pt x="1041" y="1916"/>
                  </a:cubicBezTo>
                  <a:cubicBezTo>
                    <a:pt x="1485" y="1916"/>
                    <a:pt x="1848" y="1663"/>
                    <a:pt x="2001" y="1378"/>
                  </a:cubicBezTo>
                  <a:cubicBezTo>
                    <a:pt x="2246" y="887"/>
                    <a:pt x="1793" y="0"/>
                    <a:pt x="1793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8396375" y="2841216"/>
              <a:ext cx="55700" cy="51650"/>
            </a:xfrm>
            <a:custGeom>
              <a:avLst/>
              <a:gdLst/>
              <a:ahLst/>
              <a:cxnLst/>
              <a:rect l="l" t="t" r="r" b="b"/>
              <a:pathLst>
                <a:path w="2228" h="2066" extrusionOk="0">
                  <a:moveTo>
                    <a:pt x="1793" y="0"/>
                  </a:moveTo>
                  <a:cubicBezTo>
                    <a:pt x="1793" y="0"/>
                    <a:pt x="1850" y="227"/>
                    <a:pt x="1907" y="567"/>
                  </a:cubicBezTo>
                  <a:cubicBezTo>
                    <a:pt x="1925" y="661"/>
                    <a:pt x="1925" y="736"/>
                    <a:pt x="1925" y="831"/>
                  </a:cubicBezTo>
                  <a:cubicBezTo>
                    <a:pt x="1944" y="925"/>
                    <a:pt x="1925" y="1020"/>
                    <a:pt x="1907" y="1114"/>
                  </a:cubicBezTo>
                  <a:cubicBezTo>
                    <a:pt x="1907" y="1208"/>
                    <a:pt x="1869" y="1284"/>
                    <a:pt x="1812" y="1359"/>
                  </a:cubicBezTo>
                  <a:cubicBezTo>
                    <a:pt x="1756" y="1435"/>
                    <a:pt x="1680" y="1491"/>
                    <a:pt x="1605" y="1548"/>
                  </a:cubicBezTo>
                  <a:cubicBezTo>
                    <a:pt x="1510" y="1605"/>
                    <a:pt x="1435" y="1661"/>
                    <a:pt x="1340" y="1680"/>
                  </a:cubicBezTo>
                  <a:cubicBezTo>
                    <a:pt x="1246" y="1718"/>
                    <a:pt x="1152" y="1737"/>
                    <a:pt x="1057" y="1756"/>
                  </a:cubicBezTo>
                  <a:lnTo>
                    <a:pt x="774" y="1756"/>
                  </a:lnTo>
                  <a:cubicBezTo>
                    <a:pt x="680" y="1737"/>
                    <a:pt x="604" y="1718"/>
                    <a:pt x="529" y="1680"/>
                  </a:cubicBezTo>
                  <a:cubicBezTo>
                    <a:pt x="396" y="1642"/>
                    <a:pt x="264" y="1586"/>
                    <a:pt x="151" y="1510"/>
                  </a:cubicBezTo>
                  <a:lnTo>
                    <a:pt x="0" y="1435"/>
                  </a:lnTo>
                  <a:lnTo>
                    <a:pt x="113" y="1567"/>
                  </a:lnTo>
                  <a:cubicBezTo>
                    <a:pt x="189" y="1680"/>
                    <a:pt x="302" y="1794"/>
                    <a:pt x="434" y="1869"/>
                  </a:cubicBezTo>
                  <a:cubicBezTo>
                    <a:pt x="529" y="1926"/>
                    <a:pt x="623" y="1963"/>
                    <a:pt x="717" y="2001"/>
                  </a:cubicBezTo>
                  <a:cubicBezTo>
                    <a:pt x="831" y="2039"/>
                    <a:pt x="944" y="2058"/>
                    <a:pt x="1057" y="2058"/>
                  </a:cubicBezTo>
                  <a:cubicBezTo>
                    <a:pt x="1093" y="2063"/>
                    <a:pt x="1128" y="2065"/>
                    <a:pt x="1163" y="2065"/>
                  </a:cubicBezTo>
                  <a:cubicBezTo>
                    <a:pt x="1259" y="2065"/>
                    <a:pt x="1352" y="2048"/>
                    <a:pt x="1435" y="2020"/>
                  </a:cubicBezTo>
                  <a:cubicBezTo>
                    <a:pt x="1567" y="1982"/>
                    <a:pt x="1699" y="1907"/>
                    <a:pt x="1793" y="1831"/>
                  </a:cubicBezTo>
                  <a:cubicBezTo>
                    <a:pt x="1907" y="1756"/>
                    <a:pt x="2001" y="1661"/>
                    <a:pt x="2076" y="1548"/>
                  </a:cubicBezTo>
                  <a:cubicBezTo>
                    <a:pt x="2152" y="1435"/>
                    <a:pt x="2209" y="1303"/>
                    <a:pt x="2209" y="1152"/>
                  </a:cubicBezTo>
                  <a:cubicBezTo>
                    <a:pt x="2228" y="1038"/>
                    <a:pt x="2209" y="925"/>
                    <a:pt x="2190" y="812"/>
                  </a:cubicBezTo>
                  <a:cubicBezTo>
                    <a:pt x="2171" y="718"/>
                    <a:pt x="2133" y="623"/>
                    <a:pt x="2095" y="529"/>
                  </a:cubicBezTo>
                  <a:cubicBezTo>
                    <a:pt x="2020" y="340"/>
                    <a:pt x="1925" y="151"/>
                    <a:pt x="1793" y="0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8212100" y="2723716"/>
              <a:ext cx="97600" cy="63050"/>
            </a:xfrm>
            <a:custGeom>
              <a:avLst/>
              <a:gdLst/>
              <a:ahLst/>
              <a:cxnLst/>
              <a:rect l="l" t="t" r="r" b="b"/>
              <a:pathLst>
                <a:path w="3904" h="2522" extrusionOk="0">
                  <a:moveTo>
                    <a:pt x="1445" y="0"/>
                  </a:moveTo>
                  <a:cubicBezTo>
                    <a:pt x="1314" y="0"/>
                    <a:pt x="1197" y="30"/>
                    <a:pt x="1104" y="94"/>
                  </a:cubicBezTo>
                  <a:cubicBezTo>
                    <a:pt x="0" y="841"/>
                    <a:pt x="1522" y="2522"/>
                    <a:pt x="2578" y="2522"/>
                  </a:cubicBezTo>
                  <a:cubicBezTo>
                    <a:pt x="2804" y="2522"/>
                    <a:pt x="3008" y="2445"/>
                    <a:pt x="3162" y="2265"/>
                  </a:cubicBezTo>
                  <a:cubicBezTo>
                    <a:pt x="3903" y="1392"/>
                    <a:pt x="2343" y="0"/>
                    <a:pt x="1445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26" name="Google Shape;1326;p43"/>
            <p:cNvSpPr/>
            <p:nvPr/>
          </p:nvSpPr>
          <p:spPr>
            <a:xfrm>
              <a:off x="8420100" y="2923941"/>
              <a:ext cx="82600" cy="55300"/>
            </a:xfrm>
            <a:custGeom>
              <a:avLst/>
              <a:gdLst/>
              <a:ahLst/>
              <a:cxnLst/>
              <a:rect l="l" t="t" r="r" b="b"/>
              <a:pathLst>
                <a:path w="3304" h="2212" extrusionOk="0">
                  <a:moveTo>
                    <a:pt x="1080" y="0"/>
                  </a:moveTo>
                  <a:cubicBezTo>
                    <a:pt x="912" y="0"/>
                    <a:pt x="769" y="45"/>
                    <a:pt x="674" y="146"/>
                  </a:cubicBezTo>
                  <a:cubicBezTo>
                    <a:pt x="1" y="864"/>
                    <a:pt x="1203" y="2212"/>
                    <a:pt x="2096" y="2212"/>
                  </a:cubicBezTo>
                  <a:cubicBezTo>
                    <a:pt x="2330" y="2212"/>
                    <a:pt x="2542" y="2120"/>
                    <a:pt x="2694" y="1901"/>
                  </a:cubicBezTo>
                  <a:cubicBezTo>
                    <a:pt x="3304" y="1041"/>
                    <a:pt x="1894" y="0"/>
                    <a:pt x="1080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27" name="Google Shape;1327;p43"/>
            <p:cNvSpPr/>
            <p:nvPr/>
          </p:nvSpPr>
          <p:spPr>
            <a:xfrm>
              <a:off x="8322750" y="2750241"/>
              <a:ext cx="47200" cy="40025"/>
            </a:xfrm>
            <a:custGeom>
              <a:avLst/>
              <a:gdLst/>
              <a:ahLst/>
              <a:cxnLst/>
              <a:rect l="l" t="t" r="r" b="b"/>
              <a:pathLst>
                <a:path w="1888" h="1601" extrusionOk="0">
                  <a:moveTo>
                    <a:pt x="781" y="1"/>
                  </a:moveTo>
                  <a:cubicBezTo>
                    <a:pt x="737" y="1"/>
                    <a:pt x="689" y="5"/>
                    <a:pt x="642" y="15"/>
                  </a:cubicBezTo>
                  <a:cubicBezTo>
                    <a:pt x="567" y="15"/>
                    <a:pt x="491" y="34"/>
                    <a:pt x="416" y="53"/>
                  </a:cubicBezTo>
                  <a:cubicBezTo>
                    <a:pt x="302" y="90"/>
                    <a:pt x="208" y="128"/>
                    <a:pt x="114" y="204"/>
                  </a:cubicBezTo>
                  <a:cubicBezTo>
                    <a:pt x="38" y="241"/>
                    <a:pt x="0" y="260"/>
                    <a:pt x="0" y="260"/>
                  </a:cubicBezTo>
                  <a:lnTo>
                    <a:pt x="132" y="241"/>
                  </a:lnTo>
                  <a:lnTo>
                    <a:pt x="453" y="241"/>
                  </a:lnTo>
                  <a:cubicBezTo>
                    <a:pt x="510" y="241"/>
                    <a:pt x="567" y="260"/>
                    <a:pt x="642" y="260"/>
                  </a:cubicBezTo>
                  <a:cubicBezTo>
                    <a:pt x="718" y="279"/>
                    <a:pt x="774" y="279"/>
                    <a:pt x="850" y="317"/>
                  </a:cubicBezTo>
                  <a:cubicBezTo>
                    <a:pt x="925" y="336"/>
                    <a:pt x="982" y="355"/>
                    <a:pt x="1057" y="392"/>
                  </a:cubicBezTo>
                  <a:cubicBezTo>
                    <a:pt x="1114" y="411"/>
                    <a:pt x="1190" y="449"/>
                    <a:pt x="1246" y="506"/>
                  </a:cubicBezTo>
                  <a:cubicBezTo>
                    <a:pt x="1303" y="543"/>
                    <a:pt x="1378" y="581"/>
                    <a:pt x="1416" y="657"/>
                  </a:cubicBezTo>
                  <a:cubicBezTo>
                    <a:pt x="1435" y="713"/>
                    <a:pt x="1510" y="751"/>
                    <a:pt x="1529" y="827"/>
                  </a:cubicBezTo>
                  <a:cubicBezTo>
                    <a:pt x="1567" y="883"/>
                    <a:pt x="1586" y="940"/>
                    <a:pt x="1605" y="996"/>
                  </a:cubicBezTo>
                  <a:cubicBezTo>
                    <a:pt x="1624" y="1053"/>
                    <a:pt x="1643" y="1129"/>
                    <a:pt x="1643" y="1185"/>
                  </a:cubicBezTo>
                  <a:cubicBezTo>
                    <a:pt x="1643" y="1280"/>
                    <a:pt x="1643" y="1374"/>
                    <a:pt x="1624" y="1487"/>
                  </a:cubicBezTo>
                  <a:lnTo>
                    <a:pt x="1586" y="1601"/>
                  </a:lnTo>
                  <a:lnTo>
                    <a:pt x="1680" y="1506"/>
                  </a:lnTo>
                  <a:cubicBezTo>
                    <a:pt x="1756" y="1431"/>
                    <a:pt x="1812" y="1317"/>
                    <a:pt x="1850" y="1204"/>
                  </a:cubicBezTo>
                  <a:cubicBezTo>
                    <a:pt x="1888" y="1034"/>
                    <a:pt x="1869" y="864"/>
                    <a:pt x="1812" y="694"/>
                  </a:cubicBezTo>
                  <a:cubicBezTo>
                    <a:pt x="1775" y="600"/>
                    <a:pt x="1718" y="525"/>
                    <a:pt x="1661" y="430"/>
                  </a:cubicBezTo>
                  <a:cubicBezTo>
                    <a:pt x="1605" y="355"/>
                    <a:pt x="1529" y="298"/>
                    <a:pt x="1454" y="223"/>
                  </a:cubicBezTo>
                  <a:cubicBezTo>
                    <a:pt x="1359" y="166"/>
                    <a:pt x="1284" y="128"/>
                    <a:pt x="1190" y="90"/>
                  </a:cubicBezTo>
                  <a:cubicBezTo>
                    <a:pt x="1095" y="53"/>
                    <a:pt x="1001" y="34"/>
                    <a:pt x="906" y="15"/>
                  </a:cubicBezTo>
                  <a:cubicBezTo>
                    <a:pt x="869" y="5"/>
                    <a:pt x="826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28" name="Google Shape;1328;p43"/>
            <p:cNvSpPr/>
            <p:nvPr/>
          </p:nvSpPr>
          <p:spPr>
            <a:xfrm>
              <a:off x="8477050" y="2844991"/>
              <a:ext cx="38250" cy="34950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8335475" y="2660116"/>
              <a:ext cx="73175" cy="40950"/>
            </a:xfrm>
            <a:custGeom>
              <a:avLst/>
              <a:gdLst/>
              <a:ahLst/>
              <a:cxnLst/>
              <a:rect l="l" t="t" r="r" b="b"/>
              <a:pathLst>
                <a:path w="2927" h="1638" extrusionOk="0">
                  <a:moveTo>
                    <a:pt x="438" y="0"/>
                  </a:moveTo>
                  <a:cubicBezTo>
                    <a:pt x="397" y="0"/>
                    <a:pt x="360" y="5"/>
                    <a:pt x="322" y="14"/>
                  </a:cubicBezTo>
                  <a:lnTo>
                    <a:pt x="152" y="33"/>
                  </a:lnTo>
                  <a:lnTo>
                    <a:pt x="1" y="52"/>
                  </a:lnTo>
                  <a:lnTo>
                    <a:pt x="171" y="109"/>
                  </a:lnTo>
                  <a:lnTo>
                    <a:pt x="341" y="147"/>
                  </a:lnTo>
                  <a:cubicBezTo>
                    <a:pt x="397" y="147"/>
                    <a:pt x="473" y="165"/>
                    <a:pt x="548" y="203"/>
                  </a:cubicBezTo>
                  <a:cubicBezTo>
                    <a:pt x="605" y="222"/>
                    <a:pt x="699" y="260"/>
                    <a:pt x="775" y="279"/>
                  </a:cubicBezTo>
                  <a:cubicBezTo>
                    <a:pt x="869" y="279"/>
                    <a:pt x="945" y="335"/>
                    <a:pt x="1039" y="373"/>
                  </a:cubicBezTo>
                  <a:cubicBezTo>
                    <a:pt x="1134" y="411"/>
                    <a:pt x="1228" y="449"/>
                    <a:pt x="1322" y="486"/>
                  </a:cubicBezTo>
                  <a:lnTo>
                    <a:pt x="1587" y="619"/>
                  </a:lnTo>
                  <a:lnTo>
                    <a:pt x="1851" y="788"/>
                  </a:lnTo>
                  <a:cubicBezTo>
                    <a:pt x="1945" y="826"/>
                    <a:pt x="2021" y="883"/>
                    <a:pt x="2096" y="958"/>
                  </a:cubicBezTo>
                  <a:cubicBezTo>
                    <a:pt x="2172" y="1015"/>
                    <a:pt x="2266" y="1053"/>
                    <a:pt x="2323" y="1109"/>
                  </a:cubicBezTo>
                  <a:cubicBezTo>
                    <a:pt x="2398" y="1166"/>
                    <a:pt x="2455" y="1223"/>
                    <a:pt x="2530" y="1279"/>
                  </a:cubicBezTo>
                  <a:cubicBezTo>
                    <a:pt x="2587" y="1317"/>
                    <a:pt x="2644" y="1374"/>
                    <a:pt x="2681" y="1430"/>
                  </a:cubicBezTo>
                  <a:lnTo>
                    <a:pt x="2814" y="1543"/>
                  </a:lnTo>
                  <a:lnTo>
                    <a:pt x="2927" y="1638"/>
                  </a:lnTo>
                  <a:lnTo>
                    <a:pt x="2870" y="1487"/>
                  </a:lnTo>
                  <a:lnTo>
                    <a:pt x="2795" y="1336"/>
                  </a:lnTo>
                  <a:cubicBezTo>
                    <a:pt x="2757" y="1260"/>
                    <a:pt x="2719" y="1204"/>
                    <a:pt x="2681" y="1147"/>
                  </a:cubicBezTo>
                  <a:cubicBezTo>
                    <a:pt x="2625" y="1072"/>
                    <a:pt x="2568" y="996"/>
                    <a:pt x="2512" y="921"/>
                  </a:cubicBezTo>
                  <a:cubicBezTo>
                    <a:pt x="2436" y="845"/>
                    <a:pt x="2361" y="770"/>
                    <a:pt x="2285" y="713"/>
                  </a:cubicBezTo>
                  <a:cubicBezTo>
                    <a:pt x="2210" y="637"/>
                    <a:pt x="2134" y="562"/>
                    <a:pt x="2040" y="505"/>
                  </a:cubicBezTo>
                  <a:lnTo>
                    <a:pt x="1757" y="316"/>
                  </a:lnTo>
                  <a:lnTo>
                    <a:pt x="1436" y="184"/>
                  </a:lnTo>
                  <a:cubicBezTo>
                    <a:pt x="1341" y="147"/>
                    <a:pt x="1228" y="109"/>
                    <a:pt x="1134" y="90"/>
                  </a:cubicBezTo>
                  <a:cubicBezTo>
                    <a:pt x="1039" y="52"/>
                    <a:pt x="926" y="33"/>
                    <a:pt x="832" y="33"/>
                  </a:cubicBezTo>
                  <a:cubicBezTo>
                    <a:pt x="737" y="14"/>
                    <a:pt x="643" y="14"/>
                    <a:pt x="567" y="14"/>
                  </a:cubicBezTo>
                  <a:cubicBezTo>
                    <a:pt x="520" y="5"/>
                    <a:pt x="478" y="0"/>
                    <a:pt x="4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30" name="Google Shape;1330;p43"/>
            <p:cNvSpPr/>
            <p:nvPr/>
          </p:nvSpPr>
          <p:spPr>
            <a:xfrm>
              <a:off x="8526150" y="2765241"/>
              <a:ext cx="39175" cy="52875"/>
            </a:xfrm>
            <a:custGeom>
              <a:avLst/>
              <a:gdLst/>
              <a:ahLst/>
              <a:cxnLst/>
              <a:rect l="l" t="t" r="r" b="b"/>
              <a:pathLst>
                <a:path w="1567" h="2115" extrusionOk="0">
                  <a:moveTo>
                    <a:pt x="0" y="0"/>
                  </a:moveTo>
                  <a:lnTo>
                    <a:pt x="95" y="76"/>
                  </a:lnTo>
                  <a:cubicBezTo>
                    <a:pt x="151" y="132"/>
                    <a:pt x="246" y="170"/>
                    <a:pt x="321" y="264"/>
                  </a:cubicBezTo>
                  <a:cubicBezTo>
                    <a:pt x="378" y="321"/>
                    <a:pt x="434" y="359"/>
                    <a:pt x="491" y="396"/>
                  </a:cubicBezTo>
                  <a:cubicBezTo>
                    <a:pt x="548" y="453"/>
                    <a:pt x="585" y="510"/>
                    <a:pt x="642" y="566"/>
                  </a:cubicBezTo>
                  <a:cubicBezTo>
                    <a:pt x="699" y="623"/>
                    <a:pt x="736" y="680"/>
                    <a:pt x="793" y="736"/>
                  </a:cubicBezTo>
                  <a:lnTo>
                    <a:pt x="944" y="925"/>
                  </a:lnTo>
                  <a:lnTo>
                    <a:pt x="1076" y="1133"/>
                  </a:lnTo>
                  <a:cubicBezTo>
                    <a:pt x="1114" y="1189"/>
                    <a:pt x="1152" y="1265"/>
                    <a:pt x="1189" y="1340"/>
                  </a:cubicBezTo>
                  <a:cubicBezTo>
                    <a:pt x="1208" y="1397"/>
                    <a:pt x="1265" y="1472"/>
                    <a:pt x="1284" y="1529"/>
                  </a:cubicBezTo>
                  <a:cubicBezTo>
                    <a:pt x="1321" y="1586"/>
                    <a:pt x="1340" y="1661"/>
                    <a:pt x="1378" y="1718"/>
                  </a:cubicBezTo>
                  <a:cubicBezTo>
                    <a:pt x="1435" y="1831"/>
                    <a:pt x="1454" y="1926"/>
                    <a:pt x="1473" y="2001"/>
                  </a:cubicBezTo>
                  <a:lnTo>
                    <a:pt x="1529" y="2114"/>
                  </a:lnTo>
                  <a:lnTo>
                    <a:pt x="1548" y="2001"/>
                  </a:lnTo>
                  <a:cubicBezTo>
                    <a:pt x="1567" y="1888"/>
                    <a:pt x="1567" y="1774"/>
                    <a:pt x="1567" y="1661"/>
                  </a:cubicBezTo>
                  <a:cubicBezTo>
                    <a:pt x="1567" y="1605"/>
                    <a:pt x="1548" y="1529"/>
                    <a:pt x="1529" y="1454"/>
                  </a:cubicBezTo>
                  <a:cubicBezTo>
                    <a:pt x="1529" y="1359"/>
                    <a:pt x="1491" y="1284"/>
                    <a:pt x="1473" y="1208"/>
                  </a:cubicBezTo>
                  <a:cubicBezTo>
                    <a:pt x="1435" y="1133"/>
                    <a:pt x="1397" y="1057"/>
                    <a:pt x="1359" y="982"/>
                  </a:cubicBezTo>
                  <a:lnTo>
                    <a:pt x="1227" y="736"/>
                  </a:lnTo>
                  <a:lnTo>
                    <a:pt x="1038" y="529"/>
                  </a:lnTo>
                  <a:cubicBezTo>
                    <a:pt x="982" y="472"/>
                    <a:pt x="906" y="415"/>
                    <a:pt x="831" y="359"/>
                  </a:cubicBezTo>
                  <a:cubicBezTo>
                    <a:pt x="774" y="302"/>
                    <a:pt x="699" y="245"/>
                    <a:pt x="642" y="208"/>
                  </a:cubicBezTo>
                  <a:cubicBezTo>
                    <a:pt x="566" y="170"/>
                    <a:pt x="491" y="151"/>
                    <a:pt x="434" y="113"/>
                  </a:cubicBezTo>
                  <a:cubicBezTo>
                    <a:pt x="340" y="76"/>
                    <a:pt x="227" y="38"/>
                    <a:pt x="113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31" name="Google Shape;1331;p43"/>
            <p:cNvSpPr/>
            <p:nvPr/>
          </p:nvSpPr>
          <p:spPr>
            <a:xfrm>
              <a:off x="7621950" y="3998291"/>
              <a:ext cx="421925" cy="502800"/>
            </a:xfrm>
            <a:custGeom>
              <a:avLst/>
              <a:gdLst/>
              <a:ahLst/>
              <a:cxnLst/>
              <a:rect l="l" t="t" r="r" b="b"/>
              <a:pathLst>
                <a:path w="16877" h="20112" extrusionOk="0">
                  <a:moveTo>
                    <a:pt x="5464" y="0"/>
                  </a:moveTo>
                  <a:cubicBezTo>
                    <a:pt x="3381" y="0"/>
                    <a:pt x="1731" y="446"/>
                    <a:pt x="1322" y="1739"/>
                  </a:cubicBezTo>
                  <a:cubicBezTo>
                    <a:pt x="1" y="5892"/>
                    <a:pt x="1095" y="18917"/>
                    <a:pt x="1095" y="18917"/>
                  </a:cubicBezTo>
                  <a:cubicBezTo>
                    <a:pt x="2716" y="19858"/>
                    <a:pt x="5052" y="20112"/>
                    <a:pt x="7098" y="20112"/>
                  </a:cubicBezTo>
                  <a:cubicBezTo>
                    <a:pt x="9485" y="20112"/>
                    <a:pt x="11478" y="19767"/>
                    <a:pt x="11478" y="19767"/>
                  </a:cubicBezTo>
                  <a:cubicBezTo>
                    <a:pt x="14573" y="15765"/>
                    <a:pt x="16876" y="2211"/>
                    <a:pt x="16876" y="2211"/>
                  </a:cubicBezTo>
                  <a:cubicBezTo>
                    <a:pt x="16876" y="2211"/>
                    <a:pt x="10099" y="0"/>
                    <a:pt x="54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32" name="Google Shape;1332;p43"/>
            <p:cNvSpPr/>
            <p:nvPr/>
          </p:nvSpPr>
          <p:spPr>
            <a:xfrm>
              <a:off x="5817825" y="3988066"/>
              <a:ext cx="384625" cy="503450"/>
            </a:xfrm>
            <a:custGeom>
              <a:avLst/>
              <a:gdLst/>
              <a:ahLst/>
              <a:cxnLst/>
              <a:rect l="l" t="t" r="r" b="b"/>
              <a:pathLst>
                <a:path w="15385" h="20138" extrusionOk="0">
                  <a:moveTo>
                    <a:pt x="11633" y="0"/>
                  </a:moveTo>
                  <a:cubicBezTo>
                    <a:pt x="7313" y="0"/>
                    <a:pt x="0" y="2281"/>
                    <a:pt x="0" y="2281"/>
                  </a:cubicBezTo>
                  <a:cubicBezTo>
                    <a:pt x="0" y="2281"/>
                    <a:pt x="19" y="12852"/>
                    <a:pt x="4719" y="19232"/>
                  </a:cubicBezTo>
                  <a:cubicBezTo>
                    <a:pt x="4719" y="19232"/>
                    <a:pt x="7283" y="20137"/>
                    <a:pt x="10091" y="20137"/>
                  </a:cubicBezTo>
                  <a:cubicBezTo>
                    <a:pt x="11905" y="20137"/>
                    <a:pt x="13822" y="19759"/>
                    <a:pt x="15215" y="18515"/>
                  </a:cubicBezTo>
                  <a:cubicBezTo>
                    <a:pt x="15215" y="18515"/>
                    <a:pt x="15385" y="4640"/>
                    <a:pt x="14705" y="1280"/>
                  </a:cubicBezTo>
                  <a:cubicBezTo>
                    <a:pt x="14521" y="340"/>
                    <a:pt x="13300" y="0"/>
                    <a:pt x="11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33" name="Google Shape;1333;p43"/>
            <p:cNvSpPr/>
            <p:nvPr/>
          </p:nvSpPr>
          <p:spPr>
            <a:xfrm>
              <a:off x="5873500" y="4140391"/>
              <a:ext cx="82150" cy="282225"/>
            </a:xfrm>
            <a:custGeom>
              <a:avLst/>
              <a:gdLst/>
              <a:ahLst/>
              <a:cxnLst/>
              <a:rect l="l" t="t" r="r" b="b"/>
              <a:pathLst>
                <a:path w="3286" h="11289" extrusionOk="0">
                  <a:moveTo>
                    <a:pt x="1" y="1"/>
                  </a:moveTo>
                  <a:lnTo>
                    <a:pt x="1" y="510"/>
                  </a:lnTo>
                  <a:lnTo>
                    <a:pt x="1" y="1114"/>
                  </a:lnTo>
                  <a:cubicBezTo>
                    <a:pt x="1" y="1341"/>
                    <a:pt x="20" y="1586"/>
                    <a:pt x="38" y="1870"/>
                  </a:cubicBezTo>
                  <a:cubicBezTo>
                    <a:pt x="76" y="2153"/>
                    <a:pt x="95" y="2455"/>
                    <a:pt x="133" y="2776"/>
                  </a:cubicBezTo>
                  <a:cubicBezTo>
                    <a:pt x="171" y="3078"/>
                    <a:pt x="227" y="3417"/>
                    <a:pt x="303" y="3757"/>
                  </a:cubicBezTo>
                  <a:cubicBezTo>
                    <a:pt x="359" y="4116"/>
                    <a:pt x="416" y="4456"/>
                    <a:pt x="510" y="4814"/>
                  </a:cubicBezTo>
                  <a:lnTo>
                    <a:pt x="793" y="5909"/>
                  </a:lnTo>
                  <a:lnTo>
                    <a:pt x="1133" y="6966"/>
                  </a:lnTo>
                  <a:cubicBezTo>
                    <a:pt x="1228" y="7306"/>
                    <a:pt x="1379" y="7646"/>
                    <a:pt x="1511" y="7967"/>
                  </a:cubicBezTo>
                  <a:cubicBezTo>
                    <a:pt x="1643" y="8288"/>
                    <a:pt x="1775" y="8608"/>
                    <a:pt x="1907" y="8892"/>
                  </a:cubicBezTo>
                  <a:cubicBezTo>
                    <a:pt x="2058" y="9175"/>
                    <a:pt x="2190" y="9458"/>
                    <a:pt x="2322" y="9703"/>
                  </a:cubicBezTo>
                  <a:cubicBezTo>
                    <a:pt x="2436" y="9930"/>
                    <a:pt x="2549" y="10156"/>
                    <a:pt x="2700" y="10364"/>
                  </a:cubicBezTo>
                  <a:lnTo>
                    <a:pt x="3002" y="10874"/>
                  </a:lnTo>
                  <a:lnTo>
                    <a:pt x="3285" y="11289"/>
                  </a:lnTo>
                  <a:lnTo>
                    <a:pt x="3285" y="11289"/>
                  </a:lnTo>
                  <a:lnTo>
                    <a:pt x="3134" y="10798"/>
                  </a:lnTo>
                  <a:lnTo>
                    <a:pt x="2945" y="10251"/>
                  </a:lnTo>
                  <a:cubicBezTo>
                    <a:pt x="2870" y="10043"/>
                    <a:pt x="2776" y="9798"/>
                    <a:pt x="2681" y="9552"/>
                  </a:cubicBezTo>
                  <a:cubicBezTo>
                    <a:pt x="2606" y="9288"/>
                    <a:pt x="2511" y="9005"/>
                    <a:pt x="2398" y="8703"/>
                  </a:cubicBezTo>
                  <a:cubicBezTo>
                    <a:pt x="2285" y="8401"/>
                    <a:pt x="2190" y="8099"/>
                    <a:pt x="2096" y="7759"/>
                  </a:cubicBezTo>
                  <a:cubicBezTo>
                    <a:pt x="1983" y="7438"/>
                    <a:pt x="1869" y="7098"/>
                    <a:pt x="1756" y="6759"/>
                  </a:cubicBezTo>
                  <a:lnTo>
                    <a:pt x="1435" y="5720"/>
                  </a:lnTo>
                  <a:lnTo>
                    <a:pt x="1152" y="4663"/>
                  </a:lnTo>
                  <a:cubicBezTo>
                    <a:pt x="1039" y="4323"/>
                    <a:pt x="944" y="3965"/>
                    <a:pt x="869" y="3644"/>
                  </a:cubicBezTo>
                  <a:cubicBezTo>
                    <a:pt x="812" y="3304"/>
                    <a:pt x="699" y="2983"/>
                    <a:pt x="642" y="2681"/>
                  </a:cubicBezTo>
                  <a:cubicBezTo>
                    <a:pt x="567" y="2379"/>
                    <a:pt x="510" y="2077"/>
                    <a:pt x="435" y="1813"/>
                  </a:cubicBezTo>
                  <a:cubicBezTo>
                    <a:pt x="359" y="1549"/>
                    <a:pt x="303" y="1303"/>
                    <a:pt x="265" y="1077"/>
                  </a:cubicBezTo>
                  <a:lnTo>
                    <a:pt x="133" y="5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34" name="Google Shape;1334;p43"/>
            <p:cNvSpPr/>
            <p:nvPr/>
          </p:nvSpPr>
          <p:spPr>
            <a:xfrm>
              <a:off x="5919275" y="4136141"/>
              <a:ext cx="59500" cy="244950"/>
            </a:xfrm>
            <a:custGeom>
              <a:avLst/>
              <a:gdLst/>
              <a:ahLst/>
              <a:cxnLst/>
              <a:rect l="l" t="t" r="r" b="b"/>
              <a:pathLst>
                <a:path w="2380" h="9798" extrusionOk="0">
                  <a:moveTo>
                    <a:pt x="95" y="1"/>
                  </a:moveTo>
                  <a:cubicBezTo>
                    <a:pt x="95" y="1"/>
                    <a:pt x="57" y="171"/>
                    <a:pt x="57" y="416"/>
                  </a:cubicBezTo>
                  <a:lnTo>
                    <a:pt x="20" y="926"/>
                  </a:lnTo>
                  <a:cubicBezTo>
                    <a:pt x="1" y="1152"/>
                    <a:pt x="1" y="1360"/>
                    <a:pt x="1" y="1586"/>
                  </a:cubicBezTo>
                  <a:cubicBezTo>
                    <a:pt x="1" y="1832"/>
                    <a:pt x="1" y="2077"/>
                    <a:pt x="20" y="2360"/>
                  </a:cubicBezTo>
                  <a:cubicBezTo>
                    <a:pt x="20" y="2644"/>
                    <a:pt x="57" y="2927"/>
                    <a:pt x="95" y="3229"/>
                  </a:cubicBezTo>
                  <a:cubicBezTo>
                    <a:pt x="133" y="3531"/>
                    <a:pt x="152" y="3833"/>
                    <a:pt x="208" y="4135"/>
                  </a:cubicBezTo>
                  <a:lnTo>
                    <a:pt x="397" y="5079"/>
                  </a:lnTo>
                  <a:lnTo>
                    <a:pt x="642" y="6004"/>
                  </a:lnTo>
                  <a:cubicBezTo>
                    <a:pt x="718" y="6306"/>
                    <a:pt x="812" y="6608"/>
                    <a:pt x="926" y="6891"/>
                  </a:cubicBezTo>
                  <a:cubicBezTo>
                    <a:pt x="1039" y="7174"/>
                    <a:pt x="1133" y="7457"/>
                    <a:pt x="1247" y="7703"/>
                  </a:cubicBezTo>
                  <a:cubicBezTo>
                    <a:pt x="1360" y="7967"/>
                    <a:pt x="1473" y="8193"/>
                    <a:pt x="1567" y="8420"/>
                  </a:cubicBezTo>
                  <a:cubicBezTo>
                    <a:pt x="1662" y="8609"/>
                    <a:pt x="1775" y="8797"/>
                    <a:pt x="1888" y="8986"/>
                  </a:cubicBezTo>
                  <a:lnTo>
                    <a:pt x="2153" y="9420"/>
                  </a:lnTo>
                  <a:lnTo>
                    <a:pt x="2379" y="9798"/>
                  </a:lnTo>
                  <a:lnTo>
                    <a:pt x="2266" y="9364"/>
                  </a:lnTo>
                  <a:lnTo>
                    <a:pt x="2134" y="8892"/>
                  </a:lnTo>
                  <a:cubicBezTo>
                    <a:pt x="2077" y="8722"/>
                    <a:pt x="2002" y="8514"/>
                    <a:pt x="1945" y="8269"/>
                  </a:cubicBezTo>
                  <a:cubicBezTo>
                    <a:pt x="1888" y="8042"/>
                    <a:pt x="1813" y="7797"/>
                    <a:pt x="1737" y="7552"/>
                  </a:cubicBezTo>
                  <a:cubicBezTo>
                    <a:pt x="1662" y="7287"/>
                    <a:pt x="1605" y="7004"/>
                    <a:pt x="1511" y="6721"/>
                  </a:cubicBezTo>
                  <a:cubicBezTo>
                    <a:pt x="1435" y="6438"/>
                    <a:pt x="1360" y="6155"/>
                    <a:pt x="1284" y="5853"/>
                  </a:cubicBezTo>
                  <a:lnTo>
                    <a:pt x="1039" y="4947"/>
                  </a:lnTo>
                  <a:lnTo>
                    <a:pt x="850" y="4040"/>
                  </a:lnTo>
                  <a:cubicBezTo>
                    <a:pt x="775" y="3738"/>
                    <a:pt x="718" y="3436"/>
                    <a:pt x="661" y="3153"/>
                  </a:cubicBezTo>
                  <a:cubicBezTo>
                    <a:pt x="624" y="2870"/>
                    <a:pt x="548" y="2587"/>
                    <a:pt x="510" y="2323"/>
                  </a:cubicBezTo>
                  <a:cubicBezTo>
                    <a:pt x="454" y="2058"/>
                    <a:pt x="416" y="1794"/>
                    <a:pt x="378" y="1568"/>
                  </a:cubicBezTo>
                  <a:cubicBezTo>
                    <a:pt x="322" y="1341"/>
                    <a:pt x="284" y="1133"/>
                    <a:pt x="265" y="926"/>
                  </a:cubicBezTo>
                  <a:lnTo>
                    <a:pt x="171" y="435"/>
                  </a:lnTo>
                  <a:cubicBezTo>
                    <a:pt x="133" y="17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35" name="Google Shape;1335;p43"/>
            <p:cNvSpPr/>
            <p:nvPr/>
          </p:nvSpPr>
          <p:spPr>
            <a:xfrm>
              <a:off x="5986775" y="4205041"/>
              <a:ext cx="29275" cy="148225"/>
            </a:xfrm>
            <a:custGeom>
              <a:avLst/>
              <a:gdLst/>
              <a:ahLst/>
              <a:cxnLst/>
              <a:rect l="l" t="t" r="r" b="b"/>
              <a:pathLst>
                <a:path w="1171" h="5929" extrusionOk="0">
                  <a:moveTo>
                    <a:pt x="189" y="1"/>
                  </a:moveTo>
                  <a:cubicBezTo>
                    <a:pt x="132" y="322"/>
                    <a:pt x="76" y="624"/>
                    <a:pt x="57" y="945"/>
                  </a:cubicBezTo>
                  <a:cubicBezTo>
                    <a:pt x="38" y="1096"/>
                    <a:pt x="19" y="1247"/>
                    <a:pt x="19" y="1417"/>
                  </a:cubicBezTo>
                  <a:cubicBezTo>
                    <a:pt x="0" y="1586"/>
                    <a:pt x="0" y="1756"/>
                    <a:pt x="19" y="1926"/>
                  </a:cubicBezTo>
                  <a:lnTo>
                    <a:pt x="57" y="2474"/>
                  </a:lnTo>
                  <a:lnTo>
                    <a:pt x="113" y="3059"/>
                  </a:lnTo>
                  <a:lnTo>
                    <a:pt x="227" y="3606"/>
                  </a:lnTo>
                  <a:cubicBezTo>
                    <a:pt x="264" y="3795"/>
                    <a:pt x="321" y="3965"/>
                    <a:pt x="378" y="4135"/>
                  </a:cubicBezTo>
                  <a:cubicBezTo>
                    <a:pt x="415" y="4305"/>
                    <a:pt x="472" y="4475"/>
                    <a:pt x="529" y="4644"/>
                  </a:cubicBezTo>
                  <a:cubicBezTo>
                    <a:pt x="585" y="4796"/>
                    <a:pt x="642" y="4928"/>
                    <a:pt x="717" y="5060"/>
                  </a:cubicBezTo>
                  <a:cubicBezTo>
                    <a:pt x="831" y="5324"/>
                    <a:pt x="944" y="5532"/>
                    <a:pt x="1019" y="5683"/>
                  </a:cubicBezTo>
                  <a:lnTo>
                    <a:pt x="1170" y="5928"/>
                  </a:lnTo>
                  <a:lnTo>
                    <a:pt x="1170" y="5645"/>
                  </a:lnTo>
                  <a:cubicBezTo>
                    <a:pt x="1152" y="5494"/>
                    <a:pt x="1133" y="5249"/>
                    <a:pt x="1095" y="4965"/>
                  </a:cubicBezTo>
                  <a:cubicBezTo>
                    <a:pt x="1095" y="4833"/>
                    <a:pt x="1057" y="4682"/>
                    <a:pt x="1038" y="4512"/>
                  </a:cubicBezTo>
                  <a:cubicBezTo>
                    <a:pt x="1000" y="4361"/>
                    <a:pt x="1000" y="4191"/>
                    <a:pt x="982" y="4022"/>
                  </a:cubicBezTo>
                  <a:cubicBezTo>
                    <a:pt x="944" y="3852"/>
                    <a:pt x="925" y="3663"/>
                    <a:pt x="887" y="3493"/>
                  </a:cubicBezTo>
                  <a:lnTo>
                    <a:pt x="793" y="2946"/>
                  </a:lnTo>
                  <a:lnTo>
                    <a:pt x="717" y="2398"/>
                  </a:lnTo>
                  <a:lnTo>
                    <a:pt x="604" y="1870"/>
                  </a:lnTo>
                  <a:cubicBezTo>
                    <a:pt x="585" y="1700"/>
                    <a:pt x="529" y="1549"/>
                    <a:pt x="510" y="1379"/>
                  </a:cubicBezTo>
                  <a:cubicBezTo>
                    <a:pt x="491" y="1228"/>
                    <a:pt x="453" y="1077"/>
                    <a:pt x="434" y="945"/>
                  </a:cubicBezTo>
                  <a:cubicBezTo>
                    <a:pt x="378" y="624"/>
                    <a:pt x="283" y="303"/>
                    <a:pt x="1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36" name="Google Shape;1336;p43"/>
            <p:cNvSpPr/>
            <p:nvPr/>
          </p:nvSpPr>
          <p:spPr>
            <a:xfrm>
              <a:off x="6044325" y="4158341"/>
              <a:ext cx="41100" cy="255800"/>
            </a:xfrm>
            <a:custGeom>
              <a:avLst/>
              <a:gdLst/>
              <a:ahLst/>
              <a:cxnLst/>
              <a:rect l="l" t="t" r="r" b="b"/>
              <a:pathLst>
                <a:path w="1644" h="10232" extrusionOk="0">
                  <a:moveTo>
                    <a:pt x="114" y="0"/>
                  </a:moveTo>
                  <a:cubicBezTo>
                    <a:pt x="114" y="0"/>
                    <a:pt x="39" y="661"/>
                    <a:pt x="1" y="1623"/>
                  </a:cubicBezTo>
                  <a:cubicBezTo>
                    <a:pt x="1" y="1869"/>
                    <a:pt x="1" y="2152"/>
                    <a:pt x="1" y="2416"/>
                  </a:cubicBezTo>
                  <a:cubicBezTo>
                    <a:pt x="1" y="2699"/>
                    <a:pt x="39" y="3001"/>
                    <a:pt x="58" y="3303"/>
                  </a:cubicBezTo>
                  <a:lnTo>
                    <a:pt x="133" y="4247"/>
                  </a:lnTo>
                  <a:lnTo>
                    <a:pt x="246" y="5210"/>
                  </a:lnTo>
                  <a:lnTo>
                    <a:pt x="416" y="6173"/>
                  </a:lnTo>
                  <a:cubicBezTo>
                    <a:pt x="473" y="6494"/>
                    <a:pt x="548" y="6796"/>
                    <a:pt x="624" y="7098"/>
                  </a:cubicBezTo>
                  <a:cubicBezTo>
                    <a:pt x="681" y="7381"/>
                    <a:pt x="737" y="7683"/>
                    <a:pt x="832" y="7947"/>
                  </a:cubicBezTo>
                  <a:cubicBezTo>
                    <a:pt x="907" y="8230"/>
                    <a:pt x="983" y="8476"/>
                    <a:pt x="1058" y="8702"/>
                  </a:cubicBezTo>
                  <a:cubicBezTo>
                    <a:pt x="1209" y="9174"/>
                    <a:pt x="1360" y="9552"/>
                    <a:pt x="1473" y="9816"/>
                  </a:cubicBezTo>
                  <a:lnTo>
                    <a:pt x="1643" y="10231"/>
                  </a:lnTo>
                  <a:lnTo>
                    <a:pt x="1605" y="9778"/>
                  </a:lnTo>
                  <a:cubicBezTo>
                    <a:pt x="1568" y="9495"/>
                    <a:pt x="1530" y="9080"/>
                    <a:pt x="1454" y="8608"/>
                  </a:cubicBezTo>
                  <a:cubicBezTo>
                    <a:pt x="1417" y="8362"/>
                    <a:pt x="1379" y="8098"/>
                    <a:pt x="1341" y="7834"/>
                  </a:cubicBezTo>
                  <a:cubicBezTo>
                    <a:pt x="1285" y="7570"/>
                    <a:pt x="1247" y="7268"/>
                    <a:pt x="1209" y="6966"/>
                  </a:cubicBezTo>
                  <a:cubicBezTo>
                    <a:pt x="1171" y="6664"/>
                    <a:pt x="1134" y="6361"/>
                    <a:pt x="1077" y="6059"/>
                  </a:cubicBezTo>
                  <a:lnTo>
                    <a:pt x="907" y="5116"/>
                  </a:lnTo>
                  <a:lnTo>
                    <a:pt x="794" y="4172"/>
                  </a:lnTo>
                  <a:lnTo>
                    <a:pt x="643" y="3247"/>
                  </a:lnTo>
                  <a:cubicBezTo>
                    <a:pt x="605" y="2945"/>
                    <a:pt x="530" y="2662"/>
                    <a:pt x="511" y="2378"/>
                  </a:cubicBezTo>
                  <a:cubicBezTo>
                    <a:pt x="473" y="2114"/>
                    <a:pt x="435" y="1850"/>
                    <a:pt x="397" y="1605"/>
                  </a:cubicBezTo>
                  <a:cubicBezTo>
                    <a:pt x="265" y="642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37" name="Google Shape;1337;p43"/>
            <p:cNvSpPr/>
            <p:nvPr/>
          </p:nvSpPr>
          <p:spPr>
            <a:xfrm>
              <a:off x="6101450" y="4151716"/>
              <a:ext cx="40125" cy="251575"/>
            </a:xfrm>
            <a:custGeom>
              <a:avLst/>
              <a:gdLst/>
              <a:ahLst/>
              <a:cxnLst/>
              <a:rect l="l" t="t" r="r" b="b"/>
              <a:pathLst>
                <a:path w="1605" h="10063" extrusionOk="0">
                  <a:moveTo>
                    <a:pt x="245" y="1"/>
                  </a:moveTo>
                  <a:cubicBezTo>
                    <a:pt x="245" y="1"/>
                    <a:pt x="227" y="171"/>
                    <a:pt x="189" y="454"/>
                  </a:cubicBezTo>
                  <a:cubicBezTo>
                    <a:pt x="151" y="718"/>
                    <a:pt x="76" y="1133"/>
                    <a:pt x="57" y="1605"/>
                  </a:cubicBezTo>
                  <a:cubicBezTo>
                    <a:pt x="38" y="1851"/>
                    <a:pt x="38" y="2115"/>
                    <a:pt x="19" y="2379"/>
                  </a:cubicBezTo>
                  <a:cubicBezTo>
                    <a:pt x="0" y="2662"/>
                    <a:pt x="0" y="2964"/>
                    <a:pt x="19" y="3266"/>
                  </a:cubicBezTo>
                  <a:cubicBezTo>
                    <a:pt x="38" y="3568"/>
                    <a:pt x="38" y="3870"/>
                    <a:pt x="76" y="4191"/>
                  </a:cubicBezTo>
                  <a:lnTo>
                    <a:pt x="170" y="5154"/>
                  </a:lnTo>
                  <a:lnTo>
                    <a:pt x="321" y="6098"/>
                  </a:lnTo>
                  <a:cubicBezTo>
                    <a:pt x="359" y="6400"/>
                    <a:pt x="453" y="6702"/>
                    <a:pt x="510" y="7004"/>
                  </a:cubicBezTo>
                  <a:cubicBezTo>
                    <a:pt x="585" y="7287"/>
                    <a:pt x="661" y="7570"/>
                    <a:pt x="736" y="7835"/>
                  </a:cubicBezTo>
                  <a:cubicBezTo>
                    <a:pt x="812" y="8118"/>
                    <a:pt x="887" y="8344"/>
                    <a:pt x="982" y="8590"/>
                  </a:cubicBezTo>
                  <a:cubicBezTo>
                    <a:pt x="1095" y="8948"/>
                    <a:pt x="1246" y="9307"/>
                    <a:pt x="1416" y="9666"/>
                  </a:cubicBezTo>
                  <a:lnTo>
                    <a:pt x="1605" y="10062"/>
                  </a:lnTo>
                  <a:lnTo>
                    <a:pt x="1548" y="9628"/>
                  </a:lnTo>
                  <a:cubicBezTo>
                    <a:pt x="1510" y="9345"/>
                    <a:pt x="1435" y="8948"/>
                    <a:pt x="1359" y="8476"/>
                  </a:cubicBezTo>
                  <a:cubicBezTo>
                    <a:pt x="1340" y="8250"/>
                    <a:pt x="1284" y="7986"/>
                    <a:pt x="1246" y="7721"/>
                  </a:cubicBezTo>
                  <a:cubicBezTo>
                    <a:pt x="1189" y="7457"/>
                    <a:pt x="1152" y="7174"/>
                    <a:pt x="1114" y="6872"/>
                  </a:cubicBezTo>
                  <a:cubicBezTo>
                    <a:pt x="1057" y="6589"/>
                    <a:pt x="1019" y="6287"/>
                    <a:pt x="982" y="5985"/>
                  </a:cubicBezTo>
                  <a:lnTo>
                    <a:pt x="831" y="5041"/>
                  </a:lnTo>
                  <a:lnTo>
                    <a:pt x="717" y="4097"/>
                  </a:lnTo>
                  <a:cubicBezTo>
                    <a:pt x="680" y="3795"/>
                    <a:pt x="642" y="3493"/>
                    <a:pt x="604" y="3191"/>
                  </a:cubicBezTo>
                  <a:cubicBezTo>
                    <a:pt x="585" y="2908"/>
                    <a:pt x="529" y="2625"/>
                    <a:pt x="510" y="2341"/>
                  </a:cubicBezTo>
                  <a:cubicBezTo>
                    <a:pt x="491" y="2077"/>
                    <a:pt x="453" y="1813"/>
                    <a:pt x="434" y="1586"/>
                  </a:cubicBezTo>
                  <a:cubicBezTo>
                    <a:pt x="378" y="1114"/>
                    <a:pt x="340" y="718"/>
                    <a:pt x="302" y="435"/>
                  </a:cubicBezTo>
                  <a:cubicBezTo>
                    <a:pt x="283" y="152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38" name="Google Shape;1338;p43"/>
            <p:cNvSpPr/>
            <p:nvPr/>
          </p:nvSpPr>
          <p:spPr>
            <a:xfrm>
              <a:off x="7929650" y="4218266"/>
              <a:ext cx="47200" cy="146325"/>
            </a:xfrm>
            <a:custGeom>
              <a:avLst/>
              <a:gdLst/>
              <a:ahLst/>
              <a:cxnLst/>
              <a:rect l="l" t="t" r="r" b="b"/>
              <a:pathLst>
                <a:path w="1888" h="5853" extrusionOk="0">
                  <a:moveTo>
                    <a:pt x="1888" y="0"/>
                  </a:moveTo>
                  <a:cubicBezTo>
                    <a:pt x="1718" y="265"/>
                    <a:pt x="1548" y="548"/>
                    <a:pt x="1416" y="850"/>
                  </a:cubicBezTo>
                  <a:cubicBezTo>
                    <a:pt x="1340" y="982"/>
                    <a:pt x="1265" y="1133"/>
                    <a:pt x="1208" y="1265"/>
                  </a:cubicBezTo>
                  <a:cubicBezTo>
                    <a:pt x="1152" y="1416"/>
                    <a:pt x="1057" y="1567"/>
                    <a:pt x="1001" y="1737"/>
                  </a:cubicBezTo>
                  <a:lnTo>
                    <a:pt x="812" y="2266"/>
                  </a:lnTo>
                  <a:lnTo>
                    <a:pt x="623" y="2813"/>
                  </a:lnTo>
                  <a:lnTo>
                    <a:pt x="453" y="3360"/>
                  </a:lnTo>
                  <a:cubicBezTo>
                    <a:pt x="396" y="3530"/>
                    <a:pt x="359" y="3719"/>
                    <a:pt x="302" y="3889"/>
                  </a:cubicBezTo>
                  <a:cubicBezTo>
                    <a:pt x="264" y="4059"/>
                    <a:pt x="227" y="4229"/>
                    <a:pt x="189" y="4399"/>
                  </a:cubicBezTo>
                  <a:cubicBezTo>
                    <a:pt x="151" y="4569"/>
                    <a:pt x="132" y="4720"/>
                    <a:pt x="113" y="4871"/>
                  </a:cubicBezTo>
                  <a:cubicBezTo>
                    <a:pt x="57" y="5154"/>
                    <a:pt x="38" y="5399"/>
                    <a:pt x="19" y="5569"/>
                  </a:cubicBezTo>
                  <a:lnTo>
                    <a:pt x="0" y="5852"/>
                  </a:lnTo>
                  <a:lnTo>
                    <a:pt x="0" y="5852"/>
                  </a:lnTo>
                  <a:lnTo>
                    <a:pt x="151" y="5607"/>
                  </a:lnTo>
                  <a:cubicBezTo>
                    <a:pt x="245" y="5456"/>
                    <a:pt x="359" y="5248"/>
                    <a:pt x="491" y="4984"/>
                  </a:cubicBezTo>
                  <a:cubicBezTo>
                    <a:pt x="548" y="4852"/>
                    <a:pt x="623" y="4701"/>
                    <a:pt x="680" y="4569"/>
                  </a:cubicBezTo>
                  <a:cubicBezTo>
                    <a:pt x="755" y="4418"/>
                    <a:pt x="831" y="4267"/>
                    <a:pt x="887" y="4097"/>
                  </a:cubicBezTo>
                  <a:cubicBezTo>
                    <a:pt x="963" y="3927"/>
                    <a:pt x="1019" y="3757"/>
                    <a:pt x="1095" y="3568"/>
                  </a:cubicBezTo>
                  <a:lnTo>
                    <a:pt x="1265" y="3040"/>
                  </a:lnTo>
                  <a:lnTo>
                    <a:pt x="1435" y="2473"/>
                  </a:lnTo>
                  <a:lnTo>
                    <a:pt x="1586" y="1945"/>
                  </a:lnTo>
                  <a:cubicBezTo>
                    <a:pt x="1623" y="1775"/>
                    <a:pt x="1642" y="1605"/>
                    <a:pt x="1699" y="1435"/>
                  </a:cubicBezTo>
                  <a:cubicBezTo>
                    <a:pt x="1718" y="1265"/>
                    <a:pt x="1756" y="1114"/>
                    <a:pt x="1774" y="963"/>
                  </a:cubicBezTo>
                  <a:cubicBezTo>
                    <a:pt x="1831" y="642"/>
                    <a:pt x="1869" y="321"/>
                    <a:pt x="1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7865925" y="4140866"/>
              <a:ext cx="86400" cy="308650"/>
            </a:xfrm>
            <a:custGeom>
              <a:avLst/>
              <a:gdLst/>
              <a:ahLst/>
              <a:cxnLst/>
              <a:rect l="l" t="t" r="r" b="b"/>
              <a:pathLst>
                <a:path w="3456" h="12346" extrusionOk="0">
                  <a:moveTo>
                    <a:pt x="3417" y="1"/>
                  </a:moveTo>
                  <a:lnTo>
                    <a:pt x="3323" y="567"/>
                  </a:lnTo>
                  <a:lnTo>
                    <a:pt x="3210" y="1190"/>
                  </a:lnTo>
                  <a:lnTo>
                    <a:pt x="3134" y="1567"/>
                  </a:lnTo>
                  <a:lnTo>
                    <a:pt x="3059" y="2002"/>
                  </a:lnTo>
                  <a:cubicBezTo>
                    <a:pt x="3002" y="2285"/>
                    <a:pt x="2927" y="2587"/>
                    <a:pt x="2870" y="2945"/>
                  </a:cubicBezTo>
                  <a:cubicBezTo>
                    <a:pt x="2813" y="3285"/>
                    <a:pt x="2719" y="3625"/>
                    <a:pt x="2625" y="4002"/>
                  </a:cubicBezTo>
                  <a:cubicBezTo>
                    <a:pt x="2549" y="4361"/>
                    <a:pt x="2474" y="4739"/>
                    <a:pt x="2360" y="5116"/>
                  </a:cubicBezTo>
                  <a:lnTo>
                    <a:pt x="2058" y="6268"/>
                  </a:lnTo>
                  <a:lnTo>
                    <a:pt x="1719" y="7400"/>
                  </a:lnTo>
                  <a:cubicBezTo>
                    <a:pt x="1605" y="7778"/>
                    <a:pt x="1492" y="8155"/>
                    <a:pt x="1379" y="8495"/>
                  </a:cubicBezTo>
                  <a:cubicBezTo>
                    <a:pt x="1247" y="8854"/>
                    <a:pt x="1152" y="9212"/>
                    <a:pt x="1039" y="9533"/>
                  </a:cubicBezTo>
                  <a:cubicBezTo>
                    <a:pt x="907" y="9854"/>
                    <a:pt x="794" y="10156"/>
                    <a:pt x="699" y="10439"/>
                  </a:cubicBezTo>
                  <a:lnTo>
                    <a:pt x="567" y="10855"/>
                  </a:lnTo>
                  <a:lnTo>
                    <a:pt x="416" y="11213"/>
                  </a:lnTo>
                  <a:lnTo>
                    <a:pt x="190" y="11817"/>
                  </a:lnTo>
                  <a:lnTo>
                    <a:pt x="1" y="12346"/>
                  </a:lnTo>
                  <a:lnTo>
                    <a:pt x="322" y="11874"/>
                  </a:lnTo>
                  <a:lnTo>
                    <a:pt x="661" y="11327"/>
                  </a:lnTo>
                  <a:lnTo>
                    <a:pt x="869" y="10987"/>
                  </a:lnTo>
                  <a:cubicBezTo>
                    <a:pt x="926" y="10874"/>
                    <a:pt x="1001" y="10741"/>
                    <a:pt x="1077" y="10609"/>
                  </a:cubicBezTo>
                  <a:cubicBezTo>
                    <a:pt x="1209" y="10326"/>
                    <a:pt x="1341" y="10024"/>
                    <a:pt x="1511" y="9722"/>
                  </a:cubicBezTo>
                  <a:cubicBezTo>
                    <a:pt x="1681" y="9420"/>
                    <a:pt x="1794" y="9061"/>
                    <a:pt x="1945" y="8703"/>
                  </a:cubicBezTo>
                  <a:cubicBezTo>
                    <a:pt x="2096" y="8344"/>
                    <a:pt x="2247" y="7985"/>
                    <a:pt x="2360" y="7608"/>
                  </a:cubicBezTo>
                  <a:lnTo>
                    <a:pt x="2719" y="6438"/>
                  </a:lnTo>
                  <a:lnTo>
                    <a:pt x="3002" y="5267"/>
                  </a:lnTo>
                  <a:cubicBezTo>
                    <a:pt x="3097" y="4871"/>
                    <a:pt x="3153" y="4493"/>
                    <a:pt x="3210" y="4116"/>
                  </a:cubicBezTo>
                  <a:cubicBezTo>
                    <a:pt x="3266" y="3719"/>
                    <a:pt x="3323" y="3361"/>
                    <a:pt x="3361" y="3021"/>
                  </a:cubicBezTo>
                  <a:cubicBezTo>
                    <a:pt x="3399" y="2662"/>
                    <a:pt x="3417" y="2341"/>
                    <a:pt x="3436" y="2039"/>
                  </a:cubicBezTo>
                  <a:cubicBezTo>
                    <a:pt x="3436" y="1888"/>
                    <a:pt x="3455" y="1737"/>
                    <a:pt x="3455" y="1605"/>
                  </a:cubicBezTo>
                  <a:lnTo>
                    <a:pt x="3455" y="1209"/>
                  </a:lnTo>
                  <a:lnTo>
                    <a:pt x="3455" y="567"/>
                  </a:lnTo>
                  <a:lnTo>
                    <a:pt x="3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7855075" y="4207891"/>
              <a:ext cx="48150" cy="181225"/>
            </a:xfrm>
            <a:custGeom>
              <a:avLst/>
              <a:gdLst/>
              <a:ahLst/>
              <a:cxnLst/>
              <a:rect l="l" t="t" r="r" b="b"/>
              <a:pathLst>
                <a:path w="1926" h="7249" extrusionOk="0">
                  <a:moveTo>
                    <a:pt x="1907" y="0"/>
                  </a:moveTo>
                  <a:lnTo>
                    <a:pt x="1907" y="0"/>
                  </a:lnTo>
                  <a:cubicBezTo>
                    <a:pt x="1756" y="359"/>
                    <a:pt x="1605" y="736"/>
                    <a:pt x="1492" y="1114"/>
                  </a:cubicBezTo>
                  <a:cubicBezTo>
                    <a:pt x="1435" y="1265"/>
                    <a:pt x="1379" y="1454"/>
                    <a:pt x="1322" y="1642"/>
                  </a:cubicBezTo>
                  <a:cubicBezTo>
                    <a:pt x="1284" y="1850"/>
                    <a:pt x="1190" y="2039"/>
                    <a:pt x="1133" y="2246"/>
                  </a:cubicBezTo>
                  <a:lnTo>
                    <a:pt x="963" y="2907"/>
                  </a:lnTo>
                  <a:lnTo>
                    <a:pt x="775" y="3568"/>
                  </a:lnTo>
                  <a:lnTo>
                    <a:pt x="605" y="4247"/>
                  </a:lnTo>
                  <a:cubicBezTo>
                    <a:pt x="548" y="4474"/>
                    <a:pt x="491" y="4682"/>
                    <a:pt x="435" y="4908"/>
                  </a:cubicBezTo>
                  <a:cubicBezTo>
                    <a:pt x="397" y="5116"/>
                    <a:pt x="359" y="5323"/>
                    <a:pt x="303" y="5512"/>
                  </a:cubicBezTo>
                  <a:cubicBezTo>
                    <a:pt x="265" y="5720"/>
                    <a:pt x="227" y="5890"/>
                    <a:pt x="189" y="6078"/>
                  </a:cubicBezTo>
                  <a:cubicBezTo>
                    <a:pt x="114" y="6418"/>
                    <a:pt x="76" y="6720"/>
                    <a:pt x="38" y="6928"/>
                  </a:cubicBezTo>
                  <a:lnTo>
                    <a:pt x="1" y="7249"/>
                  </a:lnTo>
                  <a:lnTo>
                    <a:pt x="1" y="7249"/>
                  </a:lnTo>
                  <a:lnTo>
                    <a:pt x="170" y="6966"/>
                  </a:lnTo>
                  <a:cubicBezTo>
                    <a:pt x="284" y="6777"/>
                    <a:pt x="416" y="6531"/>
                    <a:pt x="567" y="6192"/>
                  </a:cubicBezTo>
                  <a:cubicBezTo>
                    <a:pt x="642" y="6041"/>
                    <a:pt x="718" y="5871"/>
                    <a:pt x="812" y="5682"/>
                  </a:cubicBezTo>
                  <a:cubicBezTo>
                    <a:pt x="888" y="5474"/>
                    <a:pt x="963" y="5286"/>
                    <a:pt x="1039" y="5078"/>
                  </a:cubicBezTo>
                  <a:cubicBezTo>
                    <a:pt x="1114" y="4870"/>
                    <a:pt x="1190" y="4663"/>
                    <a:pt x="1246" y="4436"/>
                  </a:cubicBezTo>
                  <a:lnTo>
                    <a:pt x="1454" y="3757"/>
                  </a:lnTo>
                  <a:lnTo>
                    <a:pt x="1605" y="3058"/>
                  </a:lnTo>
                  <a:lnTo>
                    <a:pt x="1737" y="2397"/>
                  </a:lnTo>
                  <a:cubicBezTo>
                    <a:pt x="1775" y="2171"/>
                    <a:pt x="1813" y="1963"/>
                    <a:pt x="1832" y="1756"/>
                  </a:cubicBezTo>
                  <a:cubicBezTo>
                    <a:pt x="1850" y="1548"/>
                    <a:pt x="1869" y="1359"/>
                    <a:pt x="1888" y="1189"/>
                  </a:cubicBezTo>
                  <a:cubicBezTo>
                    <a:pt x="1907" y="793"/>
                    <a:pt x="1926" y="396"/>
                    <a:pt x="1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7798450" y="4140391"/>
              <a:ext cx="52875" cy="292150"/>
            </a:xfrm>
            <a:custGeom>
              <a:avLst/>
              <a:gdLst/>
              <a:ahLst/>
              <a:cxnLst/>
              <a:rect l="l" t="t" r="r" b="b"/>
              <a:pathLst>
                <a:path w="2115" h="11686" extrusionOk="0">
                  <a:moveTo>
                    <a:pt x="1982" y="1"/>
                  </a:moveTo>
                  <a:lnTo>
                    <a:pt x="1907" y="510"/>
                  </a:lnTo>
                  <a:lnTo>
                    <a:pt x="1831" y="1096"/>
                  </a:lnTo>
                  <a:cubicBezTo>
                    <a:pt x="1813" y="1322"/>
                    <a:pt x="1775" y="1567"/>
                    <a:pt x="1737" y="1851"/>
                  </a:cubicBezTo>
                  <a:cubicBezTo>
                    <a:pt x="1699" y="2115"/>
                    <a:pt x="1643" y="2417"/>
                    <a:pt x="1624" y="2738"/>
                  </a:cubicBezTo>
                  <a:cubicBezTo>
                    <a:pt x="1586" y="3059"/>
                    <a:pt x="1511" y="3380"/>
                    <a:pt x="1473" y="3719"/>
                  </a:cubicBezTo>
                  <a:cubicBezTo>
                    <a:pt x="1416" y="4078"/>
                    <a:pt x="1378" y="4418"/>
                    <a:pt x="1303" y="4777"/>
                  </a:cubicBezTo>
                  <a:lnTo>
                    <a:pt x="1133" y="5871"/>
                  </a:lnTo>
                  <a:lnTo>
                    <a:pt x="925" y="6947"/>
                  </a:lnTo>
                  <a:cubicBezTo>
                    <a:pt x="869" y="7306"/>
                    <a:pt x="793" y="7665"/>
                    <a:pt x="737" y="8004"/>
                  </a:cubicBezTo>
                  <a:cubicBezTo>
                    <a:pt x="661" y="8325"/>
                    <a:pt x="604" y="8665"/>
                    <a:pt x="529" y="8967"/>
                  </a:cubicBezTo>
                  <a:cubicBezTo>
                    <a:pt x="472" y="9288"/>
                    <a:pt x="397" y="9571"/>
                    <a:pt x="359" y="9854"/>
                  </a:cubicBezTo>
                  <a:cubicBezTo>
                    <a:pt x="302" y="10119"/>
                    <a:pt x="246" y="10383"/>
                    <a:pt x="208" y="10591"/>
                  </a:cubicBezTo>
                  <a:lnTo>
                    <a:pt x="76" y="11176"/>
                  </a:lnTo>
                  <a:lnTo>
                    <a:pt x="0" y="11685"/>
                  </a:lnTo>
                  <a:lnTo>
                    <a:pt x="0" y="11685"/>
                  </a:lnTo>
                  <a:lnTo>
                    <a:pt x="208" y="11213"/>
                  </a:lnTo>
                  <a:lnTo>
                    <a:pt x="453" y="10666"/>
                  </a:lnTo>
                  <a:cubicBezTo>
                    <a:pt x="548" y="10477"/>
                    <a:pt x="642" y="10232"/>
                    <a:pt x="737" y="9968"/>
                  </a:cubicBezTo>
                  <a:cubicBezTo>
                    <a:pt x="831" y="9703"/>
                    <a:pt x="925" y="9420"/>
                    <a:pt x="1039" y="9099"/>
                  </a:cubicBezTo>
                  <a:cubicBezTo>
                    <a:pt x="1152" y="8797"/>
                    <a:pt x="1227" y="8476"/>
                    <a:pt x="1322" y="8137"/>
                  </a:cubicBezTo>
                  <a:cubicBezTo>
                    <a:pt x="1416" y="7778"/>
                    <a:pt x="1511" y="7438"/>
                    <a:pt x="1586" y="7079"/>
                  </a:cubicBezTo>
                  <a:lnTo>
                    <a:pt x="1794" y="5985"/>
                  </a:lnTo>
                  <a:lnTo>
                    <a:pt x="1945" y="4871"/>
                  </a:lnTo>
                  <a:cubicBezTo>
                    <a:pt x="2001" y="4493"/>
                    <a:pt x="2020" y="4135"/>
                    <a:pt x="2058" y="3795"/>
                  </a:cubicBezTo>
                  <a:cubicBezTo>
                    <a:pt x="2077" y="3436"/>
                    <a:pt x="2115" y="3096"/>
                    <a:pt x="2115" y="2776"/>
                  </a:cubicBezTo>
                  <a:cubicBezTo>
                    <a:pt x="2115" y="2455"/>
                    <a:pt x="2115" y="2153"/>
                    <a:pt x="2115" y="1870"/>
                  </a:cubicBezTo>
                  <a:cubicBezTo>
                    <a:pt x="2115" y="1586"/>
                    <a:pt x="2096" y="1341"/>
                    <a:pt x="2077" y="1096"/>
                  </a:cubicBezTo>
                  <a:lnTo>
                    <a:pt x="2039" y="510"/>
                  </a:lnTo>
                  <a:lnTo>
                    <a:pt x="19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42" name="Google Shape;1342;p43"/>
            <p:cNvSpPr/>
            <p:nvPr/>
          </p:nvSpPr>
          <p:spPr>
            <a:xfrm>
              <a:off x="7757850" y="4194191"/>
              <a:ext cx="28350" cy="215225"/>
            </a:xfrm>
            <a:custGeom>
              <a:avLst/>
              <a:gdLst/>
              <a:ahLst/>
              <a:cxnLst/>
              <a:rect l="l" t="t" r="r" b="b"/>
              <a:pathLst>
                <a:path w="1134" h="8609" extrusionOk="0">
                  <a:moveTo>
                    <a:pt x="1077" y="1"/>
                  </a:moveTo>
                  <a:cubicBezTo>
                    <a:pt x="1077" y="1"/>
                    <a:pt x="907" y="529"/>
                    <a:pt x="737" y="1341"/>
                  </a:cubicBezTo>
                  <a:cubicBezTo>
                    <a:pt x="699" y="1549"/>
                    <a:pt x="643" y="1756"/>
                    <a:pt x="605" y="1983"/>
                  </a:cubicBezTo>
                  <a:cubicBezTo>
                    <a:pt x="548" y="2209"/>
                    <a:pt x="492" y="2455"/>
                    <a:pt x="473" y="2700"/>
                  </a:cubicBezTo>
                  <a:lnTo>
                    <a:pt x="341" y="3474"/>
                  </a:lnTo>
                  <a:lnTo>
                    <a:pt x="228" y="4286"/>
                  </a:lnTo>
                  <a:lnTo>
                    <a:pt x="133" y="5078"/>
                  </a:lnTo>
                  <a:cubicBezTo>
                    <a:pt x="114" y="5343"/>
                    <a:pt x="95" y="5588"/>
                    <a:pt x="77" y="5852"/>
                  </a:cubicBezTo>
                  <a:cubicBezTo>
                    <a:pt x="58" y="6117"/>
                    <a:pt x="58" y="6362"/>
                    <a:pt x="39" y="6589"/>
                  </a:cubicBezTo>
                  <a:cubicBezTo>
                    <a:pt x="20" y="6815"/>
                    <a:pt x="20" y="7042"/>
                    <a:pt x="20" y="7249"/>
                  </a:cubicBezTo>
                  <a:cubicBezTo>
                    <a:pt x="1" y="7646"/>
                    <a:pt x="20" y="8004"/>
                    <a:pt x="20" y="8231"/>
                  </a:cubicBezTo>
                  <a:lnTo>
                    <a:pt x="58" y="8608"/>
                  </a:lnTo>
                  <a:lnTo>
                    <a:pt x="171" y="8250"/>
                  </a:lnTo>
                  <a:cubicBezTo>
                    <a:pt x="228" y="8023"/>
                    <a:pt x="322" y="7702"/>
                    <a:pt x="416" y="7287"/>
                  </a:cubicBezTo>
                  <a:cubicBezTo>
                    <a:pt x="454" y="7098"/>
                    <a:pt x="492" y="6891"/>
                    <a:pt x="548" y="6645"/>
                  </a:cubicBezTo>
                  <a:cubicBezTo>
                    <a:pt x="605" y="6419"/>
                    <a:pt x="624" y="6173"/>
                    <a:pt x="681" y="5909"/>
                  </a:cubicBezTo>
                  <a:cubicBezTo>
                    <a:pt x="718" y="5664"/>
                    <a:pt x="756" y="5399"/>
                    <a:pt x="794" y="5135"/>
                  </a:cubicBezTo>
                  <a:lnTo>
                    <a:pt x="907" y="4342"/>
                  </a:lnTo>
                  <a:lnTo>
                    <a:pt x="983" y="3549"/>
                  </a:lnTo>
                  <a:lnTo>
                    <a:pt x="1039" y="2757"/>
                  </a:lnTo>
                  <a:cubicBezTo>
                    <a:pt x="1077" y="2511"/>
                    <a:pt x="1077" y="2266"/>
                    <a:pt x="1096" y="2039"/>
                  </a:cubicBezTo>
                  <a:cubicBezTo>
                    <a:pt x="1115" y="1794"/>
                    <a:pt x="1115" y="1567"/>
                    <a:pt x="1115" y="1379"/>
                  </a:cubicBezTo>
                  <a:cubicBezTo>
                    <a:pt x="1134" y="548"/>
                    <a:pt x="1077" y="1"/>
                    <a:pt x="1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43" name="Google Shape;1343;p43"/>
            <p:cNvSpPr/>
            <p:nvPr/>
          </p:nvSpPr>
          <p:spPr>
            <a:xfrm>
              <a:off x="7701700" y="4157866"/>
              <a:ext cx="23150" cy="294025"/>
            </a:xfrm>
            <a:custGeom>
              <a:avLst/>
              <a:gdLst/>
              <a:ahLst/>
              <a:cxnLst/>
              <a:rect l="l" t="t" r="r" b="b"/>
              <a:pathLst>
                <a:path w="926" h="11761" extrusionOk="0">
                  <a:moveTo>
                    <a:pt x="850" y="0"/>
                  </a:moveTo>
                  <a:cubicBezTo>
                    <a:pt x="850" y="0"/>
                    <a:pt x="699" y="717"/>
                    <a:pt x="529" y="1812"/>
                  </a:cubicBezTo>
                  <a:cubicBezTo>
                    <a:pt x="491" y="2095"/>
                    <a:pt x="454" y="2397"/>
                    <a:pt x="416" y="2700"/>
                  </a:cubicBezTo>
                  <a:cubicBezTo>
                    <a:pt x="378" y="3020"/>
                    <a:pt x="340" y="3360"/>
                    <a:pt x="303" y="3700"/>
                  </a:cubicBezTo>
                  <a:lnTo>
                    <a:pt x="208" y="4757"/>
                  </a:lnTo>
                  <a:lnTo>
                    <a:pt x="114" y="5852"/>
                  </a:lnTo>
                  <a:lnTo>
                    <a:pt x="57" y="6966"/>
                  </a:lnTo>
                  <a:cubicBezTo>
                    <a:pt x="38" y="7305"/>
                    <a:pt x="38" y="7683"/>
                    <a:pt x="20" y="8023"/>
                  </a:cubicBezTo>
                  <a:cubicBezTo>
                    <a:pt x="1" y="8363"/>
                    <a:pt x="1" y="8702"/>
                    <a:pt x="1" y="9023"/>
                  </a:cubicBezTo>
                  <a:lnTo>
                    <a:pt x="1" y="9910"/>
                  </a:lnTo>
                  <a:cubicBezTo>
                    <a:pt x="1" y="10477"/>
                    <a:pt x="20" y="10930"/>
                    <a:pt x="38" y="11251"/>
                  </a:cubicBezTo>
                  <a:lnTo>
                    <a:pt x="76" y="11760"/>
                  </a:lnTo>
                  <a:lnTo>
                    <a:pt x="189" y="11270"/>
                  </a:lnTo>
                  <a:cubicBezTo>
                    <a:pt x="246" y="10949"/>
                    <a:pt x="322" y="10496"/>
                    <a:pt x="397" y="9948"/>
                  </a:cubicBezTo>
                  <a:cubicBezTo>
                    <a:pt x="435" y="9665"/>
                    <a:pt x="473" y="9363"/>
                    <a:pt x="510" y="9061"/>
                  </a:cubicBezTo>
                  <a:cubicBezTo>
                    <a:pt x="567" y="8740"/>
                    <a:pt x="605" y="8419"/>
                    <a:pt x="624" y="8061"/>
                  </a:cubicBezTo>
                  <a:cubicBezTo>
                    <a:pt x="661" y="7702"/>
                    <a:pt x="699" y="7362"/>
                    <a:pt x="737" y="7003"/>
                  </a:cubicBezTo>
                  <a:lnTo>
                    <a:pt x="812" y="5909"/>
                  </a:lnTo>
                  <a:lnTo>
                    <a:pt x="869" y="4795"/>
                  </a:lnTo>
                  <a:lnTo>
                    <a:pt x="907" y="3738"/>
                  </a:lnTo>
                  <a:cubicBezTo>
                    <a:pt x="926" y="3398"/>
                    <a:pt x="926" y="3058"/>
                    <a:pt x="926" y="2737"/>
                  </a:cubicBezTo>
                  <a:lnTo>
                    <a:pt x="926" y="1850"/>
                  </a:lnTo>
                  <a:cubicBezTo>
                    <a:pt x="926" y="736"/>
                    <a:pt x="850" y="0"/>
                    <a:pt x="8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5573375" y="2354666"/>
              <a:ext cx="151500" cy="533750"/>
            </a:xfrm>
            <a:custGeom>
              <a:avLst/>
              <a:gdLst/>
              <a:ahLst/>
              <a:cxnLst/>
              <a:rect l="l" t="t" r="r" b="b"/>
              <a:pathLst>
                <a:path w="6060" h="21350" fill="none" extrusionOk="0">
                  <a:moveTo>
                    <a:pt x="3757" y="0"/>
                  </a:moveTo>
                  <a:lnTo>
                    <a:pt x="0" y="3266"/>
                  </a:lnTo>
                  <a:cubicBezTo>
                    <a:pt x="0" y="3266"/>
                    <a:pt x="548" y="13837"/>
                    <a:pt x="1963" y="17650"/>
                  </a:cubicBezTo>
                  <a:lnTo>
                    <a:pt x="6060" y="21350"/>
                  </a:lnTo>
                </a:path>
              </a:pathLst>
            </a:custGeom>
            <a:noFill/>
            <a:ln w="17925" cap="flat" cmpd="sng">
              <a:solidFill>
                <a:schemeClr val="accent6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5459625" y="2420716"/>
              <a:ext cx="125100" cy="183725"/>
            </a:xfrm>
            <a:custGeom>
              <a:avLst/>
              <a:gdLst/>
              <a:ahLst/>
              <a:cxnLst/>
              <a:rect l="l" t="t" r="r" b="b"/>
              <a:pathLst>
                <a:path w="5004" h="7349" extrusionOk="0">
                  <a:moveTo>
                    <a:pt x="1602" y="0"/>
                  </a:moveTo>
                  <a:cubicBezTo>
                    <a:pt x="1146" y="0"/>
                    <a:pt x="772" y="91"/>
                    <a:pt x="605" y="341"/>
                  </a:cubicBezTo>
                  <a:cubicBezTo>
                    <a:pt x="1" y="1266"/>
                    <a:pt x="208" y="6702"/>
                    <a:pt x="1058" y="7193"/>
                  </a:cubicBezTo>
                  <a:cubicBezTo>
                    <a:pt x="1252" y="7305"/>
                    <a:pt x="1562" y="7348"/>
                    <a:pt x="1926" y="7348"/>
                  </a:cubicBezTo>
                  <a:cubicBezTo>
                    <a:pt x="3158" y="7348"/>
                    <a:pt x="5003" y="6853"/>
                    <a:pt x="5003" y="6853"/>
                  </a:cubicBezTo>
                  <a:lnTo>
                    <a:pt x="4550" y="624"/>
                  </a:lnTo>
                  <a:cubicBezTo>
                    <a:pt x="4550" y="624"/>
                    <a:pt x="2798" y="0"/>
                    <a:pt x="1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5479925" y="2625291"/>
              <a:ext cx="135475" cy="167600"/>
            </a:xfrm>
            <a:custGeom>
              <a:avLst/>
              <a:gdLst/>
              <a:ahLst/>
              <a:cxnLst/>
              <a:rect l="l" t="t" r="r" b="b"/>
              <a:pathLst>
                <a:path w="5419" h="6704" extrusionOk="0">
                  <a:moveTo>
                    <a:pt x="3313" y="0"/>
                  </a:moveTo>
                  <a:cubicBezTo>
                    <a:pt x="2048" y="0"/>
                    <a:pt x="139" y="118"/>
                    <a:pt x="76" y="822"/>
                  </a:cubicBezTo>
                  <a:cubicBezTo>
                    <a:pt x="1" y="1879"/>
                    <a:pt x="642" y="6429"/>
                    <a:pt x="1379" y="6693"/>
                  </a:cubicBezTo>
                  <a:cubicBezTo>
                    <a:pt x="1397" y="6700"/>
                    <a:pt x="1430" y="6703"/>
                    <a:pt x="1474" y="6703"/>
                  </a:cubicBezTo>
                  <a:cubicBezTo>
                    <a:pt x="2133" y="6703"/>
                    <a:pt x="5418" y="5957"/>
                    <a:pt x="5418" y="5957"/>
                  </a:cubicBezTo>
                  <a:lnTo>
                    <a:pt x="4418" y="29"/>
                  </a:lnTo>
                  <a:cubicBezTo>
                    <a:pt x="4418" y="29"/>
                    <a:pt x="3946" y="0"/>
                    <a:pt x="3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7892825" y="2321641"/>
              <a:ext cx="184550" cy="528550"/>
            </a:xfrm>
            <a:custGeom>
              <a:avLst/>
              <a:gdLst/>
              <a:ahLst/>
              <a:cxnLst/>
              <a:rect l="l" t="t" r="r" b="b"/>
              <a:pathLst>
                <a:path w="7382" h="21142" fill="none" extrusionOk="0">
                  <a:moveTo>
                    <a:pt x="3889" y="0"/>
                  </a:moveTo>
                  <a:lnTo>
                    <a:pt x="7381" y="3549"/>
                  </a:lnTo>
                  <a:cubicBezTo>
                    <a:pt x="7381" y="3549"/>
                    <a:pt x="6060" y="14044"/>
                    <a:pt x="4361" y="17763"/>
                  </a:cubicBezTo>
                  <a:lnTo>
                    <a:pt x="1" y="21142"/>
                  </a:lnTo>
                </a:path>
              </a:pathLst>
            </a:custGeom>
            <a:noFill/>
            <a:ln w="17925" cap="flat" cmpd="sng">
              <a:solidFill>
                <a:schemeClr val="accent6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8054700" y="2399991"/>
              <a:ext cx="135000" cy="183350"/>
            </a:xfrm>
            <a:custGeom>
              <a:avLst/>
              <a:gdLst/>
              <a:ahLst/>
              <a:cxnLst/>
              <a:rect l="l" t="t" r="r" b="b"/>
              <a:pathLst>
                <a:path w="5400" h="7334" extrusionOk="0">
                  <a:moveTo>
                    <a:pt x="3571" y="1"/>
                  </a:moveTo>
                  <a:cubicBezTo>
                    <a:pt x="2405" y="1"/>
                    <a:pt x="906" y="415"/>
                    <a:pt x="906" y="415"/>
                  </a:cubicBezTo>
                  <a:lnTo>
                    <a:pt x="0" y="6606"/>
                  </a:lnTo>
                  <a:cubicBezTo>
                    <a:pt x="0" y="6606"/>
                    <a:pt x="2092" y="7334"/>
                    <a:pt x="3301" y="7334"/>
                  </a:cubicBezTo>
                  <a:cubicBezTo>
                    <a:pt x="3549" y="7334"/>
                    <a:pt x="3760" y="7303"/>
                    <a:pt x="3908" y="7229"/>
                  </a:cubicBezTo>
                  <a:cubicBezTo>
                    <a:pt x="4795" y="6795"/>
                    <a:pt x="5399" y="1396"/>
                    <a:pt x="4852" y="434"/>
                  </a:cubicBezTo>
                  <a:cubicBezTo>
                    <a:pt x="4673" y="109"/>
                    <a:pt x="4165" y="1"/>
                    <a:pt x="3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8010800" y="2598166"/>
              <a:ext cx="142550" cy="171950"/>
            </a:xfrm>
            <a:custGeom>
              <a:avLst/>
              <a:gdLst/>
              <a:ahLst/>
              <a:cxnLst/>
              <a:rect l="l" t="t" r="r" b="b"/>
              <a:pathLst>
                <a:path w="5702" h="6878" extrusionOk="0">
                  <a:moveTo>
                    <a:pt x="1417" y="1"/>
                  </a:moveTo>
                  <a:lnTo>
                    <a:pt x="1" y="5834"/>
                  </a:lnTo>
                  <a:cubicBezTo>
                    <a:pt x="1" y="5834"/>
                    <a:pt x="3358" y="6877"/>
                    <a:pt x="3894" y="6877"/>
                  </a:cubicBezTo>
                  <a:cubicBezTo>
                    <a:pt x="3917" y="6877"/>
                    <a:pt x="3934" y="6876"/>
                    <a:pt x="3946" y="6872"/>
                  </a:cubicBezTo>
                  <a:cubicBezTo>
                    <a:pt x="4720" y="6664"/>
                    <a:pt x="5702" y="2172"/>
                    <a:pt x="5683" y="1114"/>
                  </a:cubicBezTo>
                  <a:cubicBezTo>
                    <a:pt x="5664" y="57"/>
                    <a:pt x="1417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5641050" y="2092491"/>
              <a:ext cx="2385350" cy="1281075"/>
            </a:xfrm>
            <a:custGeom>
              <a:avLst/>
              <a:gdLst/>
              <a:ahLst/>
              <a:cxnLst/>
              <a:rect l="l" t="t" r="r" b="b"/>
              <a:pathLst>
                <a:path w="95414" h="51243" extrusionOk="0">
                  <a:moveTo>
                    <a:pt x="49923" y="1"/>
                  </a:moveTo>
                  <a:cubicBezTo>
                    <a:pt x="24628" y="1"/>
                    <a:pt x="0" y="4675"/>
                    <a:pt x="11" y="9185"/>
                  </a:cubicBezTo>
                  <a:cubicBezTo>
                    <a:pt x="11" y="16792"/>
                    <a:pt x="5127" y="51242"/>
                    <a:pt x="5127" y="51242"/>
                  </a:cubicBezTo>
                  <a:lnTo>
                    <a:pt x="89147" y="51091"/>
                  </a:lnTo>
                  <a:cubicBezTo>
                    <a:pt x="90997" y="41200"/>
                    <a:pt x="95414" y="8298"/>
                    <a:pt x="95414" y="8298"/>
                  </a:cubicBezTo>
                  <a:cubicBezTo>
                    <a:pt x="85207" y="2234"/>
                    <a:pt x="67406" y="1"/>
                    <a:pt x="49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5681900" y="2067041"/>
              <a:ext cx="2274200" cy="841875"/>
            </a:xfrm>
            <a:custGeom>
              <a:avLst/>
              <a:gdLst/>
              <a:ahLst/>
              <a:cxnLst/>
              <a:rect l="l" t="t" r="r" b="b"/>
              <a:pathLst>
                <a:path w="90968" h="33675" extrusionOk="0">
                  <a:moveTo>
                    <a:pt x="42658" y="0"/>
                  </a:moveTo>
                  <a:cubicBezTo>
                    <a:pt x="30477" y="0"/>
                    <a:pt x="10544" y="3278"/>
                    <a:pt x="4739" y="9523"/>
                  </a:cubicBezTo>
                  <a:cubicBezTo>
                    <a:pt x="1" y="14601"/>
                    <a:pt x="3417" y="27079"/>
                    <a:pt x="5022" y="32043"/>
                  </a:cubicBezTo>
                  <a:cubicBezTo>
                    <a:pt x="5358" y="33035"/>
                    <a:pt x="6276" y="33674"/>
                    <a:pt x="7272" y="33674"/>
                  </a:cubicBezTo>
                  <a:cubicBezTo>
                    <a:pt x="7452" y="33674"/>
                    <a:pt x="7634" y="33653"/>
                    <a:pt x="7816" y="33610"/>
                  </a:cubicBezTo>
                  <a:cubicBezTo>
                    <a:pt x="12967" y="32394"/>
                    <a:pt x="27580" y="29494"/>
                    <a:pt x="49767" y="29494"/>
                  </a:cubicBezTo>
                  <a:cubicBezTo>
                    <a:pt x="59616" y="29494"/>
                    <a:pt x="70956" y="30065"/>
                    <a:pt x="83624" y="31609"/>
                  </a:cubicBezTo>
                  <a:cubicBezTo>
                    <a:pt x="83787" y="31628"/>
                    <a:pt x="83948" y="31638"/>
                    <a:pt x="84108" y="31638"/>
                  </a:cubicBezTo>
                  <a:cubicBezTo>
                    <a:pt x="85993" y="31638"/>
                    <a:pt x="87664" y="30337"/>
                    <a:pt x="88117" y="28476"/>
                  </a:cubicBezTo>
                  <a:cubicBezTo>
                    <a:pt x="89476" y="22775"/>
                    <a:pt x="90967" y="11770"/>
                    <a:pt x="83983" y="7126"/>
                  </a:cubicBezTo>
                  <a:cubicBezTo>
                    <a:pt x="74356" y="689"/>
                    <a:pt x="55800" y="217"/>
                    <a:pt x="43757" y="9"/>
                  </a:cubicBezTo>
                  <a:cubicBezTo>
                    <a:pt x="43398" y="3"/>
                    <a:pt x="43032" y="0"/>
                    <a:pt x="42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5840475" y="2189916"/>
              <a:ext cx="873525" cy="611000"/>
            </a:xfrm>
            <a:custGeom>
              <a:avLst/>
              <a:gdLst/>
              <a:ahLst/>
              <a:cxnLst/>
              <a:rect l="l" t="t" r="r" b="b"/>
              <a:pathLst>
                <a:path w="34941" h="24440" extrusionOk="0">
                  <a:moveTo>
                    <a:pt x="32273" y="1"/>
                  </a:moveTo>
                  <a:cubicBezTo>
                    <a:pt x="32250" y="1"/>
                    <a:pt x="32227" y="1"/>
                    <a:pt x="32204" y="2"/>
                  </a:cubicBezTo>
                  <a:cubicBezTo>
                    <a:pt x="21444" y="606"/>
                    <a:pt x="5248" y="3325"/>
                    <a:pt x="2530" y="7232"/>
                  </a:cubicBezTo>
                  <a:cubicBezTo>
                    <a:pt x="0" y="10875"/>
                    <a:pt x="2020" y="20049"/>
                    <a:pt x="2870" y="23428"/>
                  </a:cubicBezTo>
                  <a:cubicBezTo>
                    <a:pt x="3017" y="24033"/>
                    <a:pt x="3574" y="24440"/>
                    <a:pt x="4187" y="24440"/>
                  </a:cubicBezTo>
                  <a:cubicBezTo>
                    <a:pt x="4282" y="24440"/>
                    <a:pt x="4378" y="24430"/>
                    <a:pt x="4474" y="24410"/>
                  </a:cubicBezTo>
                  <a:cubicBezTo>
                    <a:pt x="14649" y="22126"/>
                    <a:pt x="24615" y="21125"/>
                    <a:pt x="33582" y="20823"/>
                  </a:cubicBezTo>
                  <a:cubicBezTo>
                    <a:pt x="34356" y="20805"/>
                    <a:pt x="34941" y="20144"/>
                    <a:pt x="34884" y="19370"/>
                  </a:cubicBezTo>
                  <a:lnTo>
                    <a:pt x="33620" y="1267"/>
                  </a:lnTo>
                  <a:cubicBezTo>
                    <a:pt x="33565" y="554"/>
                    <a:pt x="32979" y="1"/>
                    <a:pt x="32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6871625" y="2187591"/>
              <a:ext cx="908925" cy="574325"/>
            </a:xfrm>
            <a:custGeom>
              <a:avLst/>
              <a:gdLst/>
              <a:ahLst/>
              <a:cxnLst/>
              <a:rect l="l" t="t" r="r" b="b"/>
              <a:pathLst>
                <a:path w="36357" h="22973" extrusionOk="0">
                  <a:moveTo>
                    <a:pt x="1364" y="1"/>
                  </a:moveTo>
                  <a:cubicBezTo>
                    <a:pt x="605" y="1"/>
                    <a:pt x="0" y="654"/>
                    <a:pt x="56" y="1417"/>
                  </a:cubicBezTo>
                  <a:cubicBezTo>
                    <a:pt x="321" y="6042"/>
                    <a:pt x="906" y="15631"/>
                    <a:pt x="1132" y="19350"/>
                  </a:cubicBezTo>
                  <a:cubicBezTo>
                    <a:pt x="1170" y="20067"/>
                    <a:pt x="1755" y="20614"/>
                    <a:pt x="2473" y="20614"/>
                  </a:cubicBezTo>
                  <a:cubicBezTo>
                    <a:pt x="3072" y="20608"/>
                    <a:pt x="3665" y="20606"/>
                    <a:pt x="4253" y="20606"/>
                  </a:cubicBezTo>
                  <a:cubicBezTo>
                    <a:pt x="18613" y="20606"/>
                    <a:pt x="29538" y="22320"/>
                    <a:pt x="33128" y="22955"/>
                  </a:cubicBezTo>
                  <a:cubicBezTo>
                    <a:pt x="33200" y="22967"/>
                    <a:pt x="33272" y="22972"/>
                    <a:pt x="33343" y="22972"/>
                  </a:cubicBezTo>
                  <a:cubicBezTo>
                    <a:pt x="33961" y="22972"/>
                    <a:pt x="34522" y="22543"/>
                    <a:pt x="34657" y="21917"/>
                  </a:cubicBezTo>
                  <a:cubicBezTo>
                    <a:pt x="35261" y="19085"/>
                    <a:pt x="36356" y="12233"/>
                    <a:pt x="34110" y="8288"/>
                  </a:cubicBezTo>
                  <a:cubicBezTo>
                    <a:pt x="31222" y="3210"/>
                    <a:pt x="11250" y="95"/>
                    <a:pt x="1415" y="1"/>
                  </a:cubicBezTo>
                  <a:lnTo>
                    <a:pt x="1397" y="1"/>
                  </a:lnTo>
                  <a:cubicBezTo>
                    <a:pt x="1386" y="1"/>
                    <a:pt x="1375" y="1"/>
                    <a:pt x="1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6463875" y="2472516"/>
              <a:ext cx="257675" cy="320100"/>
            </a:xfrm>
            <a:custGeom>
              <a:avLst/>
              <a:gdLst/>
              <a:ahLst/>
              <a:cxnLst/>
              <a:rect l="l" t="t" r="r" b="b"/>
              <a:pathLst>
                <a:path w="10307" h="12804" extrusionOk="0">
                  <a:moveTo>
                    <a:pt x="4600" y="1"/>
                  </a:moveTo>
                  <a:cubicBezTo>
                    <a:pt x="4548" y="1"/>
                    <a:pt x="4494" y="8"/>
                    <a:pt x="4436" y="24"/>
                  </a:cubicBezTo>
                  <a:cubicBezTo>
                    <a:pt x="3285" y="345"/>
                    <a:pt x="4078" y="3271"/>
                    <a:pt x="4078" y="3271"/>
                  </a:cubicBezTo>
                  <a:cubicBezTo>
                    <a:pt x="4078" y="3271"/>
                    <a:pt x="3521" y="3078"/>
                    <a:pt x="3019" y="3078"/>
                  </a:cubicBezTo>
                  <a:cubicBezTo>
                    <a:pt x="2605" y="3078"/>
                    <a:pt x="2228" y="3209"/>
                    <a:pt x="2228" y="3686"/>
                  </a:cubicBezTo>
                  <a:cubicBezTo>
                    <a:pt x="2228" y="4744"/>
                    <a:pt x="4248" y="4857"/>
                    <a:pt x="4248" y="4857"/>
                  </a:cubicBezTo>
                  <a:cubicBezTo>
                    <a:pt x="4059" y="7858"/>
                    <a:pt x="0" y="10237"/>
                    <a:pt x="0" y="10237"/>
                  </a:cubicBezTo>
                  <a:lnTo>
                    <a:pt x="1850" y="12804"/>
                  </a:lnTo>
                  <a:cubicBezTo>
                    <a:pt x="6324" y="11199"/>
                    <a:pt x="7249" y="5612"/>
                    <a:pt x="7249" y="5612"/>
                  </a:cubicBezTo>
                  <a:cubicBezTo>
                    <a:pt x="8382" y="5159"/>
                    <a:pt x="10307" y="1988"/>
                    <a:pt x="9590" y="1799"/>
                  </a:cubicBezTo>
                  <a:cubicBezTo>
                    <a:pt x="9551" y="1790"/>
                    <a:pt x="9510" y="1786"/>
                    <a:pt x="9467" y="1786"/>
                  </a:cubicBezTo>
                  <a:cubicBezTo>
                    <a:pt x="8693" y="1786"/>
                    <a:pt x="7287" y="3158"/>
                    <a:pt x="7287" y="3158"/>
                  </a:cubicBezTo>
                  <a:cubicBezTo>
                    <a:pt x="7287" y="3158"/>
                    <a:pt x="8646" y="459"/>
                    <a:pt x="7664" y="251"/>
                  </a:cubicBezTo>
                  <a:cubicBezTo>
                    <a:pt x="7622" y="242"/>
                    <a:pt x="7580" y="238"/>
                    <a:pt x="7538" y="238"/>
                  </a:cubicBezTo>
                  <a:cubicBezTo>
                    <a:pt x="6599" y="238"/>
                    <a:pt x="5681" y="2374"/>
                    <a:pt x="5644" y="2573"/>
                  </a:cubicBezTo>
                  <a:cubicBezTo>
                    <a:pt x="5643" y="2578"/>
                    <a:pt x="5642" y="2581"/>
                    <a:pt x="5641" y="2581"/>
                  </a:cubicBezTo>
                  <a:cubicBezTo>
                    <a:pt x="5606" y="2581"/>
                    <a:pt x="5558" y="1"/>
                    <a:pt x="4600" y="1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5850375" y="2597691"/>
              <a:ext cx="290250" cy="264775"/>
            </a:xfrm>
            <a:custGeom>
              <a:avLst/>
              <a:gdLst/>
              <a:ahLst/>
              <a:cxnLst/>
              <a:rect l="l" t="t" r="r" b="b"/>
              <a:pathLst>
                <a:path w="11610" h="10591" extrusionOk="0">
                  <a:moveTo>
                    <a:pt x="4117" y="0"/>
                  </a:moveTo>
                  <a:cubicBezTo>
                    <a:pt x="4110" y="0"/>
                    <a:pt x="4104" y="0"/>
                    <a:pt x="4097" y="1"/>
                  </a:cubicBezTo>
                  <a:cubicBezTo>
                    <a:pt x="3342" y="57"/>
                    <a:pt x="3776" y="2493"/>
                    <a:pt x="3984" y="3134"/>
                  </a:cubicBezTo>
                  <a:cubicBezTo>
                    <a:pt x="3984" y="3134"/>
                    <a:pt x="2671" y="989"/>
                    <a:pt x="1785" y="989"/>
                  </a:cubicBezTo>
                  <a:cubicBezTo>
                    <a:pt x="1709" y="989"/>
                    <a:pt x="1636" y="1005"/>
                    <a:pt x="1567" y="1039"/>
                  </a:cubicBezTo>
                  <a:cubicBezTo>
                    <a:pt x="718" y="1473"/>
                    <a:pt x="2776" y="4437"/>
                    <a:pt x="2776" y="4437"/>
                  </a:cubicBezTo>
                  <a:cubicBezTo>
                    <a:pt x="2776" y="4437"/>
                    <a:pt x="1664" y="3736"/>
                    <a:pt x="949" y="3736"/>
                  </a:cubicBezTo>
                  <a:cubicBezTo>
                    <a:pt x="770" y="3736"/>
                    <a:pt x="616" y="3780"/>
                    <a:pt x="510" y="3889"/>
                  </a:cubicBezTo>
                  <a:cubicBezTo>
                    <a:pt x="1" y="4437"/>
                    <a:pt x="2700" y="6532"/>
                    <a:pt x="4021" y="6532"/>
                  </a:cubicBezTo>
                  <a:cubicBezTo>
                    <a:pt x="4021" y="6532"/>
                    <a:pt x="6853" y="10572"/>
                    <a:pt x="10779" y="10591"/>
                  </a:cubicBezTo>
                  <a:lnTo>
                    <a:pt x="11610" y="7589"/>
                  </a:lnTo>
                  <a:cubicBezTo>
                    <a:pt x="11553" y="7533"/>
                    <a:pt x="8892" y="7929"/>
                    <a:pt x="6947" y="5003"/>
                  </a:cubicBezTo>
                  <a:cubicBezTo>
                    <a:pt x="6947" y="5003"/>
                    <a:pt x="8363" y="3342"/>
                    <a:pt x="8099" y="2511"/>
                  </a:cubicBezTo>
                  <a:cubicBezTo>
                    <a:pt x="8042" y="2334"/>
                    <a:pt x="7926" y="2264"/>
                    <a:pt x="7777" y="2264"/>
                  </a:cubicBezTo>
                  <a:cubicBezTo>
                    <a:pt x="7229" y="2264"/>
                    <a:pt x="6249" y="3210"/>
                    <a:pt x="6249" y="3210"/>
                  </a:cubicBezTo>
                  <a:cubicBezTo>
                    <a:pt x="6249" y="3210"/>
                    <a:pt x="4894" y="0"/>
                    <a:pt x="4117" y="0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5951375" y="2714841"/>
              <a:ext cx="32100" cy="18800"/>
            </a:xfrm>
            <a:custGeom>
              <a:avLst/>
              <a:gdLst/>
              <a:ahLst/>
              <a:cxnLst/>
              <a:rect l="l" t="t" r="r" b="b"/>
              <a:pathLst>
                <a:path w="1284" h="752" extrusionOk="0">
                  <a:moveTo>
                    <a:pt x="557" y="1"/>
                  </a:moveTo>
                  <a:cubicBezTo>
                    <a:pt x="529" y="1"/>
                    <a:pt x="501" y="6"/>
                    <a:pt x="472" y="15"/>
                  </a:cubicBezTo>
                  <a:cubicBezTo>
                    <a:pt x="416" y="15"/>
                    <a:pt x="378" y="15"/>
                    <a:pt x="321" y="34"/>
                  </a:cubicBezTo>
                  <a:cubicBezTo>
                    <a:pt x="283" y="53"/>
                    <a:pt x="246" y="72"/>
                    <a:pt x="208" y="91"/>
                  </a:cubicBezTo>
                  <a:cubicBezTo>
                    <a:pt x="132" y="110"/>
                    <a:pt x="95" y="147"/>
                    <a:pt x="38" y="204"/>
                  </a:cubicBezTo>
                  <a:cubicBezTo>
                    <a:pt x="19" y="223"/>
                    <a:pt x="0" y="242"/>
                    <a:pt x="0" y="261"/>
                  </a:cubicBezTo>
                  <a:lnTo>
                    <a:pt x="76" y="279"/>
                  </a:lnTo>
                  <a:cubicBezTo>
                    <a:pt x="104" y="270"/>
                    <a:pt x="132" y="265"/>
                    <a:pt x="161" y="265"/>
                  </a:cubicBezTo>
                  <a:cubicBezTo>
                    <a:pt x="189" y="265"/>
                    <a:pt x="217" y="270"/>
                    <a:pt x="246" y="279"/>
                  </a:cubicBezTo>
                  <a:lnTo>
                    <a:pt x="359" y="279"/>
                  </a:lnTo>
                  <a:cubicBezTo>
                    <a:pt x="378" y="298"/>
                    <a:pt x="416" y="298"/>
                    <a:pt x="453" y="317"/>
                  </a:cubicBezTo>
                  <a:cubicBezTo>
                    <a:pt x="491" y="317"/>
                    <a:pt x="529" y="317"/>
                    <a:pt x="567" y="336"/>
                  </a:cubicBezTo>
                  <a:lnTo>
                    <a:pt x="680" y="374"/>
                  </a:lnTo>
                  <a:lnTo>
                    <a:pt x="793" y="430"/>
                  </a:lnTo>
                  <a:cubicBezTo>
                    <a:pt x="831" y="449"/>
                    <a:pt x="869" y="468"/>
                    <a:pt x="887" y="487"/>
                  </a:cubicBezTo>
                  <a:cubicBezTo>
                    <a:pt x="925" y="506"/>
                    <a:pt x="963" y="525"/>
                    <a:pt x="1001" y="544"/>
                  </a:cubicBezTo>
                  <a:cubicBezTo>
                    <a:pt x="1020" y="563"/>
                    <a:pt x="1057" y="581"/>
                    <a:pt x="1076" y="600"/>
                  </a:cubicBezTo>
                  <a:cubicBezTo>
                    <a:pt x="1152" y="638"/>
                    <a:pt x="1171" y="676"/>
                    <a:pt x="1227" y="714"/>
                  </a:cubicBezTo>
                  <a:lnTo>
                    <a:pt x="1284" y="751"/>
                  </a:lnTo>
                  <a:lnTo>
                    <a:pt x="1284" y="676"/>
                  </a:lnTo>
                  <a:cubicBezTo>
                    <a:pt x="1284" y="619"/>
                    <a:pt x="1265" y="544"/>
                    <a:pt x="1246" y="487"/>
                  </a:cubicBezTo>
                  <a:cubicBezTo>
                    <a:pt x="1227" y="449"/>
                    <a:pt x="1208" y="393"/>
                    <a:pt x="1190" y="355"/>
                  </a:cubicBezTo>
                  <a:cubicBezTo>
                    <a:pt x="1152" y="317"/>
                    <a:pt x="1133" y="279"/>
                    <a:pt x="1095" y="242"/>
                  </a:cubicBezTo>
                  <a:cubicBezTo>
                    <a:pt x="1057" y="204"/>
                    <a:pt x="1001" y="166"/>
                    <a:pt x="963" y="128"/>
                  </a:cubicBezTo>
                  <a:lnTo>
                    <a:pt x="812" y="53"/>
                  </a:lnTo>
                  <a:lnTo>
                    <a:pt x="642" y="15"/>
                  </a:lnTo>
                  <a:cubicBezTo>
                    <a:pt x="614" y="6"/>
                    <a:pt x="585" y="1"/>
                    <a:pt x="557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6596475" y="2573641"/>
              <a:ext cx="32600" cy="30700"/>
            </a:xfrm>
            <a:custGeom>
              <a:avLst/>
              <a:gdLst/>
              <a:ahLst/>
              <a:cxnLst/>
              <a:rect l="l" t="t" r="r" b="b"/>
              <a:pathLst>
                <a:path w="1304" h="1228" extrusionOk="0">
                  <a:moveTo>
                    <a:pt x="831" y="0"/>
                  </a:moveTo>
                  <a:cubicBezTo>
                    <a:pt x="775" y="0"/>
                    <a:pt x="718" y="19"/>
                    <a:pt x="661" y="38"/>
                  </a:cubicBezTo>
                  <a:cubicBezTo>
                    <a:pt x="586" y="57"/>
                    <a:pt x="529" y="76"/>
                    <a:pt x="473" y="113"/>
                  </a:cubicBezTo>
                  <a:lnTo>
                    <a:pt x="303" y="227"/>
                  </a:lnTo>
                  <a:lnTo>
                    <a:pt x="171" y="397"/>
                  </a:lnTo>
                  <a:cubicBezTo>
                    <a:pt x="133" y="434"/>
                    <a:pt x="95" y="510"/>
                    <a:pt x="76" y="566"/>
                  </a:cubicBezTo>
                  <a:cubicBezTo>
                    <a:pt x="38" y="623"/>
                    <a:pt x="20" y="680"/>
                    <a:pt x="20" y="736"/>
                  </a:cubicBezTo>
                  <a:cubicBezTo>
                    <a:pt x="1" y="793"/>
                    <a:pt x="1" y="850"/>
                    <a:pt x="1" y="906"/>
                  </a:cubicBezTo>
                  <a:cubicBezTo>
                    <a:pt x="1" y="982"/>
                    <a:pt x="20" y="1057"/>
                    <a:pt x="38" y="1133"/>
                  </a:cubicBezTo>
                  <a:lnTo>
                    <a:pt x="76" y="1227"/>
                  </a:lnTo>
                  <a:lnTo>
                    <a:pt x="114" y="1133"/>
                  </a:lnTo>
                  <a:cubicBezTo>
                    <a:pt x="133" y="1076"/>
                    <a:pt x="171" y="1001"/>
                    <a:pt x="208" y="944"/>
                  </a:cubicBezTo>
                  <a:cubicBezTo>
                    <a:pt x="227" y="906"/>
                    <a:pt x="246" y="868"/>
                    <a:pt x="265" y="831"/>
                  </a:cubicBezTo>
                  <a:cubicBezTo>
                    <a:pt x="284" y="793"/>
                    <a:pt x="322" y="755"/>
                    <a:pt x="340" y="717"/>
                  </a:cubicBezTo>
                  <a:cubicBezTo>
                    <a:pt x="359" y="661"/>
                    <a:pt x="397" y="623"/>
                    <a:pt x="435" y="604"/>
                  </a:cubicBezTo>
                  <a:lnTo>
                    <a:pt x="529" y="491"/>
                  </a:lnTo>
                  <a:lnTo>
                    <a:pt x="642" y="397"/>
                  </a:lnTo>
                  <a:cubicBezTo>
                    <a:pt x="680" y="359"/>
                    <a:pt x="718" y="321"/>
                    <a:pt x="775" y="302"/>
                  </a:cubicBezTo>
                  <a:cubicBezTo>
                    <a:pt x="812" y="283"/>
                    <a:pt x="850" y="246"/>
                    <a:pt x="888" y="246"/>
                  </a:cubicBezTo>
                  <a:cubicBezTo>
                    <a:pt x="944" y="227"/>
                    <a:pt x="982" y="208"/>
                    <a:pt x="1020" y="189"/>
                  </a:cubicBezTo>
                  <a:cubicBezTo>
                    <a:pt x="1077" y="151"/>
                    <a:pt x="1152" y="132"/>
                    <a:pt x="1228" y="113"/>
                  </a:cubicBezTo>
                  <a:lnTo>
                    <a:pt x="1303" y="76"/>
                  </a:lnTo>
                  <a:cubicBezTo>
                    <a:pt x="1284" y="76"/>
                    <a:pt x="1246" y="57"/>
                    <a:pt x="1228" y="57"/>
                  </a:cubicBezTo>
                  <a:cubicBezTo>
                    <a:pt x="1152" y="19"/>
                    <a:pt x="1077" y="0"/>
                    <a:pt x="1001" y="0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6111825" y="2712841"/>
              <a:ext cx="416250" cy="307600"/>
            </a:xfrm>
            <a:custGeom>
              <a:avLst/>
              <a:gdLst/>
              <a:ahLst/>
              <a:cxnLst/>
              <a:rect l="l" t="t" r="r" b="b"/>
              <a:pathLst>
                <a:path w="16650" h="12304" extrusionOk="0">
                  <a:moveTo>
                    <a:pt x="14139" y="1"/>
                  </a:moveTo>
                  <a:cubicBezTo>
                    <a:pt x="14139" y="1"/>
                    <a:pt x="8948" y="1700"/>
                    <a:pt x="8457" y="1737"/>
                  </a:cubicBezTo>
                  <a:cubicBezTo>
                    <a:pt x="7966" y="1794"/>
                    <a:pt x="5022" y="1907"/>
                    <a:pt x="5022" y="1907"/>
                  </a:cubicBezTo>
                  <a:cubicBezTo>
                    <a:pt x="3818" y="2403"/>
                    <a:pt x="2532" y="2666"/>
                    <a:pt x="1226" y="2666"/>
                  </a:cubicBezTo>
                  <a:cubicBezTo>
                    <a:pt x="1138" y="2666"/>
                    <a:pt x="1051" y="2665"/>
                    <a:pt x="963" y="2662"/>
                  </a:cubicBezTo>
                  <a:cubicBezTo>
                    <a:pt x="963" y="2662"/>
                    <a:pt x="114" y="5551"/>
                    <a:pt x="0" y="6211"/>
                  </a:cubicBezTo>
                  <a:cubicBezTo>
                    <a:pt x="0" y="6211"/>
                    <a:pt x="668" y="6264"/>
                    <a:pt x="1547" y="6264"/>
                  </a:cubicBezTo>
                  <a:cubicBezTo>
                    <a:pt x="2562" y="6264"/>
                    <a:pt x="3859" y="6194"/>
                    <a:pt x="4738" y="5890"/>
                  </a:cubicBezTo>
                  <a:cubicBezTo>
                    <a:pt x="4738" y="5890"/>
                    <a:pt x="4984" y="11818"/>
                    <a:pt x="5135" y="12214"/>
                  </a:cubicBezTo>
                  <a:cubicBezTo>
                    <a:pt x="5158" y="12276"/>
                    <a:pt x="5404" y="12304"/>
                    <a:pt x="5805" y="12304"/>
                  </a:cubicBezTo>
                  <a:cubicBezTo>
                    <a:pt x="7963" y="12304"/>
                    <a:pt x="14611" y="11495"/>
                    <a:pt x="15121" y="10874"/>
                  </a:cubicBezTo>
                  <a:cubicBezTo>
                    <a:pt x="15706" y="10119"/>
                    <a:pt x="12421" y="4965"/>
                    <a:pt x="12421" y="4965"/>
                  </a:cubicBezTo>
                  <a:cubicBezTo>
                    <a:pt x="12421" y="4965"/>
                    <a:pt x="16215" y="3323"/>
                    <a:pt x="16423" y="3229"/>
                  </a:cubicBezTo>
                  <a:cubicBezTo>
                    <a:pt x="16650" y="3134"/>
                    <a:pt x="14516" y="227"/>
                    <a:pt x="14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6231225" y="2740216"/>
              <a:ext cx="264750" cy="281650"/>
            </a:xfrm>
            <a:custGeom>
              <a:avLst/>
              <a:gdLst/>
              <a:ahLst/>
              <a:cxnLst/>
              <a:rect l="l" t="t" r="r" b="b"/>
              <a:pathLst>
                <a:path w="10590" h="11266" extrusionOk="0">
                  <a:moveTo>
                    <a:pt x="5455" y="1"/>
                  </a:moveTo>
                  <a:lnTo>
                    <a:pt x="4927" y="246"/>
                  </a:lnTo>
                  <a:cubicBezTo>
                    <a:pt x="5021" y="1152"/>
                    <a:pt x="5323" y="3304"/>
                    <a:pt x="3455" y="3380"/>
                  </a:cubicBezTo>
                  <a:cubicBezTo>
                    <a:pt x="3430" y="3381"/>
                    <a:pt x="3406" y="3381"/>
                    <a:pt x="3382" y="3381"/>
                  </a:cubicBezTo>
                  <a:cubicBezTo>
                    <a:pt x="1582" y="3381"/>
                    <a:pt x="755" y="624"/>
                    <a:pt x="755" y="624"/>
                  </a:cubicBezTo>
                  <a:lnTo>
                    <a:pt x="472" y="831"/>
                  </a:lnTo>
                  <a:cubicBezTo>
                    <a:pt x="2586" y="5380"/>
                    <a:pt x="0" y="6211"/>
                    <a:pt x="0" y="6211"/>
                  </a:cubicBezTo>
                  <a:lnTo>
                    <a:pt x="113" y="11100"/>
                  </a:lnTo>
                  <a:cubicBezTo>
                    <a:pt x="668" y="11216"/>
                    <a:pt x="1300" y="11265"/>
                    <a:pt x="1972" y="11265"/>
                  </a:cubicBezTo>
                  <a:cubicBezTo>
                    <a:pt x="5670" y="11265"/>
                    <a:pt x="10590" y="9779"/>
                    <a:pt x="10590" y="9779"/>
                  </a:cubicBezTo>
                  <a:cubicBezTo>
                    <a:pt x="10533" y="7702"/>
                    <a:pt x="8042" y="4550"/>
                    <a:pt x="8042" y="4550"/>
                  </a:cubicBezTo>
                  <a:cubicBezTo>
                    <a:pt x="8001" y="4556"/>
                    <a:pt x="7960" y="4559"/>
                    <a:pt x="7920" y="4559"/>
                  </a:cubicBezTo>
                  <a:cubicBezTo>
                    <a:pt x="6353" y="4559"/>
                    <a:pt x="5455" y="1"/>
                    <a:pt x="5455" y="1"/>
                  </a:cubicBezTo>
                  <a:close/>
                </a:path>
              </a:pathLst>
            </a:custGeom>
            <a:solidFill>
              <a:srgbClr val="872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6207625" y="2766366"/>
              <a:ext cx="55700" cy="150375"/>
            </a:xfrm>
            <a:custGeom>
              <a:avLst/>
              <a:gdLst/>
              <a:ahLst/>
              <a:cxnLst/>
              <a:rect l="l" t="t" r="r" b="b"/>
              <a:pathLst>
                <a:path w="2228" h="6015" extrusionOk="0">
                  <a:moveTo>
                    <a:pt x="1288" y="1"/>
                  </a:moveTo>
                  <a:cubicBezTo>
                    <a:pt x="760" y="1"/>
                    <a:pt x="0" y="163"/>
                    <a:pt x="0" y="163"/>
                  </a:cubicBezTo>
                  <a:cubicBezTo>
                    <a:pt x="95" y="2541"/>
                    <a:pt x="1001" y="6014"/>
                    <a:pt x="1001" y="6014"/>
                  </a:cubicBezTo>
                  <a:cubicBezTo>
                    <a:pt x="2228" y="3334"/>
                    <a:pt x="1605" y="31"/>
                    <a:pt x="1605" y="31"/>
                  </a:cubicBezTo>
                  <a:cubicBezTo>
                    <a:pt x="1520" y="9"/>
                    <a:pt x="1410" y="1"/>
                    <a:pt x="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6378450" y="2726991"/>
              <a:ext cx="73175" cy="153400"/>
            </a:xfrm>
            <a:custGeom>
              <a:avLst/>
              <a:gdLst/>
              <a:ahLst/>
              <a:cxnLst/>
              <a:rect l="l" t="t" r="r" b="b"/>
              <a:pathLst>
                <a:path w="2927" h="6136" extrusionOk="0">
                  <a:moveTo>
                    <a:pt x="1123" y="0"/>
                  </a:moveTo>
                  <a:cubicBezTo>
                    <a:pt x="946" y="0"/>
                    <a:pt x="325" y="28"/>
                    <a:pt x="20" y="397"/>
                  </a:cubicBezTo>
                  <a:cubicBezTo>
                    <a:pt x="1" y="416"/>
                    <a:pt x="1303" y="4324"/>
                    <a:pt x="2927" y="6136"/>
                  </a:cubicBezTo>
                  <a:cubicBezTo>
                    <a:pt x="2927" y="6136"/>
                    <a:pt x="2096" y="1115"/>
                    <a:pt x="1171" y="1"/>
                  </a:cubicBezTo>
                  <a:cubicBezTo>
                    <a:pt x="1171" y="1"/>
                    <a:pt x="1154" y="0"/>
                    <a:pt x="1123" y="0"/>
                  </a:cubicBezTo>
                  <a:close/>
                </a:path>
              </a:pathLst>
            </a:custGeom>
            <a:solidFill>
              <a:srgbClr val="FFA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6255275" y="2745891"/>
              <a:ext cx="92050" cy="43950"/>
            </a:xfrm>
            <a:custGeom>
              <a:avLst/>
              <a:gdLst/>
              <a:ahLst/>
              <a:cxnLst/>
              <a:rect l="l" t="t" r="r" b="b"/>
              <a:pathLst>
                <a:path w="3682" h="1758" extrusionOk="0">
                  <a:moveTo>
                    <a:pt x="3682" y="0"/>
                  </a:moveTo>
                  <a:lnTo>
                    <a:pt x="1" y="736"/>
                  </a:lnTo>
                  <a:cubicBezTo>
                    <a:pt x="1" y="736"/>
                    <a:pt x="843" y="1757"/>
                    <a:pt x="1898" y="1757"/>
                  </a:cubicBezTo>
                  <a:cubicBezTo>
                    <a:pt x="1982" y="1757"/>
                    <a:pt x="2067" y="1751"/>
                    <a:pt x="2153" y="1737"/>
                  </a:cubicBezTo>
                  <a:cubicBezTo>
                    <a:pt x="3323" y="1529"/>
                    <a:pt x="3682" y="0"/>
                    <a:pt x="3682" y="0"/>
                  </a:cubicBezTo>
                  <a:close/>
                </a:path>
              </a:pathLst>
            </a:custGeom>
            <a:solidFill>
              <a:srgbClr val="7A2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5947600" y="2236016"/>
              <a:ext cx="559700" cy="404650"/>
            </a:xfrm>
            <a:custGeom>
              <a:avLst/>
              <a:gdLst/>
              <a:ahLst/>
              <a:cxnLst/>
              <a:rect l="l" t="t" r="r" b="b"/>
              <a:pathLst>
                <a:path w="22388" h="16186" extrusionOk="0">
                  <a:moveTo>
                    <a:pt x="11227" y="1"/>
                  </a:moveTo>
                  <a:cubicBezTo>
                    <a:pt x="10549" y="1"/>
                    <a:pt x="9919" y="335"/>
                    <a:pt x="9722" y="1141"/>
                  </a:cubicBezTo>
                  <a:cubicBezTo>
                    <a:pt x="9393" y="842"/>
                    <a:pt x="8933" y="671"/>
                    <a:pt x="8489" y="671"/>
                  </a:cubicBezTo>
                  <a:cubicBezTo>
                    <a:pt x="7839" y="671"/>
                    <a:pt x="7221" y="1039"/>
                    <a:pt x="7098" y="1915"/>
                  </a:cubicBezTo>
                  <a:cubicBezTo>
                    <a:pt x="6948" y="1769"/>
                    <a:pt x="6725" y="1701"/>
                    <a:pt x="6471" y="1701"/>
                  </a:cubicBezTo>
                  <a:cubicBezTo>
                    <a:pt x="5542" y="1701"/>
                    <a:pt x="4187" y="2603"/>
                    <a:pt x="4380" y="3878"/>
                  </a:cubicBezTo>
                  <a:cubicBezTo>
                    <a:pt x="4244" y="3839"/>
                    <a:pt x="4102" y="3821"/>
                    <a:pt x="3959" y="3821"/>
                  </a:cubicBezTo>
                  <a:cubicBezTo>
                    <a:pt x="2852" y="3821"/>
                    <a:pt x="1666" y="4925"/>
                    <a:pt x="2435" y="6162"/>
                  </a:cubicBezTo>
                  <a:cubicBezTo>
                    <a:pt x="2402" y="6159"/>
                    <a:pt x="2368" y="6157"/>
                    <a:pt x="2334" y="6157"/>
                  </a:cubicBezTo>
                  <a:cubicBezTo>
                    <a:pt x="1200" y="6157"/>
                    <a:pt x="148" y="7968"/>
                    <a:pt x="1303" y="9031"/>
                  </a:cubicBezTo>
                  <a:cubicBezTo>
                    <a:pt x="0" y="10655"/>
                    <a:pt x="1624" y="11410"/>
                    <a:pt x="1624" y="11410"/>
                  </a:cubicBezTo>
                  <a:cubicBezTo>
                    <a:pt x="604" y="13052"/>
                    <a:pt x="1963" y="13788"/>
                    <a:pt x="1963" y="13788"/>
                  </a:cubicBezTo>
                  <a:cubicBezTo>
                    <a:pt x="1303" y="15261"/>
                    <a:pt x="2926" y="16186"/>
                    <a:pt x="2926" y="16186"/>
                  </a:cubicBezTo>
                  <a:lnTo>
                    <a:pt x="8702" y="15751"/>
                  </a:lnTo>
                  <a:cubicBezTo>
                    <a:pt x="8702" y="15751"/>
                    <a:pt x="20878" y="10844"/>
                    <a:pt x="21614" y="10126"/>
                  </a:cubicBezTo>
                  <a:cubicBezTo>
                    <a:pt x="22350" y="9390"/>
                    <a:pt x="22388" y="8069"/>
                    <a:pt x="21199" y="7974"/>
                  </a:cubicBezTo>
                  <a:cubicBezTo>
                    <a:pt x="21657" y="7358"/>
                    <a:pt x="21490" y="5836"/>
                    <a:pt x="20253" y="5836"/>
                  </a:cubicBezTo>
                  <a:cubicBezTo>
                    <a:pt x="20164" y="5836"/>
                    <a:pt x="20071" y="5844"/>
                    <a:pt x="19972" y="5860"/>
                  </a:cubicBezTo>
                  <a:cubicBezTo>
                    <a:pt x="20445" y="5142"/>
                    <a:pt x="20241" y="3522"/>
                    <a:pt x="18897" y="3522"/>
                  </a:cubicBezTo>
                  <a:cubicBezTo>
                    <a:pt x="18687" y="3522"/>
                    <a:pt x="18447" y="3562"/>
                    <a:pt x="18178" y="3652"/>
                  </a:cubicBezTo>
                  <a:cubicBezTo>
                    <a:pt x="18512" y="2758"/>
                    <a:pt x="17557" y="1513"/>
                    <a:pt x="16514" y="1513"/>
                  </a:cubicBezTo>
                  <a:cubicBezTo>
                    <a:pt x="16256" y="1513"/>
                    <a:pt x="15994" y="1588"/>
                    <a:pt x="15743" y="1764"/>
                  </a:cubicBezTo>
                  <a:cubicBezTo>
                    <a:pt x="15808" y="1220"/>
                    <a:pt x="14957" y="551"/>
                    <a:pt x="14143" y="551"/>
                  </a:cubicBezTo>
                  <a:cubicBezTo>
                    <a:pt x="13770" y="551"/>
                    <a:pt x="13405" y="691"/>
                    <a:pt x="13138" y="1047"/>
                  </a:cubicBezTo>
                  <a:cubicBezTo>
                    <a:pt x="12791" y="411"/>
                    <a:pt x="11980" y="1"/>
                    <a:pt x="11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6436500" y="2475466"/>
              <a:ext cx="85875" cy="92300"/>
            </a:xfrm>
            <a:custGeom>
              <a:avLst/>
              <a:gdLst/>
              <a:ahLst/>
              <a:cxnLst/>
              <a:rect l="l" t="t" r="r" b="b"/>
              <a:pathLst>
                <a:path w="3435" h="3692" extrusionOk="0">
                  <a:moveTo>
                    <a:pt x="1964" y="0"/>
                  </a:moveTo>
                  <a:cubicBezTo>
                    <a:pt x="605" y="0"/>
                    <a:pt x="605" y="1341"/>
                    <a:pt x="605" y="1341"/>
                  </a:cubicBezTo>
                  <a:cubicBezTo>
                    <a:pt x="605" y="1341"/>
                    <a:pt x="0" y="3455"/>
                    <a:pt x="1718" y="3682"/>
                  </a:cubicBezTo>
                  <a:cubicBezTo>
                    <a:pt x="1767" y="3688"/>
                    <a:pt x="1815" y="3691"/>
                    <a:pt x="1861" y="3691"/>
                  </a:cubicBezTo>
                  <a:cubicBezTo>
                    <a:pt x="3435" y="3691"/>
                    <a:pt x="3396" y="37"/>
                    <a:pt x="2020" y="1"/>
                  </a:cubicBezTo>
                  <a:cubicBezTo>
                    <a:pt x="2001" y="0"/>
                    <a:pt x="1982" y="0"/>
                    <a:pt x="1964" y="0"/>
                  </a:cubicBezTo>
                  <a:close/>
                </a:path>
              </a:pathLst>
            </a:custGeom>
            <a:solidFill>
              <a:srgbClr val="9E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6466225" y="2496041"/>
              <a:ext cx="40150" cy="22875"/>
            </a:xfrm>
            <a:custGeom>
              <a:avLst/>
              <a:gdLst/>
              <a:ahLst/>
              <a:cxnLst/>
              <a:rect l="l" t="t" r="r" b="b"/>
              <a:pathLst>
                <a:path w="1606" h="915" extrusionOk="0">
                  <a:moveTo>
                    <a:pt x="810" y="1"/>
                  </a:moveTo>
                  <a:cubicBezTo>
                    <a:pt x="636" y="1"/>
                    <a:pt x="462" y="64"/>
                    <a:pt x="322" y="178"/>
                  </a:cubicBezTo>
                  <a:cubicBezTo>
                    <a:pt x="265" y="235"/>
                    <a:pt x="208" y="292"/>
                    <a:pt x="171" y="348"/>
                  </a:cubicBezTo>
                  <a:cubicBezTo>
                    <a:pt x="38" y="499"/>
                    <a:pt x="1" y="707"/>
                    <a:pt x="38" y="914"/>
                  </a:cubicBezTo>
                  <a:lnTo>
                    <a:pt x="95" y="801"/>
                  </a:lnTo>
                  <a:cubicBezTo>
                    <a:pt x="114" y="782"/>
                    <a:pt x="133" y="745"/>
                    <a:pt x="152" y="726"/>
                  </a:cubicBezTo>
                  <a:cubicBezTo>
                    <a:pt x="171" y="669"/>
                    <a:pt x="208" y="650"/>
                    <a:pt x="246" y="612"/>
                  </a:cubicBezTo>
                  <a:cubicBezTo>
                    <a:pt x="265" y="575"/>
                    <a:pt x="303" y="537"/>
                    <a:pt x="359" y="518"/>
                  </a:cubicBezTo>
                  <a:cubicBezTo>
                    <a:pt x="397" y="480"/>
                    <a:pt x="435" y="443"/>
                    <a:pt x="491" y="424"/>
                  </a:cubicBezTo>
                  <a:cubicBezTo>
                    <a:pt x="548" y="405"/>
                    <a:pt x="586" y="386"/>
                    <a:pt x="642" y="367"/>
                  </a:cubicBezTo>
                  <a:cubicBezTo>
                    <a:pt x="699" y="348"/>
                    <a:pt x="756" y="339"/>
                    <a:pt x="812" y="339"/>
                  </a:cubicBezTo>
                  <a:cubicBezTo>
                    <a:pt x="869" y="339"/>
                    <a:pt x="926" y="348"/>
                    <a:pt x="982" y="367"/>
                  </a:cubicBezTo>
                  <a:cubicBezTo>
                    <a:pt x="1020" y="386"/>
                    <a:pt x="1077" y="386"/>
                    <a:pt x="1133" y="424"/>
                  </a:cubicBezTo>
                  <a:cubicBezTo>
                    <a:pt x="1171" y="443"/>
                    <a:pt x="1228" y="461"/>
                    <a:pt x="1265" y="499"/>
                  </a:cubicBezTo>
                  <a:cubicBezTo>
                    <a:pt x="1322" y="518"/>
                    <a:pt x="1360" y="556"/>
                    <a:pt x="1398" y="594"/>
                  </a:cubicBezTo>
                  <a:cubicBezTo>
                    <a:pt x="1435" y="612"/>
                    <a:pt x="1454" y="650"/>
                    <a:pt x="1492" y="688"/>
                  </a:cubicBezTo>
                  <a:cubicBezTo>
                    <a:pt x="1511" y="707"/>
                    <a:pt x="1530" y="745"/>
                    <a:pt x="1549" y="782"/>
                  </a:cubicBezTo>
                  <a:lnTo>
                    <a:pt x="1605" y="858"/>
                  </a:lnTo>
                  <a:lnTo>
                    <a:pt x="1605" y="763"/>
                  </a:lnTo>
                  <a:cubicBezTo>
                    <a:pt x="1605" y="707"/>
                    <a:pt x="1605" y="669"/>
                    <a:pt x="1605" y="631"/>
                  </a:cubicBezTo>
                  <a:cubicBezTo>
                    <a:pt x="1605" y="575"/>
                    <a:pt x="1586" y="518"/>
                    <a:pt x="1549" y="480"/>
                  </a:cubicBezTo>
                  <a:cubicBezTo>
                    <a:pt x="1530" y="405"/>
                    <a:pt x="1492" y="348"/>
                    <a:pt x="1454" y="310"/>
                  </a:cubicBezTo>
                  <a:cubicBezTo>
                    <a:pt x="1341" y="178"/>
                    <a:pt x="1209" y="84"/>
                    <a:pt x="1058" y="46"/>
                  </a:cubicBezTo>
                  <a:cubicBezTo>
                    <a:pt x="978" y="15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5987700" y="2383441"/>
              <a:ext cx="528575" cy="387675"/>
            </a:xfrm>
            <a:custGeom>
              <a:avLst/>
              <a:gdLst/>
              <a:ahLst/>
              <a:cxnLst/>
              <a:rect l="l" t="t" r="r" b="b"/>
              <a:pathLst>
                <a:path w="21143" h="15507" extrusionOk="0">
                  <a:moveTo>
                    <a:pt x="13252" y="1"/>
                  </a:moveTo>
                  <a:cubicBezTo>
                    <a:pt x="13252" y="1"/>
                    <a:pt x="12555" y="874"/>
                    <a:pt x="11801" y="874"/>
                  </a:cubicBezTo>
                  <a:cubicBezTo>
                    <a:pt x="11480" y="874"/>
                    <a:pt x="11148" y="716"/>
                    <a:pt x="10855" y="265"/>
                  </a:cubicBezTo>
                  <a:cubicBezTo>
                    <a:pt x="10855" y="265"/>
                    <a:pt x="10190" y="1133"/>
                    <a:pt x="9386" y="1133"/>
                  </a:cubicBezTo>
                  <a:cubicBezTo>
                    <a:pt x="9123" y="1133"/>
                    <a:pt x="8845" y="1040"/>
                    <a:pt x="8571" y="794"/>
                  </a:cubicBezTo>
                  <a:cubicBezTo>
                    <a:pt x="8571" y="794"/>
                    <a:pt x="8108" y="2197"/>
                    <a:pt x="7049" y="2197"/>
                  </a:cubicBezTo>
                  <a:cubicBezTo>
                    <a:pt x="6880" y="2197"/>
                    <a:pt x="6695" y="2161"/>
                    <a:pt x="6494" y="2077"/>
                  </a:cubicBezTo>
                  <a:lnTo>
                    <a:pt x="6494" y="2077"/>
                  </a:lnTo>
                  <a:cubicBezTo>
                    <a:pt x="6494" y="2077"/>
                    <a:pt x="6601" y="3497"/>
                    <a:pt x="5454" y="3497"/>
                  </a:cubicBezTo>
                  <a:cubicBezTo>
                    <a:pt x="5418" y="3497"/>
                    <a:pt x="5381" y="3496"/>
                    <a:pt x="5343" y="3493"/>
                  </a:cubicBezTo>
                  <a:lnTo>
                    <a:pt x="5343" y="3493"/>
                  </a:lnTo>
                  <a:cubicBezTo>
                    <a:pt x="5343" y="3493"/>
                    <a:pt x="5569" y="5173"/>
                    <a:pt x="4135" y="5324"/>
                  </a:cubicBezTo>
                  <a:cubicBezTo>
                    <a:pt x="4135" y="5324"/>
                    <a:pt x="5040" y="6268"/>
                    <a:pt x="4079" y="6947"/>
                  </a:cubicBezTo>
                  <a:lnTo>
                    <a:pt x="4079" y="6947"/>
                  </a:lnTo>
                  <a:cubicBezTo>
                    <a:pt x="4079" y="6947"/>
                    <a:pt x="4078" y="6947"/>
                    <a:pt x="4078" y="6947"/>
                  </a:cubicBezTo>
                  <a:lnTo>
                    <a:pt x="4078" y="6947"/>
                  </a:lnTo>
                  <a:cubicBezTo>
                    <a:pt x="4078" y="6947"/>
                    <a:pt x="4078" y="6947"/>
                    <a:pt x="4078" y="6947"/>
                  </a:cubicBezTo>
                  <a:cubicBezTo>
                    <a:pt x="4078" y="6947"/>
                    <a:pt x="4079" y="6947"/>
                    <a:pt x="4079" y="6947"/>
                  </a:cubicBezTo>
                  <a:lnTo>
                    <a:pt x="4079" y="6947"/>
                  </a:lnTo>
                  <a:cubicBezTo>
                    <a:pt x="4106" y="6964"/>
                    <a:pt x="5115" y="8933"/>
                    <a:pt x="3644" y="9213"/>
                  </a:cubicBezTo>
                  <a:cubicBezTo>
                    <a:pt x="3224" y="8750"/>
                    <a:pt x="2637" y="8496"/>
                    <a:pt x="2038" y="8496"/>
                  </a:cubicBezTo>
                  <a:cubicBezTo>
                    <a:pt x="1830" y="8496"/>
                    <a:pt x="1621" y="8527"/>
                    <a:pt x="1417" y="8590"/>
                  </a:cubicBezTo>
                  <a:cubicBezTo>
                    <a:pt x="1" y="8986"/>
                    <a:pt x="171" y="10779"/>
                    <a:pt x="1152" y="11893"/>
                  </a:cubicBezTo>
                  <a:cubicBezTo>
                    <a:pt x="1565" y="12371"/>
                    <a:pt x="2152" y="12546"/>
                    <a:pt x="2702" y="12546"/>
                  </a:cubicBezTo>
                  <a:cubicBezTo>
                    <a:pt x="3435" y="12546"/>
                    <a:pt x="4102" y="12235"/>
                    <a:pt x="4210" y="11912"/>
                  </a:cubicBezTo>
                  <a:cubicBezTo>
                    <a:pt x="4210" y="11912"/>
                    <a:pt x="6131" y="15506"/>
                    <a:pt x="10855" y="15506"/>
                  </a:cubicBezTo>
                  <a:cubicBezTo>
                    <a:pt x="11808" y="15506"/>
                    <a:pt x="12875" y="15360"/>
                    <a:pt x="14064" y="15008"/>
                  </a:cubicBezTo>
                  <a:cubicBezTo>
                    <a:pt x="21143" y="12912"/>
                    <a:pt x="20557" y="8325"/>
                    <a:pt x="19897" y="6721"/>
                  </a:cubicBezTo>
                  <a:cubicBezTo>
                    <a:pt x="19255" y="5135"/>
                    <a:pt x="18103" y="4059"/>
                    <a:pt x="17783" y="2455"/>
                  </a:cubicBezTo>
                  <a:cubicBezTo>
                    <a:pt x="17783" y="2455"/>
                    <a:pt x="17628" y="2504"/>
                    <a:pt x="17429" y="2504"/>
                  </a:cubicBezTo>
                  <a:cubicBezTo>
                    <a:pt x="17075" y="2504"/>
                    <a:pt x="16580" y="2349"/>
                    <a:pt x="16556" y="1492"/>
                  </a:cubicBezTo>
                  <a:cubicBezTo>
                    <a:pt x="16556" y="1492"/>
                    <a:pt x="16381" y="1550"/>
                    <a:pt x="16156" y="1550"/>
                  </a:cubicBezTo>
                  <a:cubicBezTo>
                    <a:pt x="15807" y="1550"/>
                    <a:pt x="15334" y="1411"/>
                    <a:pt x="15196" y="699"/>
                  </a:cubicBezTo>
                  <a:cubicBezTo>
                    <a:pt x="15196" y="699"/>
                    <a:pt x="14795" y="939"/>
                    <a:pt x="14342" y="939"/>
                  </a:cubicBezTo>
                  <a:cubicBezTo>
                    <a:pt x="13934" y="939"/>
                    <a:pt x="13485" y="744"/>
                    <a:pt x="13252" y="1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6138250" y="2485391"/>
              <a:ext cx="145850" cy="147725"/>
            </a:xfrm>
            <a:custGeom>
              <a:avLst/>
              <a:gdLst/>
              <a:ahLst/>
              <a:cxnLst/>
              <a:rect l="l" t="t" r="r" b="b"/>
              <a:pathLst>
                <a:path w="5834" h="5909" fill="none" extrusionOk="0">
                  <a:moveTo>
                    <a:pt x="3153" y="132"/>
                  </a:moveTo>
                  <a:cubicBezTo>
                    <a:pt x="4682" y="264"/>
                    <a:pt x="5833" y="1624"/>
                    <a:pt x="5701" y="3171"/>
                  </a:cubicBezTo>
                  <a:cubicBezTo>
                    <a:pt x="5569" y="4738"/>
                    <a:pt x="4210" y="5909"/>
                    <a:pt x="2681" y="5776"/>
                  </a:cubicBezTo>
                  <a:cubicBezTo>
                    <a:pt x="1152" y="5644"/>
                    <a:pt x="0" y="4285"/>
                    <a:pt x="133" y="2718"/>
                  </a:cubicBezTo>
                  <a:cubicBezTo>
                    <a:pt x="265" y="1171"/>
                    <a:pt x="1605" y="0"/>
                    <a:pt x="3153" y="132"/>
                  </a:cubicBezTo>
                  <a:close/>
                </a:path>
              </a:pathLst>
            </a:custGeom>
            <a:solidFill>
              <a:schemeClr val="lt1"/>
            </a:solidFill>
            <a:ln w="11800" cap="flat" cmpd="sng">
              <a:solidFill>
                <a:schemeClr val="lt1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6315225" y="2443866"/>
              <a:ext cx="140650" cy="154325"/>
            </a:xfrm>
            <a:custGeom>
              <a:avLst/>
              <a:gdLst/>
              <a:ahLst/>
              <a:cxnLst/>
              <a:rect l="l" t="t" r="r" b="b"/>
              <a:pathLst>
                <a:path w="5626" h="6173" fill="none" extrusionOk="0">
                  <a:moveTo>
                    <a:pt x="5248" y="2454"/>
                  </a:moveTo>
                  <a:cubicBezTo>
                    <a:pt x="5625" y="3964"/>
                    <a:pt x="4870" y="5474"/>
                    <a:pt x="3530" y="5833"/>
                  </a:cubicBezTo>
                  <a:cubicBezTo>
                    <a:pt x="2190" y="6173"/>
                    <a:pt x="793" y="5229"/>
                    <a:pt x="397" y="3719"/>
                  </a:cubicBezTo>
                  <a:cubicBezTo>
                    <a:pt x="0" y="2209"/>
                    <a:pt x="774" y="698"/>
                    <a:pt x="2095" y="340"/>
                  </a:cubicBezTo>
                  <a:cubicBezTo>
                    <a:pt x="3436" y="0"/>
                    <a:pt x="4851" y="944"/>
                    <a:pt x="5248" y="2454"/>
                  </a:cubicBezTo>
                  <a:close/>
                </a:path>
              </a:pathLst>
            </a:custGeom>
            <a:solidFill>
              <a:schemeClr val="lt1"/>
            </a:solidFill>
            <a:ln w="11800" cap="flat" cmpd="sng">
              <a:solidFill>
                <a:schemeClr val="lt1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6276050" y="2518766"/>
              <a:ext cx="48150" cy="26100"/>
            </a:xfrm>
            <a:custGeom>
              <a:avLst/>
              <a:gdLst/>
              <a:ahLst/>
              <a:cxnLst/>
              <a:rect l="l" t="t" r="r" b="b"/>
              <a:pathLst>
                <a:path w="1926" h="1044" extrusionOk="0">
                  <a:moveTo>
                    <a:pt x="1305" y="1"/>
                  </a:moveTo>
                  <a:cubicBezTo>
                    <a:pt x="257" y="1"/>
                    <a:pt x="0" y="572"/>
                    <a:pt x="0" y="572"/>
                  </a:cubicBezTo>
                  <a:lnTo>
                    <a:pt x="151" y="1044"/>
                  </a:lnTo>
                  <a:cubicBezTo>
                    <a:pt x="759" y="600"/>
                    <a:pt x="1209" y="491"/>
                    <a:pt x="1504" y="491"/>
                  </a:cubicBezTo>
                  <a:cubicBezTo>
                    <a:pt x="1786" y="491"/>
                    <a:pt x="1926" y="591"/>
                    <a:pt x="1926" y="591"/>
                  </a:cubicBezTo>
                  <a:lnTo>
                    <a:pt x="1831" y="43"/>
                  </a:lnTo>
                  <a:cubicBezTo>
                    <a:pt x="1637" y="14"/>
                    <a:pt x="1462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6042925" y="2565141"/>
              <a:ext cx="99600" cy="36825"/>
            </a:xfrm>
            <a:custGeom>
              <a:avLst/>
              <a:gdLst/>
              <a:ahLst/>
              <a:cxnLst/>
              <a:rect l="l" t="t" r="r" b="b"/>
              <a:pathLst>
                <a:path w="3984" h="1473" extrusionOk="0">
                  <a:moveTo>
                    <a:pt x="3908" y="0"/>
                  </a:moveTo>
                  <a:cubicBezTo>
                    <a:pt x="3908" y="0"/>
                    <a:pt x="718" y="661"/>
                    <a:pt x="0" y="1246"/>
                  </a:cubicBezTo>
                  <a:cubicBezTo>
                    <a:pt x="283" y="1284"/>
                    <a:pt x="567" y="1359"/>
                    <a:pt x="850" y="1473"/>
                  </a:cubicBezTo>
                  <a:lnTo>
                    <a:pt x="3983" y="737"/>
                  </a:lnTo>
                  <a:lnTo>
                    <a:pt x="39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6439800" y="2479591"/>
              <a:ext cx="30700" cy="28000"/>
            </a:xfrm>
            <a:custGeom>
              <a:avLst/>
              <a:gdLst/>
              <a:ahLst/>
              <a:cxnLst/>
              <a:rect l="l" t="t" r="r" b="b"/>
              <a:pathLst>
                <a:path w="1228" h="1120" extrusionOk="0">
                  <a:moveTo>
                    <a:pt x="1060" y="0"/>
                  </a:moveTo>
                  <a:cubicBezTo>
                    <a:pt x="844" y="0"/>
                    <a:pt x="1" y="364"/>
                    <a:pt x="1" y="364"/>
                  </a:cubicBezTo>
                  <a:cubicBezTo>
                    <a:pt x="114" y="591"/>
                    <a:pt x="208" y="855"/>
                    <a:pt x="265" y="1119"/>
                  </a:cubicBezTo>
                  <a:cubicBezTo>
                    <a:pt x="1228" y="515"/>
                    <a:pt x="1095" y="6"/>
                    <a:pt x="1095" y="6"/>
                  </a:cubicBezTo>
                  <a:cubicBezTo>
                    <a:pt x="1087" y="2"/>
                    <a:pt x="1075" y="0"/>
                    <a:pt x="1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6190150" y="2552991"/>
              <a:ext cx="31175" cy="35025"/>
            </a:xfrm>
            <a:custGeom>
              <a:avLst/>
              <a:gdLst/>
              <a:ahLst/>
              <a:cxnLst/>
              <a:rect l="l" t="t" r="r" b="b"/>
              <a:pathLst>
                <a:path w="1247" h="1401" extrusionOk="0">
                  <a:moveTo>
                    <a:pt x="564" y="1"/>
                  </a:moveTo>
                  <a:cubicBezTo>
                    <a:pt x="528" y="1"/>
                    <a:pt x="491" y="5"/>
                    <a:pt x="454" y="14"/>
                  </a:cubicBezTo>
                  <a:cubicBezTo>
                    <a:pt x="171" y="90"/>
                    <a:pt x="1" y="449"/>
                    <a:pt x="95" y="826"/>
                  </a:cubicBezTo>
                  <a:cubicBezTo>
                    <a:pt x="181" y="1167"/>
                    <a:pt x="451" y="1401"/>
                    <a:pt x="711" y="1401"/>
                  </a:cubicBezTo>
                  <a:cubicBezTo>
                    <a:pt x="739" y="1401"/>
                    <a:pt x="766" y="1398"/>
                    <a:pt x="794" y="1392"/>
                  </a:cubicBezTo>
                  <a:cubicBezTo>
                    <a:pt x="1096" y="1317"/>
                    <a:pt x="1247" y="939"/>
                    <a:pt x="1152" y="562"/>
                  </a:cubicBezTo>
                  <a:cubicBezTo>
                    <a:pt x="1069" y="230"/>
                    <a:pt x="827" y="1"/>
                    <a:pt x="5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6349675" y="2516791"/>
              <a:ext cx="31150" cy="35025"/>
            </a:xfrm>
            <a:custGeom>
              <a:avLst/>
              <a:gdLst/>
              <a:ahLst/>
              <a:cxnLst/>
              <a:rect l="l" t="t" r="r" b="b"/>
              <a:pathLst>
                <a:path w="1246" h="1401" extrusionOk="0">
                  <a:moveTo>
                    <a:pt x="540" y="1"/>
                  </a:moveTo>
                  <a:cubicBezTo>
                    <a:pt x="511" y="1"/>
                    <a:pt x="482" y="3"/>
                    <a:pt x="453" y="9"/>
                  </a:cubicBezTo>
                  <a:cubicBezTo>
                    <a:pt x="170" y="84"/>
                    <a:pt x="0" y="462"/>
                    <a:pt x="95" y="840"/>
                  </a:cubicBezTo>
                  <a:cubicBezTo>
                    <a:pt x="177" y="1171"/>
                    <a:pt x="420" y="1401"/>
                    <a:pt x="683" y="1401"/>
                  </a:cubicBezTo>
                  <a:cubicBezTo>
                    <a:pt x="719" y="1401"/>
                    <a:pt x="756" y="1396"/>
                    <a:pt x="793" y="1387"/>
                  </a:cubicBezTo>
                  <a:cubicBezTo>
                    <a:pt x="1095" y="1330"/>
                    <a:pt x="1246" y="953"/>
                    <a:pt x="1152" y="575"/>
                  </a:cubicBezTo>
                  <a:cubicBezTo>
                    <a:pt x="1066" y="234"/>
                    <a:pt x="811" y="1"/>
                    <a:pt x="5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6328425" y="2575691"/>
              <a:ext cx="43925" cy="41675"/>
            </a:xfrm>
            <a:custGeom>
              <a:avLst/>
              <a:gdLst/>
              <a:ahLst/>
              <a:cxnLst/>
              <a:rect l="l" t="t" r="r" b="b"/>
              <a:pathLst>
                <a:path w="1757" h="1667" extrusionOk="0">
                  <a:moveTo>
                    <a:pt x="742" y="0"/>
                  </a:moveTo>
                  <a:cubicBezTo>
                    <a:pt x="482" y="0"/>
                    <a:pt x="218" y="83"/>
                    <a:pt x="1" y="201"/>
                  </a:cubicBezTo>
                  <a:lnTo>
                    <a:pt x="926" y="1655"/>
                  </a:lnTo>
                  <a:cubicBezTo>
                    <a:pt x="968" y="1663"/>
                    <a:pt x="1010" y="1667"/>
                    <a:pt x="1051" y="1667"/>
                  </a:cubicBezTo>
                  <a:cubicBezTo>
                    <a:pt x="1303" y="1667"/>
                    <a:pt x="1524" y="1521"/>
                    <a:pt x="1605" y="1277"/>
                  </a:cubicBezTo>
                  <a:cubicBezTo>
                    <a:pt x="1756" y="919"/>
                    <a:pt x="1681" y="503"/>
                    <a:pt x="1398" y="239"/>
                  </a:cubicBezTo>
                  <a:cubicBezTo>
                    <a:pt x="1209" y="68"/>
                    <a:pt x="977" y="0"/>
                    <a:pt x="742" y="0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6328425" y="2572691"/>
              <a:ext cx="46275" cy="45925"/>
            </a:xfrm>
            <a:custGeom>
              <a:avLst/>
              <a:gdLst/>
              <a:ahLst/>
              <a:cxnLst/>
              <a:rect l="l" t="t" r="r" b="b"/>
              <a:pathLst>
                <a:path w="1851" h="1837" extrusionOk="0">
                  <a:moveTo>
                    <a:pt x="775" y="0"/>
                  </a:moveTo>
                  <a:cubicBezTo>
                    <a:pt x="661" y="0"/>
                    <a:pt x="567" y="19"/>
                    <a:pt x="491" y="57"/>
                  </a:cubicBezTo>
                  <a:cubicBezTo>
                    <a:pt x="359" y="95"/>
                    <a:pt x="227" y="151"/>
                    <a:pt x="114" y="246"/>
                  </a:cubicBezTo>
                  <a:cubicBezTo>
                    <a:pt x="38" y="302"/>
                    <a:pt x="1" y="321"/>
                    <a:pt x="1" y="321"/>
                  </a:cubicBezTo>
                  <a:lnTo>
                    <a:pt x="152" y="321"/>
                  </a:lnTo>
                  <a:cubicBezTo>
                    <a:pt x="284" y="302"/>
                    <a:pt x="397" y="284"/>
                    <a:pt x="529" y="265"/>
                  </a:cubicBezTo>
                  <a:lnTo>
                    <a:pt x="775" y="265"/>
                  </a:lnTo>
                  <a:cubicBezTo>
                    <a:pt x="812" y="265"/>
                    <a:pt x="850" y="284"/>
                    <a:pt x="888" y="284"/>
                  </a:cubicBezTo>
                  <a:lnTo>
                    <a:pt x="1020" y="321"/>
                  </a:lnTo>
                  <a:cubicBezTo>
                    <a:pt x="1096" y="359"/>
                    <a:pt x="1171" y="397"/>
                    <a:pt x="1228" y="453"/>
                  </a:cubicBezTo>
                  <a:cubicBezTo>
                    <a:pt x="1265" y="472"/>
                    <a:pt x="1303" y="510"/>
                    <a:pt x="1322" y="548"/>
                  </a:cubicBezTo>
                  <a:cubicBezTo>
                    <a:pt x="1360" y="567"/>
                    <a:pt x="1379" y="604"/>
                    <a:pt x="1398" y="642"/>
                  </a:cubicBezTo>
                  <a:cubicBezTo>
                    <a:pt x="1454" y="718"/>
                    <a:pt x="1473" y="793"/>
                    <a:pt x="1511" y="888"/>
                  </a:cubicBezTo>
                  <a:cubicBezTo>
                    <a:pt x="1530" y="963"/>
                    <a:pt x="1530" y="1057"/>
                    <a:pt x="1530" y="1133"/>
                  </a:cubicBezTo>
                  <a:cubicBezTo>
                    <a:pt x="1530" y="1227"/>
                    <a:pt x="1511" y="1303"/>
                    <a:pt x="1473" y="1378"/>
                  </a:cubicBezTo>
                  <a:cubicBezTo>
                    <a:pt x="1454" y="1454"/>
                    <a:pt x="1416" y="1511"/>
                    <a:pt x="1360" y="1567"/>
                  </a:cubicBezTo>
                  <a:cubicBezTo>
                    <a:pt x="1303" y="1662"/>
                    <a:pt x="1190" y="1718"/>
                    <a:pt x="1077" y="1756"/>
                  </a:cubicBezTo>
                  <a:cubicBezTo>
                    <a:pt x="1039" y="1775"/>
                    <a:pt x="982" y="1775"/>
                    <a:pt x="945" y="1775"/>
                  </a:cubicBezTo>
                  <a:cubicBezTo>
                    <a:pt x="982" y="1794"/>
                    <a:pt x="1039" y="1813"/>
                    <a:pt x="1077" y="1831"/>
                  </a:cubicBezTo>
                  <a:cubicBezTo>
                    <a:pt x="1102" y="1835"/>
                    <a:pt x="1127" y="1836"/>
                    <a:pt x="1152" y="1836"/>
                  </a:cubicBezTo>
                  <a:cubicBezTo>
                    <a:pt x="1278" y="1836"/>
                    <a:pt x="1401" y="1797"/>
                    <a:pt x="1511" y="1718"/>
                  </a:cubicBezTo>
                  <a:cubicBezTo>
                    <a:pt x="1586" y="1662"/>
                    <a:pt x="1662" y="1586"/>
                    <a:pt x="1718" y="1492"/>
                  </a:cubicBezTo>
                  <a:cubicBezTo>
                    <a:pt x="1775" y="1397"/>
                    <a:pt x="1813" y="1284"/>
                    <a:pt x="1832" y="1171"/>
                  </a:cubicBezTo>
                  <a:cubicBezTo>
                    <a:pt x="1851" y="1057"/>
                    <a:pt x="1851" y="925"/>
                    <a:pt x="1832" y="812"/>
                  </a:cubicBezTo>
                  <a:cubicBezTo>
                    <a:pt x="1794" y="680"/>
                    <a:pt x="1756" y="567"/>
                    <a:pt x="1700" y="453"/>
                  </a:cubicBezTo>
                  <a:cubicBezTo>
                    <a:pt x="1662" y="397"/>
                    <a:pt x="1624" y="359"/>
                    <a:pt x="1567" y="302"/>
                  </a:cubicBezTo>
                  <a:cubicBezTo>
                    <a:pt x="1530" y="265"/>
                    <a:pt x="1492" y="208"/>
                    <a:pt x="1435" y="170"/>
                  </a:cubicBezTo>
                  <a:cubicBezTo>
                    <a:pt x="1322" y="114"/>
                    <a:pt x="1209" y="57"/>
                    <a:pt x="1096" y="19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6238775" y="2621291"/>
              <a:ext cx="176975" cy="103450"/>
            </a:xfrm>
            <a:custGeom>
              <a:avLst/>
              <a:gdLst/>
              <a:ahLst/>
              <a:cxnLst/>
              <a:rect l="l" t="t" r="r" b="b"/>
              <a:pathLst>
                <a:path w="7079" h="4138" extrusionOk="0">
                  <a:moveTo>
                    <a:pt x="7079" y="1"/>
                  </a:moveTo>
                  <a:cubicBezTo>
                    <a:pt x="6267" y="246"/>
                    <a:pt x="0" y="1567"/>
                    <a:pt x="0" y="1567"/>
                  </a:cubicBezTo>
                  <a:cubicBezTo>
                    <a:pt x="473" y="2480"/>
                    <a:pt x="2168" y="4137"/>
                    <a:pt x="3995" y="4137"/>
                  </a:cubicBezTo>
                  <a:cubicBezTo>
                    <a:pt x="4285" y="4137"/>
                    <a:pt x="4578" y="4096"/>
                    <a:pt x="4870" y="4003"/>
                  </a:cubicBezTo>
                  <a:cubicBezTo>
                    <a:pt x="7022" y="3342"/>
                    <a:pt x="7079" y="1"/>
                    <a:pt x="7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6266600" y="2687916"/>
              <a:ext cx="98675" cy="37200"/>
            </a:xfrm>
            <a:custGeom>
              <a:avLst/>
              <a:gdLst/>
              <a:ahLst/>
              <a:cxnLst/>
              <a:rect l="l" t="t" r="r" b="b"/>
              <a:pathLst>
                <a:path w="3947" h="1488" extrusionOk="0">
                  <a:moveTo>
                    <a:pt x="1525" y="0"/>
                  </a:moveTo>
                  <a:cubicBezTo>
                    <a:pt x="985" y="0"/>
                    <a:pt x="453" y="108"/>
                    <a:pt x="1" y="243"/>
                  </a:cubicBezTo>
                  <a:cubicBezTo>
                    <a:pt x="778" y="900"/>
                    <a:pt x="1816" y="1487"/>
                    <a:pt x="2908" y="1487"/>
                  </a:cubicBezTo>
                  <a:cubicBezTo>
                    <a:pt x="3195" y="1487"/>
                    <a:pt x="3486" y="1447"/>
                    <a:pt x="3776" y="1356"/>
                  </a:cubicBezTo>
                  <a:cubicBezTo>
                    <a:pt x="3833" y="1338"/>
                    <a:pt x="3889" y="1319"/>
                    <a:pt x="3946" y="1281"/>
                  </a:cubicBezTo>
                  <a:cubicBezTo>
                    <a:pt x="3344" y="301"/>
                    <a:pt x="242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6128800" y="2640591"/>
              <a:ext cx="73150" cy="51500"/>
            </a:xfrm>
            <a:custGeom>
              <a:avLst/>
              <a:gdLst/>
              <a:ahLst/>
              <a:cxnLst/>
              <a:rect l="l" t="t" r="r" b="b"/>
              <a:pathLst>
                <a:path w="2926" h="2060" extrusionOk="0">
                  <a:moveTo>
                    <a:pt x="1855" y="0"/>
                  </a:moveTo>
                  <a:cubicBezTo>
                    <a:pt x="1034" y="0"/>
                    <a:pt x="0" y="673"/>
                    <a:pt x="133" y="1362"/>
                  </a:cubicBezTo>
                  <a:cubicBezTo>
                    <a:pt x="221" y="1826"/>
                    <a:pt x="753" y="2059"/>
                    <a:pt x="1320" y="2059"/>
                  </a:cubicBezTo>
                  <a:cubicBezTo>
                    <a:pt x="2091" y="2059"/>
                    <a:pt x="2925" y="1628"/>
                    <a:pt x="2795" y="758"/>
                  </a:cubicBezTo>
                  <a:cubicBezTo>
                    <a:pt x="2713" y="214"/>
                    <a:pt x="2318" y="0"/>
                    <a:pt x="1855" y="0"/>
                  </a:cubicBezTo>
                  <a:close/>
                </a:path>
              </a:pathLst>
            </a:custGeom>
            <a:solidFill>
              <a:srgbClr val="D65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6436100" y="2574316"/>
              <a:ext cx="53200" cy="35100"/>
            </a:xfrm>
            <a:custGeom>
              <a:avLst/>
              <a:gdLst/>
              <a:ahLst/>
              <a:cxnLst/>
              <a:rect l="l" t="t" r="r" b="b"/>
              <a:pathLst>
                <a:path w="2128" h="1404" extrusionOk="0">
                  <a:moveTo>
                    <a:pt x="1261" y="1"/>
                  </a:moveTo>
                  <a:cubicBezTo>
                    <a:pt x="674" y="1"/>
                    <a:pt x="0" y="452"/>
                    <a:pt x="262" y="1106"/>
                  </a:cubicBezTo>
                  <a:cubicBezTo>
                    <a:pt x="341" y="1300"/>
                    <a:pt x="641" y="1403"/>
                    <a:pt x="972" y="1403"/>
                  </a:cubicBezTo>
                  <a:cubicBezTo>
                    <a:pt x="1510" y="1403"/>
                    <a:pt x="2127" y="1129"/>
                    <a:pt x="1998" y="521"/>
                  </a:cubicBezTo>
                  <a:cubicBezTo>
                    <a:pt x="1922" y="157"/>
                    <a:pt x="1606" y="1"/>
                    <a:pt x="1261" y="1"/>
                  </a:cubicBezTo>
                  <a:close/>
                </a:path>
              </a:pathLst>
            </a:custGeom>
            <a:solidFill>
              <a:srgbClr val="D65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6138725" y="2448841"/>
              <a:ext cx="56175" cy="37500"/>
            </a:xfrm>
            <a:custGeom>
              <a:avLst/>
              <a:gdLst/>
              <a:ahLst/>
              <a:cxnLst/>
              <a:rect l="l" t="t" r="r" b="b"/>
              <a:pathLst>
                <a:path w="2247" h="1500" extrusionOk="0">
                  <a:moveTo>
                    <a:pt x="1862" y="1"/>
                  </a:moveTo>
                  <a:cubicBezTo>
                    <a:pt x="1832" y="1"/>
                    <a:pt x="1802" y="3"/>
                    <a:pt x="1775" y="9"/>
                  </a:cubicBezTo>
                  <a:cubicBezTo>
                    <a:pt x="1699" y="9"/>
                    <a:pt x="1624" y="28"/>
                    <a:pt x="1548" y="28"/>
                  </a:cubicBezTo>
                  <a:cubicBezTo>
                    <a:pt x="1454" y="28"/>
                    <a:pt x="1378" y="46"/>
                    <a:pt x="1303" y="84"/>
                  </a:cubicBezTo>
                  <a:cubicBezTo>
                    <a:pt x="1227" y="103"/>
                    <a:pt x="1133" y="141"/>
                    <a:pt x="1057" y="179"/>
                  </a:cubicBezTo>
                  <a:lnTo>
                    <a:pt x="812" y="311"/>
                  </a:lnTo>
                  <a:lnTo>
                    <a:pt x="604" y="481"/>
                  </a:lnTo>
                  <a:cubicBezTo>
                    <a:pt x="529" y="537"/>
                    <a:pt x="453" y="594"/>
                    <a:pt x="397" y="669"/>
                  </a:cubicBezTo>
                  <a:cubicBezTo>
                    <a:pt x="340" y="726"/>
                    <a:pt x="283" y="783"/>
                    <a:pt x="246" y="858"/>
                  </a:cubicBezTo>
                  <a:cubicBezTo>
                    <a:pt x="208" y="934"/>
                    <a:pt x="170" y="1009"/>
                    <a:pt x="132" y="1066"/>
                  </a:cubicBezTo>
                  <a:cubicBezTo>
                    <a:pt x="95" y="1160"/>
                    <a:pt x="57" y="1273"/>
                    <a:pt x="38" y="1387"/>
                  </a:cubicBezTo>
                  <a:lnTo>
                    <a:pt x="0" y="1500"/>
                  </a:lnTo>
                  <a:lnTo>
                    <a:pt x="0" y="1500"/>
                  </a:lnTo>
                  <a:lnTo>
                    <a:pt x="95" y="1406"/>
                  </a:lnTo>
                  <a:cubicBezTo>
                    <a:pt x="151" y="1349"/>
                    <a:pt x="208" y="1255"/>
                    <a:pt x="302" y="1179"/>
                  </a:cubicBezTo>
                  <a:cubicBezTo>
                    <a:pt x="359" y="1122"/>
                    <a:pt x="397" y="1085"/>
                    <a:pt x="453" y="1028"/>
                  </a:cubicBezTo>
                  <a:cubicBezTo>
                    <a:pt x="491" y="971"/>
                    <a:pt x="567" y="934"/>
                    <a:pt x="623" y="877"/>
                  </a:cubicBezTo>
                  <a:cubicBezTo>
                    <a:pt x="680" y="820"/>
                    <a:pt x="736" y="783"/>
                    <a:pt x="812" y="726"/>
                  </a:cubicBezTo>
                  <a:lnTo>
                    <a:pt x="1001" y="594"/>
                  </a:lnTo>
                  <a:lnTo>
                    <a:pt x="1208" y="462"/>
                  </a:lnTo>
                  <a:cubicBezTo>
                    <a:pt x="1284" y="424"/>
                    <a:pt x="1359" y="386"/>
                    <a:pt x="1435" y="348"/>
                  </a:cubicBezTo>
                  <a:cubicBezTo>
                    <a:pt x="1492" y="330"/>
                    <a:pt x="1567" y="292"/>
                    <a:pt x="1624" y="273"/>
                  </a:cubicBezTo>
                  <a:cubicBezTo>
                    <a:pt x="1699" y="235"/>
                    <a:pt x="1756" y="216"/>
                    <a:pt x="1812" y="197"/>
                  </a:cubicBezTo>
                  <a:cubicBezTo>
                    <a:pt x="1945" y="141"/>
                    <a:pt x="2039" y="122"/>
                    <a:pt x="2114" y="103"/>
                  </a:cubicBezTo>
                  <a:lnTo>
                    <a:pt x="2247" y="65"/>
                  </a:lnTo>
                  <a:lnTo>
                    <a:pt x="2096" y="28"/>
                  </a:lnTo>
                  <a:cubicBezTo>
                    <a:pt x="2016" y="14"/>
                    <a:pt x="1935" y="1"/>
                    <a:pt x="1862" y="1"/>
                  </a:cubicBezTo>
                  <a:close/>
                </a:path>
              </a:pathLst>
            </a:custGeom>
            <a:solidFill>
              <a:srgbClr val="4F1D12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6315225" y="2414116"/>
              <a:ext cx="59950" cy="9475"/>
            </a:xfrm>
            <a:custGeom>
              <a:avLst/>
              <a:gdLst/>
              <a:ahLst/>
              <a:cxnLst/>
              <a:rect l="l" t="t" r="r" b="b"/>
              <a:pathLst>
                <a:path w="2398" h="379" extrusionOk="0">
                  <a:moveTo>
                    <a:pt x="1171" y="1"/>
                  </a:moveTo>
                  <a:lnTo>
                    <a:pt x="944" y="20"/>
                  </a:lnTo>
                  <a:lnTo>
                    <a:pt x="717" y="57"/>
                  </a:lnTo>
                  <a:cubicBezTo>
                    <a:pt x="642" y="76"/>
                    <a:pt x="585" y="95"/>
                    <a:pt x="510" y="114"/>
                  </a:cubicBezTo>
                  <a:cubicBezTo>
                    <a:pt x="453" y="152"/>
                    <a:pt x="397" y="171"/>
                    <a:pt x="340" y="190"/>
                  </a:cubicBezTo>
                  <a:cubicBezTo>
                    <a:pt x="208" y="246"/>
                    <a:pt x="95" y="303"/>
                    <a:pt x="0" y="378"/>
                  </a:cubicBezTo>
                  <a:cubicBezTo>
                    <a:pt x="132" y="378"/>
                    <a:pt x="264" y="378"/>
                    <a:pt x="397" y="359"/>
                  </a:cubicBezTo>
                  <a:cubicBezTo>
                    <a:pt x="453" y="341"/>
                    <a:pt x="510" y="341"/>
                    <a:pt x="566" y="341"/>
                  </a:cubicBezTo>
                  <a:lnTo>
                    <a:pt x="982" y="341"/>
                  </a:lnTo>
                  <a:lnTo>
                    <a:pt x="1189" y="322"/>
                  </a:lnTo>
                  <a:lnTo>
                    <a:pt x="2284" y="322"/>
                  </a:lnTo>
                  <a:lnTo>
                    <a:pt x="2397" y="303"/>
                  </a:lnTo>
                  <a:lnTo>
                    <a:pt x="2303" y="246"/>
                  </a:lnTo>
                  <a:cubicBezTo>
                    <a:pt x="2209" y="208"/>
                    <a:pt x="2133" y="171"/>
                    <a:pt x="2039" y="133"/>
                  </a:cubicBezTo>
                  <a:cubicBezTo>
                    <a:pt x="1982" y="114"/>
                    <a:pt x="1926" y="95"/>
                    <a:pt x="1850" y="57"/>
                  </a:cubicBezTo>
                  <a:cubicBezTo>
                    <a:pt x="1793" y="39"/>
                    <a:pt x="1718" y="39"/>
                    <a:pt x="1642" y="39"/>
                  </a:cubicBezTo>
                  <a:cubicBezTo>
                    <a:pt x="1567" y="20"/>
                    <a:pt x="1491" y="1"/>
                    <a:pt x="1416" y="1"/>
                  </a:cubicBezTo>
                  <a:close/>
                </a:path>
              </a:pathLst>
            </a:custGeom>
            <a:solidFill>
              <a:srgbClr val="4F1D12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6362875" y="2509916"/>
              <a:ext cx="8525" cy="12300"/>
            </a:xfrm>
            <a:custGeom>
              <a:avLst/>
              <a:gdLst/>
              <a:ahLst/>
              <a:cxnLst/>
              <a:rect l="l" t="t" r="r" b="b"/>
              <a:pathLst>
                <a:path w="341" h="492" extrusionOk="0">
                  <a:moveTo>
                    <a:pt x="227" y="1"/>
                  </a:moveTo>
                  <a:lnTo>
                    <a:pt x="189" y="20"/>
                  </a:lnTo>
                  <a:cubicBezTo>
                    <a:pt x="171" y="39"/>
                    <a:pt x="133" y="57"/>
                    <a:pt x="114" y="76"/>
                  </a:cubicBezTo>
                  <a:cubicBezTo>
                    <a:pt x="114" y="76"/>
                    <a:pt x="95" y="95"/>
                    <a:pt x="95" y="95"/>
                  </a:cubicBezTo>
                  <a:cubicBezTo>
                    <a:pt x="76" y="114"/>
                    <a:pt x="57" y="114"/>
                    <a:pt x="57" y="133"/>
                  </a:cubicBezTo>
                  <a:cubicBezTo>
                    <a:pt x="38" y="133"/>
                    <a:pt x="38" y="152"/>
                    <a:pt x="38" y="171"/>
                  </a:cubicBezTo>
                  <a:lnTo>
                    <a:pt x="20" y="190"/>
                  </a:lnTo>
                  <a:lnTo>
                    <a:pt x="1" y="227"/>
                  </a:lnTo>
                  <a:lnTo>
                    <a:pt x="1" y="265"/>
                  </a:lnTo>
                  <a:lnTo>
                    <a:pt x="1" y="322"/>
                  </a:lnTo>
                  <a:cubicBezTo>
                    <a:pt x="1" y="322"/>
                    <a:pt x="1" y="341"/>
                    <a:pt x="1" y="359"/>
                  </a:cubicBezTo>
                  <a:cubicBezTo>
                    <a:pt x="1" y="397"/>
                    <a:pt x="1" y="435"/>
                    <a:pt x="20" y="492"/>
                  </a:cubicBezTo>
                  <a:lnTo>
                    <a:pt x="133" y="492"/>
                  </a:lnTo>
                  <a:cubicBezTo>
                    <a:pt x="152" y="473"/>
                    <a:pt x="171" y="473"/>
                    <a:pt x="189" y="473"/>
                  </a:cubicBezTo>
                  <a:cubicBezTo>
                    <a:pt x="208" y="454"/>
                    <a:pt x="227" y="454"/>
                    <a:pt x="246" y="435"/>
                  </a:cubicBezTo>
                  <a:lnTo>
                    <a:pt x="284" y="397"/>
                  </a:lnTo>
                  <a:lnTo>
                    <a:pt x="322" y="341"/>
                  </a:lnTo>
                  <a:lnTo>
                    <a:pt x="340" y="284"/>
                  </a:lnTo>
                  <a:cubicBezTo>
                    <a:pt x="340" y="265"/>
                    <a:pt x="340" y="227"/>
                    <a:pt x="340" y="208"/>
                  </a:cubicBezTo>
                  <a:cubicBezTo>
                    <a:pt x="340" y="190"/>
                    <a:pt x="340" y="171"/>
                    <a:pt x="340" y="152"/>
                  </a:cubicBezTo>
                  <a:cubicBezTo>
                    <a:pt x="340" y="133"/>
                    <a:pt x="322" y="114"/>
                    <a:pt x="322" y="95"/>
                  </a:cubicBezTo>
                  <a:cubicBezTo>
                    <a:pt x="303" y="76"/>
                    <a:pt x="284" y="39"/>
                    <a:pt x="265" y="20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6372325" y="2519366"/>
              <a:ext cx="10400" cy="9450"/>
            </a:xfrm>
            <a:custGeom>
              <a:avLst/>
              <a:gdLst/>
              <a:ahLst/>
              <a:cxnLst/>
              <a:rect l="l" t="t" r="r" b="b"/>
              <a:pathLst>
                <a:path w="416" h="378" extrusionOk="0">
                  <a:moveTo>
                    <a:pt x="246" y="0"/>
                  </a:moveTo>
                  <a:lnTo>
                    <a:pt x="208" y="19"/>
                  </a:lnTo>
                  <a:cubicBezTo>
                    <a:pt x="189" y="19"/>
                    <a:pt x="170" y="19"/>
                    <a:pt x="151" y="38"/>
                  </a:cubicBezTo>
                  <a:cubicBezTo>
                    <a:pt x="151" y="38"/>
                    <a:pt x="132" y="38"/>
                    <a:pt x="132" y="57"/>
                  </a:cubicBezTo>
                  <a:lnTo>
                    <a:pt x="95" y="76"/>
                  </a:lnTo>
                  <a:lnTo>
                    <a:pt x="76" y="114"/>
                  </a:lnTo>
                  <a:lnTo>
                    <a:pt x="57" y="132"/>
                  </a:lnTo>
                  <a:cubicBezTo>
                    <a:pt x="38" y="151"/>
                    <a:pt x="38" y="189"/>
                    <a:pt x="38" y="189"/>
                  </a:cubicBezTo>
                  <a:cubicBezTo>
                    <a:pt x="38" y="189"/>
                    <a:pt x="38" y="208"/>
                    <a:pt x="19" y="227"/>
                  </a:cubicBezTo>
                  <a:cubicBezTo>
                    <a:pt x="19" y="265"/>
                    <a:pt x="19" y="302"/>
                    <a:pt x="0" y="340"/>
                  </a:cubicBezTo>
                  <a:cubicBezTo>
                    <a:pt x="38" y="359"/>
                    <a:pt x="76" y="378"/>
                    <a:pt x="132" y="378"/>
                  </a:cubicBezTo>
                  <a:lnTo>
                    <a:pt x="227" y="378"/>
                  </a:lnTo>
                  <a:lnTo>
                    <a:pt x="283" y="359"/>
                  </a:lnTo>
                  <a:lnTo>
                    <a:pt x="340" y="321"/>
                  </a:lnTo>
                  <a:lnTo>
                    <a:pt x="378" y="283"/>
                  </a:lnTo>
                  <a:cubicBezTo>
                    <a:pt x="378" y="265"/>
                    <a:pt x="397" y="246"/>
                    <a:pt x="397" y="227"/>
                  </a:cubicBezTo>
                  <a:cubicBezTo>
                    <a:pt x="397" y="208"/>
                    <a:pt x="416" y="189"/>
                    <a:pt x="416" y="170"/>
                  </a:cubicBezTo>
                  <a:cubicBezTo>
                    <a:pt x="416" y="151"/>
                    <a:pt x="416" y="132"/>
                    <a:pt x="416" y="114"/>
                  </a:cubicBezTo>
                  <a:cubicBezTo>
                    <a:pt x="416" y="95"/>
                    <a:pt x="397" y="57"/>
                    <a:pt x="378" y="38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6204325" y="2542491"/>
              <a:ext cx="10400" cy="14650"/>
            </a:xfrm>
            <a:custGeom>
              <a:avLst/>
              <a:gdLst/>
              <a:ahLst/>
              <a:cxnLst/>
              <a:rect l="l" t="t" r="r" b="b"/>
              <a:pathLst>
                <a:path w="416" h="586" extrusionOk="0">
                  <a:moveTo>
                    <a:pt x="340" y="0"/>
                  </a:moveTo>
                  <a:lnTo>
                    <a:pt x="302" y="19"/>
                  </a:lnTo>
                  <a:cubicBezTo>
                    <a:pt x="264" y="38"/>
                    <a:pt x="227" y="57"/>
                    <a:pt x="208" y="76"/>
                  </a:cubicBezTo>
                  <a:cubicBezTo>
                    <a:pt x="189" y="76"/>
                    <a:pt x="189" y="95"/>
                    <a:pt x="170" y="114"/>
                  </a:cubicBezTo>
                  <a:cubicBezTo>
                    <a:pt x="151" y="114"/>
                    <a:pt x="151" y="132"/>
                    <a:pt x="132" y="151"/>
                  </a:cubicBezTo>
                  <a:cubicBezTo>
                    <a:pt x="113" y="151"/>
                    <a:pt x="113" y="170"/>
                    <a:pt x="95" y="189"/>
                  </a:cubicBezTo>
                  <a:lnTo>
                    <a:pt x="76" y="246"/>
                  </a:lnTo>
                  <a:lnTo>
                    <a:pt x="38" y="283"/>
                  </a:lnTo>
                  <a:lnTo>
                    <a:pt x="19" y="340"/>
                  </a:lnTo>
                  <a:cubicBezTo>
                    <a:pt x="19" y="359"/>
                    <a:pt x="19" y="378"/>
                    <a:pt x="19" y="397"/>
                  </a:cubicBezTo>
                  <a:cubicBezTo>
                    <a:pt x="0" y="416"/>
                    <a:pt x="0" y="416"/>
                    <a:pt x="0" y="434"/>
                  </a:cubicBezTo>
                  <a:cubicBezTo>
                    <a:pt x="0" y="491"/>
                    <a:pt x="0" y="529"/>
                    <a:pt x="0" y="585"/>
                  </a:cubicBezTo>
                  <a:lnTo>
                    <a:pt x="151" y="585"/>
                  </a:lnTo>
                  <a:cubicBezTo>
                    <a:pt x="170" y="567"/>
                    <a:pt x="189" y="567"/>
                    <a:pt x="208" y="567"/>
                  </a:cubicBezTo>
                  <a:cubicBezTo>
                    <a:pt x="227" y="548"/>
                    <a:pt x="246" y="529"/>
                    <a:pt x="264" y="510"/>
                  </a:cubicBezTo>
                  <a:lnTo>
                    <a:pt x="321" y="472"/>
                  </a:lnTo>
                  <a:lnTo>
                    <a:pt x="378" y="416"/>
                  </a:lnTo>
                  <a:lnTo>
                    <a:pt x="397" y="340"/>
                  </a:lnTo>
                  <a:cubicBezTo>
                    <a:pt x="397" y="321"/>
                    <a:pt x="415" y="283"/>
                    <a:pt x="415" y="265"/>
                  </a:cubicBezTo>
                  <a:cubicBezTo>
                    <a:pt x="415" y="246"/>
                    <a:pt x="415" y="227"/>
                    <a:pt x="415" y="189"/>
                  </a:cubicBezTo>
                  <a:cubicBezTo>
                    <a:pt x="415" y="170"/>
                    <a:pt x="415" y="151"/>
                    <a:pt x="397" y="132"/>
                  </a:cubicBezTo>
                  <a:cubicBezTo>
                    <a:pt x="397" y="95"/>
                    <a:pt x="378" y="57"/>
                    <a:pt x="359" y="38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6212800" y="2555216"/>
              <a:ext cx="11350" cy="9475"/>
            </a:xfrm>
            <a:custGeom>
              <a:avLst/>
              <a:gdLst/>
              <a:ahLst/>
              <a:cxnLst/>
              <a:rect l="l" t="t" r="r" b="b"/>
              <a:pathLst>
                <a:path w="454" h="379" extrusionOk="0">
                  <a:moveTo>
                    <a:pt x="227" y="1"/>
                  </a:moveTo>
                  <a:cubicBezTo>
                    <a:pt x="209" y="1"/>
                    <a:pt x="190" y="20"/>
                    <a:pt x="190" y="20"/>
                  </a:cubicBezTo>
                  <a:lnTo>
                    <a:pt x="152" y="39"/>
                  </a:lnTo>
                  <a:lnTo>
                    <a:pt x="133" y="76"/>
                  </a:lnTo>
                  <a:lnTo>
                    <a:pt x="95" y="95"/>
                  </a:lnTo>
                  <a:cubicBezTo>
                    <a:pt x="95" y="114"/>
                    <a:pt x="76" y="133"/>
                    <a:pt x="76" y="133"/>
                  </a:cubicBezTo>
                  <a:cubicBezTo>
                    <a:pt x="58" y="152"/>
                    <a:pt x="58" y="171"/>
                    <a:pt x="58" y="171"/>
                  </a:cubicBezTo>
                  <a:cubicBezTo>
                    <a:pt x="39" y="209"/>
                    <a:pt x="20" y="246"/>
                    <a:pt x="1" y="303"/>
                  </a:cubicBezTo>
                  <a:cubicBezTo>
                    <a:pt x="39" y="322"/>
                    <a:pt x="76" y="360"/>
                    <a:pt x="114" y="378"/>
                  </a:cubicBezTo>
                  <a:lnTo>
                    <a:pt x="227" y="378"/>
                  </a:lnTo>
                  <a:lnTo>
                    <a:pt x="284" y="360"/>
                  </a:lnTo>
                  <a:lnTo>
                    <a:pt x="341" y="341"/>
                  </a:lnTo>
                  <a:lnTo>
                    <a:pt x="397" y="303"/>
                  </a:lnTo>
                  <a:cubicBezTo>
                    <a:pt x="397" y="284"/>
                    <a:pt x="416" y="265"/>
                    <a:pt x="435" y="246"/>
                  </a:cubicBezTo>
                  <a:cubicBezTo>
                    <a:pt x="435" y="227"/>
                    <a:pt x="454" y="209"/>
                    <a:pt x="454" y="190"/>
                  </a:cubicBezTo>
                  <a:cubicBezTo>
                    <a:pt x="454" y="171"/>
                    <a:pt x="454" y="152"/>
                    <a:pt x="454" y="133"/>
                  </a:cubicBezTo>
                  <a:cubicBezTo>
                    <a:pt x="454" y="114"/>
                    <a:pt x="454" y="76"/>
                    <a:pt x="454" y="39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6010825" y="2610816"/>
              <a:ext cx="69875" cy="65550"/>
            </a:xfrm>
            <a:custGeom>
              <a:avLst/>
              <a:gdLst/>
              <a:ahLst/>
              <a:cxnLst/>
              <a:rect l="l" t="t" r="r" b="b"/>
              <a:pathLst>
                <a:path w="2795" h="2622" extrusionOk="0">
                  <a:moveTo>
                    <a:pt x="1203" y="1"/>
                  </a:moveTo>
                  <a:cubicBezTo>
                    <a:pt x="1019" y="1"/>
                    <a:pt x="826" y="54"/>
                    <a:pt x="661" y="137"/>
                  </a:cubicBezTo>
                  <a:cubicBezTo>
                    <a:pt x="246" y="344"/>
                    <a:pt x="1" y="816"/>
                    <a:pt x="114" y="1288"/>
                  </a:cubicBezTo>
                  <a:lnTo>
                    <a:pt x="152" y="1401"/>
                  </a:lnTo>
                  <a:lnTo>
                    <a:pt x="190" y="1496"/>
                  </a:lnTo>
                  <a:lnTo>
                    <a:pt x="227" y="1552"/>
                  </a:lnTo>
                  <a:lnTo>
                    <a:pt x="208" y="1477"/>
                  </a:lnTo>
                  <a:lnTo>
                    <a:pt x="171" y="1401"/>
                  </a:lnTo>
                  <a:lnTo>
                    <a:pt x="171" y="1269"/>
                  </a:lnTo>
                  <a:cubicBezTo>
                    <a:pt x="171" y="1024"/>
                    <a:pt x="246" y="797"/>
                    <a:pt x="416" y="608"/>
                  </a:cubicBezTo>
                  <a:cubicBezTo>
                    <a:pt x="510" y="514"/>
                    <a:pt x="624" y="420"/>
                    <a:pt x="756" y="382"/>
                  </a:cubicBezTo>
                  <a:cubicBezTo>
                    <a:pt x="883" y="339"/>
                    <a:pt x="1011" y="318"/>
                    <a:pt x="1138" y="318"/>
                  </a:cubicBezTo>
                  <a:cubicBezTo>
                    <a:pt x="1181" y="318"/>
                    <a:pt x="1223" y="321"/>
                    <a:pt x="1265" y="325"/>
                  </a:cubicBezTo>
                  <a:cubicBezTo>
                    <a:pt x="1435" y="344"/>
                    <a:pt x="1605" y="401"/>
                    <a:pt x="1756" y="495"/>
                  </a:cubicBezTo>
                  <a:cubicBezTo>
                    <a:pt x="1907" y="590"/>
                    <a:pt x="2039" y="722"/>
                    <a:pt x="2153" y="873"/>
                  </a:cubicBezTo>
                  <a:cubicBezTo>
                    <a:pt x="2209" y="948"/>
                    <a:pt x="2247" y="1043"/>
                    <a:pt x="2304" y="1118"/>
                  </a:cubicBezTo>
                  <a:lnTo>
                    <a:pt x="2323" y="1175"/>
                  </a:lnTo>
                  <a:lnTo>
                    <a:pt x="2228" y="1194"/>
                  </a:lnTo>
                  <a:lnTo>
                    <a:pt x="2058" y="1213"/>
                  </a:lnTo>
                  <a:lnTo>
                    <a:pt x="1907" y="1288"/>
                  </a:lnTo>
                  <a:cubicBezTo>
                    <a:pt x="1700" y="1364"/>
                    <a:pt x="1530" y="1515"/>
                    <a:pt x="1416" y="1703"/>
                  </a:cubicBezTo>
                  <a:cubicBezTo>
                    <a:pt x="1360" y="1798"/>
                    <a:pt x="1322" y="1892"/>
                    <a:pt x="1303" y="2005"/>
                  </a:cubicBezTo>
                  <a:cubicBezTo>
                    <a:pt x="1303" y="2100"/>
                    <a:pt x="1322" y="2194"/>
                    <a:pt x="1360" y="2288"/>
                  </a:cubicBezTo>
                  <a:cubicBezTo>
                    <a:pt x="1454" y="2439"/>
                    <a:pt x="1586" y="2553"/>
                    <a:pt x="1756" y="2591"/>
                  </a:cubicBezTo>
                  <a:cubicBezTo>
                    <a:pt x="1823" y="2613"/>
                    <a:pt x="1889" y="2622"/>
                    <a:pt x="1955" y="2622"/>
                  </a:cubicBezTo>
                  <a:cubicBezTo>
                    <a:pt x="2002" y="2622"/>
                    <a:pt x="2049" y="2617"/>
                    <a:pt x="2096" y="2609"/>
                  </a:cubicBezTo>
                  <a:cubicBezTo>
                    <a:pt x="2172" y="2591"/>
                    <a:pt x="2247" y="2572"/>
                    <a:pt x="2323" y="2553"/>
                  </a:cubicBezTo>
                  <a:lnTo>
                    <a:pt x="2379" y="2534"/>
                  </a:lnTo>
                  <a:lnTo>
                    <a:pt x="2096" y="2534"/>
                  </a:lnTo>
                  <a:cubicBezTo>
                    <a:pt x="2002" y="2515"/>
                    <a:pt x="1888" y="2496"/>
                    <a:pt x="1794" y="2458"/>
                  </a:cubicBezTo>
                  <a:cubicBezTo>
                    <a:pt x="1700" y="2402"/>
                    <a:pt x="1605" y="2307"/>
                    <a:pt x="1567" y="2194"/>
                  </a:cubicBezTo>
                  <a:cubicBezTo>
                    <a:pt x="1530" y="2062"/>
                    <a:pt x="1549" y="1930"/>
                    <a:pt x="1643" y="1835"/>
                  </a:cubicBezTo>
                  <a:cubicBezTo>
                    <a:pt x="1737" y="1703"/>
                    <a:pt x="1888" y="1609"/>
                    <a:pt x="2039" y="1552"/>
                  </a:cubicBezTo>
                  <a:lnTo>
                    <a:pt x="2153" y="1515"/>
                  </a:lnTo>
                  <a:lnTo>
                    <a:pt x="2285" y="1496"/>
                  </a:lnTo>
                  <a:lnTo>
                    <a:pt x="2757" y="1496"/>
                  </a:lnTo>
                  <a:cubicBezTo>
                    <a:pt x="2769" y="1496"/>
                    <a:pt x="2782" y="1504"/>
                    <a:pt x="2789" y="1504"/>
                  </a:cubicBezTo>
                  <a:cubicBezTo>
                    <a:pt x="2792" y="1504"/>
                    <a:pt x="2794" y="1502"/>
                    <a:pt x="2794" y="1496"/>
                  </a:cubicBezTo>
                  <a:lnTo>
                    <a:pt x="2700" y="1213"/>
                  </a:lnTo>
                  <a:cubicBezTo>
                    <a:pt x="2681" y="1156"/>
                    <a:pt x="2662" y="1099"/>
                    <a:pt x="2643" y="1062"/>
                  </a:cubicBezTo>
                  <a:lnTo>
                    <a:pt x="2606" y="967"/>
                  </a:lnTo>
                  <a:cubicBezTo>
                    <a:pt x="2568" y="854"/>
                    <a:pt x="2511" y="759"/>
                    <a:pt x="2436" y="665"/>
                  </a:cubicBezTo>
                  <a:cubicBezTo>
                    <a:pt x="2304" y="476"/>
                    <a:pt x="2134" y="306"/>
                    <a:pt x="1926" y="193"/>
                  </a:cubicBezTo>
                  <a:cubicBezTo>
                    <a:pt x="1737" y="80"/>
                    <a:pt x="1511" y="23"/>
                    <a:pt x="1284" y="4"/>
                  </a:cubicBezTo>
                  <a:cubicBezTo>
                    <a:pt x="1258" y="2"/>
                    <a:pt x="1230" y="1"/>
                    <a:pt x="1203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6985800" y="2701041"/>
              <a:ext cx="617500" cy="140500"/>
            </a:xfrm>
            <a:custGeom>
              <a:avLst/>
              <a:gdLst/>
              <a:ahLst/>
              <a:cxnLst/>
              <a:rect l="l" t="t" r="r" b="b"/>
              <a:pathLst>
                <a:path w="24700" h="5620" extrusionOk="0">
                  <a:moveTo>
                    <a:pt x="10059" y="0"/>
                  </a:moveTo>
                  <a:cubicBezTo>
                    <a:pt x="9716" y="0"/>
                    <a:pt x="9470" y="28"/>
                    <a:pt x="9383" y="95"/>
                  </a:cubicBezTo>
                  <a:cubicBezTo>
                    <a:pt x="9275" y="174"/>
                    <a:pt x="8932" y="198"/>
                    <a:pt x="8454" y="198"/>
                  </a:cubicBezTo>
                  <a:cubicBezTo>
                    <a:pt x="7689" y="198"/>
                    <a:pt x="6580" y="136"/>
                    <a:pt x="5543" y="136"/>
                  </a:cubicBezTo>
                  <a:cubicBezTo>
                    <a:pt x="4275" y="136"/>
                    <a:pt x="3116" y="229"/>
                    <a:pt x="2832" y="643"/>
                  </a:cubicBezTo>
                  <a:cubicBezTo>
                    <a:pt x="2191" y="1586"/>
                    <a:pt x="1" y="5060"/>
                    <a:pt x="1" y="5060"/>
                  </a:cubicBezTo>
                  <a:cubicBezTo>
                    <a:pt x="1" y="5060"/>
                    <a:pt x="8757" y="5619"/>
                    <a:pt x="15744" y="5619"/>
                  </a:cubicBezTo>
                  <a:cubicBezTo>
                    <a:pt x="20659" y="5619"/>
                    <a:pt x="24700" y="5342"/>
                    <a:pt x="24201" y="4399"/>
                  </a:cubicBezTo>
                  <a:cubicBezTo>
                    <a:pt x="22974" y="2134"/>
                    <a:pt x="15310" y="586"/>
                    <a:pt x="15310" y="586"/>
                  </a:cubicBezTo>
                  <a:cubicBezTo>
                    <a:pt x="15310" y="586"/>
                    <a:pt x="11642" y="0"/>
                    <a:pt x="100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7161350" y="2248291"/>
              <a:ext cx="467225" cy="118300"/>
            </a:xfrm>
            <a:custGeom>
              <a:avLst/>
              <a:gdLst/>
              <a:ahLst/>
              <a:cxnLst/>
              <a:rect l="l" t="t" r="r" b="b"/>
              <a:pathLst>
                <a:path w="18689" h="4732" extrusionOk="0">
                  <a:moveTo>
                    <a:pt x="482" y="0"/>
                  </a:moveTo>
                  <a:cubicBezTo>
                    <a:pt x="225" y="0"/>
                    <a:pt x="81" y="9"/>
                    <a:pt x="76" y="27"/>
                  </a:cubicBezTo>
                  <a:cubicBezTo>
                    <a:pt x="1" y="235"/>
                    <a:pt x="303" y="2254"/>
                    <a:pt x="303" y="2254"/>
                  </a:cubicBezTo>
                  <a:cubicBezTo>
                    <a:pt x="720" y="2100"/>
                    <a:pt x="1554" y="2022"/>
                    <a:pt x="2658" y="2022"/>
                  </a:cubicBezTo>
                  <a:cubicBezTo>
                    <a:pt x="6400" y="2022"/>
                    <a:pt x="13233" y="2911"/>
                    <a:pt x="17363" y="4698"/>
                  </a:cubicBezTo>
                  <a:lnTo>
                    <a:pt x="17363" y="4698"/>
                  </a:lnTo>
                  <a:cubicBezTo>
                    <a:pt x="17428" y="4335"/>
                    <a:pt x="18689" y="1122"/>
                    <a:pt x="18689" y="1122"/>
                  </a:cubicBezTo>
                  <a:cubicBezTo>
                    <a:pt x="17897" y="898"/>
                    <a:pt x="3133" y="0"/>
                    <a:pt x="482" y="0"/>
                  </a:cubicBezTo>
                  <a:close/>
                  <a:moveTo>
                    <a:pt x="17363" y="4698"/>
                  </a:moveTo>
                  <a:cubicBezTo>
                    <a:pt x="17359" y="4720"/>
                    <a:pt x="17359" y="4731"/>
                    <a:pt x="17364" y="4731"/>
                  </a:cubicBezTo>
                  <a:cubicBezTo>
                    <a:pt x="17368" y="4731"/>
                    <a:pt x="17376" y="4724"/>
                    <a:pt x="17386" y="4708"/>
                  </a:cubicBezTo>
                  <a:cubicBezTo>
                    <a:pt x="17378" y="4705"/>
                    <a:pt x="17371" y="4702"/>
                    <a:pt x="17363" y="46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7075725" y="2103741"/>
              <a:ext cx="621750" cy="178375"/>
            </a:xfrm>
            <a:custGeom>
              <a:avLst/>
              <a:gdLst/>
              <a:ahLst/>
              <a:cxnLst/>
              <a:rect l="l" t="t" r="r" b="b"/>
              <a:pathLst>
                <a:path w="24870" h="7135" extrusionOk="0">
                  <a:moveTo>
                    <a:pt x="9402" y="0"/>
                  </a:moveTo>
                  <a:cubicBezTo>
                    <a:pt x="4382" y="0"/>
                    <a:pt x="1" y="1634"/>
                    <a:pt x="104" y="3657"/>
                  </a:cubicBezTo>
                  <a:cubicBezTo>
                    <a:pt x="154" y="4820"/>
                    <a:pt x="1256" y="6071"/>
                    <a:pt x="3656" y="6071"/>
                  </a:cubicBezTo>
                  <a:cubicBezTo>
                    <a:pt x="3983" y="6071"/>
                    <a:pt x="4334" y="6048"/>
                    <a:pt x="4710" y="5998"/>
                  </a:cubicBezTo>
                  <a:cubicBezTo>
                    <a:pt x="5073" y="5947"/>
                    <a:pt x="5574" y="5925"/>
                    <a:pt x="6178" y="5925"/>
                  </a:cubicBezTo>
                  <a:cubicBezTo>
                    <a:pt x="10634" y="5925"/>
                    <a:pt x="20665" y="7134"/>
                    <a:pt x="21942" y="7134"/>
                  </a:cubicBezTo>
                  <a:cubicBezTo>
                    <a:pt x="21984" y="7134"/>
                    <a:pt x="22016" y="7133"/>
                    <a:pt x="22038" y="7130"/>
                  </a:cubicBezTo>
                  <a:cubicBezTo>
                    <a:pt x="22850" y="7055"/>
                    <a:pt x="24870" y="4790"/>
                    <a:pt x="24436" y="3355"/>
                  </a:cubicBezTo>
                  <a:cubicBezTo>
                    <a:pt x="24020" y="1939"/>
                    <a:pt x="16583" y="429"/>
                    <a:pt x="10939" y="52"/>
                  </a:cubicBezTo>
                  <a:cubicBezTo>
                    <a:pt x="10423" y="17"/>
                    <a:pt x="9909" y="0"/>
                    <a:pt x="9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7042900" y="2333191"/>
              <a:ext cx="614000" cy="356425"/>
            </a:xfrm>
            <a:custGeom>
              <a:avLst/>
              <a:gdLst/>
              <a:ahLst/>
              <a:cxnLst/>
              <a:rect l="l" t="t" r="r" b="b"/>
              <a:pathLst>
                <a:path w="24560" h="14257" extrusionOk="0">
                  <a:moveTo>
                    <a:pt x="11107" y="1"/>
                  </a:moveTo>
                  <a:cubicBezTo>
                    <a:pt x="7912" y="1"/>
                    <a:pt x="4914" y="202"/>
                    <a:pt x="3550" y="652"/>
                  </a:cubicBezTo>
                  <a:cubicBezTo>
                    <a:pt x="3550" y="652"/>
                    <a:pt x="1190" y="2955"/>
                    <a:pt x="1152" y="4993"/>
                  </a:cubicBezTo>
                  <a:cubicBezTo>
                    <a:pt x="1115" y="7032"/>
                    <a:pt x="1681" y="7164"/>
                    <a:pt x="1681" y="7164"/>
                  </a:cubicBezTo>
                  <a:cubicBezTo>
                    <a:pt x="1681" y="7164"/>
                    <a:pt x="1" y="8486"/>
                    <a:pt x="209" y="9259"/>
                  </a:cubicBezTo>
                  <a:cubicBezTo>
                    <a:pt x="355" y="9858"/>
                    <a:pt x="1020" y="9926"/>
                    <a:pt x="1314" y="9926"/>
                  </a:cubicBezTo>
                  <a:cubicBezTo>
                    <a:pt x="1400" y="9926"/>
                    <a:pt x="1454" y="9920"/>
                    <a:pt x="1454" y="9920"/>
                  </a:cubicBezTo>
                  <a:lnTo>
                    <a:pt x="1454" y="9920"/>
                  </a:lnTo>
                  <a:cubicBezTo>
                    <a:pt x="1454" y="9920"/>
                    <a:pt x="1115" y="11252"/>
                    <a:pt x="2338" y="11252"/>
                  </a:cubicBezTo>
                  <a:cubicBezTo>
                    <a:pt x="2556" y="11252"/>
                    <a:pt x="2824" y="11210"/>
                    <a:pt x="3153" y="11109"/>
                  </a:cubicBezTo>
                  <a:cubicBezTo>
                    <a:pt x="3372" y="11043"/>
                    <a:pt x="3713" y="11013"/>
                    <a:pt x="4148" y="11013"/>
                  </a:cubicBezTo>
                  <a:cubicBezTo>
                    <a:pt x="8025" y="11013"/>
                    <a:pt x="19425" y="13393"/>
                    <a:pt x="19425" y="13393"/>
                  </a:cubicBezTo>
                  <a:cubicBezTo>
                    <a:pt x="19425" y="13393"/>
                    <a:pt x="20222" y="14257"/>
                    <a:pt x="20946" y="14257"/>
                  </a:cubicBezTo>
                  <a:cubicBezTo>
                    <a:pt x="21086" y="14257"/>
                    <a:pt x="21222" y="14225"/>
                    <a:pt x="21350" y="14149"/>
                  </a:cubicBezTo>
                  <a:cubicBezTo>
                    <a:pt x="22162" y="13658"/>
                    <a:pt x="21898" y="12658"/>
                    <a:pt x="21898" y="12657"/>
                  </a:cubicBezTo>
                  <a:lnTo>
                    <a:pt x="21898" y="12657"/>
                  </a:lnTo>
                  <a:cubicBezTo>
                    <a:pt x="21898" y="12658"/>
                    <a:pt x="22503" y="13532"/>
                    <a:pt x="22987" y="13532"/>
                  </a:cubicBezTo>
                  <a:cubicBezTo>
                    <a:pt x="23076" y="13532"/>
                    <a:pt x="23162" y="13502"/>
                    <a:pt x="23238" y="13431"/>
                  </a:cubicBezTo>
                  <a:cubicBezTo>
                    <a:pt x="23748" y="12978"/>
                    <a:pt x="22200" y="9108"/>
                    <a:pt x="22200" y="9108"/>
                  </a:cubicBezTo>
                  <a:cubicBezTo>
                    <a:pt x="22200" y="9108"/>
                    <a:pt x="23351" y="7428"/>
                    <a:pt x="23616" y="6749"/>
                  </a:cubicBezTo>
                  <a:cubicBezTo>
                    <a:pt x="23861" y="6088"/>
                    <a:pt x="23181" y="4805"/>
                    <a:pt x="22898" y="4389"/>
                  </a:cubicBezTo>
                  <a:lnTo>
                    <a:pt x="22898" y="4389"/>
                  </a:lnTo>
                  <a:cubicBezTo>
                    <a:pt x="22898" y="4389"/>
                    <a:pt x="23322" y="4492"/>
                    <a:pt x="23711" y="4492"/>
                  </a:cubicBezTo>
                  <a:cubicBezTo>
                    <a:pt x="23946" y="4492"/>
                    <a:pt x="24169" y="4454"/>
                    <a:pt x="24276" y="4333"/>
                  </a:cubicBezTo>
                  <a:cubicBezTo>
                    <a:pt x="24559" y="4012"/>
                    <a:pt x="23767" y="2294"/>
                    <a:pt x="21822" y="1105"/>
                  </a:cubicBezTo>
                  <a:cubicBezTo>
                    <a:pt x="20677" y="415"/>
                    <a:pt x="15690" y="1"/>
                    <a:pt x="11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6963675" y="2362691"/>
              <a:ext cx="758825" cy="383975"/>
            </a:xfrm>
            <a:custGeom>
              <a:avLst/>
              <a:gdLst/>
              <a:ahLst/>
              <a:cxnLst/>
              <a:rect l="l" t="t" r="r" b="b"/>
              <a:pathLst>
                <a:path w="30353" h="15359" extrusionOk="0">
                  <a:moveTo>
                    <a:pt x="17686" y="246"/>
                  </a:moveTo>
                  <a:cubicBezTo>
                    <a:pt x="17686" y="246"/>
                    <a:pt x="17686" y="246"/>
                    <a:pt x="17686" y="246"/>
                  </a:cubicBezTo>
                  <a:lnTo>
                    <a:pt x="17686" y="246"/>
                  </a:lnTo>
                  <a:cubicBezTo>
                    <a:pt x="17686" y="246"/>
                    <a:pt x="17686" y="246"/>
                    <a:pt x="17686" y="246"/>
                  </a:cubicBezTo>
                  <a:close/>
                  <a:moveTo>
                    <a:pt x="9550" y="0"/>
                  </a:moveTo>
                  <a:cubicBezTo>
                    <a:pt x="9550" y="0"/>
                    <a:pt x="9109" y="2871"/>
                    <a:pt x="8243" y="2871"/>
                  </a:cubicBezTo>
                  <a:cubicBezTo>
                    <a:pt x="8232" y="2871"/>
                    <a:pt x="8221" y="2870"/>
                    <a:pt x="8210" y="2870"/>
                  </a:cubicBezTo>
                  <a:cubicBezTo>
                    <a:pt x="7323" y="2794"/>
                    <a:pt x="7210" y="2096"/>
                    <a:pt x="7210" y="2096"/>
                  </a:cubicBezTo>
                  <a:cubicBezTo>
                    <a:pt x="7210" y="2096"/>
                    <a:pt x="7005" y="5637"/>
                    <a:pt x="5998" y="5637"/>
                  </a:cubicBezTo>
                  <a:cubicBezTo>
                    <a:pt x="5945" y="5637"/>
                    <a:pt x="5889" y="5628"/>
                    <a:pt x="5832" y="5607"/>
                  </a:cubicBezTo>
                  <a:cubicBezTo>
                    <a:pt x="4661" y="5172"/>
                    <a:pt x="5718" y="2643"/>
                    <a:pt x="5718" y="2643"/>
                  </a:cubicBezTo>
                  <a:cubicBezTo>
                    <a:pt x="5718" y="2643"/>
                    <a:pt x="5699" y="1416"/>
                    <a:pt x="4189" y="1171"/>
                  </a:cubicBezTo>
                  <a:cubicBezTo>
                    <a:pt x="4151" y="1164"/>
                    <a:pt x="4112" y="1161"/>
                    <a:pt x="4072" y="1161"/>
                  </a:cubicBezTo>
                  <a:cubicBezTo>
                    <a:pt x="2542" y="1161"/>
                    <a:pt x="0" y="5651"/>
                    <a:pt x="5133" y="6645"/>
                  </a:cubicBezTo>
                  <a:cubicBezTo>
                    <a:pt x="5133" y="6645"/>
                    <a:pt x="3642" y="12912"/>
                    <a:pt x="13250" y="14969"/>
                  </a:cubicBezTo>
                  <a:cubicBezTo>
                    <a:pt x="14499" y="15239"/>
                    <a:pt x="15620" y="15358"/>
                    <a:pt x="16625" y="15358"/>
                  </a:cubicBezTo>
                  <a:cubicBezTo>
                    <a:pt x="23349" y="15358"/>
                    <a:pt x="24878" y="10040"/>
                    <a:pt x="24878" y="9137"/>
                  </a:cubicBezTo>
                  <a:cubicBezTo>
                    <a:pt x="24878" y="9137"/>
                    <a:pt x="25973" y="9908"/>
                    <a:pt x="27145" y="9908"/>
                  </a:cubicBezTo>
                  <a:cubicBezTo>
                    <a:pt x="28014" y="9908"/>
                    <a:pt x="28926" y="9483"/>
                    <a:pt x="29465" y="8004"/>
                  </a:cubicBezTo>
                  <a:cubicBezTo>
                    <a:pt x="30352" y="5580"/>
                    <a:pt x="29112" y="4355"/>
                    <a:pt x="27614" y="4355"/>
                  </a:cubicBezTo>
                  <a:cubicBezTo>
                    <a:pt x="26977" y="4355"/>
                    <a:pt x="26294" y="4577"/>
                    <a:pt x="25709" y="5021"/>
                  </a:cubicBezTo>
                  <a:cubicBezTo>
                    <a:pt x="25709" y="5021"/>
                    <a:pt x="25520" y="7853"/>
                    <a:pt x="24708" y="7928"/>
                  </a:cubicBezTo>
                  <a:cubicBezTo>
                    <a:pt x="24694" y="7929"/>
                    <a:pt x="24679" y="7930"/>
                    <a:pt x="24665" y="7930"/>
                  </a:cubicBezTo>
                  <a:cubicBezTo>
                    <a:pt x="23855" y="7930"/>
                    <a:pt x="22739" y="6398"/>
                    <a:pt x="24500" y="4210"/>
                  </a:cubicBezTo>
                  <a:cubicBezTo>
                    <a:pt x="24500" y="4210"/>
                    <a:pt x="21990" y="3417"/>
                    <a:pt x="22820" y="1473"/>
                  </a:cubicBezTo>
                  <a:lnTo>
                    <a:pt x="22820" y="1473"/>
                  </a:lnTo>
                  <a:cubicBezTo>
                    <a:pt x="22820" y="1473"/>
                    <a:pt x="21703" y="2474"/>
                    <a:pt x="20402" y="2474"/>
                  </a:cubicBezTo>
                  <a:cubicBezTo>
                    <a:pt x="19478" y="2474"/>
                    <a:pt x="18462" y="1970"/>
                    <a:pt x="17686" y="246"/>
                  </a:cubicBezTo>
                  <a:lnTo>
                    <a:pt x="17686" y="246"/>
                  </a:lnTo>
                  <a:cubicBezTo>
                    <a:pt x="17677" y="251"/>
                    <a:pt x="15401" y="800"/>
                    <a:pt x="13122" y="800"/>
                  </a:cubicBezTo>
                  <a:cubicBezTo>
                    <a:pt x="11777" y="800"/>
                    <a:pt x="10431" y="608"/>
                    <a:pt x="9550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7043375" y="2286366"/>
              <a:ext cx="576725" cy="105450"/>
            </a:xfrm>
            <a:custGeom>
              <a:avLst/>
              <a:gdLst/>
              <a:ahLst/>
              <a:cxnLst/>
              <a:rect l="l" t="t" r="r" b="b"/>
              <a:pathLst>
                <a:path w="23069" h="4218" extrusionOk="0">
                  <a:moveTo>
                    <a:pt x="8446" y="0"/>
                  </a:moveTo>
                  <a:cubicBezTo>
                    <a:pt x="2980" y="0"/>
                    <a:pt x="227" y="1844"/>
                    <a:pt x="133" y="2411"/>
                  </a:cubicBezTo>
                  <a:cubicBezTo>
                    <a:pt x="1" y="3148"/>
                    <a:pt x="3191" y="4110"/>
                    <a:pt x="10138" y="4205"/>
                  </a:cubicBezTo>
                  <a:cubicBezTo>
                    <a:pt x="10799" y="4214"/>
                    <a:pt x="11445" y="4218"/>
                    <a:pt x="12071" y="4218"/>
                  </a:cubicBezTo>
                  <a:cubicBezTo>
                    <a:pt x="18020" y="4218"/>
                    <a:pt x="22260" y="3840"/>
                    <a:pt x="22653" y="3601"/>
                  </a:cubicBezTo>
                  <a:cubicBezTo>
                    <a:pt x="23068" y="3318"/>
                    <a:pt x="19821" y="1260"/>
                    <a:pt x="12006" y="241"/>
                  </a:cubicBezTo>
                  <a:cubicBezTo>
                    <a:pt x="10713" y="72"/>
                    <a:pt x="9526" y="0"/>
                    <a:pt x="8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7288300" y="2597366"/>
              <a:ext cx="96750" cy="90500"/>
            </a:xfrm>
            <a:custGeom>
              <a:avLst/>
              <a:gdLst/>
              <a:ahLst/>
              <a:cxnLst/>
              <a:rect l="l" t="t" r="r" b="b"/>
              <a:pathLst>
                <a:path w="3870" h="3620" extrusionOk="0">
                  <a:moveTo>
                    <a:pt x="3012" y="0"/>
                  </a:moveTo>
                  <a:cubicBezTo>
                    <a:pt x="1942" y="0"/>
                    <a:pt x="206" y="383"/>
                    <a:pt x="1" y="1090"/>
                  </a:cubicBezTo>
                  <a:cubicBezTo>
                    <a:pt x="1" y="1090"/>
                    <a:pt x="1500" y="3619"/>
                    <a:pt x="2183" y="3619"/>
                  </a:cubicBezTo>
                  <a:cubicBezTo>
                    <a:pt x="2185" y="3619"/>
                    <a:pt x="2188" y="3619"/>
                    <a:pt x="2190" y="3619"/>
                  </a:cubicBezTo>
                  <a:cubicBezTo>
                    <a:pt x="2870" y="3582"/>
                    <a:pt x="3814" y="807"/>
                    <a:pt x="3852" y="259"/>
                  </a:cubicBezTo>
                  <a:cubicBezTo>
                    <a:pt x="3870" y="84"/>
                    <a:pt x="3514" y="0"/>
                    <a:pt x="3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7172675" y="2529966"/>
              <a:ext cx="299700" cy="120025"/>
            </a:xfrm>
            <a:custGeom>
              <a:avLst/>
              <a:gdLst/>
              <a:ahLst/>
              <a:cxnLst/>
              <a:rect l="l" t="t" r="r" b="b"/>
              <a:pathLst>
                <a:path w="11988" h="4801" extrusionOk="0">
                  <a:moveTo>
                    <a:pt x="6737" y="1"/>
                  </a:moveTo>
                  <a:cubicBezTo>
                    <a:pt x="4777" y="1"/>
                    <a:pt x="4494" y="331"/>
                    <a:pt x="4494" y="331"/>
                  </a:cubicBezTo>
                  <a:cubicBezTo>
                    <a:pt x="4494" y="331"/>
                    <a:pt x="2266" y="501"/>
                    <a:pt x="1134" y="1388"/>
                  </a:cubicBezTo>
                  <a:cubicBezTo>
                    <a:pt x="1" y="2276"/>
                    <a:pt x="322" y="3578"/>
                    <a:pt x="945" y="3710"/>
                  </a:cubicBezTo>
                  <a:cubicBezTo>
                    <a:pt x="994" y="3721"/>
                    <a:pt x="1048" y="3726"/>
                    <a:pt x="1105" y="3726"/>
                  </a:cubicBezTo>
                  <a:cubicBezTo>
                    <a:pt x="1782" y="3726"/>
                    <a:pt x="2983" y="3069"/>
                    <a:pt x="2983" y="3069"/>
                  </a:cubicBezTo>
                  <a:cubicBezTo>
                    <a:pt x="2983" y="3069"/>
                    <a:pt x="3245" y="4776"/>
                    <a:pt x="4404" y="4776"/>
                  </a:cubicBezTo>
                  <a:cubicBezTo>
                    <a:pt x="4451" y="4776"/>
                    <a:pt x="4500" y="4773"/>
                    <a:pt x="4550" y="4767"/>
                  </a:cubicBezTo>
                  <a:cubicBezTo>
                    <a:pt x="5834" y="4616"/>
                    <a:pt x="6344" y="3257"/>
                    <a:pt x="6344" y="3257"/>
                  </a:cubicBezTo>
                  <a:cubicBezTo>
                    <a:pt x="6344" y="3257"/>
                    <a:pt x="7768" y="4801"/>
                    <a:pt x="8624" y="4801"/>
                  </a:cubicBezTo>
                  <a:cubicBezTo>
                    <a:pt x="8671" y="4801"/>
                    <a:pt x="8716" y="4796"/>
                    <a:pt x="8760" y="4786"/>
                  </a:cubicBezTo>
                  <a:cubicBezTo>
                    <a:pt x="9590" y="4616"/>
                    <a:pt x="9439" y="2842"/>
                    <a:pt x="9439" y="2842"/>
                  </a:cubicBezTo>
                  <a:lnTo>
                    <a:pt x="9439" y="2842"/>
                  </a:lnTo>
                  <a:cubicBezTo>
                    <a:pt x="9439" y="2842"/>
                    <a:pt x="10316" y="3226"/>
                    <a:pt x="10966" y="3226"/>
                  </a:cubicBezTo>
                  <a:cubicBezTo>
                    <a:pt x="11216" y="3226"/>
                    <a:pt x="11433" y="3169"/>
                    <a:pt x="11553" y="3012"/>
                  </a:cubicBezTo>
                  <a:cubicBezTo>
                    <a:pt x="11988" y="2446"/>
                    <a:pt x="9836" y="105"/>
                    <a:pt x="7344" y="10"/>
                  </a:cubicBezTo>
                  <a:cubicBezTo>
                    <a:pt x="7126" y="4"/>
                    <a:pt x="6924" y="1"/>
                    <a:pt x="6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7226475" y="2472166"/>
              <a:ext cx="158600" cy="101700"/>
            </a:xfrm>
            <a:custGeom>
              <a:avLst/>
              <a:gdLst/>
              <a:ahLst/>
              <a:cxnLst/>
              <a:rect l="l" t="t" r="r" b="b"/>
              <a:pathLst>
                <a:path w="6344" h="4068" extrusionOk="0">
                  <a:moveTo>
                    <a:pt x="3720" y="1"/>
                  </a:moveTo>
                  <a:cubicBezTo>
                    <a:pt x="3720" y="1"/>
                    <a:pt x="1" y="1077"/>
                    <a:pt x="1549" y="3021"/>
                  </a:cubicBezTo>
                  <a:cubicBezTo>
                    <a:pt x="2137" y="3759"/>
                    <a:pt x="2918" y="4068"/>
                    <a:pt x="3681" y="4068"/>
                  </a:cubicBezTo>
                  <a:cubicBezTo>
                    <a:pt x="4926" y="4068"/>
                    <a:pt x="6121" y="3246"/>
                    <a:pt x="6343" y="2134"/>
                  </a:cubicBezTo>
                  <a:lnTo>
                    <a:pt x="3720" y="1"/>
                  </a:ln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7251500" y="2472166"/>
              <a:ext cx="133575" cy="105750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7207600" y="2445716"/>
              <a:ext cx="31175" cy="36950"/>
            </a:xfrm>
            <a:custGeom>
              <a:avLst/>
              <a:gdLst/>
              <a:ahLst/>
              <a:cxnLst/>
              <a:rect l="l" t="t" r="r" b="b"/>
              <a:pathLst>
                <a:path w="1247" h="1478" extrusionOk="0">
                  <a:moveTo>
                    <a:pt x="652" y="1"/>
                  </a:moveTo>
                  <a:cubicBezTo>
                    <a:pt x="342" y="1"/>
                    <a:pt x="57" y="297"/>
                    <a:pt x="39" y="700"/>
                  </a:cubicBezTo>
                  <a:cubicBezTo>
                    <a:pt x="1" y="1096"/>
                    <a:pt x="227" y="1455"/>
                    <a:pt x="567" y="1474"/>
                  </a:cubicBezTo>
                  <a:cubicBezTo>
                    <a:pt x="585" y="1476"/>
                    <a:pt x="603" y="1477"/>
                    <a:pt x="621" y="1477"/>
                  </a:cubicBezTo>
                  <a:cubicBezTo>
                    <a:pt x="919" y="1477"/>
                    <a:pt x="1173" y="1186"/>
                    <a:pt x="1209" y="794"/>
                  </a:cubicBezTo>
                  <a:cubicBezTo>
                    <a:pt x="1247" y="379"/>
                    <a:pt x="1001" y="39"/>
                    <a:pt x="680" y="2"/>
                  </a:cubicBezTo>
                  <a:cubicBezTo>
                    <a:pt x="671" y="1"/>
                    <a:pt x="661" y="1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7417600" y="2463116"/>
              <a:ext cx="31175" cy="36950"/>
            </a:xfrm>
            <a:custGeom>
              <a:avLst/>
              <a:gdLst/>
              <a:ahLst/>
              <a:cxnLst/>
              <a:rect l="l" t="t" r="r" b="b"/>
              <a:pathLst>
                <a:path w="1247" h="1478" extrusionOk="0">
                  <a:moveTo>
                    <a:pt x="629" y="1"/>
                  </a:moveTo>
                  <a:cubicBezTo>
                    <a:pt x="330" y="1"/>
                    <a:pt x="74" y="308"/>
                    <a:pt x="39" y="684"/>
                  </a:cubicBezTo>
                  <a:cubicBezTo>
                    <a:pt x="1" y="1099"/>
                    <a:pt x="246" y="1458"/>
                    <a:pt x="567" y="1476"/>
                  </a:cubicBezTo>
                  <a:cubicBezTo>
                    <a:pt x="577" y="1477"/>
                    <a:pt x="586" y="1477"/>
                    <a:pt x="596" y="1477"/>
                  </a:cubicBezTo>
                  <a:cubicBezTo>
                    <a:pt x="906" y="1477"/>
                    <a:pt x="1191" y="1181"/>
                    <a:pt x="1209" y="797"/>
                  </a:cubicBezTo>
                  <a:cubicBezTo>
                    <a:pt x="1247" y="382"/>
                    <a:pt x="1020" y="23"/>
                    <a:pt x="681" y="4"/>
                  </a:cubicBezTo>
                  <a:cubicBezTo>
                    <a:pt x="663" y="2"/>
                    <a:pt x="646" y="1"/>
                    <a:pt x="6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7184475" y="2397416"/>
              <a:ext cx="60450" cy="21450"/>
            </a:xfrm>
            <a:custGeom>
              <a:avLst/>
              <a:gdLst/>
              <a:ahLst/>
              <a:cxnLst/>
              <a:rect l="l" t="t" r="r" b="b"/>
              <a:pathLst>
                <a:path w="2418" h="858" extrusionOk="0">
                  <a:moveTo>
                    <a:pt x="1489" y="1"/>
                  </a:moveTo>
                  <a:cubicBezTo>
                    <a:pt x="1466" y="1"/>
                    <a:pt x="1442" y="3"/>
                    <a:pt x="1417" y="8"/>
                  </a:cubicBezTo>
                  <a:lnTo>
                    <a:pt x="1133" y="8"/>
                  </a:lnTo>
                  <a:lnTo>
                    <a:pt x="869" y="65"/>
                  </a:lnTo>
                  <a:cubicBezTo>
                    <a:pt x="775" y="84"/>
                    <a:pt x="699" y="121"/>
                    <a:pt x="624" y="178"/>
                  </a:cubicBezTo>
                  <a:cubicBezTo>
                    <a:pt x="548" y="197"/>
                    <a:pt x="473" y="254"/>
                    <a:pt x="397" y="310"/>
                  </a:cubicBezTo>
                  <a:cubicBezTo>
                    <a:pt x="341" y="348"/>
                    <a:pt x="284" y="405"/>
                    <a:pt x="246" y="461"/>
                  </a:cubicBezTo>
                  <a:cubicBezTo>
                    <a:pt x="152" y="537"/>
                    <a:pt x="95" y="631"/>
                    <a:pt x="58" y="744"/>
                  </a:cubicBezTo>
                  <a:cubicBezTo>
                    <a:pt x="39" y="782"/>
                    <a:pt x="20" y="820"/>
                    <a:pt x="1" y="858"/>
                  </a:cubicBezTo>
                  <a:lnTo>
                    <a:pt x="114" y="858"/>
                  </a:lnTo>
                  <a:cubicBezTo>
                    <a:pt x="209" y="839"/>
                    <a:pt x="303" y="801"/>
                    <a:pt x="416" y="801"/>
                  </a:cubicBezTo>
                  <a:cubicBezTo>
                    <a:pt x="473" y="782"/>
                    <a:pt x="548" y="782"/>
                    <a:pt x="605" y="763"/>
                  </a:cubicBezTo>
                  <a:cubicBezTo>
                    <a:pt x="633" y="754"/>
                    <a:pt x="666" y="754"/>
                    <a:pt x="699" y="754"/>
                  </a:cubicBezTo>
                  <a:cubicBezTo>
                    <a:pt x="732" y="754"/>
                    <a:pt x="765" y="754"/>
                    <a:pt x="794" y="744"/>
                  </a:cubicBezTo>
                  <a:cubicBezTo>
                    <a:pt x="869" y="725"/>
                    <a:pt x="926" y="707"/>
                    <a:pt x="1001" y="707"/>
                  </a:cubicBezTo>
                  <a:lnTo>
                    <a:pt x="1209" y="688"/>
                  </a:lnTo>
                  <a:lnTo>
                    <a:pt x="1417" y="669"/>
                  </a:lnTo>
                  <a:cubicBezTo>
                    <a:pt x="1473" y="650"/>
                    <a:pt x="1549" y="650"/>
                    <a:pt x="1605" y="650"/>
                  </a:cubicBezTo>
                  <a:cubicBezTo>
                    <a:pt x="1681" y="650"/>
                    <a:pt x="1738" y="631"/>
                    <a:pt x="1813" y="631"/>
                  </a:cubicBezTo>
                  <a:cubicBezTo>
                    <a:pt x="1870" y="631"/>
                    <a:pt x="1926" y="631"/>
                    <a:pt x="1983" y="612"/>
                  </a:cubicBezTo>
                  <a:cubicBezTo>
                    <a:pt x="2049" y="603"/>
                    <a:pt x="2106" y="603"/>
                    <a:pt x="2155" y="603"/>
                  </a:cubicBezTo>
                  <a:cubicBezTo>
                    <a:pt x="2205" y="603"/>
                    <a:pt x="2247" y="603"/>
                    <a:pt x="2285" y="593"/>
                  </a:cubicBezTo>
                  <a:lnTo>
                    <a:pt x="2417" y="574"/>
                  </a:lnTo>
                  <a:lnTo>
                    <a:pt x="2360" y="461"/>
                  </a:lnTo>
                  <a:cubicBezTo>
                    <a:pt x="2285" y="367"/>
                    <a:pt x="2209" y="291"/>
                    <a:pt x="2115" y="235"/>
                  </a:cubicBezTo>
                  <a:cubicBezTo>
                    <a:pt x="2058" y="178"/>
                    <a:pt x="1983" y="140"/>
                    <a:pt x="1926" y="121"/>
                  </a:cubicBezTo>
                  <a:cubicBezTo>
                    <a:pt x="1851" y="84"/>
                    <a:pt x="1756" y="46"/>
                    <a:pt x="1681" y="46"/>
                  </a:cubicBezTo>
                  <a:cubicBezTo>
                    <a:pt x="1612" y="18"/>
                    <a:pt x="1553" y="1"/>
                    <a:pt x="1489" y="1"/>
                  </a:cubicBezTo>
                  <a:close/>
                </a:path>
              </a:pathLst>
            </a:custGeom>
            <a:solidFill>
              <a:srgbClr val="995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7417150" y="2410816"/>
              <a:ext cx="55700" cy="29750"/>
            </a:xfrm>
            <a:custGeom>
              <a:avLst/>
              <a:gdLst/>
              <a:ahLst/>
              <a:cxnLst/>
              <a:rect l="l" t="t" r="r" b="b"/>
              <a:pathLst>
                <a:path w="2228" h="1190" extrusionOk="0">
                  <a:moveTo>
                    <a:pt x="831" y="1"/>
                  </a:moveTo>
                  <a:cubicBezTo>
                    <a:pt x="736" y="1"/>
                    <a:pt x="661" y="20"/>
                    <a:pt x="566" y="38"/>
                  </a:cubicBezTo>
                  <a:cubicBezTo>
                    <a:pt x="491" y="57"/>
                    <a:pt x="434" y="76"/>
                    <a:pt x="359" y="114"/>
                  </a:cubicBezTo>
                  <a:cubicBezTo>
                    <a:pt x="302" y="133"/>
                    <a:pt x="245" y="171"/>
                    <a:pt x="189" y="208"/>
                  </a:cubicBezTo>
                  <a:cubicBezTo>
                    <a:pt x="151" y="227"/>
                    <a:pt x="113" y="265"/>
                    <a:pt x="76" y="303"/>
                  </a:cubicBezTo>
                  <a:cubicBezTo>
                    <a:pt x="38" y="340"/>
                    <a:pt x="19" y="359"/>
                    <a:pt x="0" y="397"/>
                  </a:cubicBezTo>
                  <a:lnTo>
                    <a:pt x="113" y="416"/>
                  </a:lnTo>
                  <a:lnTo>
                    <a:pt x="245" y="454"/>
                  </a:lnTo>
                  <a:cubicBezTo>
                    <a:pt x="283" y="454"/>
                    <a:pt x="340" y="473"/>
                    <a:pt x="396" y="491"/>
                  </a:cubicBezTo>
                  <a:cubicBezTo>
                    <a:pt x="453" y="510"/>
                    <a:pt x="510" y="510"/>
                    <a:pt x="566" y="529"/>
                  </a:cubicBezTo>
                  <a:cubicBezTo>
                    <a:pt x="623" y="529"/>
                    <a:pt x="699" y="586"/>
                    <a:pt x="755" y="586"/>
                  </a:cubicBezTo>
                  <a:cubicBezTo>
                    <a:pt x="812" y="605"/>
                    <a:pt x="887" y="624"/>
                    <a:pt x="944" y="643"/>
                  </a:cubicBezTo>
                  <a:lnTo>
                    <a:pt x="1133" y="718"/>
                  </a:lnTo>
                  <a:lnTo>
                    <a:pt x="1321" y="794"/>
                  </a:lnTo>
                  <a:cubicBezTo>
                    <a:pt x="1378" y="812"/>
                    <a:pt x="1435" y="831"/>
                    <a:pt x="1491" y="869"/>
                  </a:cubicBezTo>
                  <a:cubicBezTo>
                    <a:pt x="1548" y="888"/>
                    <a:pt x="1623" y="907"/>
                    <a:pt x="1661" y="926"/>
                  </a:cubicBezTo>
                  <a:cubicBezTo>
                    <a:pt x="1718" y="963"/>
                    <a:pt x="1774" y="982"/>
                    <a:pt x="1831" y="1001"/>
                  </a:cubicBezTo>
                  <a:cubicBezTo>
                    <a:pt x="1888" y="1020"/>
                    <a:pt x="1925" y="1039"/>
                    <a:pt x="1982" y="1077"/>
                  </a:cubicBezTo>
                  <a:lnTo>
                    <a:pt x="2095" y="1133"/>
                  </a:lnTo>
                  <a:lnTo>
                    <a:pt x="2228" y="1190"/>
                  </a:lnTo>
                  <a:lnTo>
                    <a:pt x="2228" y="1058"/>
                  </a:lnTo>
                  <a:cubicBezTo>
                    <a:pt x="2209" y="1001"/>
                    <a:pt x="2209" y="963"/>
                    <a:pt x="2190" y="907"/>
                  </a:cubicBezTo>
                  <a:cubicBezTo>
                    <a:pt x="2190" y="850"/>
                    <a:pt x="2171" y="775"/>
                    <a:pt x="2133" y="718"/>
                  </a:cubicBezTo>
                  <a:cubicBezTo>
                    <a:pt x="2095" y="661"/>
                    <a:pt x="2058" y="586"/>
                    <a:pt x="2020" y="529"/>
                  </a:cubicBezTo>
                  <a:cubicBezTo>
                    <a:pt x="1963" y="454"/>
                    <a:pt x="1907" y="397"/>
                    <a:pt x="1831" y="340"/>
                  </a:cubicBezTo>
                  <a:cubicBezTo>
                    <a:pt x="1774" y="284"/>
                    <a:pt x="1699" y="227"/>
                    <a:pt x="1623" y="189"/>
                  </a:cubicBezTo>
                  <a:lnTo>
                    <a:pt x="1359" y="5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995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7600250" y="2496891"/>
              <a:ext cx="86850" cy="78650"/>
            </a:xfrm>
            <a:custGeom>
              <a:avLst/>
              <a:gdLst/>
              <a:ahLst/>
              <a:cxnLst/>
              <a:rect l="l" t="t" r="r" b="b"/>
              <a:pathLst>
                <a:path w="3474" h="3146" extrusionOk="0">
                  <a:moveTo>
                    <a:pt x="1860" y="0"/>
                  </a:moveTo>
                  <a:cubicBezTo>
                    <a:pt x="1662" y="0"/>
                    <a:pt x="1465" y="34"/>
                    <a:pt x="1284" y="107"/>
                  </a:cubicBezTo>
                  <a:cubicBezTo>
                    <a:pt x="982" y="220"/>
                    <a:pt x="718" y="427"/>
                    <a:pt x="510" y="673"/>
                  </a:cubicBezTo>
                  <a:cubicBezTo>
                    <a:pt x="415" y="786"/>
                    <a:pt x="321" y="918"/>
                    <a:pt x="264" y="1069"/>
                  </a:cubicBezTo>
                  <a:cubicBezTo>
                    <a:pt x="227" y="1145"/>
                    <a:pt x="189" y="1201"/>
                    <a:pt x="170" y="1277"/>
                  </a:cubicBezTo>
                  <a:cubicBezTo>
                    <a:pt x="113" y="1409"/>
                    <a:pt x="95" y="1541"/>
                    <a:pt x="57" y="1673"/>
                  </a:cubicBezTo>
                  <a:lnTo>
                    <a:pt x="0" y="1900"/>
                  </a:lnTo>
                  <a:cubicBezTo>
                    <a:pt x="113" y="1862"/>
                    <a:pt x="246" y="1824"/>
                    <a:pt x="340" y="1787"/>
                  </a:cubicBezTo>
                  <a:lnTo>
                    <a:pt x="510" y="1749"/>
                  </a:lnTo>
                  <a:lnTo>
                    <a:pt x="585" y="1730"/>
                  </a:lnTo>
                  <a:lnTo>
                    <a:pt x="623" y="1730"/>
                  </a:lnTo>
                  <a:cubicBezTo>
                    <a:pt x="718" y="1711"/>
                    <a:pt x="831" y="1711"/>
                    <a:pt x="925" y="1711"/>
                  </a:cubicBezTo>
                  <a:cubicBezTo>
                    <a:pt x="1152" y="1730"/>
                    <a:pt x="1378" y="1824"/>
                    <a:pt x="1529" y="1994"/>
                  </a:cubicBezTo>
                  <a:cubicBezTo>
                    <a:pt x="1661" y="2145"/>
                    <a:pt x="1718" y="2334"/>
                    <a:pt x="1699" y="2542"/>
                  </a:cubicBezTo>
                  <a:cubicBezTo>
                    <a:pt x="1680" y="2711"/>
                    <a:pt x="1567" y="2863"/>
                    <a:pt x="1416" y="2957"/>
                  </a:cubicBezTo>
                  <a:cubicBezTo>
                    <a:pt x="1284" y="3014"/>
                    <a:pt x="1133" y="3051"/>
                    <a:pt x="1001" y="3070"/>
                  </a:cubicBezTo>
                  <a:cubicBezTo>
                    <a:pt x="906" y="3089"/>
                    <a:pt x="793" y="3089"/>
                    <a:pt x="699" y="3089"/>
                  </a:cubicBezTo>
                  <a:lnTo>
                    <a:pt x="604" y="3089"/>
                  </a:lnTo>
                  <a:lnTo>
                    <a:pt x="699" y="3108"/>
                  </a:lnTo>
                  <a:cubicBezTo>
                    <a:pt x="793" y="3127"/>
                    <a:pt x="887" y="3127"/>
                    <a:pt x="1001" y="3146"/>
                  </a:cubicBezTo>
                  <a:cubicBezTo>
                    <a:pt x="1152" y="3146"/>
                    <a:pt x="1322" y="3127"/>
                    <a:pt x="1473" y="3070"/>
                  </a:cubicBezTo>
                  <a:cubicBezTo>
                    <a:pt x="1680" y="2995"/>
                    <a:pt x="1850" y="2806"/>
                    <a:pt x="1907" y="2579"/>
                  </a:cubicBezTo>
                  <a:cubicBezTo>
                    <a:pt x="1944" y="2315"/>
                    <a:pt x="1888" y="2032"/>
                    <a:pt x="1718" y="1824"/>
                  </a:cubicBezTo>
                  <a:cubicBezTo>
                    <a:pt x="1529" y="1579"/>
                    <a:pt x="1265" y="1428"/>
                    <a:pt x="944" y="1409"/>
                  </a:cubicBezTo>
                  <a:cubicBezTo>
                    <a:pt x="887" y="1400"/>
                    <a:pt x="826" y="1395"/>
                    <a:pt x="762" y="1395"/>
                  </a:cubicBezTo>
                  <a:cubicBezTo>
                    <a:pt x="699" y="1395"/>
                    <a:pt x="633" y="1400"/>
                    <a:pt x="567" y="1409"/>
                  </a:cubicBezTo>
                  <a:lnTo>
                    <a:pt x="472" y="1409"/>
                  </a:lnTo>
                  <a:lnTo>
                    <a:pt x="472" y="1390"/>
                  </a:lnTo>
                  <a:cubicBezTo>
                    <a:pt x="491" y="1315"/>
                    <a:pt x="529" y="1258"/>
                    <a:pt x="548" y="1201"/>
                  </a:cubicBezTo>
                  <a:cubicBezTo>
                    <a:pt x="623" y="1088"/>
                    <a:pt x="680" y="975"/>
                    <a:pt x="774" y="862"/>
                  </a:cubicBezTo>
                  <a:cubicBezTo>
                    <a:pt x="925" y="654"/>
                    <a:pt x="1152" y="503"/>
                    <a:pt x="1397" y="390"/>
                  </a:cubicBezTo>
                  <a:cubicBezTo>
                    <a:pt x="1552" y="325"/>
                    <a:pt x="1724" y="296"/>
                    <a:pt x="1896" y="296"/>
                  </a:cubicBezTo>
                  <a:cubicBezTo>
                    <a:pt x="1976" y="296"/>
                    <a:pt x="2056" y="302"/>
                    <a:pt x="2133" y="314"/>
                  </a:cubicBezTo>
                  <a:cubicBezTo>
                    <a:pt x="2379" y="333"/>
                    <a:pt x="2605" y="427"/>
                    <a:pt x="2794" y="578"/>
                  </a:cubicBezTo>
                  <a:cubicBezTo>
                    <a:pt x="2964" y="692"/>
                    <a:pt x="3096" y="880"/>
                    <a:pt x="3190" y="1069"/>
                  </a:cubicBezTo>
                  <a:cubicBezTo>
                    <a:pt x="3304" y="1390"/>
                    <a:pt x="3304" y="1749"/>
                    <a:pt x="3190" y="2051"/>
                  </a:cubicBezTo>
                  <a:lnTo>
                    <a:pt x="3115" y="2202"/>
                  </a:lnTo>
                  <a:lnTo>
                    <a:pt x="3039" y="2315"/>
                  </a:lnTo>
                  <a:lnTo>
                    <a:pt x="2983" y="2391"/>
                  </a:lnTo>
                  <a:lnTo>
                    <a:pt x="3077" y="2334"/>
                  </a:lnTo>
                  <a:lnTo>
                    <a:pt x="3171" y="2240"/>
                  </a:lnTo>
                  <a:lnTo>
                    <a:pt x="3266" y="2107"/>
                  </a:lnTo>
                  <a:cubicBezTo>
                    <a:pt x="3436" y="1768"/>
                    <a:pt x="3474" y="1390"/>
                    <a:pt x="3379" y="1031"/>
                  </a:cubicBezTo>
                  <a:cubicBezTo>
                    <a:pt x="3304" y="786"/>
                    <a:pt x="3153" y="560"/>
                    <a:pt x="2964" y="390"/>
                  </a:cubicBezTo>
                  <a:cubicBezTo>
                    <a:pt x="2737" y="201"/>
                    <a:pt x="2473" y="69"/>
                    <a:pt x="2190" y="31"/>
                  </a:cubicBezTo>
                  <a:cubicBezTo>
                    <a:pt x="2081" y="11"/>
                    <a:pt x="1971" y="0"/>
                    <a:pt x="1860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02" name="Google Shape;1402;p43"/>
            <p:cNvSpPr/>
            <p:nvPr/>
          </p:nvSpPr>
          <p:spPr>
            <a:xfrm>
              <a:off x="7030650" y="2416016"/>
              <a:ext cx="60425" cy="88750"/>
            </a:xfrm>
            <a:custGeom>
              <a:avLst/>
              <a:gdLst/>
              <a:ahLst/>
              <a:cxnLst/>
              <a:rect l="l" t="t" r="r" b="b"/>
              <a:pathLst>
                <a:path w="2417" h="3550" extrusionOk="0">
                  <a:moveTo>
                    <a:pt x="1001" y="0"/>
                  </a:moveTo>
                  <a:cubicBezTo>
                    <a:pt x="868" y="19"/>
                    <a:pt x="755" y="76"/>
                    <a:pt x="642" y="132"/>
                  </a:cubicBezTo>
                  <a:cubicBezTo>
                    <a:pt x="434" y="246"/>
                    <a:pt x="283" y="416"/>
                    <a:pt x="189" y="623"/>
                  </a:cubicBezTo>
                  <a:cubicBezTo>
                    <a:pt x="38" y="906"/>
                    <a:pt x="0" y="1246"/>
                    <a:pt x="57" y="1567"/>
                  </a:cubicBezTo>
                  <a:cubicBezTo>
                    <a:pt x="57" y="1643"/>
                    <a:pt x="76" y="1737"/>
                    <a:pt x="95" y="1812"/>
                  </a:cubicBezTo>
                  <a:lnTo>
                    <a:pt x="132" y="1907"/>
                  </a:lnTo>
                  <a:lnTo>
                    <a:pt x="132" y="1812"/>
                  </a:lnTo>
                  <a:cubicBezTo>
                    <a:pt x="132" y="1737"/>
                    <a:pt x="132" y="1643"/>
                    <a:pt x="132" y="1567"/>
                  </a:cubicBezTo>
                  <a:cubicBezTo>
                    <a:pt x="132" y="1265"/>
                    <a:pt x="227" y="982"/>
                    <a:pt x="378" y="737"/>
                  </a:cubicBezTo>
                  <a:cubicBezTo>
                    <a:pt x="472" y="567"/>
                    <a:pt x="623" y="453"/>
                    <a:pt x="774" y="378"/>
                  </a:cubicBezTo>
                  <a:cubicBezTo>
                    <a:pt x="884" y="323"/>
                    <a:pt x="994" y="294"/>
                    <a:pt x="1104" y="294"/>
                  </a:cubicBezTo>
                  <a:cubicBezTo>
                    <a:pt x="1183" y="294"/>
                    <a:pt x="1262" y="309"/>
                    <a:pt x="1340" y="340"/>
                  </a:cubicBezTo>
                  <a:cubicBezTo>
                    <a:pt x="1548" y="416"/>
                    <a:pt x="1718" y="548"/>
                    <a:pt x="1831" y="718"/>
                  </a:cubicBezTo>
                  <a:cubicBezTo>
                    <a:pt x="1963" y="906"/>
                    <a:pt x="2039" y="1114"/>
                    <a:pt x="2058" y="1341"/>
                  </a:cubicBezTo>
                  <a:cubicBezTo>
                    <a:pt x="2095" y="1586"/>
                    <a:pt x="2095" y="1812"/>
                    <a:pt x="2058" y="2058"/>
                  </a:cubicBezTo>
                  <a:lnTo>
                    <a:pt x="2058" y="2096"/>
                  </a:lnTo>
                  <a:lnTo>
                    <a:pt x="2058" y="2115"/>
                  </a:lnTo>
                  <a:lnTo>
                    <a:pt x="2039" y="2096"/>
                  </a:lnTo>
                  <a:cubicBezTo>
                    <a:pt x="1982" y="2058"/>
                    <a:pt x="1926" y="2020"/>
                    <a:pt x="1850" y="2001"/>
                  </a:cubicBezTo>
                  <a:cubicBezTo>
                    <a:pt x="1784" y="1982"/>
                    <a:pt x="1713" y="1973"/>
                    <a:pt x="1642" y="1973"/>
                  </a:cubicBezTo>
                  <a:cubicBezTo>
                    <a:pt x="1572" y="1973"/>
                    <a:pt x="1501" y="1982"/>
                    <a:pt x="1435" y="2001"/>
                  </a:cubicBezTo>
                  <a:cubicBezTo>
                    <a:pt x="1208" y="2077"/>
                    <a:pt x="1019" y="2284"/>
                    <a:pt x="963" y="2530"/>
                  </a:cubicBezTo>
                  <a:cubicBezTo>
                    <a:pt x="906" y="2719"/>
                    <a:pt x="944" y="2907"/>
                    <a:pt x="1019" y="3077"/>
                  </a:cubicBezTo>
                  <a:cubicBezTo>
                    <a:pt x="1095" y="3209"/>
                    <a:pt x="1189" y="3323"/>
                    <a:pt x="1303" y="3398"/>
                  </a:cubicBezTo>
                  <a:cubicBezTo>
                    <a:pt x="1378" y="3455"/>
                    <a:pt x="1454" y="3493"/>
                    <a:pt x="1529" y="3530"/>
                  </a:cubicBezTo>
                  <a:lnTo>
                    <a:pt x="1624" y="3549"/>
                  </a:lnTo>
                  <a:lnTo>
                    <a:pt x="1548" y="3511"/>
                  </a:lnTo>
                  <a:cubicBezTo>
                    <a:pt x="1472" y="3474"/>
                    <a:pt x="1416" y="3417"/>
                    <a:pt x="1359" y="3342"/>
                  </a:cubicBezTo>
                  <a:cubicBezTo>
                    <a:pt x="1265" y="3266"/>
                    <a:pt x="1189" y="3153"/>
                    <a:pt x="1152" y="3039"/>
                  </a:cubicBezTo>
                  <a:cubicBezTo>
                    <a:pt x="1095" y="2888"/>
                    <a:pt x="1095" y="2737"/>
                    <a:pt x="1152" y="2586"/>
                  </a:cubicBezTo>
                  <a:cubicBezTo>
                    <a:pt x="1208" y="2417"/>
                    <a:pt x="1340" y="2303"/>
                    <a:pt x="1510" y="2247"/>
                  </a:cubicBezTo>
                  <a:cubicBezTo>
                    <a:pt x="1586" y="2247"/>
                    <a:pt x="1661" y="2247"/>
                    <a:pt x="1737" y="2266"/>
                  </a:cubicBezTo>
                  <a:cubicBezTo>
                    <a:pt x="1775" y="2284"/>
                    <a:pt x="1812" y="2303"/>
                    <a:pt x="1850" y="2341"/>
                  </a:cubicBezTo>
                  <a:cubicBezTo>
                    <a:pt x="1869" y="2360"/>
                    <a:pt x="1888" y="2379"/>
                    <a:pt x="1907" y="2398"/>
                  </a:cubicBezTo>
                  <a:cubicBezTo>
                    <a:pt x="1926" y="2398"/>
                    <a:pt x="1944" y="2398"/>
                    <a:pt x="1944" y="2435"/>
                  </a:cubicBezTo>
                  <a:lnTo>
                    <a:pt x="1982" y="2586"/>
                  </a:lnTo>
                  <a:lnTo>
                    <a:pt x="2152" y="3190"/>
                  </a:lnTo>
                  <a:lnTo>
                    <a:pt x="2171" y="3323"/>
                  </a:lnTo>
                  <a:lnTo>
                    <a:pt x="2228" y="3021"/>
                  </a:lnTo>
                  <a:lnTo>
                    <a:pt x="2228" y="2983"/>
                  </a:lnTo>
                  <a:lnTo>
                    <a:pt x="2228" y="2964"/>
                  </a:lnTo>
                  <a:lnTo>
                    <a:pt x="2246" y="2888"/>
                  </a:lnTo>
                  <a:lnTo>
                    <a:pt x="2265" y="2737"/>
                  </a:lnTo>
                  <a:lnTo>
                    <a:pt x="2322" y="2398"/>
                  </a:lnTo>
                  <a:lnTo>
                    <a:pt x="2360" y="2209"/>
                  </a:lnTo>
                  <a:lnTo>
                    <a:pt x="2379" y="2077"/>
                  </a:lnTo>
                  <a:cubicBezTo>
                    <a:pt x="2416" y="1812"/>
                    <a:pt x="2416" y="1548"/>
                    <a:pt x="2379" y="1284"/>
                  </a:cubicBezTo>
                  <a:cubicBezTo>
                    <a:pt x="2341" y="1001"/>
                    <a:pt x="2228" y="737"/>
                    <a:pt x="2077" y="510"/>
                  </a:cubicBezTo>
                  <a:cubicBezTo>
                    <a:pt x="1907" y="283"/>
                    <a:pt x="1661" y="132"/>
                    <a:pt x="1397" y="38"/>
                  </a:cubicBezTo>
                  <a:cubicBezTo>
                    <a:pt x="1340" y="19"/>
                    <a:pt x="1265" y="19"/>
                    <a:pt x="1208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6886700" y="2530091"/>
              <a:ext cx="185975" cy="182325"/>
            </a:xfrm>
            <a:custGeom>
              <a:avLst/>
              <a:gdLst/>
              <a:ahLst/>
              <a:cxnLst/>
              <a:rect l="l" t="t" r="r" b="b"/>
              <a:pathLst>
                <a:path w="7439" h="7293" extrusionOk="0">
                  <a:moveTo>
                    <a:pt x="2931" y="1"/>
                  </a:moveTo>
                  <a:cubicBezTo>
                    <a:pt x="2058" y="1"/>
                    <a:pt x="805" y="96"/>
                    <a:pt x="1" y="572"/>
                  </a:cubicBezTo>
                  <a:cubicBezTo>
                    <a:pt x="1" y="572"/>
                    <a:pt x="227" y="4630"/>
                    <a:pt x="2474" y="7292"/>
                  </a:cubicBezTo>
                  <a:cubicBezTo>
                    <a:pt x="2474" y="7292"/>
                    <a:pt x="2533" y="7293"/>
                    <a:pt x="2639" y="7293"/>
                  </a:cubicBezTo>
                  <a:cubicBezTo>
                    <a:pt x="3414" y="7293"/>
                    <a:pt x="6691" y="7249"/>
                    <a:pt x="7438" y="6518"/>
                  </a:cubicBezTo>
                  <a:cubicBezTo>
                    <a:pt x="7438" y="6518"/>
                    <a:pt x="4550" y="3196"/>
                    <a:pt x="3927" y="43"/>
                  </a:cubicBezTo>
                  <a:cubicBezTo>
                    <a:pt x="3927" y="43"/>
                    <a:pt x="3513" y="1"/>
                    <a:pt x="2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6897100" y="2572691"/>
              <a:ext cx="84025" cy="20775"/>
            </a:xfrm>
            <a:custGeom>
              <a:avLst/>
              <a:gdLst/>
              <a:ahLst/>
              <a:cxnLst/>
              <a:rect l="l" t="t" r="r" b="b"/>
              <a:pathLst>
                <a:path w="3361" h="831" extrusionOk="0">
                  <a:moveTo>
                    <a:pt x="3360" y="0"/>
                  </a:moveTo>
                  <a:lnTo>
                    <a:pt x="3209" y="38"/>
                  </a:lnTo>
                  <a:cubicBezTo>
                    <a:pt x="3115" y="57"/>
                    <a:pt x="2983" y="114"/>
                    <a:pt x="2832" y="170"/>
                  </a:cubicBezTo>
                  <a:cubicBezTo>
                    <a:pt x="2756" y="189"/>
                    <a:pt x="2681" y="208"/>
                    <a:pt x="2586" y="246"/>
                  </a:cubicBezTo>
                  <a:cubicBezTo>
                    <a:pt x="2492" y="265"/>
                    <a:pt x="2416" y="302"/>
                    <a:pt x="2303" y="321"/>
                  </a:cubicBezTo>
                  <a:cubicBezTo>
                    <a:pt x="2209" y="340"/>
                    <a:pt x="2114" y="378"/>
                    <a:pt x="2020" y="397"/>
                  </a:cubicBezTo>
                  <a:cubicBezTo>
                    <a:pt x="1925" y="416"/>
                    <a:pt x="1812" y="435"/>
                    <a:pt x="1718" y="453"/>
                  </a:cubicBezTo>
                  <a:cubicBezTo>
                    <a:pt x="1605" y="472"/>
                    <a:pt x="1510" y="472"/>
                    <a:pt x="1397" y="491"/>
                  </a:cubicBezTo>
                  <a:cubicBezTo>
                    <a:pt x="1303" y="510"/>
                    <a:pt x="1208" y="510"/>
                    <a:pt x="1095" y="510"/>
                  </a:cubicBezTo>
                  <a:cubicBezTo>
                    <a:pt x="1000" y="510"/>
                    <a:pt x="906" y="529"/>
                    <a:pt x="812" y="529"/>
                  </a:cubicBezTo>
                  <a:lnTo>
                    <a:pt x="0" y="529"/>
                  </a:lnTo>
                  <a:lnTo>
                    <a:pt x="151" y="604"/>
                  </a:lnTo>
                  <a:cubicBezTo>
                    <a:pt x="264" y="661"/>
                    <a:pt x="396" y="699"/>
                    <a:pt x="529" y="737"/>
                  </a:cubicBezTo>
                  <a:cubicBezTo>
                    <a:pt x="623" y="737"/>
                    <a:pt x="698" y="774"/>
                    <a:pt x="793" y="793"/>
                  </a:cubicBezTo>
                  <a:cubicBezTo>
                    <a:pt x="887" y="793"/>
                    <a:pt x="1000" y="831"/>
                    <a:pt x="1095" y="831"/>
                  </a:cubicBezTo>
                  <a:lnTo>
                    <a:pt x="1435" y="831"/>
                  </a:lnTo>
                  <a:cubicBezTo>
                    <a:pt x="1548" y="812"/>
                    <a:pt x="1661" y="812"/>
                    <a:pt x="1774" y="793"/>
                  </a:cubicBezTo>
                  <a:cubicBezTo>
                    <a:pt x="1888" y="774"/>
                    <a:pt x="2001" y="755"/>
                    <a:pt x="2095" y="718"/>
                  </a:cubicBezTo>
                  <a:cubicBezTo>
                    <a:pt x="2209" y="680"/>
                    <a:pt x="2303" y="642"/>
                    <a:pt x="2416" y="604"/>
                  </a:cubicBezTo>
                  <a:cubicBezTo>
                    <a:pt x="2511" y="586"/>
                    <a:pt x="2605" y="529"/>
                    <a:pt x="2681" y="472"/>
                  </a:cubicBezTo>
                  <a:cubicBezTo>
                    <a:pt x="2775" y="435"/>
                    <a:pt x="2850" y="397"/>
                    <a:pt x="2926" y="340"/>
                  </a:cubicBezTo>
                  <a:cubicBezTo>
                    <a:pt x="3039" y="265"/>
                    <a:pt x="3134" y="189"/>
                    <a:pt x="3247" y="95"/>
                  </a:cubicBezTo>
                  <a:lnTo>
                    <a:pt x="3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6812150" y="2344266"/>
              <a:ext cx="240225" cy="204600"/>
            </a:xfrm>
            <a:custGeom>
              <a:avLst/>
              <a:gdLst/>
              <a:ahLst/>
              <a:cxnLst/>
              <a:rect l="l" t="t" r="r" b="b"/>
              <a:pathLst>
                <a:path w="9609" h="8184" extrusionOk="0">
                  <a:moveTo>
                    <a:pt x="3578" y="0"/>
                  </a:moveTo>
                  <a:cubicBezTo>
                    <a:pt x="3569" y="0"/>
                    <a:pt x="3559" y="1"/>
                    <a:pt x="3549" y="1"/>
                  </a:cubicBezTo>
                  <a:cubicBezTo>
                    <a:pt x="2265" y="58"/>
                    <a:pt x="3266" y="3569"/>
                    <a:pt x="3266" y="3569"/>
                  </a:cubicBezTo>
                  <a:cubicBezTo>
                    <a:pt x="3266" y="3569"/>
                    <a:pt x="1849" y="1485"/>
                    <a:pt x="989" y="1485"/>
                  </a:cubicBezTo>
                  <a:cubicBezTo>
                    <a:pt x="934" y="1485"/>
                    <a:pt x="881" y="1493"/>
                    <a:pt x="831" y="1511"/>
                  </a:cubicBezTo>
                  <a:cubicBezTo>
                    <a:pt x="0" y="1794"/>
                    <a:pt x="2567" y="7797"/>
                    <a:pt x="3436" y="8118"/>
                  </a:cubicBezTo>
                  <a:cubicBezTo>
                    <a:pt x="3557" y="8164"/>
                    <a:pt x="3715" y="8184"/>
                    <a:pt x="3896" y="8184"/>
                  </a:cubicBezTo>
                  <a:cubicBezTo>
                    <a:pt x="4981" y="8184"/>
                    <a:pt x="6909" y="7476"/>
                    <a:pt x="6909" y="7476"/>
                  </a:cubicBezTo>
                  <a:cubicBezTo>
                    <a:pt x="6909" y="7476"/>
                    <a:pt x="9608" y="6023"/>
                    <a:pt x="9495" y="4966"/>
                  </a:cubicBezTo>
                  <a:cubicBezTo>
                    <a:pt x="9460" y="4639"/>
                    <a:pt x="9182" y="4527"/>
                    <a:pt x="8817" y="4527"/>
                  </a:cubicBezTo>
                  <a:cubicBezTo>
                    <a:pt x="8028" y="4527"/>
                    <a:pt x="6834" y="5051"/>
                    <a:pt x="6815" y="5060"/>
                  </a:cubicBezTo>
                  <a:lnTo>
                    <a:pt x="6815" y="5060"/>
                  </a:lnTo>
                  <a:cubicBezTo>
                    <a:pt x="6842" y="4983"/>
                    <a:pt x="8022" y="1012"/>
                    <a:pt x="7003" y="586"/>
                  </a:cubicBezTo>
                  <a:cubicBezTo>
                    <a:pt x="6941" y="559"/>
                    <a:pt x="6880" y="546"/>
                    <a:pt x="6820" y="546"/>
                  </a:cubicBezTo>
                  <a:cubicBezTo>
                    <a:pt x="5888" y="546"/>
                    <a:pt x="5172" y="3625"/>
                    <a:pt x="5172" y="3625"/>
                  </a:cubicBezTo>
                  <a:cubicBezTo>
                    <a:pt x="5172" y="3625"/>
                    <a:pt x="4838" y="0"/>
                    <a:pt x="3578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6907000" y="2478416"/>
              <a:ext cx="40600" cy="40975"/>
            </a:xfrm>
            <a:custGeom>
              <a:avLst/>
              <a:gdLst/>
              <a:ahLst/>
              <a:cxnLst/>
              <a:rect l="l" t="t" r="r" b="b"/>
              <a:pathLst>
                <a:path w="1624" h="1639" extrusionOk="0">
                  <a:moveTo>
                    <a:pt x="208" y="1"/>
                  </a:moveTo>
                  <a:cubicBezTo>
                    <a:pt x="137" y="1"/>
                    <a:pt x="67" y="5"/>
                    <a:pt x="0" y="15"/>
                  </a:cubicBezTo>
                  <a:lnTo>
                    <a:pt x="359" y="204"/>
                  </a:lnTo>
                  <a:lnTo>
                    <a:pt x="510" y="279"/>
                  </a:lnTo>
                  <a:cubicBezTo>
                    <a:pt x="567" y="317"/>
                    <a:pt x="623" y="355"/>
                    <a:pt x="680" y="374"/>
                  </a:cubicBezTo>
                  <a:cubicBezTo>
                    <a:pt x="737" y="411"/>
                    <a:pt x="793" y="449"/>
                    <a:pt x="850" y="506"/>
                  </a:cubicBezTo>
                  <a:cubicBezTo>
                    <a:pt x="907" y="543"/>
                    <a:pt x="963" y="581"/>
                    <a:pt x="1001" y="638"/>
                  </a:cubicBezTo>
                  <a:cubicBezTo>
                    <a:pt x="1058" y="676"/>
                    <a:pt x="1095" y="732"/>
                    <a:pt x="1133" y="789"/>
                  </a:cubicBezTo>
                  <a:cubicBezTo>
                    <a:pt x="1190" y="827"/>
                    <a:pt x="1227" y="883"/>
                    <a:pt x="1246" y="940"/>
                  </a:cubicBezTo>
                  <a:lnTo>
                    <a:pt x="1341" y="1110"/>
                  </a:lnTo>
                  <a:cubicBezTo>
                    <a:pt x="1360" y="1166"/>
                    <a:pt x="1397" y="1204"/>
                    <a:pt x="1416" y="1261"/>
                  </a:cubicBezTo>
                  <a:cubicBezTo>
                    <a:pt x="1454" y="1374"/>
                    <a:pt x="1492" y="1468"/>
                    <a:pt x="1511" y="1525"/>
                  </a:cubicBezTo>
                  <a:lnTo>
                    <a:pt x="1548" y="1638"/>
                  </a:lnTo>
                  <a:lnTo>
                    <a:pt x="1586" y="1525"/>
                  </a:lnTo>
                  <a:cubicBezTo>
                    <a:pt x="1605" y="1431"/>
                    <a:pt x="1624" y="1336"/>
                    <a:pt x="1624" y="1223"/>
                  </a:cubicBezTo>
                  <a:cubicBezTo>
                    <a:pt x="1624" y="1072"/>
                    <a:pt x="1586" y="940"/>
                    <a:pt x="1529" y="808"/>
                  </a:cubicBezTo>
                  <a:cubicBezTo>
                    <a:pt x="1492" y="713"/>
                    <a:pt x="1454" y="657"/>
                    <a:pt x="1416" y="581"/>
                  </a:cubicBezTo>
                  <a:cubicBezTo>
                    <a:pt x="1360" y="506"/>
                    <a:pt x="1303" y="449"/>
                    <a:pt x="1246" y="374"/>
                  </a:cubicBezTo>
                  <a:cubicBezTo>
                    <a:pt x="1171" y="317"/>
                    <a:pt x="1114" y="279"/>
                    <a:pt x="1039" y="223"/>
                  </a:cubicBezTo>
                  <a:cubicBezTo>
                    <a:pt x="963" y="185"/>
                    <a:pt x="888" y="147"/>
                    <a:pt x="831" y="109"/>
                  </a:cubicBezTo>
                  <a:cubicBezTo>
                    <a:pt x="756" y="90"/>
                    <a:pt x="680" y="72"/>
                    <a:pt x="604" y="53"/>
                  </a:cubicBezTo>
                  <a:cubicBezTo>
                    <a:pt x="548" y="34"/>
                    <a:pt x="472" y="15"/>
                    <a:pt x="416" y="15"/>
                  </a:cubicBezTo>
                  <a:cubicBezTo>
                    <a:pt x="350" y="5"/>
                    <a:pt x="279" y="1"/>
                    <a:pt x="208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7088225" y="2307991"/>
              <a:ext cx="383100" cy="73325"/>
            </a:xfrm>
            <a:custGeom>
              <a:avLst/>
              <a:gdLst/>
              <a:ahLst/>
              <a:cxnLst/>
              <a:rect l="l" t="t" r="r" b="b"/>
              <a:pathLst>
                <a:path w="15324" h="2933" extrusionOk="0">
                  <a:moveTo>
                    <a:pt x="5645" y="1"/>
                  </a:moveTo>
                  <a:cubicBezTo>
                    <a:pt x="2702" y="1"/>
                    <a:pt x="181" y="456"/>
                    <a:pt x="113" y="1188"/>
                  </a:cubicBezTo>
                  <a:cubicBezTo>
                    <a:pt x="0" y="2132"/>
                    <a:pt x="2473" y="2547"/>
                    <a:pt x="6267" y="2849"/>
                  </a:cubicBezTo>
                  <a:cubicBezTo>
                    <a:pt x="6990" y="2906"/>
                    <a:pt x="7766" y="2932"/>
                    <a:pt x="8547" y="2932"/>
                  </a:cubicBezTo>
                  <a:cubicBezTo>
                    <a:pt x="11889" y="2932"/>
                    <a:pt x="15324" y="2456"/>
                    <a:pt x="15064" y="1905"/>
                  </a:cubicBezTo>
                  <a:cubicBezTo>
                    <a:pt x="14743" y="1226"/>
                    <a:pt x="9986" y="112"/>
                    <a:pt x="6626" y="17"/>
                  </a:cubicBezTo>
                  <a:cubicBezTo>
                    <a:pt x="6296" y="6"/>
                    <a:pt x="5968" y="1"/>
                    <a:pt x="56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5675775" y="2067041"/>
              <a:ext cx="2304850" cy="845300"/>
            </a:xfrm>
            <a:custGeom>
              <a:avLst/>
              <a:gdLst/>
              <a:ahLst/>
              <a:cxnLst/>
              <a:rect l="l" t="t" r="r" b="b"/>
              <a:pathLst>
                <a:path w="92194" h="33812" extrusionOk="0">
                  <a:moveTo>
                    <a:pt x="46328" y="2765"/>
                  </a:moveTo>
                  <a:cubicBezTo>
                    <a:pt x="46339" y="2765"/>
                    <a:pt x="46350" y="2765"/>
                    <a:pt x="46361" y="2765"/>
                  </a:cubicBezTo>
                  <a:lnTo>
                    <a:pt x="46380" y="2765"/>
                  </a:lnTo>
                  <a:cubicBezTo>
                    <a:pt x="57970" y="2879"/>
                    <a:pt x="81510" y="6541"/>
                    <a:pt x="84907" y="12525"/>
                  </a:cubicBezTo>
                  <a:cubicBezTo>
                    <a:pt x="87550" y="17187"/>
                    <a:pt x="86267" y="25266"/>
                    <a:pt x="85568" y="28589"/>
                  </a:cubicBezTo>
                  <a:cubicBezTo>
                    <a:pt x="85417" y="29326"/>
                    <a:pt x="84760" y="29841"/>
                    <a:pt x="84020" y="29841"/>
                  </a:cubicBezTo>
                  <a:cubicBezTo>
                    <a:pt x="83927" y="29841"/>
                    <a:pt x="83832" y="29833"/>
                    <a:pt x="83737" y="29816"/>
                  </a:cubicBezTo>
                  <a:cubicBezTo>
                    <a:pt x="79523" y="29071"/>
                    <a:pt x="66604" y="27050"/>
                    <a:pt x="49639" y="27050"/>
                  </a:cubicBezTo>
                  <a:cubicBezTo>
                    <a:pt x="48974" y="27050"/>
                    <a:pt x="48303" y="27053"/>
                    <a:pt x="47626" y="27060"/>
                  </a:cubicBezTo>
                  <a:cubicBezTo>
                    <a:pt x="46777" y="27060"/>
                    <a:pt x="46078" y="26418"/>
                    <a:pt x="46022" y="25568"/>
                  </a:cubicBezTo>
                  <a:cubicBezTo>
                    <a:pt x="45776" y="21189"/>
                    <a:pt x="45078" y="9882"/>
                    <a:pt x="44776" y="4427"/>
                  </a:cubicBezTo>
                  <a:cubicBezTo>
                    <a:pt x="44720" y="3531"/>
                    <a:pt x="45419" y="2765"/>
                    <a:pt x="46328" y="2765"/>
                  </a:cubicBezTo>
                  <a:close/>
                  <a:moveTo>
                    <a:pt x="41147" y="2896"/>
                  </a:moveTo>
                  <a:cubicBezTo>
                    <a:pt x="41966" y="2896"/>
                    <a:pt x="42663" y="3526"/>
                    <a:pt x="42718" y="4370"/>
                  </a:cubicBezTo>
                  <a:lnTo>
                    <a:pt x="44209" y="25474"/>
                  </a:lnTo>
                  <a:cubicBezTo>
                    <a:pt x="44266" y="26361"/>
                    <a:pt x="43586" y="27135"/>
                    <a:pt x="42699" y="27154"/>
                  </a:cubicBezTo>
                  <a:cubicBezTo>
                    <a:pt x="32242" y="27494"/>
                    <a:pt x="20614" y="28683"/>
                    <a:pt x="8759" y="31326"/>
                  </a:cubicBezTo>
                  <a:cubicBezTo>
                    <a:pt x="8642" y="31352"/>
                    <a:pt x="8526" y="31365"/>
                    <a:pt x="8411" y="31365"/>
                  </a:cubicBezTo>
                  <a:cubicBezTo>
                    <a:pt x="7707" y="31365"/>
                    <a:pt x="7069" y="30888"/>
                    <a:pt x="6890" y="30174"/>
                  </a:cubicBezTo>
                  <a:cubicBezTo>
                    <a:pt x="5890" y="26248"/>
                    <a:pt x="3549" y="15564"/>
                    <a:pt x="6494" y="11317"/>
                  </a:cubicBezTo>
                  <a:cubicBezTo>
                    <a:pt x="9665" y="6767"/>
                    <a:pt x="28542" y="3596"/>
                    <a:pt x="41076" y="2898"/>
                  </a:cubicBezTo>
                  <a:cubicBezTo>
                    <a:pt x="41100" y="2897"/>
                    <a:pt x="41123" y="2896"/>
                    <a:pt x="41147" y="2896"/>
                  </a:cubicBezTo>
                  <a:close/>
                  <a:moveTo>
                    <a:pt x="42903" y="0"/>
                  </a:moveTo>
                  <a:cubicBezTo>
                    <a:pt x="30722" y="0"/>
                    <a:pt x="10789" y="3278"/>
                    <a:pt x="4984" y="9523"/>
                  </a:cubicBezTo>
                  <a:cubicBezTo>
                    <a:pt x="0" y="14865"/>
                    <a:pt x="4021" y="28362"/>
                    <a:pt x="5512" y="32742"/>
                  </a:cubicBezTo>
                  <a:cubicBezTo>
                    <a:pt x="5733" y="33389"/>
                    <a:pt x="6337" y="33811"/>
                    <a:pt x="6992" y="33811"/>
                  </a:cubicBezTo>
                  <a:cubicBezTo>
                    <a:pt x="7120" y="33811"/>
                    <a:pt x="7251" y="33795"/>
                    <a:pt x="7381" y="33761"/>
                  </a:cubicBezTo>
                  <a:cubicBezTo>
                    <a:pt x="11803" y="32678"/>
                    <a:pt x="26746" y="29486"/>
                    <a:pt x="50036" y="29486"/>
                  </a:cubicBezTo>
                  <a:cubicBezTo>
                    <a:pt x="60447" y="29486"/>
                    <a:pt x="72525" y="30124"/>
                    <a:pt x="86078" y="31873"/>
                  </a:cubicBezTo>
                  <a:cubicBezTo>
                    <a:pt x="86155" y="31885"/>
                    <a:pt x="86231" y="31890"/>
                    <a:pt x="86306" y="31890"/>
                  </a:cubicBezTo>
                  <a:cubicBezTo>
                    <a:pt x="86989" y="31890"/>
                    <a:pt x="87591" y="31440"/>
                    <a:pt x="87796" y="30760"/>
                  </a:cubicBezTo>
                  <a:cubicBezTo>
                    <a:pt x="89060" y="26475"/>
                    <a:pt x="92194" y="12732"/>
                    <a:pt x="84228" y="7126"/>
                  </a:cubicBezTo>
                  <a:cubicBezTo>
                    <a:pt x="74771" y="444"/>
                    <a:pt x="56045" y="217"/>
                    <a:pt x="44002" y="9"/>
                  </a:cubicBezTo>
                  <a:cubicBezTo>
                    <a:pt x="43643" y="3"/>
                    <a:pt x="43277" y="0"/>
                    <a:pt x="42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5571625" y="1600816"/>
              <a:ext cx="2539725" cy="766150"/>
            </a:xfrm>
            <a:custGeom>
              <a:avLst/>
              <a:gdLst/>
              <a:ahLst/>
              <a:cxnLst/>
              <a:rect l="l" t="t" r="r" b="b"/>
              <a:pathLst>
                <a:path w="101589" h="30646" extrusionOk="0">
                  <a:moveTo>
                    <a:pt x="51103" y="0"/>
                  </a:moveTo>
                  <a:cubicBezTo>
                    <a:pt x="13672" y="0"/>
                    <a:pt x="1" y="24410"/>
                    <a:pt x="599" y="27455"/>
                  </a:cubicBezTo>
                  <a:cubicBezTo>
                    <a:pt x="1203" y="30551"/>
                    <a:pt x="2845" y="30645"/>
                    <a:pt x="2845" y="30645"/>
                  </a:cubicBezTo>
                  <a:cubicBezTo>
                    <a:pt x="2845" y="30645"/>
                    <a:pt x="19362" y="21339"/>
                    <a:pt x="48054" y="19980"/>
                  </a:cubicBezTo>
                  <a:cubicBezTo>
                    <a:pt x="49105" y="19930"/>
                    <a:pt x="50168" y="19906"/>
                    <a:pt x="51240" y="19906"/>
                  </a:cubicBezTo>
                  <a:cubicBezTo>
                    <a:pt x="72830" y="19906"/>
                    <a:pt x="97964" y="29569"/>
                    <a:pt x="97964" y="29569"/>
                  </a:cubicBezTo>
                  <a:cubicBezTo>
                    <a:pt x="97964" y="29569"/>
                    <a:pt x="97968" y="29569"/>
                    <a:pt x="97974" y="29569"/>
                  </a:cubicBezTo>
                  <a:cubicBezTo>
                    <a:pt x="98132" y="29569"/>
                    <a:pt x="100200" y="29517"/>
                    <a:pt x="100890" y="26794"/>
                  </a:cubicBezTo>
                  <a:cubicBezTo>
                    <a:pt x="101589" y="23963"/>
                    <a:pt x="90621" y="537"/>
                    <a:pt x="52302" y="8"/>
                  </a:cubicBezTo>
                  <a:cubicBezTo>
                    <a:pt x="51899" y="3"/>
                    <a:pt x="51500" y="0"/>
                    <a:pt x="51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5625750" y="1592841"/>
              <a:ext cx="2437475" cy="592900"/>
            </a:xfrm>
            <a:custGeom>
              <a:avLst/>
              <a:gdLst/>
              <a:ahLst/>
              <a:cxnLst/>
              <a:rect l="l" t="t" r="r" b="b"/>
              <a:pathLst>
                <a:path w="97499" h="23716" extrusionOk="0">
                  <a:moveTo>
                    <a:pt x="46954" y="0"/>
                  </a:moveTo>
                  <a:cubicBezTo>
                    <a:pt x="44044" y="0"/>
                    <a:pt x="41147" y="178"/>
                    <a:pt x="38263" y="535"/>
                  </a:cubicBezTo>
                  <a:cubicBezTo>
                    <a:pt x="34866" y="969"/>
                    <a:pt x="31505" y="1686"/>
                    <a:pt x="28240" y="2687"/>
                  </a:cubicBezTo>
                  <a:cubicBezTo>
                    <a:pt x="25163" y="3631"/>
                    <a:pt x="22199" y="4839"/>
                    <a:pt x="19349" y="6311"/>
                  </a:cubicBezTo>
                  <a:cubicBezTo>
                    <a:pt x="16782" y="7614"/>
                    <a:pt x="14347" y="9124"/>
                    <a:pt x="12044" y="10842"/>
                  </a:cubicBezTo>
                  <a:cubicBezTo>
                    <a:pt x="8589" y="13390"/>
                    <a:pt x="5475" y="16372"/>
                    <a:pt x="2775" y="19733"/>
                  </a:cubicBezTo>
                  <a:cubicBezTo>
                    <a:pt x="1813" y="20941"/>
                    <a:pt x="1114" y="21941"/>
                    <a:pt x="661" y="22640"/>
                  </a:cubicBezTo>
                  <a:cubicBezTo>
                    <a:pt x="208" y="23338"/>
                    <a:pt x="0" y="23716"/>
                    <a:pt x="0" y="23716"/>
                  </a:cubicBezTo>
                  <a:cubicBezTo>
                    <a:pt x="0" y="23716"/>
                    <a:pt x="246" y="23357"/>
                    <a:pt x="718" y="22677"/>
                  </a:cubicBezTo>
                  <a:cubicBezTo>
                    <a:pt x="1190" y="21998"/>
                    <a:pt x="1907" y="21016"/>
                    <a:pt x="2889" y="19827"/>
                  </a:cubicBezTo>
                  <a:cubicBezTo>
                    <a:pt x="5645" y="16561"/>
                    <a:pt x="8797" y="13654"/>
                    <a:pt x="12251" y="11163"/>
                  </a:cubicBezTo>
                  <a:cubicBezTo>
                    <a:pt x="14573" y="9520"/>
                    <a:pt x="17008" y="8048"/>
                    <a:pt x="19557" y="6764"/>
                  </a:cubicBezTo>
                  <a:cubicBezTo>
                    <a:pt x="22407" y="5349"/>
                    <a:pt x="25352" y="4178"/>
                    <a:pt x="28391" y="3272"/>
                  </a:cubicBezTo>
                  <a:cubicBezTo>
                    <a:pt x="31638" y="2309"/>
                    <a:pt x="34979" y="1611"/>
                    <a:pt x="38339" y="1215"/>
                  </a:cubicBezTo>
                  <a:cubicBezTo>
                    <a:pt x="41188" y="874"/>
                    <a:pt x="44062" y="698"/>
                    <a:pt x="46941" y="698"/>
                  </a:cubicBezTo>
                  <a:cubicBezTo>
                    <a:pt x="47572" y="698"/>
                    <a:pt x="48203" y="707"/>
                    <a:pt x="48834" y="724"/>
                  </a:cubicBezTo>
                  <a:cubicBezTo>
                    <a:pt x="52345" y="780"/>
                    <a:pt x="55837" y="1007"/>
                    <a:pt x="59330" y="1422"/>
                  </a:cubicBezTo>
                  <a:cubicBezTo>
                    <a:pt x="62690" y="1819"/>
                    <a:pt x="66031" y="2423"/>
                    <a:pt x="69334" y="3253"/>
                  </a:cubicBezTo>
                  <a:cubicBezTo>
                    <a:pt x="72411" y="4008"/>
                    <a:pt x="75431" y="5028"/>
                    <a:pt x="78338" y="6273"/>
                  </a:cubicBezTo>
                  <a:cubicBezTo>
                    <a:pt x="80962" y="7387"/>
                    <a:pt x="83473" y="8727"/>
                    <a:pt x="85851" y="10275"/>
                  </a:cubicBezTo>
                  <a:cubicBezTo>
                    <a:pt x="87852" y="11597"/>
                    <a:pt x="89740" y="13107"/>
                    <a:pt x="91477" y="14787"/>
                  </a:cubicBezTo>
                  <a:cubicBezTo>
                    <a:pt x="92798" y="16070"/>
                    <a:pt x="94025" y="17467"/>
                    <a:pt x="95120" y="18977"/>
                  </a:cubicBezTo>
                  <a:cubicBezTo>
                    <a:pt x="95837" y="19940"/>
                    <a:pt x="96479" y="20941"/>
                    <a:pt x="97045" y="21998"/>
                  </a:cubicBezTo>
                  <a:cubicBezTo>
                    <a:pt x="97253" y="22356"/>
                    <a:pt x="97385" y="22640"/>
                    <a:pt x="97498" y="22828"/>
                  </a:cubicBezTo>
                  <a:cubicBezTo>
                    <a:pt x="97404" y="22640"/>
                    <a:pt x="97272" y="22338"/>
                    <a:pt x="97083" y="21979"/>
                  </a:cubicBezTo>
                  <a:cubicBezTo>
                    <a:pt x="96535" y="20903"/>
                    <a:pt x="95913" y="19884"/>
                    <a:pt x="95233" y="18883"/>
                  </a:cubicBezTo>
                  <a:cubicBezTo>
                    <a:pt x="94176" y="17354"/>
                    <a:pt x="92968" y="15919"/>
                    <a:pt x="91665" y="14598"/>
                  </a:cubicBezTo>
                  <a:cubicBezTo>
                    <a:pt x="89948" y="12861"/>
                    <a:pt x="88079" y="11314"/>
                    <a:pt x="86078" y="9954"/>
                  </a:cubicBezTo>
                  <a:cubicBezTo>
                    <a:pt x="83699" y="8312"/>
                    <a:pt x="81189" y="6915"/>
                    <a:pt x="78565" y="5764"/>
                  </a:cubicBezTo>
                  <a:cubicBezTo>
                    <a:pt x="75639" y="4461"/>
                    <a:pt x="72600" y="3404"/>
                    <a:pt x="69485" y="2611"/>
                  </a:cubicBezTo>
                  <a:cubicBezTo>
                    <a:pt x="66182" y="1762"/>
                    <a:pt x="62803" y="1139"/>
                    <a:pt x="59405" y="724"/>
                  </a:cubicBezTo>
                  <a:cubicBezTo>
                    <a:pt x="55913" y="308"/>
                    <a:pt x="52383" y="82"/>
                    <a:pt x="48853" y="25"/>
                  </a:cubicBezTo>
                  <a:cubicBezTo>
                    <a:pt x="48219" y="8"/>
                    <a:pt x="47586" y="0"/>
                    <a:pt x="46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5629525" y="1673841"/>
              <a:ext cx="2424225" cy="602600"/>
            </a:xfrm>
            <a:custGeom>
              <a:avLst/>
              <a:gdLst/>
              <a:ahLst/>
              <a:cxnLst/>
              <a:rect l="l" t="t" r="r" b="b"/>
              <a:pathLst>
                <a:path w="96969" h="24104" extrusionOk="0">
                  <a:moveTo>
                    <a:pt x="46771" y="1"/>
                  </a:moveTo>
                  <a:cubicBezTo>
                    <a:pt x="46267" y="1"/>
                    <a:pt x="45759" y="5"/>
                    <a:pt x="45248" y="13"/>
                  </a:cubicBezTo>
                  <a:cubicBezTo>
                    <a:pt x="15762" y="504"/>
                    <a:pt x="0" y="23005"/>
                    <a:pt x="1964" y="23968"/>
                  </a:cubicBezTo>
                  <a:cubicBezTo>
                    <a:pt x="2153" y="24060"/>
                    <a:pt x="2427" y="24103"/>
                    <a:pt x="2775" y="24103"/>
                  </a:cubicBezTo>
                  <a:cubicBezTo>
                    <a:pt x="5758" y="24103"/>
                    <a:pt x="14122" y="20946"/>
                    <a:pt x="19972" y="18984"/>
                  </a:cubicBezTo>
                  <a:cubicBezTo>
                    <a:pt x="25179" y="17229"/>
                    <a:pt x="32187" y="15223"/>
                    <a:pt x="46163" y="15223"/>
                  </a:cubicBezTo>
                  <a:cubicBezTo>
                    <a:pt x="49769" y="15223"/>
                    <a:pt x="53839" y="15356"/>
                    <a:pt x="58461" y="15662"/>
                  </a:cubicBezTo>
                  <a:cubicBezTo>
                    <a:pt x="77576" y="16928"/>
                    <a:pt x="89973" y="23552"/>
                    <a:pt x="94139" y="23552"/>
                  </a:cubicBezTo>
                  <a:cubicBezTo>
                    <a:pt x="94881" y="23552"/>
                    <a:pt x="95362" y="23342"/>
                    <a:pt x="95573" y="22854"/>
                  </a:cubicBezTo>
                  <a:cubicBezTo>
                    <a:pt x="96968" y="19654"/>
                    <a:pt x="81545" y="1"/>
                    <a:pt x="46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6246325" y="1718341"/>
              <a:ext cx="1226525" cy="343950"/>
            </a:xfrm>
            <a:custGeom>
              <a:avLst/>
              <a:gdLst/>
              <a:ahLst/>
              <a:cxnLst/>
              <a:rect l="l" t="t" r="r" b="b"/>
              <a:pathLst>
                <a:path w="49061" h="13758" extrusionOk="0">
                  <a:moveTo>
                    <a:pt x="24045" y="1"/>
                  </a:moveTo>
                  <a:cubicBezTo>
                    <a:pt x="13119" y="1"/>
                    <a:pt x="2499" y="3605"/>
                    <a:pt x="1473" y="4217"/>
                  </a:cubicBezTo>
                  <a:cubicBezTo>
                    <a:pt x="0" y="5104"/>
                    <a:pt x="2454" y="12221"/>
                    <a:pt x="3738" y="12957"/>
                  </a:cubicBezTo>
                  <a:cubicBezTo>
                    <a:pt x="3937" y="13069"/>
                    <a:pt x="4329" y="13117"/>
                    <a:pt x="4884" y="13117"/>
                  </a:cubicBezTo>
                  <a:cubicBezTo>
                    <a:pt x="7839" y="13117"/>
                    <a:pt x="15415" y="11779"/>
                    <a:pt x="23078" y="11779"/>
                  </a:cubicBezTo>
                  <a:cubicBezTo>
                    <a:pt x="23414" y="11779"/>
                    <a:pt x="23751" y="11781"/>
                    <a:pt x="24087" y="11787"/>
                  </a:cubicBezTo>
                  <a:cubicBezTo>
                    <a:pt x="31236" y="11896"/>
                    <a:pt x="42995" y="13758"/>
                    <a:pt x="44888" y="13758"/>
                  </a:cubicBezTo>
                  <a:cubicBezTo>
                    <a:pt x="44959" y="13758"/>
                    <a:pt x="45016" y="13755"/>
                    <a:pt x="45059" y="13750"/>
                  </a:cubicBezTo>
                  <a:cubicBezTo>
                    <a:pt x="46248" y="13580"/>
                    <a:pt x="49061" y="5878"/>
                    <a:pt x="48494" y="4821"/>
                  </a:cubicBezTo>
                  <a:cubicBezTo>
                    <a:pt x="47947" y="3745"/>
                    <a:pt x="37074" y="423"/>
                    <a:pt x="25616" y="26"/>
                  </a:cubicBezTo>
                  <a:cubicBezTo>
                    <a:pt x="25092" y="9"/>
                    <a:pt x="24568" y="1"/>
                    <a:pt x="24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5728625" y="1863591"/>
              <a:ext cx="580475" cy="370100"/>
            </a:xfrm>
            <a:custGeom>
              <a:avLst/>
              <a:gdLst/>
              <a:ahLst/>
              <a:cxnLst/>
              <a:rect l="l" t="t" r="r" b="b"/>
              <a:pathLst>
                <a:path w="23219" h="14804" extrusionOk="0">
                  <a:moveTo>
                    <a:pt x="18671" y="1"/>
                  </a:moveTo>
                  <a:cubicBezTo>
                    <a:pt x="16813" y="1"/>
                    <a:pt x="13778" y="1263"/>
                    <a:pt x="9911" y="3787"/>
                  </a:cubicBezTo>
                  <a:cubicBezTo>
                    <a:pt x="3983" y="7676"/>
                    <a:pt x="1" y="13018"/>
                    <a:pt x="472" y="14433"/>
                  </a:cubicBezTo>
                  <a:cubicBezTo>
                    <a:pt x="561" y="14690"/>
                    <a:pt x="938" y="14803"/>
                    <a:pt x="1531" y="14803"/>
                  </a:cubicBezTo>
                  <a:cubicBezTo>
                    <a:pt x="5480" y="14803"/>
                    <a:pt x="19026" y="9784"/>
                    <a:pt x="21274" y="8487"/>
                  </a:cubicBezTo>
                  <a:cubicBezTo>
                    <a:pt x="23219" y="7392"/>
                    <a:pt x="21199" y="597"/>
                    <a:pt x="19500" y="106"/>
                  </a:cubicBezTo>
                  <a:cubicBezTo>
                    <a:pt x="19257" y="36"/>
                    <a:pt x="18980" y="1"/>
                    <a:pt x="18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5998100" y="1932041"/>
              <a:ext cx="193975" cy="186075"/>
            </a:xfrm>
            <a:custGeom>
              <a:avLst/>
              <a:gdLst/>
              <a:ahLst/>
              <a:cxnLst/>
              <a:rect l="l" t="t" r="r" b="b"/>
              <a:pathLst>
                <a:path w="7759" h="7443" extrusionOk="0">
                  <a:moveTo>
                    <a:pt x="3908" y="0"/>
                  </a:moveTo>
                  <a:cubicBezTo>
                    <a:pt x="1971" y="0"/>
                    <a:pt x="332" y="1465"/>
                    <a:pt x="170" y="3427"/>
                  </a:cubicBezTo>
                  <a:cubicBezTo>
                    <a:pt x="0" y="5466"/>
                    <a:pt x="1529" y="7259"/>
                    <a:pt x="3568" y="7429"/>
                  </a:cubicBezTo>
                  <a:cubicBezTo>
                    <a:pt x="3674" y="7438"/>
                    <a:pt x="3779" y="7442"/>
                    <a:pt x="3883" y="7442"/>
                  </a:cubicBezTo>
                  <a:cubicBezTo>
                    <a:pt x="5806" y="7442"/>
                    <a:pt x="7427" y="5983"/>
                    <a:pt x="7588" y="4031"/>
                  </a:cubicBezTo>
                  <a:cubicBezTo>
                    <a:pt x="7758" y="1974"/>
                    <a:pt x="6229" y="181"/>
                    <a:pt x="4191" y="11"/>
                  </a:cubicBezTo>
                  <a:cubicBezTo>
                    <a:pt x="4096" y="4"/>
                    <a:pt x="4001" y="0"/>
                    <a:pt x="3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6008950" y="1952366"/>
              <a:ext cx="125550" cy="120350"/>
            </a:xfrm>
            <a:custGeom>
              <a:avLst/>
              <a:gdLst/>
              <a:ahLst/>
              <a:cxnLst/>
              <a:rect l="l" t="t" r="r" b="b"/>
              <a:pathLst>
                <a:path w="5022" h="4814" extrusionOk="0">
                  <a:moveTo>
                    <a:pt x="2508" y="1"/>
                  </a:moveTo>
                  <a:cubicBezTo>
                    <a:pt x="1260" y="1"/>
                    <a:pt x="221" y="948"/>
                    <a:pt x="113" y="2218"/>
                  </a:cubicBezTo>
                  <a:cubicBezTo>
                    <a:pt x="0" y="3539"/>
                    <a:pt x="982" y="4710"/>
                    <a:pt x="2322" y="4804"/>
                  </a:cubicBezTo>
                  <a:cubicBezTo>
                    <a:pt x="2392" y="4810"/>
                    <a:pt x="2461" y="4813"/>
                    <a:pt x="2529" y="4813"/>
                  </a:cubicBezTo>
                  <a:cubicBezTo>
                    <a:pt x="3764" y="4813"/>
                    <a:pt x="4819" y="3865"/>
                    <a:pt x="4908" y="2596"/>
                  </a:cubicBezTo>
                  <a:cubicBezTo>
                    <a:pt x="5021" y="1274"/>
                    <a:pt x="4040" y="104"/>
                    <a:pt x="2718" y="9"/>
                  </a:cubicBezTo>
                  <a:cubicBezTo>
                    <a:pt x="2648" y="3"/>
                    <a:pt x="2578" y="1"/>
                    <a:pt x="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5832925" y="2043416"/>
              <a:ext cx="152925" cy="147300"/>
            </a:xfrm>
            <a:custGeom>
              <a:avLst/>
              <a:gdLst/>
              <a:ahLst/>
              <a:cxnLst/>
              <a:rect l="l" t="t" r="r" b="b"/>
              <a:pathLst>
                <a:path w="6117" h="5892" extrusionOk="0">
                  <a:moveTo>
                    <a:pt x="3061" y="1"/>
                  </a:moveTo>
                  <a:cubicBezTo>
                    <a:pt x="1541" y="1"/>
                    <a:pt x="258" y="1168"/>
                    <a:pt x="132" y="2710"/>
                  </a:cubicBezTo>
                  <a:cubicBezTo>
                    <a:pt x="0" y="4315"/>
                    <a:pt x="1189" y="5749"/>
                    <a:pt x="2813" y="5881"/>
                  </a:cubicBezTo>
                  <a:cubicBezTo>
                    <a:pt x="2894" y="5888"/>
                    <a:pt x="2975" y="5891"/>
                    <a:pt x="3055" y="5891"/>
                  </a:cubicBezTo>
                  <a:cubicBezTo>
                    <a:pt x="4575" y="5891"/>
                    <a:pt x="5859" y="4724"/>
                    <a:pt x="5984" y="3182"/>
                  </a:cubicBezTo>
                  <a:cubicBezTo>
                    <a:pt x="6116" y="1559"/>
                    <a:pt x="4908" y="143"/>
                    <a:pt x="3304" y="11"/>
                  </a:cubicBezTo>
                  <a:cubicBezTo>
                    <a:pt x="3222" y="4"/>
                    <a:pt x="3141" y="1"/>
                    <a:pt x="3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5843775" y="2049166"/>
              <a:ext cx="115175" cy="110375"/>
            </a:xfrm>
            <a:custGeom>
              <a:avLst/>
              <a:gdLst/>
              <a:ahLst/>
              <a:cxnLst/>
              <a:rect l="l" t="t" r="r" b="b"/>
              <a:pathLst>
                <a:path w="4607" h="4415" extrusionOk="0">
                  <a:moveTo>
                    <a:pt x="2301" y="0"/>
                  </a:moveTo>
                  <a:cubicBezTo>
                    <a:pt x="1166" y="0"/>
                    <a:pt x="203" y="877"/>
                    <a:pt x="95" y="2027"/>
                  </a:cubicBezTo>
                  <a:cubicBezTo>
                    <a:pt x="0" y="3254"/>
                    <a:pt x="906" y="4311"/>
                    <a:pt x="2115" y="4405"/>
                  </a:cubicBezTo>
                  <a:cubicBezTo>
                    <a:pt x="2184" y="4412"/>
                    <a:pt x="2253" y="4415"/>
                    <a:pt x="2321" y="4415"/>
                  </a:cubicBezTo>
                  <a:cubicBezTo>
                    <a:pt x="3458" y="4415"/>
                    <a:pt x="4404" y="3543"/>
                    <a:pt x="4493" y="2386"/>
                  </a:cubicBezTo>
                  <a:cubicBezTo>
                    <a:pt x="4606" y="1178"/>
                    <a:pt x="3700" y="120"/>
                    <a:pt x="2473" y="7"/>
                  </a:cubicBezTo>
                  <a:cubicBezTo>
                    <a:pt x="2415" y="3"/>
                    <a:pt x="2358" y="0"/>
                    <a:pt x="2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7429400" y="1839491"/>
              <a:ext cx="572725" cy="372750"/>
            </a:xfrm>
            <a:custGeom>
              <a:avLst/>
              <a:gdLst/>
              <a:ahLst/>
              <a:cxnLst/>
              <a:rect l="l" t="t" r="r" b="b"/>
              <a:pathLst>
                <a:path w="22909" h="14910" extrusionOk="0">
                  <a:moveTo>
                    <a:pt x="3764" y="0"/>
                  </a:moveTo>
                  <a:cubicBezTo>
                    <a:pt x="3696" y="0"/>
                    <a:pt x="3643" y="11"/>
                    <a:pt x="3606" y="32"/>
                  </a:cubicBezTo>
                  <a:cubicBezTo>
                    <a:pt x="2323" y="730"/>
                    <a:pt x="1" y="8904"/>
                    <a:pt x="1643" y="9640"/>
                  </a:cubicBezTo>
                  <a:cubicBezTo>
                    <a:pt x="3707" y="10585"/>
                    <a:pt x="15567" y="14910"/>
                    <a:pt x="19905" y="14910"/>
                  </a:cubicBezTo>
                  <a:cubicBezTo>
                    <a:pt x="20765" y="14910"/>
                    <a:pt x="21329" y="14740"/>
                    <a:pt x="21464" y="14340"/>
                  </a:cubicBezTo>
                  <a:cubicBezTo>
                    <a:pt x="22908" y="9988"/>
                    <a:pt x="5890" y="0"/>
                    <a:pt x="37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7515300" y="1916466"/>
              <a:ext cx="193975" cy="186075"/>
            </a:xfrm>
            <a:custGeom>
              <a:avLst/>
              <a:gdLst/>
              <a:ahLst/>
              <a:cxnLst/>
              <a:rect l="l" t="t" r="r" b="b"/>
              <a:pathLst>
                <a:path w="7759" h="7443" extrusionOk="0">
                  <a:moveTo>
                    <a:pt x="3891" y="0"/>
                  </a:moveTo>
                  <a:cubicBezTo>
                    <a:pt x="1971" y="0"/>
                    <a:pt x="332" y="1465"/>
                    <a:pt x="170" y="3427"/>
                  </a:cubicBezTo>
                  <a:cubicBezTo>
                    <a:pt x="0" y="5466"/>
                    <a:pt x="1529" y="7278"/>
                    <a:pt x="3568" y="7429"/>
                  </a:cubicBezTo>
                  <a:cubicBezTo>
                    <a:pt x="3674" y="7438"/>
                    <a:pt x="3779" y="7442"/>
                    <a:pt x="3883" y="7442"/>
                  </a:cubicBezTo>
                  <a:cubicBezTo>
                    <a:pt x="5806" y="7442"/>
                    <a:pt x="7428" y="5983"/>
                    <a:pt x="7589" y="4032"/>
                  </a:cubicBezTo>
                  <a:cubicBezTo>
                    <a:pt x="7759" y="1993"/>
                    <a:pt x="6230" y="181"/>
                    <a:pt x="4172" y="11"/>
                  </a:cubicBezTo>
                  <a:cubicBezTo>
                    <a:pt x="4078" y="4"/>
                    <a:pt x="3984" y="0"/>
                    <a:pt x="3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7537000" y="1916516"/>
              <a:ext cx="130750" cy="125500"/>
            </a:xfrm>
            <a:custGeom>
              <a:avLst/>
              <a:gdLst/>
              <a:ahLst/>
              <a:cxnLst/>
              <a:rect l="l" t="t" r="r" b="b"/>
              <a:pathLst>
                <a:path w="5230" h="5020" extrusionOk="0">
                  <a:moveTo>
                    <a:pt x="2605" y="0"/>
                  </a:moveTo>
                  <a:cubicBezTo>
                    <a:pt x="1315" y="0"/>
                    <a:pt x="221" y="986"/>
                    <a:pt x="114" y="2312"/>
                  </a:cubicBezTo>
                  <a:cubicBezTo>
                    <a:pt x="1" y="3690"/>
                    <a:pt x="1020" y="4898"/>
                    <a:pt x="2398" y="5011"/>
                  </a:cubicBezTo>
                  <a:cubicBezTo>
                    <a:pt x="2468" y="5017"/>
                    <a:pt x="2537" y="5020"/>
                    <a:pt x="2606" y="5020"/>
                  </a:cubicBezTo>
                  <a:cubicBezTo>
                    <a:pt x="3913" y="5020"/>
                    <a:pt x="5009" y="4017"/>
                    <a:pt x="5116" y="2708"/>
                  </a:cubicBezTo>
                  <a:cubicBezTo>
                    <a:pt x="5230" y="1330"/>
                    <a:pt x="4191" y="122"/>
                    <a:pt x="2813" y="9"/>
                  </a:cubicBezTo>
                  <a:cubicBezTo>
                    <a:pt x="2743" y="3"/>
                    <a:pt x="2674" y="0"/>
                    <a:pt x="2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7717275" y="2024541"/>
              <a:ext cx="152925" cy="147300"/>
            </a:xfrm>
            <a:custGeom>
              <a:avLst/>
              <a:gdLst/>
              <a:ahLst/>
              <a:cxnLst/>
              <a:rect l="l" t="t" r="r" b="b"/>
              <a:pathLst>
                <a:path w="6117" h="5892" extrusionOk="0">
                  <a:moveTo>
                    <a:pt x="3061" y="1"/>
                  </a:moveTo>
                  <a:cubicBezTo>
                    <a:pt x="1542" y="1"/>
                    <a:pt x="258" y="1168"/>
                    <a:pt x="133" y="2710"/>
                  </a:cubicBezTo>
                  <a:cubicBezTo>
                    <a:pt x="1" y="4333"/>
                    <a:pt x="1209" y="5749"/>
                    <a:pt x="2813" y="5881"/>
                  </a:cubicBezTo>
                  <a:cubicBezTo>
                    <a:pt x="2895" y="5888"/>
                    <a:pt x="2976" y="5891"/>
                    <a:pt x="3056" y="5891"/>
                  </a:cubicBezTo>
                  <a:cubicBezTo>
                    <a:pt x="4575" y="5891"/>
                    <a:pt x="5859" y="4724"/>
                    <a:pt x="5984" y="3182"/>
                  </a:cubicBezTo>
                  <a:cubicBezTo>
                    <a:pt x="6117" y="1577"/>
                    <a:pt x="4927" y="162"/>
                    <a:pt x="3304" y="11"/>
                  </a:cubicBezTo>
                  <a:cubicBezTo>
                    <a:pt x="3223" y="4"/>
                    <a:pt x="3142" y="1"/>
                    <a:pt x="3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7733800" y="2026091"/>
              <a:ext cx="97225" cy="93700"/>
            </a:xfrm>
            <a:custGeom>
              <a:avLst/>
              <a:gdLst/>
              <a:ahLst/>
              <a:cxnLst/>
              <a:rect l="l" t="t" r="r" b="b"/>
              <a:pathLst>
                <a:path w="3889" h="3748" extrusionOk="0">
                  <a:moveTo>
                    <a:pt x="1955" y="0"/>
                  </a:moveTo>
                  <a:cubicBezTo>
                    <a:pt x="994" y="0"/>
                    <a:pt x="166" y="733"/>
                    <a:pt x="76" y="1723"/>
                  </a:cubicBezTo>
                  <a:cubicBezTo>
                    <a:pt x="0" y="2742"/>
                    <a:pt x="755" y="3648"/>
                    <a:pt x="1794" y="3743"/>
                  </a:cubicBezTo>
                  <a:cubicBezTo>
                    <a:pt x="1840" y="3746"/>
                    <a:pt x="1885" y="3748"/>
                    <a:pt x="1931" y="3748"/>
                  </a:cubicBezTo>
                  <a:cubicBezTo>
                    <a:pt x="2893" y="3748"/>
                    <a:pt x="3723" y="2998"/>
                    <a:pt x="3813" y="2025"/>
                  </a:cubicBezTo>
                  <a:cubicBezTo>
                    <a:pt x="3889" y="987"/>
                    <a:pt x="3115" y="100"/>
                    <a:pt x="2096" y="5"/>
                  </a:cubicBezTo>
                  <a:cubicBezTo>
                    <a:pt x="2049" y="2"/>
                    <a:pt x="2002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5841875" y="2695666"/>
              <a:ext cx="2093125" cy="693575"/>
            </a:xfrm>
            <a:custGeom>
              <a:avLst/>
              <a:gdLst/>
              <a:ahLst/>
              <a:cxnLst/>
              <a:rect l="l" t="t" r="r" b="b"/>
              <a:pathLst>
                <a:path w="83725" h="27743" extrusionOk="0">
                  <a:moveTo>
                    <a:pt x="40499" y="0"/>
                  </a:moveTo>
                  <a:cubicBezTo>
                    <a:pt x="39646" y="0"/>
                    <a:pt x="38775" y="9"/>
                    <a:pt x="37886" y="27"/>
                  </a:cubicBezTo>
                  <a:cubicBezTo>
                    <a:pt x="5947" y="669"/>
                    <a:pt x="1" y="23887"/>
                    <a:pt x="1" y="23887"/>
                  </a:cubicBezTo>
                  <a:cubicBezTo>
                    <a:pt x="1" y="23887"/>
                    <a:pt x="33064" y="27742"/>
                    <a:pt x="57253" y="27742"/>
                  </a:cubicBezTo>
                  <a:cubicBezTo>
                    <a:pt x="72178" y="27742"/>
                    <a:pt x="83724" y="26274"/>
                    <a:pt x="82039" y="21528"/>
                  </a:cubicBezTo>
                  <a:cubicBezTo>
                    <a:pt x="77753" y="9458"/>
                    <a:pt x="68349" y="0"/>
                    <a:pt x="40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5587525" y="2671416"/>
              <a:ext cx="2657850" cy="1168175"/>
            </a:xfrm>
            <a:custGeom>
              <a:avLst/>
              <a:gdLst/>
              <a:ahLst/>
              <a:cxnLst/>
              <a:rect l="l" t="t" r="r" b="b"/>
              <a:pathLst>
                <a:path w="106314" h="46727" extrusionOk="0">
                  <a:moveTo>
                    <a:pt x="53889" y="1"/>
                  </a:moveTo>
                  <a:cubicBezTo>
                    <a:pt x="44744" y="1"/>
                    <a:pt x="35712" y="1602"/>
                    <a:pt x="30071" y="3489"/>
                  </a:cubicBezTo>
                  <a:cubicBezTo>
                    <a:pt x="19557" y="7000"/>
                    <a:pt x="19802" y="22063"/>
                    <a:pt x="19802" y="22063"/>
                  </a:cubicBezTo>
                  <a:cubicBezTo>
                    <a:pt x="19638" y="22036"/>
                    <a:pt x="19164" y="22011"/>
                    <a:pt x="18473" y="22011"/>
                  </a:cubicBezTo>
                  <a:cubicBezTo>
                    <a:pt x="14961" y="22011"/>
                    <a:pt x="5837" y="22653"/>
                    <a:pt x="3172" y="26802"/>
                  </a:cubicBezTo>
                  <a:cubicBezTo>
                    <a:pt x="0" y="31766"/>
                    <a:pt x="4965" y="46056"/>
                    <a:pt x="4965" y="46056"/>
                  </a:cubicBezTo>
                  <a:cubicBezTo>
                    <a:pt x="4965" y="46056"/>
                    <a:pt x="34049" y="46727"/>
                    <a:pt x="60539" y="46727"/>
                  </a:cubicBezTo>
                  <a:cubicBezTo>
                    <a:pt x="82315" y="46727"/>
                    <a:pt x="102337" y="46273"/>
                    <a:pt x="103010" y="44621"/>
                  </a:cubicBezTo>
                  <a:cubicBezTo>
                    <a:pt x="104501" y="40959"/>
                    <a:pt x="106314" y="28312"/>
                    <a:pt x="101972" y="23139"/>
                  </a:cubicBezTo>
                  <a:cubicBezTo>
                    <a:pt x="99348" y="20016"/>
                    <a:pt x="92801" y="19394"/>
                    <a:pt x="88002" y="19394"/>
                  </a:cubicBezTo>
                  <a:cubicBezTo>
                    <a:pt x="84826" y="19394"/>
                    <a:pt x="82416" y="19666"/>
                    <a:pt x="82416" y="19666"/>
                  </a:cubicBezTo>
                  <a:cubicBezTo>
                    <a:pt x="82416" y="19666"/>
                    <a:pt x="81849" y="7661"/>
                    <a:pt x="75450" y="4282"/>
                  </a:cubicBezTo>
                  <a:cubicBezTo>
                    <a:pt x="69525" y="1159"/>
                    <a:pt x="61666" y="1"/>
                    <a:pt x="53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6146750" y="2656216"/>
              <a:ext cx="1458225" cy="296400"/>
            </a:xfrm>
            <a:custGeom>
              <a:avLst/>
              <a:gdLst/>
              <a:ahLst/>
              <a:cxnLst/>
              <a:rect l="l" t="t" r="r" b="b"/>
              <a:pathLst>
                <a:path w="58329" h="11856" extrusionOk="0">
                  <a:moveTo>
                    <a:pt x="32525" y="1"/>
                  </a:moveTo>
                  <a:cubicBezTo>
                    <a:pt x="31486" y="19"/>
                    <a:pt x="30448" y="38"/>
                    <a:pt x="29410" y="95"/>
                  </a:cubicBezTo>
                  <a:cubicBezTo>
                    <a:pt x="28353" y="152"/>
                    <a:pt x="27315" y="227"/>
                    <a:pt x="26295" y="340"/>
                  </a:cubicBezTo>
                  <a:cubicBezTo>
                    <a:pt x="25257" y="435"/>
                    <a:pt x="24238" y="548"/>
                    <a:pt x="23218" y="680"/>
                  </a:cubicBezTo>
                  <a:cubicBezTo>
                    <a:pt x="21180" y="944"/>
                    <a:pt x="19198" y="1265"/>
                    <a:pt x="17272" y="1624"/>
                  </a:cubicBezTo>
                  <a:cubicBezTo>
                    <a:pt x="15347" y="1983"/>
                    <a:pt x="13516" y="2398"/>
                    <a:pt x="11779" y="2851"/>
                  </a:cubicBezTo>
                  <a:cubicBezTo>
                    <a:pt x="11345" y="2945"/>
                    <a:pt x="10911" y="3059"/>
                    <a:pt x="10496" y="3191"/>
                  </a:cubicBezTo>
                  <a:cubicBezTo>
                    <a:pt x="10080" y="3304"/>
                    <a:pt x="9665" y="3417"/>
                    <a:pt x="9269" y="3549"/>
                  </a:cubicBezTo>
                  <a:cubicBezTo>
                    <a:pt x="8872" y="3682"/>
                    <a:pt x="8476" y="3795"/>
                    <a:pt x="8079" y="3946"/>
                  </a:cubicBezTo>
                  <a:lnTo>
                    <a:pt x="7513" y="4153"/>
                  </a:lnTo>
                  <a:cubicBezTo>
                    <a:pt x="7324" y="4210"/>
                    <a:pt x="7154" y="4304"/>
                    <a:pt x="6966" y="4380"/>
                  </a:cubicBezTo>
                  <a:cubicBezTo>
                    <a:pt x="5644" y="4965"/>
                    <a:pt x="4455" y="5777"/>
                    <a:pt x="3417" y="6777"/>
                  </a:cubicBezTo>
                  <a:cubicBezTo>
                    <a:pt x="2643" y="7551"/>
                    <a:pt x="1926" y="8401"/>
                    <a:pt x="1340" y="9326"/>
                  </a:cubicBezTo>
                  <a:cubicBezTo>
                    <a:pt x="944" y="9911"/>
                    <a:pt x="604" y="10534"/>
                    <a:pt x="302" y="11176"/>
                  </a:cubicBezTo>
                  <a:cubicBezTo>
                    <a:pt x="95" y="11610"/>
                    <a:pt x="0" y="11855"/>
                    <a:pt x="0" y="11855"/>
                  </a:cubicBezTo>
                  <a:cubicBezTo>
                    <a:pt x="0" y="11855"/>
                    <a:pt x="113" y="11610"/>
                    <a:pt x="321" y="11176"/>
                  </a:cubicBezTo>
                  <a:cubicBezTo>
                    <a:pt x="642" y="10553"/>
                    <a:pt x="1020" y="9967"/>
                    <a:pt x="1435" y="9401"/>
                  </a:cubicBezTo>
                  <a:cubicBezTo>
                    <a:pt x="2058" y="8514"/>
                    <a:pt x="2775" y="7702"/>
                    <a:pt x="3587" y="6966"/>
                  </a:cubicBezTo>
                  <a:cubicBezTo>
                    <a:pt x="4625" y="6022"/>
                    <a:pt x="5814" y="5267"/>
                    <a:pt x="7117" y="4739"/>
                  </a:cubicBezTo>
                  <a:cubicBezTo>
                    <a:pt x="7287" y="4663"/>
                    <a:pt x="7456" y="4588"/>
                    <a:pt x="7645" y="4531"/>
                  </a:cubicBezTo>
                  <a:lnTo>
                    <a:pt x="8212" y="4342"/>
                  </a:lnTo>
                  <a:cubicBezTo>
                    <a:pt x="8589" y="4229"/>
                    <a:pt x="9004" y="4097"/>
                    <a:pt x="9401" y="3984"/>
                  </a:cubicBezTo>
                  <a:cubicBezTo>
                    <a:pt x="9797" y="3870"/>
                    <a:pt x="10212" y="3757"/>
                    <a:pt x="10628" y="3644"/>
                  </a:cubicBezTo>
                  <a:cubicBezTo>
                    <a:pt x="11043" y="3531"/>
                    <a:pt x="11458" y="3436"/>
                    <a:pt x="11892" y="3323"/>
                  </a:cubicBezTo>
                  <a:cubicBezTo>
                    <a:pt x="13629" y="2926"/>
                    <a:pt x="15479" y="2549"/>
                    <a:pt x="17386" y="2209"/>
                  </a:cubicBezTo>
                  <a:cubicBezTo>
                    <a:pt x="19292" y="1869"/>
                    <a:pt x="21274" y="1586"/>
                    <a:pt x="23294" y="1341"/>
                  </a:cubicBezTo>
                  <a:cubicBezTo>
                    <a:pt x="24313" y="1209"/>
                    <a:pt x="25333" y="1095"/>
                    <a:pt x="26371" y="1020"/>
                  </a:cubicBezTo>
                  <a:cubicBezTo>
                    <a:pt x="27390" y="944"/>
                    <a:pt x="28428" y="869"/>
                    <a:pt x="29467" y="793"/>
                  </a:cubicBezTo>
                  <a:cubicBezTo>
                    <a:pt x="30486" y="737"/>
                    <a:pt x="31524" y="718"/>
                    <a:pt x="32544" y="680"/>
                  </a:cubicBezTo>
                  <a:lnTo>
                    <a:pt x="34091" y="680"/>
                  </a:lnTo>
                  <a:cubicBezTo>
                    <a:pt x="34601" y="680"/>
                    <a:pt x="35111" y="718"/>
                    <a:pt x="35620" y="737"/>
                  </a:cubicBezTo>
                  <a:cubicBezTo>
                    <a:pt x="37602" y="812"/>
                    <a:pt x="39584" y="1001"/>
                    <a:pt x="41548" y="1322"/>
                  </a:cubicBezTo>
                  <a:cubicBezTo>
                    <a:pt x="43379" y="1643"/>
                    <a:pt x="45191" y="2058"/>
                    <a:pt x="46965" y="2587"/>
                  </a:cubicBezTo>
                  <a:cubicBezTo>
                    <a:pt x="48570" y="3059"/>
                    <a:pt x="50137" y="3625"/>
                    <a:pt x="51666" y="4304"/>
                  </a:cubicBezTo>
                  <a:cubicBezTo>
                    <a:pt x="52364" y="4606"/>
                    <a:pt x="53044" y="4946"/>
                    <a:pt x="53648" y="5267"/>
                  </a:cubicBezTo>
                  <a:cubicBezTo>
                    <a:pt x="54233" y="5588"/>
                    <a:pt x="54742" y="6003"/>
                    <a:pt x="55177" y="6494"/>
                  </a:cubicBezTo>
                  <a:cubicBezTo>
                    <a:pt x="55384" y="6740"/>
                    <a:pt x="55573" y="6966"/>
                    <a:pt x="55762" y="7211"/>
                  </a:cubicBezTo>
                  <a:lnTo>
                    <a:pt x="56271" y="7891"/>
                  </a:lnTo>
                  <a:cubicBezTo>
                    <a:pt x="56555" y="8344"/>
                    <a:pt x="56838" y="8759"/>
                    <a:pt x="57064" y="9156"/>
                  </a:cubicBezTo>
                  <a:lnTo>
                    <a:pt x="57385" y="9703"/>
                  </a:lnTo>
                  <a:lnTo>
                    <a:pt x="57631" y="10213"/>
                  </a:lnTo>
                  <a:lnTo>
                    <a:pt x="57857" y="10647"/>
                  </a:lnTo>
                  <a:lnTo>
                    <a:pt x="58027" y="11025"/>
                  </a:lnTo>
                  <a:lnTo>
                    <a:pt x="58329" y="11704"/>
                  </a:lnTo>
                  <a:lnTo>
                    <a:pt x="58065" y="11006"/>
                  </a:lnTo>
                  <a:lnTo>
                    <a:pt x="57914" y="10609"/>
                  </a:lnTo>
                  <a:lnTo>
                    <a:pt x="57706" y="10175"/>
                  </a:lnTo>
                  <a:lnTo>
                    <a:pt x="57480" y="9647"/>
                  </a:lnTo>
                  <a:lnTo>
                    <a:pt x="57177" y="9080"/>
                  </a:lnTo>
                  <a:cubicBezTo>
                    <a:pt x="56989" y="8665"/>
                    <a:pt x="56706" y="8231"/>
                    <a:pt x="56441" y="7759"/>
                  </a:cubicBezTo>
                  <a:lnTo>
                    <a:pt x="55969" y="7060"/>
                  </a:lnTo>
                  <a:cubicBezTo>
                    <a:pt x="55781" y="6815"/>
                    <a:pt x="55592" y="6570"/>
                    <a:pt x="55403" y="6324"/>
                  </a:cubicBezTo>
                  <a:cubicBezTo>
                    <a:pt x="55290" y="6192"/>
                    <a:pt x="55177" y="6079"/>
                    <a:pt x="55063" y="5966"/>
                  </a:cubicBezTo>
                  <a:lnTo>
                    <a:pt x="54893" y="5777"/>
                  </a:lnTo>
                  <a:cubicBezTo>
                    <a:pt x="54837" y="5720"/>
                    <a:pt x="54761" y="5664"/>
                    <a:pt x="54705" y="5607"/>
                  </a:cubicBezTo>
                  <a:cubicBezTo>
                    <a:pt x="54422" y="5362"/>
                    <a:pt x="54138" y="5154"/>
                    <a:pt x="53836" y="4984"/>
                  </a:cubicBezTo>
                  <a:cubicBezTo>
                    <a:pt x="53213" y="4625"/>
                    <a:pt x="52553" y="4267"/>
                    <a:pt x="51835" y="3927"/>
                  </a:cubicBezTo>
                  <a:cubicBezTo>
                    <a:pt x="50306" y="3210"/>
                    <a:pt x="48740" y="2587"/>
                    <a:pt x="47116" y="2096"/>
                  </a:cubicBezTo>
                  <a:cubicBezTo>
                    <a:pt x="45323" y="1511"/>
                    <a:pt x="43492" y="1039"/>
                    <a:pt x="41623" y="699"/>
                  </a:cubicBezTo>
                  <a:cubicBezTo>
                    <a:pt x="39641" y="359"/>
                    <a:pt x="37640" y="133"/>
                    <a:pt x="35620" y="38"/>
                  </a:cubicBezTo>
                  <a:cubicBezTo>
                    <a:pt x="35111" y="19"/>
                    <a:pt x="34601" y="1"/>
                    <a:pt x="34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5672475" y="2775966"/>
              <a:ext cx="2530900" cy="1080825"/>
            </a:xfrm>
            <a:custGeom>
              <a:avLst/>
              <a:gdLst/>
              <a:ahLst/>
              <a:cxnLst/>
              <a:rect l="l" t="t" r="r" b="b"/>
              <a:pathLst>
                <a:path w="101236" h="43233" extrusionOk="0">
                  <a:moveTo>
                    <a:pt x="48250" y="0"/>
                  </a:moveTo>
                  <a:cubicBezTo>
                    <a:pt x="39342" y="0"/>
                    <a:pt x="30377" y="1342"/>
                    <a:pt x="27805" y="3818"/>
                  </a:cubicBezTo>
                  <a:cubicBezTo>
                    <a:pt x="22709" y="8726"/>
                    <a:pt x="22728" y="22280"/>
                    <a:pt x="22728" y="22280"/>
                  </a:cubicBezTo>
                  <a:cubicBezTo>
                    <a:pt x="22728" y="22280"/>
                    <a:pt x="19457" y="21924"/>
                    <a:pt x="15539" y="21924"/>
                  </a:cubicBezTo>
                  <a:cubicBezTo>
                    <a:pt x="10475" y="21924"/>
                    <a:pt x="4329" y="22518"/>
                    <a:pt x="2775" y="25243"/>
                  </a:cubicBezTo>
                  <a:cubicBezTo>
                    <a:pt x="0" y="30057"/>
                    <a:pt x="3983" y="40647"/>
                    <a:pt x="3983" y="40647"/>
                  </a:cubicBezTo>
                  <a:lnTo>
                    <a:pt x="97120" y="43233"/>
                  </a:lnTo>
                  <a:cubicBezTo>
                    <a:pt x="97120" y="43233"/>
                    <a:pt x="101236" y="31246"/>
                    <a:pt x="96724" y="24469"/>
                  </a:cubicBezTo>
                  <a:cubicBezTo>
                    <a:pt x="94632" y="21336"/>
                    <a:pt x="89581" y="20495"/>
                    <a:pt x="84764" y="20495"/>
                  </a:cubicBezTo>
                  <a:cubicBezTo>
                    <a:pt x="79195" y="20495"/>
                    <a:pt x="73940" y="21619"/>
                    <a:pt x="73940" y="21619"/>
                  </a:cubicBezTo>
                  <a:cubicBezTo>
                    <a:pt x="73940" y="21619"/>
                    <a:pt x="73317" y="9708"/>
                    <a:pt x="68220" y="4083"/>
                  </a:cubicBezTo>
                  <a:cubicBezTo>
                    <a:pt x="65695" y="1295"/>
                    <a:pt x="57000" y="0"/>
                    <a:pt x="48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6335025" y="2862916"/>
              <a:ext cx="1034475" cy="699975"/>
            </a:xfrm>
            <a:custGeom>
              <a:avLst/>
              <a:gdLst/>
              <a:ahLst/>
              <a:cxnLst/>
              <a:rect l="l" t="t" r="r" b="b"/>
              <a:pathLst>
                <a:path w="41379" h="27999" extrusionOk="0">
                  <a:moveTo>
                    <a:pt x="21369" y="0"/>
                  </a:moveTo>
                  <a:cubicBezTo>
                    <a:pt x="12222" y="0"/>
                    <a:pt x="2729" y="725"/>
                    <a:pt x="1908" y="1907"/>
                  </a:cubicBezTo>
                  <a:cubicBezTo>
                    <a:pt x="360" y="4116"/>
                    <a:pt x="1" y="24937"/>
                    <a:pt x="2115" y="26919"/>
                  </a:cubicBezTo>
                  <a:cubicBezTo>
                    <a:pt x="2938" y="27683"/>
                    <a:pt x="7534" y="27998"/>
                    <a:pt x="13267" y="27998"/>
                  </a:cubicBezTo>
                  <a:cubicBezTo>
                    <a:pt x="24245" y="27998"/>
                    <a:pt x="39389" y="26842"/>
                    <a:pt x="40170" y="25465"/>
                  </a:cubicBezTo>
                  <a:cubicBezTo>
                    <a:pt x="41360" y="23351"/>
                    <a:pt x="41379" y="4682"/>
                    <a:pt x="38585" y="1888"/>
                  </a:cubicBezTo>
                  <a:cubicBezTo>
                    <a:pt x="37282" y="568"/>
                    <a:pt x="29461" y="0"/>
                    <a:pt x="2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6370900" y="2887516"/>
              <a:ext cx="963200" cy="651375"/>
            </a:xfrm>
            <a:custGeom>
              <a:avLst/>
              <a:gdLst/>
              <a:ahLst/>
              <a:cxnLst/>
              <a:rect l="l" t="t" r="r" b="b"/>
              <a:pathLst>
                <a:path w="38528" h="26055" extrusionOk="0">
                  <a:moveTo>
                    <a:pt x="19973" y="0"/>
                  </a:moveTo>
                  <a:cubicBezTo>
                    <a:pt x="11437" y="0"/>
                    <a:pt x="2557" y="678"/>
                    <a:pt x="1794" y="1773"/>
                  </a:cubicBezTo>
                  <a:cubicBezTo>
                    <a:pt x="359" y="3830"/>
                    <a:pt x="1" y="23216"/>
                    <a:pt x="1983" y="25047"/>
                  </a:cubicBezTo>
                  <a:cubicBezTo>
                    <a:pt x="2747" y="25760"/>
                    <a:pt x="7033" y="26055"/>
                    <a:pt x="12376" y="26055"/>
                  </a:cubicBezTo>
                  <a:cubicBezTo>
                    <a:pt x="22594" y="26055"/>
                    <a:pt x="36683" y="24978"/>
                    <a:pt x="37414" y="23688"/>
                  </a:cubicBezTo>
                  <a:cubicBezTo>
                    <a:pt x="38509" y="21725"/>
                    <a:pt x="38528" y="4378"/>
                    <a:pt x="35942" y="1754"/>
                  </a:cubicBezTo>
                  <a:cubicBezTo>
                    <a:pt x="34731" y="525"/>
                    <a:pt x="27485" y="0"/>
                    <a:pt x="19973" y="0"/>
                  </a:cubicBezTo>
                  <a:close/>
                </a:path>
              </a:pathLst>
            </a:custGeom>
            <a:solidFill>
              <a:srgbClr val="262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6438850" y="2933666"/>
              <a:ext cx="828725" cy="560575"/>
            </a:xfrm>
            <a:custGeom>
              <a:avLst/>
              <a:gdLst/>
              <a:ahLst/>
              <a:cxnLst/>
              <a:rect l="l" t="t" r="r" b="b"/>
              <a:pathLst>
                <a:path w="33149" h="22423" extrusionOk="0">
                  <a:moveTo>
                    <a:pt x="17208" y="0"/>
                  </a:moveTo>
                  <a:cubicBezTo>
                    <a:pt x="9853" y="0"/>
                    <a:pt x="2193" y="587"/>
                    <a:pt x="1530" y="1531"/>
                  </a:cubicBezTo>
                  <a:cubicBezTo>
                    <a:pt x="303" y="3305"/>
                    <a:pt x="1" y="19974"/>
                    <a:pt x="1700" y="21559"/>
                  </a:cubicBezTo>
                  <a:cubicBezTo>
                    <a:pt x="2350" y="22171"/>
                    <a:pt x="5993" y="22422"/>
                    <a:pt x="10550" y="22422"/>
                  </a:cubicBezTo>
                  <a:cubicBezTo>
                    <a:pt x="19354" y="22422"/>
                    <a:pt x="31570" y="21483"/>
                    <a:pt x="32204" y="20389"/>
                  </a:cubicBezTo>
                  <a:cubicBezTo>
                    <a:pt x="33148" y="18709"/>
                    <a:pt x="33148" y="3759"/>
                    <a:pt x="30940" y="1512"/>
                  </a:cubicBezTo>
                  <a:cubicBezTo>
                    <a:pt x="29898" y="453"/>
                    <a:pt x="23670" y="0"/>
                    <a:pt x="17208" y="0"/>
                  </a:cubicBezTo>
                  <a:close/>
                </a:path>
              </a:pathLst>
            </a:custGeom>
            <a:solidFill>
              <a:srgbClr val="484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6325125" y="2970991"/>
              <a:ext cx="1030225" cy="16525"/>
            </a:xfrm>
            <a:custGeom>
              <a:avLst/>
              <a:gdLst/>
              <a:ahLst/>
              <a:cxnLst/>
              <a:rect l="l" t="t" r="r" b="b"/>
              <a:pathLst>
                <a:path w="41209" h="661" fill="none" extrusionOk="0">
                  <a:moveTo>
                    <a:pt x="1" y="661"/>
                  </a:moveTo>
                  <a:lnTo>
                    <a:pt x="41208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6319475" y="3038466"/>
              <a:ext cx="1030200" cy="16550"/>
            </a:xfrm>
            <a:custGeom>
              <a:avLst/>
              <a:gdLst/>
              <a:ahLst/>
              <a:cxnLst/>
              <a:rect l="l" t="t" r="r" b="b"/>
              <a:pathLst>
                <a:path w="41208" h="662" fill="none" extrusionOk="0">
                  <a:moveTo>
                    <a:pt x="0" y="661"/>
                  </a:moveTo>
                  <a:lnTo>
                    <a:pt x="41208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6314275" y="3105966"/>
              <a:ext cx="1029750" cy="16525"/>
            </a:xfrm>
            <a:custGeom>
              <a:avLst/>
              <a:gdLst/>
              <a:ahLst/>
              <a:cxnLst/>
              <a:rect l="l" t="t" r="r" b="b"/>
              <a:pathLst>
                <a:path w="41190" h="661" fill="none" extrusionOk="0">
                  <a:moveTo>
                    <a:pt x="0" y="661"/>
                  </a:moveTo>
                  <a:lnTo>
                    <a:pt x="41189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6308600" y="3173441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6302950" y="3240916"/>
              <a:ext cx="1030225" cy="16550"/>
            </a:xfrm>
            <a:custGeom>
              <a:avLst/>
              <a:gdLst/>
              <a:ahLst/>
              <a:cxnLst/>
              <a:rect l="l" t="t" r="r" b="b"/>
              <a:pathLst>
                <a:path w="41209" h="662" fill="none" extrusionOk="0">
                  <a:moveTo>
                    <a:pt x="0" y="661"/>
                  </a:moveTo>
                  <a:lnTo>
                    <a:pt x="41208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6297275" y="3308416"/>
              <a:ext cx="1030225" cy="16525"/>
            </a:xfrm>
            <a:custGeom>
              <a:avLst/>
              <a:gdLst/>
              <a:ahLst/>
              <a:cxnLst/>
              <a:rect l="l" t="t" r="r" b="b"/>
              <a:pathLst>
                <a:path w="41209" h="661" fill="none" extrusionOk="0">
                  <a:moveTo>
                    <a:pt x="1" y="661"/>
                  </a:moveTo>
                  <a:lnTo>
                    <a:pt x="41209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6324175" y="3375416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6324175" y="3429216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6539850" y="2853941"/>
              <a:ext cx="9925" cy="776800"/>
            </a:xfrm>
            <a:custGeom>
              <a:avLst/>
              <a:gdLst/>
              <a:ahLst/>
              <a:cxnLst/>
              <a:rect l="l" t="t" r="r" b="b"/>
              <a:pathLst>
                <a:path w="397" h="31072" fill="none" extrusionOk="0">
                  <a:moveTo>
                    <a:pt x="0" y="1"/>
                  </a:moveTo>
                  <a:lnTo>
                    <a:pt x="397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6814500" y="2843566"/>
              <a:ext cx="9950" cy="776800"/>
            </a:xfrm>
            <a:custGeom>
              <a:avLst/>
              <a:gdLst/>
              <a:ahLst/>
              <a:cxnLst/>
              <a:rect l="l" t="t" r="r" b="b"/>
              <a:pathLst>
                <a:path w="398" h="31072" fill="none" extrusionOk="0">
                  <a:moveTo>
                    <a:pt x="1" y="1"/>
                  </a:moveTo>
                  <a:lnTo>
                    <a:pt x="397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7090575" y="2820441"/>
              <a:ext cx="10400" cy="776800"/>
            </a:xfrm>
            <a:custGeom>
              <a:avLst/>
              <a:gdLst/>
              <a:ahLst/>
              <a:cxnLst/>
              <a:rect l="l" t="t" r="r" b="b"/>
              <a:pathLst>
                <a:path w="416" h="31072" fill="none" extrusionOk="0">
                  <a:moveTo>
                    <a:pt x="0" y="1"/>
                  </a:moveTo>
                  <a:lnTo>
                    <a:pt x="416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6261425" y="3604116"/>
              <a:ext cx="1325150" cy="210675"/>
            </a:xfrm>
            <a:custGeom>
              <a:avLst/>
              <a:gdLst/>
              <a:ahLst/>
              <a:cxnLst/>
              <a:rect l="l" t="t" r="r" b="b"/>
              <a:pathLst>
                <a:path w="53006" h="8427" extrusionOk="0">
                  <a:moveTo>
                    <a:pt x="24250" y="0"/>
                  </a:moveTo>
                  <a:cubicBezTo>
                    <a:pt x="15034" y="0"/>
                    <a:pt x="6421" y="279"/>
                    <a:pt x="5625" y="744"/>
                  </a:cubicBezTo>
                  <a:cubicBezTo>
                    <a:pt x="3945" y="1726"/>
                    <a:pt x="0" y="6445"/>
                    <a:pt x="0" y="6445"/>
                  </a:cubicBezTo>
                  <a:lnTo>
                    <a:pt x="53006" y="8427"/>
                  </a:lnTo>
                  <a:cubicBezTo>
                    <a:pt x="51024" y="5576"/>
                    <a:pt x="47305" y="1159"/>
                    <a:pt x="47305" y="1159"/>
                  </a:cubicBezTo>
                  <a:cubicBezTo>
                    <a:pt x="45477" y="345"/>
                    <a:pt x="34491" y="0"/>
                    <a:pt x="24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5768275" y="3380966"/>
              <a:ext cx="343100" cy="329175"/>
            </a:xfrm>
            <a:custGeom>
              <a:avLst/>
              <a:gdLst/>
              <a:ahLst/>
              <a:cxnLst/>
              <a:rect l="l" t="t" r="r" b="b"/>
              <a:pathLst>
                <a:path w="13724" h="13167" extrusionOk="0">
                  <a:moveTo>
                    <a:pt x="6847" y="1"/>
                  </a:moveTo>
                  <a:cubicBezTo>
                    <a:pt x="3458" y="1"/>
                    <a:pt x="589" y="2607"/>
                    <a:pt x="302" y="6046"/>
                  </a:cubicBezTo>
                  <a:cubicBezTo>
                    <a:pt x="0" y="9670"/>
                    <a:pt x="2700" y="12841"/>
                    <a:pt x="6324" y="13143"/>
                  </a:cubicBezTo>
                  <a:cubicBezTo>
                    <a:pt x="6509" y="13159"/>
                    <a:pt x="6694" y="13166"/>
                    <a:pt x="6877" y="13166"/>
                  </a:cubicBezTo>
                  <a:cubicBezTo>
                    <a:pt x="10265" y="13166"/>
                    <a:pt x="13135" y="10560"/>
                    <a:pt x="13421" y="7122"/>
                  </a:cubicBezTo>
                  <a:cubicBezTo>
                    <a:pt x="13723" y="3497"/>
                    <a:pt x="11024" y="307"/>
                    <a:pt x="7400" y="24"/>
                  </a:cubicBezTo>
                  <a:cubicBezTo>
                    <a:pt x="7214" y="9"/>
                    <a:pt x="7030" y="1"/>
                    <a:pt x="684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5797050" y="3408466"/>
              <a:ext cx="285525" cy="274175"/>
            </a:xfrm>
            <a:custGeom>
              <a:avLst/>
              <a:gdLst/>
              <a:ahLst/>
              <a:cxnLst/>
              <a:rect l="l" t="t" r="r" b="b"/>
              <a:pathLst>
                <a:path w="11421" h="10967" extrusionOk="0">
                  <a:moveTo>
                    <a:pt x="5703" y="1"/>
                  </a:moveTo>
                  <a:cubicBezTo>
                    <a:pt x="2875" y="1"/>
                    <a:pt x="479" y="2171"/>
                    <a:pt x="246" y="5040"/>
                  </a:cubicBezTo>
                  <a:cubicBezTo>
                    <a:pt x="1" y="8060"/>
                    <a:pt x="2247" y="10703"/>
                    <a:pt x="5267" y="10948"/>
                  </a:cubicBezTo>
                  <a:cubicBezTo>
                    <a:pt x="5419" y="10961"/>
                    <a:pt x="5569" y="10967"/>
                    <a:pt x="5718" y="10967"/>
                  </a:cubicBezTo>
                  <a:cubicBezTo>
                    <a:pt x="8546" y="10967"/>
                    <a:pt x="10942" y="8796"/>
                    <a:pt x="11176" y="5927"/>
                  </a:cubicBezTo>
                  <a:cubicBezTo>
                    <a:pt x="11421" y="2907"/>
                    <a:pt x="9175" y="264"/>
                    <a:pt x="6154" y="19"/>
                  </a:cubicBezTo>
                  <a:cubicBezTo>
                    <a:pt x="6003" y="7"/>
                    <a:pt x="5853" y="1"/>
                    <a:pt x="5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5810750" y="3432241"/>
              <a:ext cx="170850" cy="164275"/>
            </a:xfrm>
            <a:custGeom>
              <a:avLst/>
              <a:gdLst/>
              <a:ahLst/>
              <a:cxnLst/>
              <a:rect l="l" t="t" r="r" b="b"/>
              <a:pathLst>
                <a:path w="6834" h="6571" extrusionOk="0">
                  <a:moveTo>
                    <a:pt x="3403" y="0"/>
                  </a:moveTo>
                  <a:cubicBezTo>
                    <a:pt x="1709" y="0"/>
                    <a:pt x="275" y="1294"/>
                    <a:pt x="132" y="3013"/>
                  </a:cubicBezTo>
                  <a:cubicBezTo>
                    <a:pt x="0" y="4825"/>
                    <a:pt x="1340" y="6411"/>
                    <a:pt x="3152" y="6562"/>
                  </a:cubicBezTo>
                  <a:cubicBezTo>
                    <a:pt x="3234" y="6568"/>
                    <a:pt x="3316" y="6571"/>
                    <a:pt x="3396" y="6571"/>
                  </a:cubicBezTo>
                  <a:cubicBezTo>
                    <a:pt x="5087" y="6571"/>
                    <a:pt x="6538" y="5272"/>
                    <a:pt x="6682" y="3561"/>
                  </a:cubicBezTo>
                  <a:cubicBezTo>
                    <a:pt x="6833" y="1748"/>
                    <a:pt x="5493" y="163"/>
                    <a:pt x="3681" y="12"/>
                  </a:cubicBezTo>
                  <a:cubicBezTo>
                    <a:pt x="3588" y="4"/>
                    <a:pt x="3495" y="0"/>
                    <a:pt x="3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7669625" y="3371541"/>
              <a:ext cx="343100" cy="329150"/>
            </a:xfrm>
            <a:custGeom>
              <a:avLst/>
              <a:gdLst/>
              <a:ahLst/>
              <a:cxnLst/>
              <a:rect l="l" t="t" r="r" b="b"/>
              <a:pathLst>
                <a:path w="13724" h="13166" extrusionOk="0">
                  <a:moveTo>
                    <a:pt x="6847" y="0"/>
                  </a:moveTo>
                  <a:cubicBezTo>
                    <a:pt x="3456" y="0"/>
                    <a:pt x="571" y="2606"/>
                    <a:pt x="302" y="6045"/>
                  </a:cubicBezTo>
                  <a:cubicBezTo>
                    <a:pt x="0" y="9669"/>
                    <a:pt x="2699" y="12860"/>
                    <a:pt x="6324" y="13143"/>
                  </a:cubicBezTo>
                  <a:cubicBezTo>
                    <a:pt x="6509" y="13158"/>
                    <a:pt x="6694" y="13166"/>
                    <a:pt x="6877" y="13166"/>
                  </a:cubicBezTo>
                  <a:cubicBezTo>
                    <a:pt x="10265" y="13166"/>
                    <a:pt x="13135" y="10560"/>
                    <a:pt x="13421" y="7121"/>
                  </a:cubicBezTo>
                  <a:cubicBezTo>
                    <a:pt x="13723" y="3497"/>
                    <a:pt x="11024" y="326"/>
                    <a:pt x="7400" y="23"/>
                  </a:cubicBezTo>
                  <a:cubicBezTo>
                    <a:pt x="7214" y="8"/>
                    <a:pt x="7030" y="0"/>
                    <a:pt x="684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7698400" y="3399041"/>
              <a:ext cx="285525" cy="274175"/>
            </a:xfrm>
            <a:custGeom>
              <a:avLst/>
              <a:gdLst/>
              <a:ahLst/>
              <a:cxnLst/>
              <a:rect l="l" t="t" r="r" b="b"/>
              <a:pathLst>
                <a:path w="11421" h="10967" extrusionOk="0">
                  <a:moveTo>
                    <a:pt x="5703" y="0"/>
                  </a:moveTo>
                  <a:cubicBezTo>
                    <a:pt x="2875" y="0"/>
                    <a:pt x="479" y="2171"/>
                    <a:pt x="246" y="5040"/>
                  </a:cubicBezTo>
                  <a:cubicBezTo>
                    <a:pt x="1" y="8060"/>
                    <a:pt x="2247" y="10703"/>
                    <a:pt x="5267" y="10948"/>
                  </a:cubicBezTo>
                  <a:cubicBezTo>
                    <a:pt x="5418" y="10960"/>
                    <a:pt x="5569" y="10966"/>
                    <a:pt x="5718" y="10966"/>
                  </a:cubicBezTo>
                  <a:cubicBezTo>
                    <a:pt x="8546" y="10966"/>
                    <a:pt x="10942" y="8796"/>
                    <a:pt x="11176" y="5927"/>
                  </a:cubicBezTo>
                  <a:cubicBezTo>
                    <a:pt x="11421" y="2925"/>
                    <a:pt x="9175" y="264"/>
                    <a:pt x="6154" y="18"/>
                  </a:cubicBezTo>
                  <a:cubicBezTo>
                    <a:pt x="6003" y="6"/>
                    <a:pt x="5853" y="0"/>
                    <a:pt x="5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7720100" y="3429941"/>
              <a:ext cx="170875" cy="164300"/>
            </a:xfrm>
            <a:custGeom>
              <a:avLst/>
              <a:gdLst/>
              <a:ahLst/>
              <a:cxnLst/>
              <a:rect l="l" t="t" r="r" b="b"/>
              <a:pathLst>
                <a:path w="6835" h="6572" extrusionOk="0">
                  <a:moveTo>
                    <a:pt x="3438" y="0"/>
                  </a:moveTo>
                  <a:cubicBezTo>
                    <a:pt x="1747" y="0"/>
                    <a:pt x="296" y="1300"/>
                    <a:pt x="152" y="3030"/>
                  </a:cubicBezTo>
                  <a:cubicBezTo>
                    <a:pt x="1" y="4823"/>
                    <a:pt x="1341" y="6409"/>
                    <a:pt x="3153" y="6560"/>
                  </a:cubicBezTo>
                  <a:cubicBezTo>
                    <a:pt x="3247" y="6567"/>
                    <a:pt x="3339" y="6571"/>
                    <a:pt x="3431" y="6571"/>
                  </a:cubicBezTo>
                  <a:cubicBezTo>
                    <a:pt x="5125" y="6571"/>
                    <a:pt x="6558" y="5277"/>
                    <a:pt x="6683" y="3558"/>
                  </a:cubicBezTo>
                  <a:cubicBezTo>
                    <a:pt x="6834" y="1746"/>
                    <a:pt x="5494" y="160"/>
                    <a:pt x="3682" y="9"/>
                  </a:cubicBezTo>
                  <a:cubicBezTo>
                    <a:pt x="3600" y="3"/>
                    <a:pt x="3519" y="0"/>
                    <a:pt x="3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5648875" y="3730841"/>
              <a:ext cx="2598400" cy="408275"/>
            </a:xfrm>
            <a:custGeom>
              <a:avLst/>
              <a:gdLst/>
              <a:ahLst/>
              <a:cxnLst/>
              <a:rect l="l" t="t" r="r" b="b"/>
              <a:pathLst>
                <a:path w="103936" h="16331" extrusionOk="0">
                  <a:moveTo>
                    <a:pt x="54422" y="1"/>
                  </a:moveTo>
                  <a:cubicBezTo>
                    <a:pt x="29737" y="1"/>
                    <a:pt x="4856" y="350"/>
                    <a:pt x="3587" y="753"/>
                  </a:cubicBezTo>
                  <a:cubicBezTo>
                    <a:pt x="2133" y="1244"/>
                    <a:pt x="869" y="2187"/>
                    <a:pt x="0" y="3471"/>
                  </a:cubicBezTo>
                  <a:cubicBezTo>
                    <a:pt x="661" y="6831"/>
                    <a:pt x="3115" y="15382"/>
                    <a:pt x="3115" y="15382"/>
                  </a:cubicBezTo>
                  <a:cubicBezTo>
                    <a:pt x="3115" y="15382"/>
                    <a:pt x="3782" y="16330"/>
                    <a:pt x="4828" y="16330"/>
                  </a:cubicBezTo>
                  <a:cubicBezTo>
                    <a:pt x="4867" y="16330"/>
                    <a:pt x="4906" y="16329"/>
                    <a:pt x="4946" y="16326"/>
                  </a:cubicBezTo>
                  <a:cubicBezTo>
                    <a:pt x="6041" y="16269"/>
                    <a:pt x="99442" y="15873"/>
                    <a:pt x="99442" y="15873"/>
                  </a:cubicBezTo>
                  <a:cubicBezTo>
                    <a:pt x="99442" y="15873"/>
                    <a:pt x="101311" y="15080"/>
                    <a:pt x="101726" y="14155"/>
                  </a:cubicBezTo>
                  <a:cubicBezTo>
                    <a:pt x="102142" y="13249"/>
                    <a:pt x="103935" y="4245"/>
                    <a:pt x="103878" y="3150"/>
                  </a:cubicBezTo>
                  <a:cubicBezTo>
                    <a:pt x="103803" y="2055"/>
                    <a:pt x="102802" y="998"/>
                    <a:pt x="102802" y="998"/>
                  </a:cubicBezTo>
                  <a:cubicBezTo>
                    <a:pt x="97423" y="268"/>
                    <a:pt x="75997" y="1"/>
                    <a:pt x="544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6071225" y="3776066"/>
              <a:ext cx="1664300" cy="108825"/>
            </a:xfrm>
            <a:custGeom>
              <a:avLst/>
              <a:gdLst/>
              <a:ahLst/>
              <a:cxnLst/>
              <a:rect l="l" t="t" r="r" b="b"/>
              <a:pathLst>
                <a:path w="66572" h="4353" extrusionOk="0">
                  <a:moveTo>
                    <a:pt x="63124" y="0"/>
                  </a:moveTo>
                  <a:cubicBezTo>
                    <a:pt x="63099" y="0"/>
                    <a:pt x="63074" y="1"/>
                    <a:pt x="63049" y="1"/>
                  </a:cubicBezTo>
                  <a:cubicBezTo>
                    <a:pt x="62007" y="18"/>
                    <a:pt x="56688" y="23"/>
                    <a:pt x="49620" y="23"/>
                  </a:cubicBezTo>
                  <a:cubicBezTo>
                    <a:pt x="37972" y="23"/>
                    <a:pt x="21576" y="9"/>
                    <a:pt x="11749" y="9"/>
                  </a:cubicBezTo>
                  <a:cubicBezTo>
                    <a:pt x="7340" y="9"/>
                    <a:pt x="4254" y="12"/>
                    <a:pt x="3512" y="20"/>
                  </a:cubicBezTo>
                  <a:cubicBezTo>
                    <a:pt x="1058" y="39"/>
                    <a:pt x="1" y="3814"/>
                    <a:pt x="4059" y="4154"/>
                  </a:cubicBezTo>
                  <a:cubicBezTo>
                    <a:pt x="5769" y="4297"/>
                    <a:pt x="15969" y="4353"/>
                    <a:pt x="27428" y="4353"/>
                  </a:cubicBezTo>
                  <a:cubicBezTo>
                    <a:pt x="43175" y="4353"/>
                    <a:pt x="61301" y="4247"/>
                    <a:pt x="63049" y="4116"/>
                  </a:cubicBezTo>
                  <a:cubicBezTo>
                    <a:pt x="66066" y="3891"/>
                    <a:pt x="66572" y="0"/>
                    <a:pt x="63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5772525" y="4123891"/>
              <a:ext cx="2362425" cy="18900"/>
            </a:xfrm>
            <a:custGeom>
              <a:avLst/>
              <a:gdLst/>
              <a:ahLst/>
              <a:cxnLst/>
              <a:rect l="l" t="t" r="r" b="b"/>
              <a:pathLst>
                <a:path w="94497" h="756" extrusionOk="0">
                  <a:moveTo>
                    <a:pt x="56064" y="0"/>
                  </a:moveTo>
                  <a:lnTo>
                    <a:pt x="47248" y="38"/>
                  </a:lnTo>
                  <a:lnTo>
                    <a:pt x="38433" y="94"/>
                  </a:lnTo>
                  <a:lnTo>
                    <a:pt x="29901" y="170"/>
                  </a:lnTo>
                  <a:cubicBezTo>
                    <a:pt x="27126" y="189"/>
                    <a:pt x="24445" y="227"/>
                    <a:pt x="21916" y="264"/>
                  </a:cubicBezTo>
                  <a:cubicBezTo>
                    <a:pt x="19367" y="283"/>
                    <a:pt x="16970" y="321"/>
                    <a:pt x="14762" y="359"/>
                  </a:cubicBezTo>
                  <a:cubicBezTo>
                    <a:pt x="5890" y="472"/>
                    <a:pt x="0" y="623"/>
                    <a:pt x="0" y="623"/>
                  </a:cubicBezTo>
                  <a:cubicBezTo>
                    <a:pt x="0" y="623"/>
                    <a:pt x="5908" y="698"/>
                    <a:pt x="14762" y="736"/>
                  </a:cubicBezTo>
                  <a:cubicBezTo>
                    <a:pt x="16970" y="755"/>
                    <a:pt x="19386" y="755"/>
                    <a:pt x="21916" y="755"/>
                  </a:cubicBezTo>
                  <a:lnTo>
                    <a:pt x="38433" y="755"/>
                  </a:lnTo>
                  <a:lnTo>
                    <a:pt x="47248" y="736"/>
                  </a:lnTo>
                  <a:lnTo>
                    <a:pt x="56064" y="680"/>
                  </a:lnTo>
                  <a:cubicBezTo>
                    <a:pt x="58971" y="661"/>
                    <a:pt x="61821" y="623"/>
                    <a:pt x="64596" y="604"/>
                  </a:cubicBezTo>
                  <a:cubicBezTo>
                    <a:pt x="67371" y="585"/>
                    <a:pt x="70032" y="547"/>
                    <a:pt x="72581" y="510"/>
                  </a:cubicBezTo>
                  <a:cubicBezTo>
                    <a:pt x="75110" y="491"/>
                    <a:pt x="77507" y="453"/>
                    <a:pt x="79735" y="415"/>
                  </a:cubicBezTo>
                  <a:cubicBezTo>
                    <a:pt x="84152" y="359"/>
                    <a:pt x="87833" y="283"/>
                    <a:pt x="90438" y="245"/>
                  </a:cubicBezTo>
                  <a:lnTo>
                    <a:pt x="94496" y="151"/>
                  </a:lnTo>
                  <a:lnTo>
                    <a:pt x="90438" y="94"/>
                  </a:lnTo>
                  <a:cubicBezTo>
                    <a:pt x="87852" y="76"/>
                    <a:pt x="84152" y="38"/>
                    <a:pt x="79735" y="19"/>
                  </a:cubicBezTo>
                  <a:cubicBezTo>
                    <a:pt x="77507" y="0"/>
                    <a:pt x="75110" y="0"/>
                    <a:pt x="72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0F8539A8-91A4-23DA-9B3D-B4731E18DE2A}"/>
              </a:ext>
            </a:extLst>
          </p:cNvPr>
          <p:cNvGrpSpPr>
            <a:grpSpLocks/>
          </p:cNvGrpSpPr>
          <p:nvPr/>
        </p:nvGrpSpPr>
        <p:grpSpPr bwMode="auto">
          <a:xfrm>
            <a:off x="1293019" y="851297"/>
            <a:ext cx="4157663" cy="4186238"/>
            <a:chOff x="2939672" y="439453"/>
            <a:chExt cx="5544000" cy="5581079"/>
          </a:xfrm>
        </p:grpSpPr>
        <p:grpSp>
          <p:nvGrpSpPr>
            <p:cNvPr id="4117" name="Grupa 12">
              <a:extLst>
                <a:ext uri="{FF2B5EF4-FFF2-40B4-BE49-F238E27FC236}">
                  <a16:creationId xmlns:a16="http://schemas.microsoft.com/office/drawing/2014/main" id="{12B655FC-741D-3A8E-7F9C-003E0F643E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9672" y="439453"/>
              <a:ext cx="5544000" cy="5581079"/>
              <a:chOff x="423406" y="592274"/>
              <a:chExt cx="5472465" cy="5581017"/>
            </a:xfrm>
          </p:grpSpPr>
          <p:sp>
            <p:nvSpPr>
              <p:cNvPr id="12" name="Trójkąt równoramienny 5">
                <a:extLst>
                  <a:ext uri="{FF2B5EF4-FFF2-40B4-BE49-F238E27FC236}">
                    <a16:creationId xmlns:a16="http://schemas.microsoft.com/office/drawing/2014/main" id="{CC1C273B-E0B2-05FE-E8ED-CC0C412C2063}"/>
                  </a:ext>
                </a:extLst>
              </p:cNvPr>
              <p:cNvSpPr/>
              <p:nvPr/>
            </p:nvSpPr>
            <p:spPr>
              <a:xfrm rot="6660000">
                <a:off x="828097" y="1454259"/>
                <a:ext cx="2038119" cy="2599891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" fmla="*/ 0 w 1968822"/>
                  <a:gd name="connsiteY0" fmla="*/ 2412000 h 2436901"/>
                  <a:gd name="connsiteX1" fmla="*/ 1027343 w 1968822"/>
                  <a:gd name="connsiteY1" fmla="*/ 0 h 2436901"/>
                  <a:gd name="connsiteX2" fmla="*/ 1968822 w 1968822"/>
                  <a:gd name="connsiteY2" fmla="*/ 2436901 h 2436901"/>
                  <a:gd name="connsiteX3" fmla="*/ 0 w 1968822"/>
                  <a:gd name="connsiteY3" fmla="*/ 2412000 h 2436901"/>
                  <a:gd name="connsiteX0" fmla="*/ 0 w 1968822"/>
                  <a:gd name="connsiteY0" fmla="*/ 2412000 h 2539700"/>
                  <a:gd name="connsiteX1" fmla="*/ 1027343 w 1968822"/>
                  <a:gd name="connsiteY1" fmla="*/ 0 h 2539700"/>
                  <a:gd name="connsiteX2" fmla="*/ 1968822 w 1968822"/>
                  <a:gd name="connsiteY2" fmla="*/ 2436901 h 2539700"/>
                  <a:gd name="connsiteX3" fmla="*/ 0 w 1968822"/>
                  <a:gd name="connsiteY3" fmla="*/ 2412000 h 2539700"/>
                  <a:gd name="connsiteX0" fmla="*/ 0 w 1968822"/>
                  <a:gd name="connsiteY0" fmla="*/ 2388370 h 2516070"/>
                  <a:gd name="connsiteX1" fmla="*/ 1046655 w 1968822"/>
                  <a:gd name="connsiteY1" fmla="*/ 0 h 2516070"/>
                  <a:gd name="connsiteX2" fmla="*/ 1968822 w 1968822"/>
                  <a:gd name="connsiteY2" fmla="*/ 2413271 h 2516070"/>
                  <a:gd name="connsiteX3" fmla="*/ 0 w 1968822"/>
                  <a:gd name="connsiteY3" fmla="*/ 2388370 h 2516070"/>
                  <a:gd name="connsiteX0" fmla="*/ 0 w 1952054"/>
                  <a:gd name="connsiteY0" fmla="*/ 2351017 h 2507878"/>
                  <a:gd name="connsiteX1" fmla="*/ 1029887 w 1952054"/>
                  <a:gd name="connsiteY1" fmla="*/ 0 h 2507878"/>
                  <a:gd name="connsiteX2" fmla="*/ 1952054 w 1952054"/>
                  <a:gd name="connsiteY2" fmla="*/ 2413271 h 2507878"/>
                  <a:gd name="connsiteX3" fmla="*/ 0 w 1952054"/>
                  <a:gd name="connsiteY3" fmla="*/ 2351017 h 2507878"/>
                  <a:gd name="connsiteX0" fmla="*/ 0 w 1952054"/>
                  <a:gd name="connsiteY0" fmla="*/ 2351017 h 2565164"/>
                  <a:gd name="connsiteX1" fmla="*/ 1029887 w 1952054"/>
                  <a:gd name="connsiteY1" fmla="*/ 0 h 2565164"/>
                  <a:gd name="connsiteX2" fmla="*/ 1952054 w 1952054"/>
                  <a:gd name="connsiteY2" fmla="*/ 2413271 h 2565164"/>
                  <a:gd name="connsiteX3" fmla="*/ 0 w 1952054"/>
                  <a:gd name="connsiteY3" fmla="*/ 2351017 h 2565164"/>
                  <a:gd name="connsiteX0" fmla="*/ 0 w 1931470"/>
                  <a:gd name="connsiteY0" fmla="*/ 2406907 h 2590030"/>
                  <a:gd name="connsiteX1" fmla="*/ 1009303 w 1931470"/>
                  <a:gd name="connsiteY1" fmla="*/ 0 h 2590030"/>
                  <a:gd name="connsiteX2" fmla="*/ 1931470 w 1931470"/>
                  <a:gd name="connsiteY2" fmla="*/ 2413271 h 2590030"/>
                  <a:gd name="connsiteX3" fmla="*/ 0 w 1931470"/>
                  <a:gd name="connsiteY3" fmla="*/ 2406907 h 2590030"/>
                  <a:gd name="connsiteX0" fmla="*/ 0 w 1968822"/>
                  <a:gd name="connsiteY0" fmla="*/ 2389591 h 2581814"/>
                  <a:gd name="connsiteX1" fmla="*/ 1046655 w 1968822"/>
                  <a:gd name="connsiteY1" fmla="*/ 0 h 2581814"/>
                  <a:gd name="connsiteX2" fmla="*/ 1968822 w 1968822"/>
                  <a:gd name="connsiteY2" fmla="*/ 2413271 h 2581814"/>
                  <a:gd name="connsiteX3" fmla="*/ 0 w 1968822"/>
                  <a:gd name="connsiteY3" fmla="*/ 2389591 h 2581814"/>
                  <a:gd name="connsiteX0" fmla="*/ 0 w 2008073"/>
                  <a:gd name="connsiteY0" fmla="*/ 2480632 h 2630211"/>
                  <a:gd name="connsiteX1" fmla="*/ 1085906 w 2008073"/>
                  <a:gd name="connsiteY1" fmla="*/ 0 h 2630211"/>
                  <a:gd name="connsiteX2" fmla="*/ 2008073 w 2008073"/>
                  <a:gd name="connsiteY2" fmla="*/ 2413271 h 2630211"/>
                  <a:gd name="connsiteX3" fmla="*/ 0 w 2008073"/>
                  <a:gd name="connsiteY3" fmla="*/ 2480632 h 2630211"/>
                  <a:gd name="connsiteX0" fmla="*/ 0 w 2038446"/>
                  <a:gd name="connsiteY0" fmla="*/ 2480632 h 2631438"/>
                  <a:gd name="connsiteX1" fmla="*/ 1085906 w 2038446"/>
                  <a:gd name="connsiteY1" fmla="*/ 0 h 2631438"/>
                  <a:gd name="connsiteX2" fmla="*/ 2038446 w 2038446"/>
                  <a:gd name="connsiteY2" fmla="*/ 2416327 h 2631438"/>
                  <a:gd name="connsiteX3" fmla="*/ 0 w 2038446"/>
                  <a:gd name="connsiteY3" fmla="*/ 2480632 h 2631438"/>
                  <a:gd name="connsiteX0" fmla="*/ 0 w 2038446"/>
                  <a:gd name="connsiteY0" fmla="*/ 2480632 h 2685173"/>
                  <a:gd name="connsiteX1" fmla="*/ 1085906 w 2038446"/>
                  <a:gd name="connsiteY1" fmla="*/ 0 h 2685173"/>
                  <a:gd name="connsiteX2" fmla="*/ 2038446 w 2038446"/>
                  <a:gd name="connsiteY2" fmla="*/ 2416327 h 2685173"/>
                  <a:gd name="connsiteX3" fmla="*/ 0 w 2038446"/>
                  <a:gd name="connsiteY3" fmla="*/ 2480632 h 268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8446" h="2685173">
                    <a:moveTo>
                      <a:pt x="0" y="2480632"/>
                    </a:moveTo>
                    <a:lnTo>
                      <a:pt x="1085906" y="0"/>
                    </a:lnTo>
                    <a:lnTo>
                      <a:pt x="2038446" y="2416327"/>
                    </a:lnTo>
                    <a:cubicBezTo>
                      <a:pt x="1404798" y="2657543"/>
                      <a:pt x="764178" y="2845662"/>
                      <a:pt x="0" y="2480632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Trójkąt równoramienny 5">
                <a:extLst>
                  <a:ext uri="{FF2B5EF4-FFF2-40B4-BE49-F238E27FC236}">
                    <a16:creationId xmlns:a16="http://schemas.microsoft.com/office/drawing/2014/main" id="{6D604094-1A43-862F-FF47-B86BC66142E8}"/>
                  </a:ext>
                </a:extLst>
              </p:cNvPr>
              <p:cNvSpPr/>
              <p:nvPr/>
            </p:nvSpPr>
            <p:spPr>
              <a:xfrm rot="3960000">
                <a:off x="842059" y="2488048"/>
                <a:ext cx="2060341" cy="2668845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" fmla="*/ 0 w 1968822"/>
                  <a:gd name="connsiteY0" fmla="*/ 2412000 h 2436901"/>
                  <a:gd name="connsiteX1" fmla="*/ 1027343 w 1968822"/>
                  <a:gd name="connsiteY1" fmla="*/ 0 h 2436901"/>
                  <a:gd name="connsiteX2" fmla="*/ 1968822 w 1968822"/>
                  <a:gd name="connsiteY2" fmla="*/ 2436901 h 2436901"/>
                  <a:gd name="connsiteX3" fmla="*/ 0 w 1968822"/>
                  <a:gd name="connsiteY3" fmla="*/ 2412000 h 2436901"/>
                  <a:gd name="connsiteX0" fmla="*/ 0 w 1968822"/>
                  <a:gd name="connsiteY0" fmla="*/ 2412000 h 2539700"/>
                  <a:gd name="connsiteX1" fmla="*/ 1027343 w 1968822"/>
                  <a:gd name="connsiteY1" fmla="*/ 0 h 2539700"/>
                  <a:gd name="connsiteX2" fmla="*/ 1968822 w 1968822"/>
                  <a:gd name="connsiteY2" fmla="*/ 2436901 h 2539700"/>
                  <a:gd name="connsiteX3" fmla="*/ 0 w 1968822"/>
                  <a:gd name="connsiteY3" fmla="*/ 2412000 h 2539700"/>
                  <a:gd name="connsiteX0" fmla="*/ 0 w 1968822"/>
                  <a:gd name="connsiteY0" fmla="*/ 2388370 h 2516070"/>
                  <a:gd name="connsiteX1" fmla="*/ 1046655 w 1968822"/>
                  <a:gd name="connsiteY1" fmla="*/ 0 h 2516070"/>
                  <a:gd name="connsiteX2" fmla="*/ 1968822 w 1968822"/>
                  <a:gd name="connsiteY2" fmla="*/ 2413271 h 2516070"/>
                  <a:gd name="connsiteX3" fmla="*/ 0 w 1968822"/>
                  <a:gd name="connsiteY3" fmla="*/ 2388370 h 2516070"/>
                  <a:gd name="connsiteX0" fmla="*/ 0 w 1952054"/>
                  <a:gd name="connsiteY0" fmla="*/ 2351017 h 2507878"/>
                  <a:gd name="connsiteX1" fmla="*/ 1029887 w 1952054"/>
                  <a:gd name="connsiteY1" fmla="*/ 0 h 2507878"/>
                  <a:gd name="connsiteX2" fmla="*/ 1952054 w 1952054"/>
                  <a:gd name="connsiteY2" fmla="*/ 2413271 h 2507878"/>
                  <a:gd name="connsiteX3" fmla="*/ 0 w 1952054"/>
                  <a:gd name="connsiteY3" fmla="*/ 2351017 h 2507878"/>
                  <a:gd name="connsiteX0" fmla="*/ 0 w 1952054"/>
                  <a:gd name="connsiteY0" fmla="*/ 2351017 h 2565164"/>
                  <a:gd name="connsiteX1" fmla="*/ 1029887 w 1952054"/>
                  <a:gd name="connsiteY1" fmla="*/ 0 h 2565164"/>
                  <a:gd name="connsiteX2" fmla="*/ 1952054 w 1952054"/>
                  <a:gd name="connsiteY2" fmla="*/ 2413271 h 2565164"/>
                  <a:gd name="connsiteX3" fmla="*/ 0 w 1952054"/>
                  <a:gd name="connsiteY3" fmla="*/ 2351017 h 2565164"/>
                  <a:gd name="connsiteX0" fmla="*/ 0 w 1931470"/>
                  <a:gd name="connsiteY0" fmla="*/ 2406907 h 2590030"/>
                  <a:gd name="connsiteX1" fmla="*/ 1009303 w 1931470"/>
                  <a:gd name="connsiteY1" fmla="*/ 0 h 2590030"/>
                  <a:gd name="connsiteX2" fmla="*/ 1931470 w 1931470"/>
                  <a:gd name="connsiteY2" fmla="*/ 2413271 h 2590030"/>
                  <a:gd name="connsiteX3" fmla="*/ 0 w 1931470"/>
                  <a:gd name="connsiteY3" fmla="*/ 2406907 h 2590030"/>
                  <a:gd name="connsiteX0" fmla="*/ 0 w 1968822"/>
                  <a:gd name="connsiteY0" fmla="*/ 2389591 h 2581814"/>
                  <a:gd name="connsiteX1" fmla="*/ 1046655 w 1968822"/>
                  <a:gd name="connsiteY1" fmla="*/ 0 h 2581814"/>
                  <a:gd name="connsiteX2" fmla="*/ 1968822 w 1968822"/>
                  <a:gd name="connsiteY2" fmla="*/ 2413271 h 2581814"/>
                  <a:gd name="connsiteX3" fmla="*/ 0 w 1968822"/>
                  <a:gd name="connsiteY3" fmla="*/ 2389591 h 2581814"/>
                  <a:gd name="connsiteX0" fmla="*/ 0 w 1991026"/>
                  <a:gd name="connsiteY0" fmla="*/ 2389591 h 2557583"/>
                  <a:gd name="connsiteX1" fmla="*/ 1046655 w 1991026"/>
                  <a:gd name="connsiteY1" fmla="*/ 0 h 2557583"/>
                  <a:gd name="connsiteX2" fmla="*/ 1991026 w 1991026"/>
                  <a:gd name="connsiteY2" fmla="*/ 2364938 h 2557583"/>
                  <a:gd name="connsiteX3" fmla="*/ 0 w 1991026"/>
                  <a:gd name="connsiteY3" fmla="*/ 2389591 h 2557583"/>
                  <a:gd name="connsiteX0" fmla="*/ 0 w 2026977"/>
                  <a:gd name="connsiteY0" fmla="*/ 2272730 h 2505403"/>
                  <a:gd name="connsiteX1" fmla="*/ 1082606 w 2026977"/>
                  <a:gd name="connsiteY1" fmla="*/ 0 h 2505403"/>
                  <a:gd name="connsiteX2" fmla="*/ 2026977 w 2026977"/>
                  <a:gd name="connsiteY2" fmla="*/ 2364938 h 2505403"/>
                  <a:gd name="connsiteX3" fmla="*/ 0 w 2026977"/>
                  <a:gd name="connsiteY3" fmla="*/ 2272730 h 2505403"/>
                  <a:gd name="connsiteX0" fmla="*/ 0 w 2072664"/>
                  <a:gd name="connsiteY0" fmla="*/ 2272730 h 2548298"/>
                  <a:gd name="connsiteX1" fmla="*/ 1082606 w 2072664"/>
                  <a:gd name="connsiteY1" fmla="*/ 0 h 2548298"/>
                  <a:gd name="connsiteX2" fmla="*/ 2072664 w 2072664"/>
                  <a:gd name="connsiteY2" fmla="*/ 2428087 h 2548298"/>
                  <a:gd name="connsiteX3" fmla="*/ 0 w 2072664"/>
                  <a:gd name="connsiteY3" fmla="*/ 2272730 h 2548298"/>
                  <a:gd name="connsiteX0" fmla="*/ 0 w 2072664"/>
                  <a:gd name="connsiteY0" fmla="*/ 2272730 h 2578985"/>
                  <a:gd name="connsiteX1" fmla="*/ 1082606 w 2072664"/>
                  <a:gd name="connsiteY1" fmla="*/ 0 h 2578985"/>
                  <a:gd name="connsiteX2" fmla="*/ 2072664 w 2072664"/>
                  <a:gd name="connsiteY2" fmla="*/ 2428087 h 2578985"/>
                  <a:gd name="connsiteX3" fmla="*/ 0 w 2072664"/>
                  <a:gd name="connsiteY3" fmla="*/ 2272730 h 2578985"/>
                  <a:gd name="connsiteX0" fmla="*/ 0 w 2033895"/>
                  <a:gd name="connsiteY0" fmla="*/ 2272730 h 2551661"/>
                  <a:gd name="connsiteX1" fmla="*/ 1082606 w 2033895"/>
                  <a:gd name="connsiteY1" fmla="*/ 0 h 2551661"/>
                  <a:gd name="connsiteX2" fmla="*/ 2033895 w 2033895"/>
                  <a:gd name="connsiteY2" fmla="*/ 2382401 h 2551661"/>
                  <a:gd name="connsiteX3" fmla="*/ 0 w 2033895"/>
                  <a:gd name="connsiteY3" fmla="*/ 2272730 h 2551661"/>
                  <a:gd name="connsiteX0" fmla="*/ 0 w 2056085"/>
                  <a:gd name="connsiteY0" fmla="*/ 2320430 h 2573642"/>
                  <a:gd name="connsiteX1" fmla="*/ 1104796 w 2056085"/>
                  <a:gd name="connsiteY1" fmla="*/ 0 h 2573642"/>
                  <a:gd name="connsiteX2" fmla="*/ 2056085 w 2056085"/>
                  <a:gd name="connsiteY2" fmla="*/ 2382401 h 2573642"/>
                  <a:gd name="connsiteX3" fmla="*/ 0 w 2056085"/>
                  <a:gd name="connsiteY3" fmla="*/ 2320430 h 2573642"/>
                  <a:gd name="connsiteX0" fmla="*/ 0 w 2058815"/>
                  <a:gd name="connsiteY0" fmla="*/ 2320430 h 2605481"/>
                  <a:gd name="connsiteX1" fmla="*/ 1104796 w 2058815"/>
                  <a:gd name="connsiteY1" fmla="*/ 0 h 2605481"/>
                  <a:gd name="connsiteX2" fmla="*/ 2058815 w 2058815"/>
                  <a:gd name="connsiteY2" fmla="*/ 2440721 h 2605481"/>
                  <a:gd name="connsiteX3" fmla="*/ 0 w 2058815"/>
                  <a:gd name="connsiteY3" fmla="*/ 2320430 h 2605481"/>
                  <a:gd name="connsiteX0" fmla="*/ 0 w 2058815"/>
                  <a:gd name="connsiteY0" fmla="*/ 2320430 h 2586601"/>
                  <a:gd name="connsiteX1" fmla="*/ 1104796 w 2058815"/>
                  <a:gd name="connsiteY1" fmla="*/ 0 h 2586601"/>
                  <a:gd name="connsiteX2" fmla="*/ 2058815 w 2058815"/>
                  <a:gd name="connsiteY2" fmla="*/ 2440721 h 2586601"/>
                  <a:gd name="connsiteX3" fmla="*/ 0 w 2058815"/>
                  <a:gd name="connsiteY3" fmla="*/ 2320430 h 258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8815" h="2586601">
                    <a:moveTo>
                      <a:pt x="0" y="2320430"/>
                    </a:moveTo>
                    <a:lnTo>
                      <a:pt x="1104796" y="0"/>
                    </a:lnTo>
                    <a:lnTo>
                      <a:pt x="2058815" y="2440721"/>
                    </a:lnTo>
                    <a:cubicBezTo>
                      <a:pt x="1416889" y="2635543"/>
                      <a:pt x="695524" y="2671738"/>
                      <a:pt x="0" y="232043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Trójkąt równoramienny 5">
                <a:extLst>
                  <a:ext uri="{FF2B5EF4-FFF2-40B4-BE49-F238E27FC236}">
                    <a16:creationId xmlns:a16="http://schemas.microsoft.com/office/drawing/2014/main" id="{453A91B8-794B-4265-7B66-5F2843B6744E}"/>
                  </a:ext>
                </a:extLst>
              </p:cNvPr>
              <p:cNvSpPr/>
              <p:nvPr/>
            </p:nvSpPr>
            <p:spPr>
              <a:xfrm rot="1145238">
                <a:off x="1575257" y="3285955"/>
                <a:ext cx="2041987" cy="2614316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" fmla="*/ 0 w 1968822"/>
                  <a:gd name="connsiteY0" fmla="*/ 2412000 h 2436901"/>
                  <a:gd name="connsiteX1" fmla="*/ 1027343 w 1968822"/>
                  <a:gd name="connsiteY1" fmla="*/ 0 h 2436901"/>
                  <a:gd name="connsiteX2" fmla="*/ 1968822 w 1968822"/>
                  <a:gd name="connsiteY2" fmla="*/ 2436901 h 2436901"/>
                  <a:gd name="connsiteX3" fmla="*/ 0 w 1968822"/>
                  <a:gd name="connsiteY3" fmla="*/ 2412000 h 2436901"/>
                  <a:gd name="connsiteX0" fmla="*/ 0 w 1968822"/>
                  <a:gd name="connsiteY0" fmla="*/ 2412000 h 2539700"/>
                  <a:gd name="connsiteX1" fmla="*/ 1027343 w 1968822"/>
                  <a:gd name="connsiteY1" fmla="*/ 0 h 2539700"/>
                  <a:gd name="connsiteX2" fmla="*/ 1968822 w 1968822"/>
                  <a:gd name="connsiteY2" fmla="*/ 2436901 h 2539700"/>
                  <a:gd name="connsiteX3" fmla="*/ 0 w 1968822"/>
                  <a:gd name="connsiteY3" fmla="*/ 2412000 h 2539700"/>
                  <a:gd name="connsiteX0" fmla="*/ 0 w 1968822"/>
                  <a:gd name="connsiteY0" fmla="*/ 2388370 h 2516070"/>
                  <a:gd name="connsiteX1" fmla="*/ 1046655 w 1968822"/>
                  <a:gd name="connsiteY1" fmla="*/ 0 h 2516070"/>
                  <a:gd name="connsiteX2" fmla="*/ 1968822 w 1968822"/>
                  <a:gd name="connsiteY2" fmla="*/ 2413271 h 2516070"/>
                  <a:gd name="connsiteX3" fmla="*/ 0 w 1968822"/>
                  <a:gd name="connsiteY3" fmla="*/ 2388370 h 2516070"/>
                  <a:gd name="connsiteX0" fmla="*/ 0 w 1952054"/>
                  <a:gd name="connsiteY0" fmla="*/ 2351017 h 2507878"/>
                  <a:gd name="connsiteX1" fmla="*/ 1029887 w 1952054"/>
                  <a:gd name="connsiteY1" fmla="*/ 0 h 2507878"/>
                  <a:gd name="connsiteX2" fmla="*/ 1952054 w 1952054"/>
                  <a:gd name="connsiteY2" fmla="*/ 2413271 h 2507878"/>
                  <a:gd name="connsiteX3" fmla="*/ 0 w 1952054"/>
                  <a:gd name="connsiteY3" fmla="*/ 2351017 h 2507878"/>
                  <a:gd name="connsiteX0" fmla="*/ 0 w 1952054"/>
                  <a:gd name="connsiteY0" fmla="*/ 2351017 h 2565164"/>
                  <a:gd name="connsiteX1" fmla="*/ 1029887 w 1952054"/>
                  <a:gd name="connsiteY1" fmla="*/ 0 h 2565164"/>
                  <a:gd name="connsiteX2" fmla="*/ 1952054 w 1952054"/>
                  <a:gd name="connsiteY2" fmla="*/ 2413271 h 2565164"/>
                  <a:gd name="connsiteX3" fmla="*/ 0 w 1952054"/>
                  <a:gd name="connsiteY3" fmla="*/ 2351017 h 2565164"/>
                  <a:gd name="connsiteX0" fmla="*/ 0 w 1931470"/>
                  <a:gd name="connsiteY0" fmla="*/ 2406907 h 2590030"/>
                  <a:gd name="connsiteX1" fmla="*/ 1009303 w 1931470"/>
                  <a:gd name="connsiteY1" fmla="*/ 0 h 2590030"/>
                  <a:gd name="connsiteX2" fmla="*/ 1931470 w 1931470"/>
                  <a:gd name="connsiteY2" fmla="*/ 2413271 h 2590030"/>
                  <a:gd name="connsiteX3" fmla="*/ 0 w 1931470"/>
                  <a:gd name="connsiteY3" fmla="*/ 2406907 h 2590030"/>
                  <a:gd name="connsiteX0" fmla="*/ 0 w 1968822"/>
                  <a:gd name="connsiteY0" fmla="*/ 2389591 h 2581814"/>
                  <a:gd name="connsiteX1" fmla="*/ 1046655 w 1968822"/>
                  <a:gd name="connsiteY1" fmla="*/ 0 h 2581814"/>
                  <a:gd name="connsiteX2" fmla="*/ 1968822 w 1968822"/>
                  <a:gd name="connsiteY2" fmla="*/ 2413271 h 2581814"/>
                  <a:gd name="connsiteX3" fmla="*/ 0 w 1968822"/>
                  <a:gd name="connsiteY3" fmla="*/ 2389591 h 2581814"/>
                  <a:gd name="connsiteX0" fmla="*/ 0 w 1991026"/>
                  <a:gd name="connsiteY0" fmla="*/ 2389591 h 2557583"/>
                  <a:gd name="connsiteX1" fmla="*/ 1046655 w 1991026"/>
                  <a:gd name="connsiteY1" fmla="*/ 0 h 2557583"/>
                  <a:gd name="connsiteX2" fmla="*/ 1991026 w 1991026"/>
                  <a:gd name="connsiteY2" fmla="*/ 2364938 h 2557583"/>
                  <a:gd name="connsiteX3" fmla="*/ 0 w 1991026"/>
                  <a:gd name="connsiteY3" fmla="*/ 2389591 h 2557583"/>
                  <a:gd name="connsiteX0" fmla="*/ 0 w 2026977"/>
                  <a:gd name="connsiteY0" fmla="*/ 2272730 h 2505403"/>
                  <a:gd name="connsiteX1" fmla="*/ 1082606 w 2026977"/>
                  <a:gd name="connsiteY1" fmla="*/ 0 h 2505403"/>
                  <a:gd name="connsiteX2" fmla="*/ 2026977 w 2026977"/>
                  <a:gd name="connsiteY2" fmla="*/ 2364938 h 2505403"/>
                  <a:gd name="connsiteX3" fmla="*/ 0 w 2026977"/>
                  <a:gd name="connsiteY3" fmla="*/ 2272730 h 2505403"/>
                  <a:gd name="connsiteX0" fmla="*/ 0 w 2072664"/>
                  <a:gd name="connsiteY0" fmla="*/ 2272730 h 2548298"/>
                  <a:gd name="connsiteX1" fmla="*/ 1082606 w 2072664"/>
                  <a:gd name="connsiteY1" fmla="*/ 0 h 2548298"/>
                  <a:gd name="connsiteX2" fmla="*/ 2072664 w 2072664"/>
                  <a:gd name="connsiteY2" fmla="*/ 2428087 h 2548298"/>
                  <a:gd name="connsiteX3" fmla="*/ 0 w 2072664"/>
                  <a:gd name="connsiteY3" fmla="*/ 2272730 h 2548298"/>
                  <a:gd name="connsiteX0" fmla="*/ 0 w 2072664"/>
                  <a:gd name="connsiteY0" fmla="*/ 2272730 h 2578985"/>
                  <a:gd name="connsiteX1" fmla="*/ 1082606 w 2072664"/>
                  <a:gd name="connsiteY1" fmla="*/ 0 h 2578985"/>
                  <a:gd name="connsiteX2" fmla="*/ 2072664 w 2072664"/>
                  <a:gd name="connsiteY2" fmla="*/ 2428087 h 2578985"/>
                  <a:gd name="connsiteX3" fmla="*/ 0 w 2072664"/>
                  <a:gd name="connsiteY3" fmla="*/ 2272730 h 2578985"/>
                  <a:gd name="connsiteX0" fmla="*/ 0 w 2179815"/>
                  <a:gd name="connsiteY0" fmla="*/ 2336657 h 2605410"/>
                  <a:gd name="connsiteX1" fmla="*/ 1189757 w 2179815"/>
                  <a:gd name="connsiteY1" fmla="*/ 0 h 2605410"/>
                  <a:gd name="connsiteX2" fmla="*/ 2179815 w 2179815"/>
                  <a:gd name="connsiteY2" fmla="*/ 2428087 h 2605410"/>
                  <a:gd name="connsiteX3" fmla="*/ 0 w 2179815"/>
                  <a:gd name="connsiteY3" fmla="*/ 2336657 h 2605410"/>
                  <a:gd name="connsiteX0" fmla="*/ 0 w 2075161"/>
                  <a:gd name="connsiteY0" fmla="*/ 2336657 h 2560981"/>
                  <a:gd name="connsiteX1" fmla="*/ 1189757 w 2075161"/>
                  <a:gd name="connsiteY1" fmla="*/ 0 h 2560981"/>
                  <a:gd name="connsiteX2" fmla="*/ 2075161 w 2075161"/>
                  <a:gd name="connsiteY2" fmla="*/ 2337218 h 2560981"/>
                  <a:gd name="connsiteX3" fmla="*/ 0 w 2075161"/>
                  <a:gd name="connsiteY3" fmla="*/ 2336657 h 2560981"/>
                  <a:gd name="connsiteX0" fmla="*/ 0 w 2075161"/>
                  <a:gd name="connsiteY0" fmla="*/ 2336657 h 2542002"/>
                  <a:gd name="connsiteX1" fmla="*/ 1189757 w 2075161"/>
                  <a:gd name="connsiteY1" fmla="*/ 0 h 2542002"/>
                  <a:gd name="connsiteX2" fmla="*/ 2075161 w 2075161"/>
                  <a:gd name="connsiteY2" fmla="*/ 2337218 h 2542002"/>
                  <a:gd name="connsiteX3" fmla="*/ 0 w 2075161"/>
                  <a:gd name="connsiteY3" fmla="*/ 2336657 h 2542002"/>
                  <a:gd name="connsiteX0" fmla="*/ 0 w 2023571"/>
                  <a:gd name="connsiteY0" fmla="*/ 2336657 h 2548948"/>
                  <a:gd name="connsiteX1" fmla="*/ 1189757 w 2023571"/>
                  <a:gd name="connsiteY1" fmla="*/ 0 h 2548948"/>
                  <a:gd name="connsiteX2" fmla="*/ 2023571 w 2023571"/>
                  <a:gd name="connsiteY2" fmla="*/ 2354519 h 2548948"/>
                  <a:gd name="connsiteX3" fmla="*/ 0 w 2023571"/>
                  <a:gd name="connsiteY3" fmla="*/ 2336657 h 2548948"/>
                  <a:gd name="connsiteX0" fmla="*/ 0 w 2041422"/>
                  <a:gd name="connsiteY0" fmla="*/ 2336657 h 2571504"/>
                  <a:gd name="connsiteX1" fmla="*/ 1189757 w 2041422"/>
                  <a:gd name="connsiteY1" fmla="*/ 0 h 2571504"/>
                  <a:gd name="connsiteX2" fmla="*/ 2041422 w 2041422"/>
                  <a:gd name="connsiteY2" fmla="*/ 2405252 h 2571504"/>
                  <a:gd name="connsiteX3" fmla="*/ 0 w 2041422"/>
                  <a:gd name="connsiteY3" fmla="*/ 2336657 h 257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1422" h="2571504">
                    <a:moveTo>
                      <a:pt x="0" y="2336657"/>
                    </a:moveTo>
                    <a:lnTo>
                      <a:pt x="1189757" y="0"/>
                    </a:lnTo>
                    <a:lnTo>
                      <a:pt x="2041422" y="2405252"/>
                    </a:lnTo>
                    <a:cubicBezTo>
                      <a:pt x="1372563" y="2588295"/>
                      <a:pt x="695524" y="2687965"/>
                      <a:pt x="0" y="233665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Trójkąt równoramienny 5">
                <a:extLst>
                  <a:ext uri="{FF2B5EF4-FFF2-40B4-BE49-F238E27FC236}">
                    <a16:creationId xmlns:a16="http://schemas.microsoft.com/office/drawing/2014/main" id="{94F08AAF-3C8E-5DA5-75C5-8380C2BE130F}"/>
                  </a:ext>
                </a:extLst>
              </p:cNvPr>
              <p:cNvSpPr/>
              <p:nvPr/>
            </p:nvSpPr>
            <p:spPr>
              <a:xfrm rot="20454762" flipH="1">
                <a:off x="2780390" y="3312940"/>
                <a:ext cx="2023183" cy="2630189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" fmla="*/ 0 w 1968822"/>
                  <a:gd name="connsiteY0" fmla="*/ 2412000 h 2436901"/>
                  <a:gd name="connsiteX1" fmla="*/ 1027343 w 1968822"/>
                  <a:gd name="connsiteY1" fmla="*/ 0 h 2436901"/>
                  <a:gd name="connsiteX2" fmla="*/ 1968822 w 1968822"/>
                  <a:gd name="connsiteY2" fmla="*/ 2436901 h 2436901"/>
                  <a:gd name="connsiteX3" fmla="*/ 0 w 1968822"/>
                  <a:gd name="connsiteY3" fmla="*/ 2412000 h 2436901"/>
                  <a:gd name="connsiteX0" fmla="*/ 0 w 1968822"/>
                  <a:gd name="connsiteY0" fmla="*/ 2412000 h 2539700"/>
                  <a:gd name="connsiteX1" fmla="*/ 1027343 w 1968822"/>
                  <a:gd name="connsiteY1" fmla="*/ 0 h 2539700"/>
                  <a:gd name="connsiteX2" fmla="*/ 1968822 w 1968822"/>
                  <a:gd name="connsiteY2" fmla="*/ 2436901 h 2539700"/>
                  <a:gd name="connsiteX3" fmla="*/ 0 w 1968822"/>
                  <a:gd name="connsiteY3" fmla="*/ 2412000 h 2539700"/>
                  <a:gd name="connsiteX0" fmla="*/ 0 w 1968822"/>
                  <a:gd name="connsiteY0" fmla="*/ 2388370 h 2516070"/>
                  <a:gd name="connsiteX1" fmla="*/ 1046655 w 1968822"/>
                  <a:gd name="connsiteY1" fmla="*/ 0 h 2516070"/>
                  <a:gd name="connsiteX2" fmla="*/ 1968822 w 1968822"/>
                  <a:gd name="connsiteY2" fmla="*/ 2413271 h 2516070"/>
                  <a:gd name="connsiteX3" fmla="*/ 0 w 1968822"/>
                  <a:gd name="connsiteY3" fmla="*/ 2388370 h 2516070"/>
                  <a:gd name="connsiteX0" fmla="*/ 0 w 1952054"/>
                  <a:gd name="connsiteY0" fmla="*/ 2351017 h 2507878"/>
                  <a:gd name="connsiteX1" fmla="*/ 1029887 w 1952054"/>
                  <a:gd name="connsiteY1" fmla="*/ 0 h 2507878"/>
                  <a:gd name="connsiteX2" fmla="*/ 1952054 w 1952054"/>
                  <a:gd name="connsiteY2" fmla="*/ 2413271 h 2507878"/>
                  <a:gd name="connsiteX3" fmla="*/ 0 w 1952054"/>
                  <a:gd name="connsiteY3" fmla="*/ 2351017 h 2507878"/>
                  <a:gd name="connsiteX0" fmla="*/ 0 w 1952054"/>
                  <a:gd name="connsiteY0" fmla="*/ 2351017 h 2565164"/>
                  <a:gd name="connsiteX1" fmla="*/ 1029887 w 1952054"/>
                  <a:gd name="connsiteY1" fmla="*/ 0 h 2565164"/>
                  <a:gd name="connsiteX2" fmla="*/ 1952054 w 1952054"/>
                  <a:gd name="connsiteY2" fmla="*/ 2413271 h 2565164"/>
                  <a:gd name="connsiteX3" fmla="*/ 0 w 1952054"/>
                  <a:gd name="connsiteY3" fmla="*/ 2351017 h 2565164"/>
                  <a:gd name="connsiteX0" fmla="*/ 0 w 1931470"/>
                  <a:gd name="connsiteY0" fmla="*/ 2406907 h 2590030"/>
                  <a:gd name="connsiteX1" fmla="*/ 1009303 w 1931470"/>
                  <a:gd name="connsiteY1" fmla="*/ 0 h 2590030"/>
                  <a:gd name="connsiteX2" fmla="*/ 1931470 w 1931470"/>
                  <a:gd name="connsiteY2" fmla="*/ 2413271 h 2590030"/>
                  <a:gd name="connsiteX3" fmla="*/ 0 w 1931470"/>
                  <a:gd name="connsiteY3" fmla="*/ 2406907 h 2590030"/>
                  <a:gd name="connsiteX0" fmla="*/ 0 w 1968822"/>
                  <a:gd name="connsiteY0" fmla="*/ 2389591 h 2581814"/>
                  <a:gd name="connsiteX1" fmla="*/ 1046655 w 1968822"/>
                  <a:gd name="connsiteY1" fmla="*/ 0 h 2581814"/>
                  <a:gd name="connsiteX2" fmla="*/ 1968822 w 1968822"/>
                  <a:gd name="connsiteY2" fmla="*/ 2413271 h 2581814"/>
                  <a:gd name="connsiteX3" fmla="*/ 0 w 1968822"/>
                  <a:gd name="connsiteY3" fmla="*/ 2389591 h 2581814"/>
                  <a:gd name="connsiteX0" fmla="*/ 0 w 1991026"/>
                  <a:gd name="connsiteY0" fmla="*/ 2389591 h 2557583"/>
                  <a:gd name="connsiteX1" fmla="*/ 1046655 w 1991026"/>
                  <a:gd name="connsiteY1" fmla="*/ 0 h 2557583"/>
                  <a:gd name="connsiteX2" fmla="*/ 1991026 w 1991026"/>
                  <a:gd name="connsiteY2" fmla="*/ 2364938 h 2557583"/>
                  <a:gd name="connsiteX3" fmla="*/ 0 w 1991026"/>
                  <a:gd name="connsiteY3" fmla="*/ 2389591 h 2557583"/>
                  <a:gd name="connsiteX0" fmla="*/ 0 w 2026977"/>
                  <a:gd name="connsiteY0" fmla="*/ 2272730 h 2505403"/>
                  <a:gd name="connsiteX1" fmla="*/ 1082606 w 2026977"/>
                  <a:gd name="connsiteY1" fmla="*/ 0 h 2505403"/>
                  <a:gd name="connsiteX2" fmla="*/ 2026977 w 2026977"/>
                  <a:gd name="connsiteY2" fmla="*/ 2364938 h 2505403"/>
                  <a:gd name="connsiteX3" fmla="*/ 0 w 2026977"/>
                  <a:gd name="connsiteY3" fmla="*/ 2272730 h 2505403"/>
                  <a:gd name="connsiteX0" fmla="*/ 0 w 2072664"/>
                  <a:gd name="connsiteY0" fmla="*/ 2272730 h 2548298"/>
                  <a:gd name="connsiteX1" fmla="*/ 1082606 w 2072664"/>
                  <a:gd name="connsiteY1" fmla="*/ 0 h 2548298"/>
                  <a:gd name="connsiteX2" fmla="*/ 2072664 w 2072664"/>
                  <a:gd name="connsiteY2" fmla="*/ 2428087 h 2548298"/>
                  <a:gd name="connsiteX3" fmla="*/ 0 w 2072664"/>
                  <a:gd name="connsiteY3" fmla="*/ 2272730 h 2548298"/>
                  <a:gd name="connsiteX0" fmla="*/ 0 w 2072664"/>
                  <a:gd name="connsiteY0" fmla="*/ 2272730 h 2578985"/>
                  <a:gd name="connsiteX1" fmla="*/ 1082606 w 2072664"/>
                  <a:gd name="connsiteY1" fmla="*/ 0 h 2578985"/>
                  <a:gd name="connsiteX2" fmla="*/ 2072664 w 2072664"/>
                  <a:gd name="connsiteY2" fmla="*/ 2428087 h 2578985"/>
                  <a:gd name="connsiteX3" fmla="*/ 0 w 2072664"/>
                  <a:gd name="connsiteY3" fmla="*/ 2272730 h 2578985"/>
                  <a:gd name="connsiteX0" fmla="*/ 0 w 2179815"/>
                  <a:gd name="connsiteY0" fmla="*/ 2336657 h 2605410"/>
                  <a:gd name="connsiteX1" fmla="*/ 1189757 w 2179815"/>
                  <a:gd name="connsiteY1" fmla="*/ 0 h 2605410"/>
                  <a:gd name="connsiteX2" fmla="*/ 2179815 w 2179815"/>
                  <a:gd name="connsiteY2" fmla="*/ 2428087 h 2605410"/>
                  <a:gd name="connsiteX3" fmla="*/ 0 w 2179815"/>
                  <a:gd name="connsiteY3" fmla="*/ 2336657 h 2605410"/>
                  <a:gd name="connsiteX0" fmla="*/ 0 w 2075161"/>
                  <a:gd name="connsiteY0" fmla="*/ 2336657 h 2560981"/>
                  <a:gd name="connsiteX1" fmla="*/ 1189757 w 2075161"/>
                  <a:gd name="connsiteY1" fmla="*/ 0 h 2560981"/>
                  <a:gd name="connsiteX2" fmla="*/ 2075161 w 2075161"/>
                  <a:gd name="connsiteY2" fmla="*/ 2337218 h 2560981"/>
                  <a:gd name="connsiteX3" fmla="*/ 0 w 2075161"/>
                  <a:gd name="connsiteY3" fmla="*/ 2336657 h 2560981"/>
                  <a:gd name="connsiteX0" fmla="*/ 0 w 2075161"/>
                  <a:gd name="connsiteY0" fmla="*/ 2336657 h 2542002"/>
                  <a:gd name="connsiteX1" fmla="*/ 1189757 w 2075161"/>
                  <a:gd name="connsiteY1" fmla="*/ 0 h 2542002"/>
                  <a:gd name="connsiteX2" fmla="*/ 2075161 w 2075161"/>
                  <a:gd name="connsiteY2" fmla="*/ 2337218 h 2542002"/>
                  <a:gd name="connsiteX3" fmla="*/ 0 w 2075161"/>
                  <a:gd name="connsiteY3" fmla="*/ 2336657 h 2542002"/>
                  <a:gd name="connsiteX0" fmla="*/ 0 w 2023571"/>
                  <a:gd name="connsiteY0" fmla="*/ 2336657 h 2548948"/>
                  <a:gd name="connsiteX1" fmla="*/ 1189757 w 2023571"/>
                  <a:gd name="connsiteY1" fmla="*/ 0 h 2548948"/>
                  <a:gd name="connsiteX2" fmla="*/ 2023571 w 2023571"/>
                  <a:gd name="connsiteY2" fmla="*/ 2354519 h 2548948"/>
                  <a:gd name="connsiteX3" fmla="*/ 0 w 2023571"/>
                  <a:gd name="connsiteY3" fmla="*/ 2336657 h 254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3571" h="2548948">
                    <a:moveTo>
                      <a:pt x="0" y="2336657"/>
                    </a:moveTo>
                    <a:lnTo>
                      <a:pt x="1189757" y="0"/>
                    </a:lnTo>
                    <a:lnTo>
                      <a:pt x="2023571" y="2354519"/>
                    </a:lnTo>
                    <a:cubicBezTo>
                      <a:pt x="1354712" y="2537562"/>
                      <a:pt x="695524" y="2687965"/>
                      <a:pt x="0" y="2336657"/>
                    </a:cubicBezTo>
                    <a:close/>
                  </a:path>
                </a:pathLst>
              </a:cu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Trójkąt równoramienny 5">
                <a:extLst>
                  <a:ext uri="{FF2B5EF4-FFF2-40B4-BE49-F238E27FC236}">
                    <a16:creationId xmlns:a16="http://schemas.microsoft.com/office/drawing/2014/main" id="{9F17E043-ECD8-A3A6-7232-A3418F068255}"/>
                  </a:ext>
                </a:extLst>
              </p:cNvPr>
              <p:cNvSpPr/>
              <p:nvPr/>
            </p:nvSpPr>
            <p:spPr>
              <a:xfrm rot="9349413">
                <a:off x="1634808" y="693862"/>
                <a:ext cx="1988705" cy="2619078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" fmla="*/ 0 w 1968822"/>
                  <a:gd name="connsiteY0" fmla="*/ 2412000 h 2436901"/>
                  <a:gd name="connsiteX1" fmla="*/ 1027343 w 1968822"/>
                  <a:gd name="connsiteY1" fmla="*/ 0 h 2436901"/>
                  <a:gd name="connsiteX2" fmla="*/ 1968822 w 1968822"/>
                  <a:gd name="connsiteY2" fmla="*/ 2436901 h 2436901"/>
                  <a:gd name="connsiteX3" fmla="*/ 0 w 1968822"/>
                  <a:gd name="connsiteY3" fmla="*/ 2412000 h 2436901"/>
                  <a:gd name="connsiteX0" fmla="*/ 0 w 1968822"/>
                  <a:gd name="connsiteY0" fmla="*/ 2412000 h 2539700"/>
                  <a:gd name="connsiteX1" fmla="*/ 1027343 w 1968822"/>
                  <a:gd name="connsiteY1" fmla="*/ 0 h 2539700"/>
                  <a:gd name="connsiteX2" fmla="*/ 1968822 w 1968822"/>
                  <a:gd name="connsiteY2" fmla="*/ 2436901 h 2539700"/>
                  <a:gd name="connsiteX3" fmla="*/ 0 w 1968822"/>
                  <a:gd name="connsiteY3" fmla="*/ 2412000 h 2539700"/>
                  <a:gd name="connsiteX0" fmla="*/ 0 w 1968822"/>
                  <a:gd name="connsiteY0" fmla="*/ 2388370 h 2516070"/>
                  <a:gd name="connsiteX1" fmla="*/ 1046655 w 1968822"/>
                  <a:gd name="connsiteY1" fmla="*/ 0 h 2516070"/>
                  <a:gd name="connsiteX2" fmla="*/ 1968822 w 1968822"/>
                  <a:gd name="connsiteY2" fmla="*/ 2413271 h 2516070"/>
                  <a:gd name="connsiteX3" fmla="*/ 0 w 1968822"/>
                  <a:gd name="connsiteY3" fmla="*/ 2388370 h 2516070"/>
                  <a:gd name="connsiteX0" fmla="*/ 0 w 1952054"/>
                  <a:gd name="connsiteY0" fmla="*/ 2351017 h 2507878"/>
                  <a:gd name="connsiteX1" fmla="*/ 1029887 w 1952054"/>
                  <a:gd name="connsiteY1" fmla="*/ 0 h 2507878"/>
                  <a:gd name="connsiteX2" fmla="*/ 1952054 w 1952054"/>
                  <a:gd name="connsiteY2" fmla="*/ 2413271 h 2507878"/>
                  <a:gd name="connsiteX3" fmla="*/ 0 w 1952054"/>
                  <a:gd name="connsiteY3" fmla="*/ 2351017 h 2507878"/>
                  <a:gd name="connsiteX0" fmla="*/ 0 w 1952054"/>
                  <a:gd name="connsiteY0" fmla="*/ 2351017 h 2565164"/>
                  <a:gd name="connsiteX1" fmla="*/ 1029887 w 1952054"/>
                  <a:gd name="connsiteY1" fmla="*/ 0 h 2565164"/>
                  <a:gd name="connsiteX2" fmla="*/ 1952054 w 1952054"/>
                  <a:gd name="connsiteY2" fmla="*/ 2413271 h 2565164"/>
                  <a:gd name="connsiteX3" fmla="*/ 0 w 1952054"/>
                  <a:gd name="connsiteY3" fmla="*/ 2351017 h 2565164"/>
                  <a:gd name="connsiteX0" fmla="*/ 0 w 1954565"/>
                  <a:gd name="connsiteY0" fmla="*/ 2351017 h 2604153"/>
                  <a:gd name="connsiteX1" fmla="*/ 1029887 w 1954565"/>
                  <a:gd name="connsiteY1" fmla="*/ 0 h 2604153"/>
                  <a:gd name="connsiteX2" fmla="*/ 1954565 w 1954565"/>
                  <a:gd name="connsiteY2" fmla="*/ 2474246 h 2604153"/>
                  <a:gd name="connsiteX3" fmla="*/ 0 w 1954565"/>
                  <a:gd name="connsiteY3" fmla="*/ 2351017 h 2604153"/>
                  <a:gd name="connsiteX0" fmla="*/ 0 w 1988918"/>
                  <a:gd name="connsiteY0" fmla="*/ 2395226 h 2619587"/>
                  <a:gd name="connsiteX1" fmla="*/ 1064240 w 1988918"/>
                  <a:gd name="connsiteY1" fmla="*/ 0 h 2619587"/>
                  <a:gd name="connsiteX2" fmla="*/ 1988918 w 1988918"/>
                  <a:gd name="connsiteY2" fmla="*/ 2474246 h 2619587"/>
                  <a:gd name="connsiteX3" fmla="*/ 0 w 1988918"/>
                  <a:gd name="connsiteY3" fmla="*/ 2395226 h 261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8918" h="2619587">
                    <a:moveTo>
                      <a:pt x="0" y="2395226"/>
                    </a:moveTo>
                    <a:lnTo>
                      <a:pt x="1064240" y="0"/>
                    </a:lnTo>
                    <a:cubicBezTo>
                      <a:pt x="1371629" y="804424"/>
                      <a:pt x="1681529" y="1669822"/>
                      <a:pt x="1988918" y="2474246"/>
                    </a:cubicBezTo>
                    <a:cubicBezTo>
                      <a:pt x="1355270" y="2715462"/>
                      <a:pt x="702528" y="2633730"/>
                      <a:pt x="0" y="239522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Trójkąt równoramienny 5">
                <a:extLst>
                  <a:ext uri="{FF2B5EF4-FFF2-40B4-BE49-F238E27FC236}">
                    <a16:creationId xmlns:a16="http://schemas.microsoft.com/office/drawing/2014/main" id="{3A719D6D-F7E3-F732-7848-10C9971D3FFC}"/>
                  </a:ext>
                </a:extLst>
              </p:cNvPr>
              <p:cNvSpPr/>
              <p:nvPr/>
            </p:nvSpPr>
            <p:spPr>
              <a:xfrm rot="12250587" flipH="1">
                <a:off x="2678526" y="763705"/>
                <a:ext cx="1976167" cy="2528600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" fmla="*/ 0 w 1968822"/>
                  <a:gd name="connsiteY0" fmla="*/ 2412000 h 2436901"/>
                  <a:gd name="connsiteX1" fmla="*/ 1027343 w 1968822"/>
                  <a:gd name="connsiteY1" fmla="*/ 0 h 2436901"/>
                  <a:gd name="connsiteX2" fmla="*/ 1968822 w 1968822"/>
                  <a:gd name="connsiteY2" fmla="*/ 2436901 h 2436901"/>
                  <a:gd name="connsiteX3" fmla="*/ 0 w 1968822"/>
                  <a:gd name="connsiteY3" fmla="*/ 2412000 h 2436901"/>
                  <a:gd name="connsiteX0" fmla="*/ 0 w 1968822"/>
                  <a:gd name="connsiteY0" fmla="*/ 2412000 h 2539700"/>
                  <a:gd name="connsiteX1" fmla="*/ 1027343 w 1968822"/>
                  <a:gd name="connsiteY1" fmla="*/ 0 h 2539700"/>
                  <a:gd name="connsiteX2" fmla="*/ 1968822 w 1968822"/>
                  <a:gd name="connsiteY2" fmla="*/ 2436901 h 2539700"/>
                  <a:gd name="connsiteX3" fmla="*/ 0 w 1968822"/>
                  <a:gd name="connsiteY3" fmla="*/ 2412000 h 2539700"/>
                  <a:gd name="connsiteX0" fmla="*/ 0 w 1968822"/>
                  <a:gd name="connsiteY0" fmla="*/ 2388370 h 2516070"/>
                  <a:gd name="connsiteX1" fmla="*/ 1046655 w 1968822"/>
                  <a:gd name="connsiteY1" fmla="*/ 0 h 2516070"/>
                  <a:gd name="connsiteX2" fmla="*/ 1968822 w 1968822"/>
                  <a:gd name="connsiteY2" fmla="*/ 2413271 h 2516070"/>
                  <a:gd name="connsiteX3" fmla="*/ 0 w 1968822"/>
                  <a:gd name="connsiteY3" fmla="*/ 2388370 h 2516070"/>
                  <a:gd name="connsiteX0" fmla="*/ 0 w 1952054"/>
                  <a:gd name="connsiteY0" fmla="*/ 2351017 h 2507878"/>
                  <a:gd name="connsiteX1" fmla="*/ 1029887 w 1952054"/>
                  <a:gd name="connsiteY1" fmla="*/ 0 h 2507878"/>
                  <a:gd name="connsiteX2" fmla="*/ 1952054 w 1952054"/>
                  <a:gd name="connsiteY2" fmla="*/ 2413271 h 2507878"/>
                  <a:gd name="connsiteX3" fmla="*/ 0 w 1952054"/>
                  <a:gd name="connsiteY3" fmla="*/ 2351017 h 2507878"/>
                  <a:gd name="connsiteX0" fmla="*/ 0 w 1952054"/>
                  <a:gd name="connsiteY0" fmla="*/ 2351017 h 2565164"/>
                  <a:gd name="connsiteX1" fmla="*/ 1029887 w 1952054"/>
                  <a:gd name="connsiteY1" fmla="*/ 0 h 2565164"/>
                  <a:gd name="connsiteX2" fmla="*/ 1952054 w 1952054"/>
                  <a:gd name="connsiteY2" fmla="*/ 2413271 h 2565164"/>
                  <a:gd name="connsiteX3" fmla="*/ 0 w 1952054"/>
                  <a:gd name="connsiteY3" fmla="*/ 2351017 h 2565164"/>
                  <a:gd name="connsiteX0" fmla="*/ 0 w 1931470"/>
                  <a:gd name="connsiteY0" fmla="*/ 2406907 h 2590030"/>
                  <a:gd name="connsiteX1" fmla="*/ 1009303 w 1931470"/>
                  <a:gd name="connsiteY1" fmla="*/ 0 h 2590030"/>
                  <a:gd name="connsiteX2" fmla="*/ 1931470 w 1931470"/>
                  <a:gd name="connsiteY2" fmla="*/ 2413271 h 2590030"/>
                  <a:gd name="connsiteX3" fmla="*/ 0 w 1931470"/>
                  <a:gd name="connsiteY3" fmla="*/ 2406907 h 2590030"/>
                  <a:gd name="connsiteX0" fmla="*/ 0 w 1968822"/>
                  <a:gd name="connsiteY0" fmla="*/ 2389591 h 2581814"/>
                  <a:gd name="connsiteX1" fmla="*/ 1046655 w 1968822"/>
                  <a:gd name="connsiteY1" fmla="*/ 0 h 2581814"/>
                  <a:gd name="connsiteX2" fmla="*/ 1968822 w 1968822"/>
                  <a:gd name="connsiteY2" fmla="*/ 2413271 h 2581814"/>
                  <a:gd name="connsiteX3" fmla="*/ 0 w 1968822"/>
                  <a:gd name="connsiteY3" fmla="*/ 2389591 h 2581814"/>
                  <a:gd name="connsiteX0" fmla="*/ 0 w 1976955"/>
                  <a:gd name="connsiteY0" fmla="*/ 2389591 h 2610726"/>
                  <a:gd name="connsiteX1" fmla="*/ 1046655 w 1976955"/>
                  <a:gd name="connsiteY1" fmla="*/ 0 h 2610726"/>
                  <a:gd name="connsiteX2" fmla="*/ 1976955 w 1976955"/>
                  <a:gd name="connsiteY2" fmla="*/ 2463387 h 2610726"/>
                  <a:gd name="connsiteX3" fmla="*/ 0 w 1976955"/>
                  <a:gd name="connsiteY3" fmla="*/ 2389591 h 261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6955" h="2610726">
                    <a:moveTo>
                      <a:pt x="0" y="2389591"/>
                    </a:moveTo>
                    <a:lnTo>
                      <a:pt x="1046655" y="0"/>
                    </a:lnTo>
                    <a:lnTo>
                      <a:pt x="1976955" y="2463387"/>
                    </a:lnTo>
                    <a:cubicBezTo>
                      <a:pt x="1343307" y="2704603"/>
                      <a:pt x="702528" y="2628095"/>
                      <a:pt x="0" y="238959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Trójkąt równoramienny 5">
                <a:extLst>
                  <a:ext uri="{FF2B5EF4-FFF2-40B4-BE49-F238E27FC236}">
                    <a16:creationId xmlns:a16="http://schemas.microsoft.com/office/drawing/2014/main" id="{0E594535-9C36-DACD-8AE1-F41EEA0ADB68}"/>
                  </a:ext>
                </a:extLst>
              </p:cNvPr>
              <p:cNvSpPr/>
              <p:nvPr/>
            </p:nvSpPr>
            <p:spPr>
              <a:xfrm rot="17640000" flipH="1">
                <a:off x="3444221" y="2549109"/>
                <a:ext cx="2073040" cy="2661010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" fmla="*/ 0 w 1968822"/>
                  <a:gd name="connsiteY0" fmla="*/ 2412000 h 2436901"/>
                  <a:gd name="connsiteX1" fmla="*/ 1027343 w 1968822"/>
                  <a:gd name="connsiteY1" fmla="*/ 0 h 2436901"/>
                  <a:gd name="connsiteX2" fmla="*/ 1968822 w 1968822"/>
                  <a:gd name="connsiteY2" fmla="*/ 2436901 h 2436901"/>
                  <a:gd name="connsiteX3" fmla="*/ 0 w 1968822"/>
                  <a:gd name="connsiteY3" fmla="*/ 2412000 h 2436901"/>
                  <a:gd name="connsiteX0" fmla="*/ 0 w 1968822"/>
                  <a:gd name="connsiteY0" fmla="*/ 2412000 h 2539700"/>
                  <a:gd name="connsiteX1" fmla="*/ 1027343 w 1968822"/>
                  <a:gd name="connsiteY1" fmla="*/ 0 h 2539700"/>
                  <a:gd name="connsiteX2" fmla="*/ 1968822 w 1968822"/>
                  <a:gd name="connsiteY2" fmla="*/ 2436901 h 2539700"/>
                  <a:gd name="connsiteX3" fmla="*/ 0 w 1968822"/>
                  <a:gd name="connsiteY3" fmla="*/ 2412000 h 2539700"/>
                  <a:gd name="connsiteX0" fmla="*/ 0 w 1968822"/>
                  <a:gd name="connsiteY0" fmla="*/ 2388370 h 2516070"/>
                  <a:gd name="connsiteX1" fmla="*/ 1046655 w 1968822"/>
                  <a:gd name="connsiteY1" fmla="*/ 0 h 2516070"/>
                  <a:gd name="connsiteX2" fmla="*/ 1968822 w 1968822"/>
                  <a:gd name="connsiteY2" fmla="*/ 2413271 h 2516070"/>
                  <a:gd name="connsiteX3" fmla="*/ 0 w 1968822"/>
                  <a:gd name="connsiteY3" fmla="*/ 2388370 h 2516070"/>
                  <a:gd name="connsiteX0" fmla="*/ 0 w 1952054"/>
                  <a:gd name="connsiteY0" fmla="*/ 2351017 h 2507878"/>
                  <a:gd name="connsiteX1" fmla="*/ 1029887 w 1952054"/>
                  <a:gd name="connsiteY1" fmla="*/ 0 h 2507878"/>
                  <a:gd name="connsiteX2" fmla="*/ 1952054 w 1952054"/>
                  <a:gd name="connsiteY2" fmla="*/ 2413271 h 2507878"/>
                  <a:gd name="connsiteX3" fmla="*/ 0 w 1952054"/>
                  <a:gd name="connsiteY3" fmla="*/ 2351017 h 2507878"/>
                  <a:gd name="connsiteX0" fmla="*/ 0 w 1952054"/>
                  <a:gd name="connsiteY0" fmla="*/ 2351017 h 2565164"/>
                  <a:gd name="connsiteX1" fmla="*/ 1029887 w 1952054"/>
                  <a:gd name="connsiteY1" fmla="*/ 0 h 2565164"/>
                  <a:gd name="connsiteX2" fmla="*/ 1952054 w 1952054"/>
                  <a:gd name="connsiteY2" fmla="*/ 2413271 h 2565164"/>
                  <a:gd name="connsiteX3" fmla="*/ 0 w 1952054"/>
                  <a:gd name="connsiteY3" fmla="*/ 2351017 h 2565164"/>
                  <a:gd name="connsiteX0" fmla="*/ 0 w 1931470"/>
                  <a:gd name="connsiteY0" fmla="*/ 2406907 h 2590030"/>
                  <a:gd name="connsiteX1" fmla="*/ 1009303 w 1931470"/>
                  <a:gd name="connsiteY1" fmla="*/ 0 h 2590030"/>
                  <a:gd name="connsiteX2" fmla="*/ 1931470 w 1931470"/>
                  <a:gd name="connsiteY2" fmla="*/ 2413271 h 2590030"/>
                  <a:gd name="connsiteX3" fmla="*/ 0 w 1931470"/>
                  <a:gd name="connsiteY3" fmla="*/ 2406907 h 2590030"/>
                  <a:gd name="connsiteX0" fmla="*/ 0 w 1968822"/>
                  <a:gd name="connsiteY0" fmla="*/ 2389591 h 2581814"/>
                  <a:gd name="connsiteX1" fmla="*/ 1046655 w 1968822"/>
                  <a:gd name="connsiteY1" fmla="*/ 0 h 2581814"/>
                  <a:gd name="connsiteX2" fmla="*/ 1968822 w 1968822"/>
                  <a:gd name="connsiteY2" fmla="*/ 2413271 h 2581814"/>
                  <a:gd name="connsiteX3" fmla="*/ 0 w 1968822"/>
                  <a:gd name="connsiteY3" fmla="*/ 2389591 h 2581814"/>
                  <a:gd name="connsiteX0" fmla="*/ 0 w 1991026"/>
                  <a:gd name="connsiteY0" fmla="*/ 2389591 h 2557583"/>
                  <a:gd name="connsiteX1" fmla="*/ 1046655 w 1991026"/>
                  <a:gd name="connsiteY1" fmla="*/ 0 h 2557583"/>
                  <a:gd name="connsiteX2" fmla="*/ 1991026 w 1991026"/>
                  <a:gd name="connsiteY2" fmla="*/ 2364938 h 2557583"/>
                  <a:gd name="connsiteX3" fmla="*/ 0 w 1991026"/>
                  <a:gd name="connsiteY3" fmla="*/ 2389591 h 2557583"/>
                  <a:gd name="connsiteX0" fmla="*/ 0 w 2026977"/>
                  <a:gd name="connsiteY0" fmla="*/ 2272730 h 2505403"/>
                  <a:gd name="connsiteX1" fmla="*/ 1082606 w 2026977"/>
                  <a:gd name="connsiteY1" fmla="*/ 0 h 2505403"/>
                  <a:gd name="connsiteX2" fmla="*/ 2026977 w 2026977"/>
                  <a:gd name="connsiteY2" fmla="*/ 2364938 h 2505403"/>
                  <a:gd name="connsiteX3" fmla="*/ 0 w 2026977"/>
                  <a:gd name="connsiteY3" fmla="*/ 2272730 h 2505403"/>
                  <a:gd name="connsiteX0" fmla="*/ 0 w 2072664"/>
                  <a:gd name="connsiteY0" fmla="*/ 2272730 h 2548298"/>
                  <a:gd name="connsiteX1" fmla="*/ 1082606 w 2072664"/>
                  <a:gd name="connsiteY1" fmla="*/ 0 h 2548298"/>
                  <a:gd name="connsiteX2" fmla="*/ 2072664 w 2072664"/>
                  <a:gd name="connsiteY2" fmla="*/ 2428087 h 2548298"/>
                  <a:gd name="connsiteX3" fmla="*/ 0 w 2072664"/>
                  <a:gd name="connsiteY3" fmla="*/ 2272730 h 2548298"/>
                  <a:gd name="connsiteX0" fmla="*/ 0 w 2072664"/>
                  <a:gd name="connsiteY0" fmla="*/ 2272730 h 2578985"/>
                  <a:gd name="connsiteX1" fmla="*/ 1082606 w 2072664"/>
                  <a:gd name="connsiteY1" fmla="*/ 0 h 2578985"/>
                  <a:gd name="connsiteX2" fmla="*/ 2072664 w 2072664"/>
                  <a:gd name="connsiteY2" fmla="*/ 2428087 h 2578985"/>
                  <a:gd name="connsiteX3" fmla="*/ 0 w 2072664"/>
                  <a:gd name="connsiteY3" fmla="*/ 2272730 h 257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2664" h="2578985">
                    <a:moveTo>
                      <a:pt x="0" y="2272730"/>
                    </a:moveTo>
                    <a:lnTo>
                      <a:pt x="1082606" y="0"/>
                    </a:lnTo>
                    <a:lnTo>
                      <a:pt x="2072664" y="2428087"/>
                    </a:lnTo>
                    <a:cubicBezTo>
                      <a:pt x="1439016" y="2669303"/>
                      <a:pt x="695524" y="2624038"/>
                      <a:pt x="0" y="2272730"/>
                    </a:cubicBezTo>
                    <a:close/>
                  </a:path>
                </a:pathLst>
              </a:custGeom>
              <a:solidFill>
                <a:srgbClr val="CC0066"/>
              </a:solidFill>
              <a:ln>
                <a:solidFill>
                  <a:srgbClr val="CC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Trójkąt równoramienny 5">
                <a:extLst>
                  <a:ext uri="{FF2B5EF4-FFF2-40B4-BE49-F238E27FC236}">
                    <a16:creationId xmlns:a16="http://schemas.microsoft.com/office/drawing/2014/main" id="{962F269C-B52A-2318-4283-E9FA4E9D9D87}"/>
                  </a:ext>
                </a:extLst>
              </p:cNvPr>
              <p:cNvSpPr/>
              <p:nvPr/>
            </p:nvSpPr>
            <p:spPr>
              <a:xfrm rot="14940000" flipH="1">
                <a:off x="3451155" y="1525846"/>
                <a:ext cx="1968277" cy="2501161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" fmla="*/ 0 w 1968822"/>
                  <a:gd name="connsiteY0" fmla="*/ 2412000 h 2436901"/>
                  <a:gd name="connsiteX1" fmla="*/ 1027343 w 1968822"/>
                  <a:gd name="connsiteY1" fmla="*/ 0 h 2436901"/>
                  <a:gd name="connsiteX2" fmla="*/ 1968822 w 1968822"/>
                  <a:gd name="connsiteY2" fmla="*/ 2436901 h 2436901"/>
                  <a:gd name="connsiteX3" fmla="*/ 0 w 1968822"/>
                  <a:gd name="connsiteY3" fmla="*/ 2412000 h 2436901"/>
                  <a:gd name="connsiteX0" fmla="*/ 0 w 1968822"/>
                  <a:gd name="connsiteY0" fmla="*/ 2412000 h 2539700"/>
                  <a:gd name="connsiteX1" fmla="*/ 1027343 w 1968822"/>
                  <a:gd name="connsiteY1" fmla="*/ 0 h 2539700"/>
                  <a:gd name="connsiteX2" fmla="*/ 1968822 w 1968822"/>
                  <a:gd name="connsiteY2" fmla="*/ 2436901 h 2539700"/>
                  <a:gd name="connsiteX3" fmla="*/ 0 w 1968822"/>
                  <a:gd name="connsiteY3" fmla="*/ 2412000 h 2539700"/>
                  <a:gd name="connsiteX0" fmla="*/ 0 w 1968822"/>
                  <a:gd name="connsiteY0" fmla="*/ 2388370 h 2516070"/>
                  <a:gd name="connsiteX1" fmla="*/ 1046655 w 1968822"/>
                  <a:gd name="connsiteY1" fmla="*/ 0 h 2516070"/>
                  <a:gd name="connsiteX2" fmla="*/ 1968822 w 1968822"/>
                  <a:gd name="connsiteY2" fmla="*/ 2413271 h 2516070"/>
                  <a:gd name="connsiteX3" fmla="*/ 0 w 1968822"/>
                  <a:gd name="connsiteY3" fmla="*/ 2388370 h 2516070"/>
                  <a:gd name="connsiteX0" fmla="*/ 0 w 1952054"/>
                  <a:gd name="connsiteY0" fmla="*/ 2351017 h 2507878"/>
                  <a:gd name="connsiteX1" fmla="*/ 1029887 w 1952054"/>
                  <a:gd name="connsiteY1" fmla="*/ 0 h 2507878"/>
                  <a:gd name="connsiteX2" fmla="*/ 1952054 w 1952054"/>
                  <a:gd name="connsiteY2" fmla="*/ 2413271 h 2507878"/>
                  <a:gd name="connsiteX3" fmla="*/ 0 w 1952054"/>
                  <a:gd name="connsiteY3" fmla="*/ 2351017 h 2507878"/>
                  <a:gd name="connsiteX0" fmla="*/ 0 w 1952054"/>
                  <a:gd name="connsiteY0" fmla="*/ 2351017 h 2565164"/>
                  <a:gd name="connsiteX1" fmla="*/ 1029887 w 1952054"/>
                  <a:gd name="connsiteY1" fmla="*/ 0 h 2565164"/>
                  <a:gd name="connsiteX2" fmla="*/ 1952054 w 1952054"/>
                  <a:gd name="connsiteY2" fmla="*/ 2413271 h 2565164"/>
                  <a:gd name="connsiteX3" fmla="*/ 0 w 1952054"/>
                  <a:gd name="connsiteY3" fmla="*/ 2351017 h 2565164"/>
                  <a:gd name="connsiteX0" fmla="*/ 0 w 1931470"/>
                  <a:gd name="connsiteY0" fmla="*/ 2406907 h 2590030"/>
                  <a:gd name="connsiteX1" fmla="*/ 1009303 w 1931470"/>
                  <a:gd name="connsiteY1" fmla="*/ 0 h 2590030"/>
                  <a:gd name="connsiteX2" fmla="*/ 1931470 w 1931470"/>
                  <a:gd name="connsiteY2" fmla="*/ 2413271 h 2590030"/>
                  <a:gd name="connsiteX3" fmla="*/ 0 w 1931470"/>
                  <a:gd name="connsiteY3" fmla="*/ 2406907 h 2590030"/>
                  <a:gd name="connsiteX0" fmla="*/ 0 w 1968822"/>
                  <a:gd name="connsiteY0" fmla="*/ 2389591 h 2581814"/>
                  <a:gd name="connsiteX1" fmla="*/ 1046655 w 1968822"/>
                  <a:gd name="connsiteY1" fmla="*/ 0 h 2581814"/>
                  <a:gd name="connsiteX2" fmla="*/ 1968822 w 1968822"/>
                  <a:gd name="connsiteY2" fmla="*/ 2413271 h 2581814"/>
                  <a:gd name="connsiteX3" fmla="*/ 0 w 1968822"/>
                  <a:gd name="connsiteY3" fmla="*/ 2389591 h 258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8822" h="2581814">
                    <a:moveTo>
                      <a:pt x="0" y="2389591"/>
                    </a:moveTo>
                    <a:lnTo>
                      <a:pt x="1046655" y="0"/>
                    </a:lnTo>
                    <a:lnTo>
                      <a:pt x="1968822" y="2413271"/>
                    </a:lnTo>
                    <a:cubicBezTo>
                      <a:pt x="1335174" y="2654487"/>
                      <a:pt x="702528" y="2628095"/>
                      <a:pt x="0" y="23895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Elipsa 2">
                <a:extLst>
                  <a:ext uri="{FF2B5EF4-FFF2-40B4-BE49-F238E27FC236}">
                    <a16:creationId xmlns:a16="http://schemas.microsoft.com/office/drawing/2014/main" id="{F5CFDE03-1FF9-0C2B-9A23-6BE564A39E2D}"/>
                  </a:ext>
                </a:extLst>
              </p:cNvPr>
              <p:cNvSpPr/>
              <p:nvPr/>
            </p:nvSpPr>
            <p:spPr bwMode="auto">
              <a:xfrm flipH="1">
                <a:off x="465719" y="620846"/>
                <a:ext cx="5380003" cy="5398475"/>
              </a:xfrm>
              <a:custGeom>
                <a:avLst/>
                <a:gdLst>
                  <a:gd name="connsiteX0" fmla="*/ 0 w 936104"/>
                  <a:gd name="connsiteY0" fmla="*/ 328297 h 656594"/>
                  <a:gd name="connsiteX1" fmla="*/ 468052 w 936104"/>
                  <a:gd name="connsiteY1" fmla="*/ 0 h 656594"/>
                  <a:gd name="connsiteX2" fmla="*/ 936104 w 936104"/>
                  <a:gd name="connsiteY2" fmla="*/ 328297 h 656594"/>
                  <a:gd name="connsiteX3" fmla="*/ 468052 w 936104"/>
                  <a:gd name="connsiteY3" fmla="*/ 656594 h 656594"/>
                  <a:gd name="connsiteX4" fmla="*/ 0 w 936104"/>
                  <a:gd name="connsiteY4" fmla="*/ 328297 h 656594"/>
                  <a:gd name="connsiteX0" fmla="*/ 0 w 936104"/>
                  <a:gd name="connsiteY0" fmla="*/ 328297 h 656594"/>
                  <a:gd name="connsiteX1" fmla="*/ 468052 w 936104"/>
                  <a:gd name="connsiteY1" fmla="*/ 0 h 656594"/>
                  <a:gd name="connsiteX2" fmla="*/ 936104 w 936104"/>
                  <a:gd name="connsiteY2" fmla="*/ 328297 h 656594"/>
                  <a:gd name="connsiteX3" fmla="*/ 468052 w 936104"/>
                  <a:gd name="connsiteY3" fmla="*/ 656594 h 656594"/>
                  <a:gd name="connsiteX4" fmla="*/ 0 w 936104"/>
                  <a:gd name="connsiteY4" fmla="*/ 328297 h 656594"/>
                  <a:gd name="connsiteX0" fmla="*/ 0 w 907545"/>
                  <a:gd name="connsiteY0" fmla="*/ 329441 h 660203"/>
                  <a:gd name="connsiteX1" fmla="*/ 468052 w 907545"/>
                  <a:gd name="connsiteY1" fmla="*/ 1144 h 660203"/>
                  <a:gd name="connsiteX2" fmla="*/ 907545 w 907545"/>
                  <a:gd name="connsiteY2" fmla="*/ 428155 h 660203"/>
                  <a:gd name="connsiteX3" fmla="*/ 468052 w 907545"/>
                  <a:gd name="connsiteY3" fmla="*/ 657738 h 660203"/>
                  <a:gd name="connsiteX4" fmla="*/ 0 w 907545"/>
                  <a:gd name="connsiteY4" fmla="*/ 329441 h 660203"/>
                  <a:gd name="connsiteX0" fmla="*/ 0 w 907545"/>
                  <a:gd name="connsiteY0" fmla="*/ 329441 h 659377"/>
                  <a:gd name="connsiteX1" fmla="*/ 468052 w 907545"/>
                  <a:gd name="connsiteY1" fmla="*/ 1144 h 659377"/>
                  <a:gd name="connsiteX2" fmla="*/ 907545 w 907545"/>
                  <a:gd name="connsiteY2" fmla="*/ 428155 h 659377"/>
                  <a:gd name="connsiteX3" fmla="*/ 468052 w 907545"/>
                  <a:gd name="connsiteY3" fmla="*/ 657738 h 659377"/>
                  <a:gd name="connsiteX4" fmla="*/ 0 w 907545"/>
                  <a:gd name="connsiteY4" fmla="*/ 329441 h 659377"/>
                  <a:gd name="connsiteX0" fmla="*/ 0 w 972295"/>
                  <a:gd name="connsiteY0" fmla="*/ 328361 h 658297"/>
                  <a:gd name="connsiteX1" fmla="*/ 468052 w 972295"/>
                  <a:gd name="connsiteY1" fmla="*/ 64 h 658297"/>
                  <a:gd name="connsiteX2" fmla="*/ 929002 w 972295"/>
                  <a:gd name="connsiteY2" fmla="*/ 301439 h 658297"/>
                  <a:gd name="connsiteX3" fmla="*/ 907545 w 972295"/>
                  <a:gd name="connsiteY3" fmla="*/ 427075 h 658297"/>
                  <a:gd name="connsiteX4" fmla="*/ 468052 w 972295"/>
                  <a:gd name="connsiteY4" fmla="*/ 656658 h 658297"/>
                  <a:gd name="connsiteX5" fmla="*/ 0 w 972295"/>
                  <a:gd name="connsiteY5" fmla="*/ 328361 h 658297"/>
                  <a:gd name="connsiteX0" fmla="*/ 0 w 972295"/>
                  <a:gd name="connsiteY0" fmla="*/ 328361 h 658297"/>
                  <a:gd name="connsiteX1" fmla="*/ 468052 w 972295"/>
                  <a:gd name="connsiteY1" fmla="*/ 64 h 658297"/>
                  <a:gd name="connsiteX2" fmla="*/ 929002 w 972295"/>
                  <a:gd name="connsiteY2" fmla="*/ 301439 h 658297"/>
                  <a:gd name="connsiteX3" fmla="*/ 907545 w 972295"/>
                  <a:gd name="connsiteY3" fmla="*/ 427075 h 658297"/>
                  <a:gd name="connsiteX4" fmla="*/ 468052 w 972295"/>
                  <a:gd name="connsiteY4" fmla="*/ 656658 h 658297"/>
                  <a:gd name="connsiteX5" fmla="*/ 0 w 972295"/>
                  <a:gd name="connsiteY5" fmla="*/ 328361 h 658297"/>
                  <a:gd name="connsiteX0" fmla="*/ 0 w 978471"/>
                  <a:gd name="connsiteY0" fmla="*/ 328445 h 658381"/>
                  <a:gd name="connsiteX1" fmla="*/ 468052 w 978471"/>
                  <a:gd name="connsiteY1" fmla="*/ 148 h 658381"/>
                  <a:gd name="connsiteX2" fmla="*/ 938522 w 978471"/>
                  <a:gd name="connsiteY2" fmla="*/ 288062 h 658381"/>
                  <a:gd name="connsiteX3" fmla="*/ 907545 w 978471"/>
                  <a:gd name="connsiteY3" fmla="*/ 427159 h 658381"/>
                  <a:gd name="connsiteX4" fmla="*/ 468052 w 978471"/>
                  <a:gd name="connsiteY4" fmla="*/ 656742 h 658381"/>
                  <a:gd name="connsiteX5" fmla="*/ 0 w 978471"/>
                  <a:gd name="connsiteY5" fmla="*/ 328445 h 658381"/>
                  <a:gd name="connsiteX0" fmla="*/ 0 w 978471"/>
                  <a:gd name="connsiteY0" fmla="*/ 328696 h 658632"/>
                  <a:gd name="connsiteX1" fmla="*/ 468052 w 978471"/>
                  <a:gd name="connsiteY1" fmla="*/ 399 h 658632"/>
                  <a:gd name="connsiteX2" fmla="*/ 938522 w 978471"/>
                  <a:gd name="connsiteY2" fmla="*/ 288313 h 658632"/>
                  <a:gd name="connsiteX3" fmla="*/ 907545 w 978471"/>
                  <a:gd name="connsiteY3" fmla="*/ 427410 h 658632"/>
                  <a:gd name="connsiteX4" fmla="*/ 468052 w 978471"/>
                  <a:gd name="connsiteY4" fmla="*/ 656993 h 658632"/>
                  <a:gd name="connsiteX5" fmla="*/ 0 w 978471"/>
                  <a:gd name="connsiteY5" fmla="*/ 328696 h 658632"/>
                  <a:gd name="connsiteX0" fmla="*/ 0 w 980552"/>
                  <a:gd name="connsiteY0" fmla="*/ 328696 h 658632"/>
                  <a:gd name="connsiteX1" fmla="*/ 468052 w 980552"/>
                  <a:gd name="connsiteY1" fmla="*/ 399 h 658632"/>
                  <a:gd name="connsiteX2" fmla="*/ 938522 w 980552"/>
                  <a:gd name="connsiteY2" fmla="*/ 288313 h 658632"/>
                  <a:gd name="connsiteX3" fmla="*/ 907545 w 980552"/>
                  <a:gd name="connsiteY3" fmla="*/ 427410 h 658632"/>
                  <a:gd name="connsiteX4" fmla="*/ 468052 w 980552"/>
                  <a:gd name="connsiteY4" fmla="*/ 656993 h 658632"/>
                  <a:gd name="connsiteX5" fmla="*/ 0 w 980552"/>
                  <a:gd name="connsiteY5" fmla="*/ 328696 h 658632"/>
                  <a:gd name="connsiteX0" fmla="*/ 0 w 980552"/>
                  <a:gd name="connsiteY0" fmla="*/ 319415 h 658594"/>
                  <a:gd name="connsiteX1" fmla="*/ 468052 w 980552"/>
                  <a:gd name="connsiteY1" fmla="*/ 92 h 658594"/>
                  <a:gd name="connsiteX2" fmla="*/ 938522 w 980552"/>
                  <a:gd name="connsiteY2" fmla="*/ 288006 h 658594"/>
                  <a:gd name="connsiteX3" fmla="*/ 907545 w 980552"/>
                  <a:gd name="connsiteY3" fmla="*/ 427103 h 658594"/>
                  <a:gd name="connsiteX4" fmla="*/ 468052 w 980552"/>
                  <a:gd name="connsiteY4" fmla="*/ 656686 h 658594"/>
                  <a:gd name="connsiteX5" fmla="*/ 0 w 980552"/>
                  <a:gd name="connsiteY5" fmla="*/ 319415 h 658594"/>
                  <a:gd name="connsiteX0" fmla="*/ 39717 w 1020269"/>
                  <a:gd name="connsiteY0" fmla="*/ 319415 h 656709"/>
                  <a:gd name="connsiteX1" fmla="*/ 507769 w 1020269"/>
                  <a:gd name="connsiteY1" fmla="*/ 92 h 656709"/>
                  <a:gd name="connsiteX2" fmla="*/ 978239 w 1020269"/>
                  <a:gd name="connsiteY2" fmla="*/ 288006 h 656709"/>
                  <a:gd name="connsiteX3" fmla="*/ 947262 w 1020269"/>
                  <a:gd name="connsiteY3" fmla="*/ 427103 h 656709"/>
                  <a:gd name="connsiteX4" fmla="*/ 507769 w 1020269"/>
                  <a:gd name="connsiteY4" fmla="*/ 656686 h 656709"/>
                  <a:gd name="connsiteX5" fmla="*/ 78626 w 1020269"/>
                  <a:gd name="connsiteY5" fmla="*/ 440563 h 656709"/>
                  <a:gd name="connsiteX6" fmla="*/ 39717 w 1020269"/>
                  <a:gd name="connsiteY6" fmla="*/ 319415 h 656709"/>
                  <a:gd name="connsiteX0" fmla="*/ 32696 w 1013248"/>
                  <a:gd name="connsiteY0" fmla="*/ 319415 h 656709"/>
                  <a:gd name="connsiteX1" fmla="*/ 500748 w 1013248"/>
                  <a:gd name="connsiteY1" fmla="*/ 92 h 656709"/>
                  <a:gd name="connsiteX2" fmla="*/ 971218 w 1013248"/>
                  <a:gd name="connsiteY2" fmla="*/ 288006 h 656709"/>
                  <a:gd name="connsiteX3" fmla="*/ 940241 w 1013248"/>
                  <a:gd name="connsiteY3" fmla="*/ 427103 h 656709"/>
                  <a:gd name="connsiteX4" fmla="*/ 500748 w 1013248"/>
                  <a:gd name="connsiteY4" fmla="*/ 656686 h 656709"/>
                  <a:gd name="connsiteX5" fmla="*/ 71605 w 1013248"/>
                  <a:gd name="connsiteY5" fmla="*/ 440563 h 656709"/>
                  <a:gd name="connsiteX6" fmla="*/ 32696 w 1013248"/>
                  <a:gd name="connsiteY6" fmla="*/ 319415 h 656709"/>
                  <a:gd name="connsiteX0" fmla="*/ 32696 w 1013248"/>
                  <a:gd name="connsiteY0" fmla="*/ 319415 h 656709"/>
                  <a:gd name="connsiteX1" fmla="*/ 500748 w 1013248"/>
                  <a:gd name="connsiteY1" fmla="*/ 92 h 656709"/>
                  <a:gd name="connsiteX2" fmla="*/ 971218 w 1013248"/>
                  <a:gd name="connsiteY2" fmla="*/ 288006 h 656709"/>
                  <a:gd name="connsiteX3" fmla="*/ 940241 w 1013248"/>
                  <a:gd name="connsiteY3" fmla="*/ 427103 h 656709"/>
                  <a:gd name="connsiteX4" fmla="*/ 500748 w 1013248"/>
                  <a:gd name="connsiteY4" fmla="*/ 656686 h 656709"/>
                  <a:gd name="connsiteX5" fmla="*/ 71605 w 1013248"/>
                  <a:gd name="connsiteY5" fmla="*/ 440563 h 656709"/>
                  <a:gd name="connsiteX6" fmla="*/ 32696 w 1013248"/>
                  <a:gd name="connsiteY6" fmla="*/ 319415 h 656709"/>
                  <a:gd name="connsiteX0" fmla="*/ 26351 w 1006903"/>
                  <a:gd name="connsiteY0" fmla="*/ 319415 h 656709"/>
                  <a:gd name="connsiteX1" fmla="*/ 494403 w 1006903"/>
                  <a:gd name="connsiteY1" fmla="*/ 92 h 656709"/>
                  <a:gd name="connsiteX2" fmla="*/ 964873 w 1006903"/>
                  <a:gd name="connsiteY2" fmla="*/ 288006 h 656709"/>
                  <a:gd name="connsiteX3" fmla="*/ 933896 w 1006903"/>
                  <a:gd name="connsiteY3" fmla="*/ 427103 h 656709"/>
                  <a:gd name="connsiteX4" fmla="*/ 494403 w 1006903"/>
                  <a:gd name="connsiteY4" fmla="*/ 656686 h 656709"/>
                  <a:gd name="connsiteX5" fmla="*/ 65260 w 1006903"/>
                  <a:gd name="connsiteY5" fmla="*/ 440563 h 656709"/>
                  <a:gd name="connsiteX6" fmla="*/ 26351 w 1006903"/>
                  <a:gd name="connsiteY6" fmla="*/ 319415 h 656709"/>
                  <a:gd name="connsiteX0" fmla="*/ 26351 w 1006903"/>
                  <a:gd name="connsiteY0" fmla="*/ 319325 h 656619"/>
                  <a:gd name="connsiteX1" fmla="*/ 494403 w 1006903"/>
                  <a:gd name="connsiteY1" fmla="*/ 2 h 656619"/>
                  <a:gd name="connsiteX2" fmla="*/ 964873 w 1006903"/>
                  <a:gd name="connsiteY2" fmla="*/ 287916 h 656619"/>
                  <a:gd name="connsiteX3" fmla="*/ 933896 w 1006903"/>
                  <a:gd name="connsiteY3" fmla="*/ 427013 h 656619"/>
                  <a:gd name="connsiteX4" fmla="*/ 494403 w 1006903"/>
                  <a:gd name="connsiteY4" fmla="*/ 656596 h 656619"/>
                  <a:gd name="connsiteX5" fmla="*/ 65260 w 1006903"/>
                  <a:gd name="connsiteY5" fmla="*/ 440473 h 656619"/>
                  <a:gd name="connsiteX6" fmla="*/ 26351 w 1006903"/>
                  <a:gd name="connsiteY6" fmla="*/ 319325 h 656619"/>
                  <a:gd name="connsiteX0" fmla="*/ 49160 w 1029712"/>
                  <a:gd name="connsiteY0" fmla="*/ 319325 h 656619"/>
                  <a:gd name="connsiteX1" fmla="*/ 517212 w 1029712"/>
                  <a:gd name="connsiteY1" fmla="*/ 2 h 656619"/>
                  <a:gd name="connsiteX2" fmla="*/ 987682 w 1029712"/>
                  <a:gd name="connsiteY2" fmla="*/ 287916 h 656619"/>
                  <a:gd name="connsiteX3" fmla="*/ 956705 w 1029712"/>
                  <a:gd name="connsiteY3" fmla="*/ 427013 h 656619"/>
                  <a:gd name="connsiteX4" fmla="*/ 517212 w 1029712"/>
                  <a:gd name="connsiteY4" fmla="*/ 656596 h 656619"/>
                  <a:gd name="connsiteX5" fmla="*/ 88069 w 1029712"/>
                  <a:gd name="connsiteY5" fmla="*/ 440473 h 656619"/>
                  <a:gd name="connsiteX6" fmla="*/ 49160 w 1029712"/>
                  <a:gd name="connsiteY6" fmla="*/ 319325 h 656619"/>
                  <a:gd name="connsiteX0" fmla="*/ 0 w 941643"/>
                  <a:gd name="connsiteY0" fmla="*/ 440473 h 656619"/>
                  <a:gd name="connsiteX1" fmla="*/ 429143 w 941643"/>
                  <a:gd name="connsiteY1" fmla="*/ 2 h 656619"/>
                  <a:gd name="connsiteX2" fmla="*/ 899613 w 941643"/>
                  <a:gd name="connsiteY2" fmla="*/ 287916 h 656619"/>
                  <a:gd name="connsiteX3" fmla="*/ 868636 w 941643"/>
                  <a:gd name="connsiteY3" fmla="*/ 427013 h 656619"/>
                  <a:gd name="connsiteX4" fmla="*/ 429143 w 941643"/>
                  <a:gd name="connsiteY4" fmla="*/ 656596 h 656619"/>
                  <a:gd name="connsiteX5" fmla="*/ 0 w 941643"/>
                  <a:gd name="connsiteY5" fmla="*/ 440473 h 656619"/>
                  <a:gd name="connsiteX0" fmla="*/ 71604 w 1013247"/>
                  <a:gd name="connsiteY0" fmla="*/ 440538 h 656684"/>
                  <a:gd name="connsiteX1" fmla="*/ 38285 w 1013247"/>
                  <a:gd name="connsiteY1" fmla="*/ 314902 h 656684"/>
                  <a:gd name="connsiteX2" fmla="*/ 500747 w 1013247"/>
                  <a:gd name="connsiteY2" fmla="*/ 67 h 656684"/>
                  <a:gd name="connsiteX3" fmla="*/ 971217 w 1013247"/>
                  <a:gd name="connsiteY3" fmla="*/ 287981 h 656684"/>
                  <a:gd name="connsiteX4" fmla="*/ 940240 w 1013247"/>
                  <a:gd name="connsiteY4" fmla="*/ 427078 h 656684"/>
                  <a:gd name="connsiteX5" fmla="*/ 500747 w 1013247"/>
                  <a:gd name="connsiteY5" fmla="*/ 656661 h 656684"/>
                  <a:gd name="connsiteX6" fmla="*/ 71604 w 1013247"/>
                  <a:gd name="connsiteY6" fmla="*/ 440538 h 656684"/>
                  <a:gd name="connsiteX0" fmla="*/ 72895 w 1014538"/>
                  <a:gd name="connsiteY0" fmla="*/ 440538 h 656684"/>
                  <a:gd name="connsiteX1" fmla="*/ 39576 w 1014538"/>
                  <a:gd name="connsiteY1" fmla="*/ 314902 h 656684"/>
                  <a:gd name="connsiteX2" fmla="*/ 502038 w 1014538"/>
                  <a:gd name="connsiteY2" fmla="*/ 67 h 656684"/>
                  <a:gd name="connsiteX3" fmla="*/ 972508 w 1014538"/>
                  <a:gd name="connsiteY3" fmla="*/ 287981 h 656684"/>
                  <a:gd name="connsiteX4" fmla="*/ 941531 w 1014538"/>
                  <a:gd name="connsiteY4" fmla="*/ 427078 h 656684"/>
                  <a:gd name="connsiteX5" fmla="*/ 502038 w 1014538"/>
                  <a:gd name="connsiteY5" fmla="*/ 656661 h 656684"/>
                  <a:gd name="connsiteX6" fmla="*/ 72895 w 1014538"/>
                  <a:gd name="connsiteY6" fmla="*/ 440538 h 656684"/>
                  <a:gd name="connsiteX0" fmla="*/ 72895 w 1014538"/>
                  <a:gd name="connsiteY0" fmla="*/ 440538 h 656684"/>
                  <a:gd name="connsiteX1" fmla="*/ 39576 w 1014538"/>
                  <a:gd name="connsiteY1" fmla="*/ 314902 h 656684"/>
                  <a:gd name="connsiteX2" fmla="*/ 502038 w 1014538"/>
                  <a:gd name="connsiteY2" fmla="*/ 67 h 656684"/>
                  <a:gd name="connsiteX3" fmla="*/ 972508 w 1014538"/>
                  <a:gd name="connsiteY3" fmla="*/ 287981 h 656684"/>
                  <a:gd name="connsiteX4" fmla="*/ 941531 w 1014538"/>
                  <a:gd name="connsiteY4" fmla="*/ 427078 h 656684"/>
                  <a:gd name="connsiteX5" fmla="*/ 502038 w 1014538"/>
                  <a:gd name="connsiteY5" fmla="*/ 656661 h 656684"/>
                  <a:gd name="connsiteX6" fmla="*/ 72895 w 1014538"/>
                  <a:gd name="connsiteY6" fmla="*/ 440538 h 656684"/>
                  <a:gd name="connsiteX0" fmla="*/ 72895 w 1014538"/>
                  <a:gd name="connsiteY0" fmla="*/ 440538 h 656684"/>
                  <a:gd name="connsiteX1" fmla="*/ 39576 w 1014538"/>
                  <a:gd name="connsiteY1" fmla="*/ 314902 h 656684"/>
                  <a:gd name="connsiteX2" fmla="*/ 502038 w 1014538"/>
                  <a:gd name="connsiteY2" fmla="*/ 67 h 656684"/>
                  <a:gd name="connsiteX3" fmla="*/ 972508 w 1014538"/>
                  <a:gd name="connsiteY3" fmla="*/ 287981 h 656684"/>
                  <a:gd name="connsiteX4" fmla="*/ 941531 w 1014538"/>
                  <a:gd name="connsiteY4" fmla="*/ 427078 h 656684"/>
                  <a:gd name="connsiteX5" fmla="*/ 502038 w 1014538"/>
                  <a:gd name="connsiteY5" fmla="*/ 656661 h 656684"/>
                  <a:gd name="connsiteX6" fmla="*/ 72895 w 1014538"/>
                  <a:gd name="connsiteY6" fmla="*/ 440538 h 656684"/>
                  <a:gd name="connsiteX0" fmla="*/ 72895 w 1014538"/>
                  <a:gd name="connsiteY0" fmla="*/ 440538 h 656684"/>
                  <a:gd name="connsiteX1" fmla="*/ 39576 w 1014538"/>
                  <a:gd name="connsiteY1" fmla="*/ 314902 h 656684"/>
                  <a:gd name="connsiteX2" fmla="*/ 502038 w 1014538"/>
                  <a:gd name="connsiteY2" fmla="*/ 67 h 656684"/>
                  <a:gd name="connsiteX3" fmla="*/ 972508 w 1014538"/>
                  <a:gd name="connsiteY3" fmla="*/ 287981 h 656684"/>
                  <a:gd name="connsiteX4" fmla="*/ 941531 w 1014538"/>
                  <a:gd name="connsiteY4" fmla="*/ 427078 h 656684"/>
                  <a:gd name="connsiteX5" fmla="*/ 502038 w 1014538"/>
                  <a:gd name="connsiteY5" fmla="*/ 656661 h 656684"/>
                  <a:gd name="connsiteX6" fmla="*/ 72895 w 1014538"/>
                  <a:gd name="connsiteY6" fmla="*/ 440538 h 656684"/>
                  <a:gd name="connsiteX0" fmla="*/ 61049 w 1021731"/>
                  <a:gd name="connsiteY0" fmla="*/ 440538 h 656684"/>
                  <a:gd name="connsiteX1" fmla="*/ 46769 w 1021731"/>
                  <a:gd name="connsiteY1" fmla="*/ 314902 h 656684"/>
                  <a:gd name="connsiteX2" fmla="*/ 509231 w 1021731"/>
                  <a:gd name="connsiteY2" fmla="*/ 67 h 656684"/>
                  <a:gd name="connsiteX3" fmla="*/ 979701 w 1021731"/>
                  <a:gd name="connsiteY3" fmla="*/ 287981 h 656684"/>
                  <a:gd name="connsiteX4" fmla="*/ 948724 w 1021731"/>
                  <a:gd name="connsiteY4" fmla="*/ 427078 h 656684"/>
                  <a:gd name="connsiteX5" fmla="*/ 509231 w 1021731"/>
                  <a:gd name="connsiteY5" fmla="*/ 656661 h 656684"/>
                  <a:gd name="connsiteX6" fmla="*/ 61049 w 1021731"/>
                  <a:gd name="connsiteY6" fmla="*/ 440538 h 656684"/>
                  <a:gd name="connsiteX0" fmla="*/ 61049 w 1021731"/>
                  <a:gd name="connsiteY0" fmla="*/ 440538 h 656739"/>
                  <a:gd name="connsiteX1" fmla="*/ 46769 w 1021731"/>
                  <a:gd name="connsiteY1" fmla="*/ 314902 h 656739"/>
                  <a:gd name="connsiteX2" fmla="*/ 509231 w 1021731"/>
                  <a:gd name="connsiteY2" fmla="*/ 67 h 656739"/>
                  <a:gd name="connsiteX3" fmla="*/ 979701 w 1021731"/>
                  <a:gd name="connsiteY3" fmla="*/ 287981 h 656739"/>
                  <a:gd name="connsiteX4" fmla="*/ 948724 w 1021731"/>
                  <a:gd name="connsiteY4" fmla="*/ 427078 h 656739"/>
                  <a:gd name="connsiteX5" fmla="*/ 509231 w 1021731"/>
                  <a:gd name="connsiteY5" fmla="*/ 656661 h 656739"/>
                  <a:gd name="connsiteX6" fmla="*/ 61049 w 1021731"/>
                  <a:gd name="connsiteY6" fmla="*/ 440538 h 656739"/>
                  <a:gd name="connsiteX0" fmla="*/ 61049 w 1021731"/>
                  <a:gd name="connsiteY0" fmla="*/ 440538 h 670183"/>
                  <a:gd name="connsiteX1" fmla="*/ 46769 w 1021731"/>
                  <a:gd name="connsiteY1" fmla="*/ 314902 h 670183"/>
                  <a:gd name="connsiteX2" fmla="*/ 509231 w 1021731"/>
                  <a:gd name="connsiteY2" fmla="*/ 67 h 670183"/>
                  <a:gd name="connsiteX3" fmla="*/ 979701 w 1021731"/>
                  <a:gd name="connsiteY3" fmla="*/ 287981 h 670183"/>
                  <a:gd name="connsiteX4" fmla="*/ 948724 w 1021731"/>
                  <a:gd name="connsiteY4" fmla="*/ 427078 h 670183"/>
                  <a:gd name="connsiteX5" fmla="*/ 509231 w 1021731"/>
                  <a:gd name="connsiteY5" fmla="*/ 670122 h 670183"/>
                  <a:gd name="connsiteX6" fmla="*/ 61049 w 1021731"/>
                  <a:gd name="connsiteY6" fmla="*/ 440538 h 670183"/>
                  <a:gd name="connsiteX0" fmla="*/ 61049 w 1021731"/>
                  <a:gd name="connsiteY0" fmla="*/ 440531 h 670176"/>
                  <a:gd name="connsiteX1" fmla="*/ 46769 w 1021731"/>
                  <a:gd name="connsiteY1" fmla="*/ 314895 h 670176"/>
                  <a:gd name="connsiteX2" fmla="*/ 509231 w 1021731"/>
                  <a:gd name="connsiteY2" fmla="*/ 60 h 670176"/>
                  <a:gd name="connsiteX3" fmla="*/ 979701 w 1021731"/>
                  <a:gd name="connsiteY3" fmla="*/ 287974 h 670176"/>
                  <a:gd name="connsiteX4" fmla="*/ 948724 w 1021731"/>
                  <a:gd name="connsiteY4" fmla="*/ 427071 h 670176"/>
                  <a:gd name="connsiteX5" fmla="*/ 509231 w 1021731"/>
                  <a:gd name="connsiteY5" fmla="*/ 670115 h 670176"/>
                  <a:gd name="connsiteX6" fmla="*/ 61049 w 1021731"/>
                  <a:gd name="connsiteY6" fmla="*/ 440531 h 670176"/>
                  <a:gd name="connsiteX0" fmla="*/ 61049 w 1021731"/>
                  <a:gd name="connsiteY0" fmla="*/ 440531 h 670176"/>
                  <a:gd name="connsiteX1" fmla="*/ 46769 w 1021731"/>
                  <a:gd name="connsiteY1" fmla="*/ 314895 h 670176"/>
                  <a:gd name="connsiteX2" fmla="*/ 509231 w 1021731"/>
                  <a:gd name="connsiteY2" fmla="*/ 60 h 670176"/>
                  <a:gd name="connsiteX3" fmla="*/ 979701 w 1021731"/>
                  <a:gd name="connsiteY3" fmla="*/ 287974 h 670176"/>
                  <a:gd name="connsiteX4" fmla="*/ 948724 w 1021731"/>
                  <a:gd name="connsiteY4" fmla="*/ 427071 h 670176"/>
                  <a:gd name="connsiteX5" fmla="*/ 509231 w 1021731"/>
                  <a:gd name="connsiteY5" fmla="*/ 670115 h 670176"/>
                  <a:gd name="connsiteX6" fmla="*/ 61049 w 1021731"/>
                  <a:gd name="connsiteY6" fmla="*/ 440531 h 670176"/>
                  <a:gd name="connsiteX0" fmla="*/ 61049 w 1021731"/>
                  <a:gd name="connsiteY0" fmla="*/ 440531 h 670176"/>
                  <a:gd name="connsiteX1" fmla="*/ 46769 w 1021731"/>
                  <a:gd name="connsiteY1" fmla="*/ 314895 h 670176"/>
                  <a:gd name="connsiteX2" fmla="*/ 509231 w 1021731"/>
                  <a:gd name="connsiteY2" fmla="*/ 60 h 670176"/>
                  <a:gd name="connsiteX3" fmla="*/ 979701 w 1021731"/>
                  <a:gd name="connsiteY3" fmla="*/ 287974 h 670176"/>
                  <a:gd name="connsiteX4" fmla="*/ 948724 w 1021731"/>
                  <a:gd name="connsiteY4" fmla="*/ 427071 h 670176"/>
                  <a:gd name="connsiteX5" fmla="*/ 509231 w 1021731"/>
                  <a:gd name="connsiteY5" fmla="*/ 670115 h 670176"/>
                  <a:gd name="connsiteX6" fmla="*/ 61049 w 1021731"/>
                  <a:gd name="connsiteY6" fmla="*/ 440531 h 670176"/>
                  <a:gd name="connsiteX0" fmla="*/ 61049 w 1021731"/>
                  <a:gd name="connsiteY0" fmla="*/ 440531 h 670176"/>
                  <a:gd name="connsiteX1" fmla="*/ 46769 w 1021731"/>
                  <a:gd name="connsiteY1" fmla="*/ 314895 h 670176"/>
                  <a:gd name="connsiteX2" fmla="*/ 509231 w 1021731"/>
                  <a:gd name="connsiteY2" fmla="*/ 60 h 670176"/>
                  <a:gd name="connsiteX3" fmla="*/ 979701 w 1021731"/>
                  <a:gd name="connsiteY3" fmla="*/ 287974 h 670176"/>
                  <a:gd name="connsiteX4" fmla="*/ 948724 w 1021731"/>
                  <a:gd name="connsiteY4" fmla="*/ 427071 h 670176"/>
                  <a:gd name="connsiteX5" fmla="*/ 509231 w 1021731"/>
                  <a:gd name="connsiteY5" fmla="*/ 670115 h 670176"/>
                  <a:gd name="connsiteX6" fmla="*/ 61049 w 1021731"/>
                  <a:gd name="connsiteY6" fmla="*/ 440531 h 670176"/>
                  <a:gd name="connsiteX0" fmla="*/ 61049 w 1021731"/>
                  <a:gd name="connsiteY0" fmla="*/ 440531 h 670176"/>
                  <a:gd name="connsiteX1" fmla="*/ 46769 w 1021731"/>
                  <a:gd name="connsiteY1" fmla="*/ 314895 h 670176"/>
                  <a:gd name="connsiteX2" fmla="*/ 509231 w 1021731"/>
                  <a:gd name="connsiteY2" fmla="*/ 60 h 670176"/>
                  <a:gd name="connsiteX3" fmla="*/ 979701 w 1021731"/>
                  <a:gd name="connsiteY3" fmla="*/ 287974 h 670176"/>
                  <a:gd name="connsiteX4" fmla="*/ 948724 w 1021731"/>
                  <a:gd name="connsiteY4" fmla="*/ 427071 h 670176"/>
                  <a:gd name="connsiteX5" fmla="*/ 509231 w 1021731"/>
                  <a:gd name="connsiteY5" fmla="*/ 670115 h 670176"/>
                  <a:gd name="connsiteX6" fmla="*/ 61049 w 1021731"/>
                  <a:gd name="connsiteY6" fmla="*/ 440531 h 670176"/>
                  <a:gd name="connsiteX0" fmla="*/ 66957 w 1027639"/>
                  <a:gd name="connsiteY0" fmla="*/ 440531 h 670176"/>
                  <a:gd name="connsiteX1" fmla="*/ 52677 w 1027639"/>
                  <a:gd name="connsiteY1" fmla="*/ 314895 h 670176"/>
                  <a:gd name="connsiteX2" fmla="*/ 515139 w 1027639"/>
                  <a:gd name="connsiteY2" fmla="*/ 60 h 670176"/>
                  <a:gd name="connsiteX3" fmla="*/ 985609 w 1027639"/>
                  <a:gd name="connsiteY3" fmla="*/ 287974 h 670176"/>
                  <a:gd name="connsiteX4" fmla="*/ 954632 w 1027639"/>
                  <a:gd name="connsiteY4" fmla="*/ 427071 h 670176"/>
                  <a:gd name="connsiteX5" fmla="*/ 515139 w 1027639"/>
                  <a:gd name="connsiteY5" fmla="*/ 670115 h 670176"/>
                  <a:gd name="connsiteX6" fmla="*/ 66957 w 1027639"/>
                  <a:gd name="connsiteY6" fmla="*/ 440531 h 670176"/>
                  <a:gd name="connsiteX0" fmla="*/ 70061 w 1030743"/>
                  <a:gd name="connsiteY0" fmla="*/ 440531 h 670176"/>
                  <a:gd name="connsiteX1" fmla="*/ 55781 w 1030743"/>
                  <a:gd name="connsiteY1" fmla="*/ 314895 h 670176"/>
                  <a:gd name="connsiteX2" fmla="*/ 518243 w 1030743"/>
                  <a:gd name="connsiteY2" fmla="*/ 60 h 670176"/>
                  <a:gd name="connsiteX3" fmla="*/ 988713 w 1030743"/>
                  <a:gd name="connsiteY3" fmla="*/ 287974 h 670176"/>
                  <a:gd name="connsiteX4" fmla="*/ 957736 w 1030743"/>
                  <a:gd name="connsiteY4" fmla="*/ 427071 h 670176"/>
                  <a:gd name="connsiteX5" fmla="*/ 518243 w 1030743"/>
                  <a:gd name="connsiteY5" fmla="*/ 670115 h 670176"/>
                  <a:gd name="connsiteX6" fmla="*/ 70061 w 1030743"/>
                  <a:gd name="connsiteY6" fmla="*/ 440531 h 670176"/>
                  <a:gd name="connsiteX0" fmla="*/ 70061 w 1032828"/>
                  <a:gd name="connsiteY0" fmla="*/ 440531 h 670176"/>
                  <a:gd name="connsiteX1" fmla="*/ 55781 w 1032828"/>
                  <a:gd name="connsiteY1" fmla="*/ 314895 h 670176"/>
                  <a:gd name="connsiteX2" fmla="*/ 518243 w 1032828"/>
                  <a:gd name="connsiteY2" fmla="*/ 60 h 670176"/>
                  <a:gd name="connsiteX3" fmla="*/ 988713 w 1032828"/>
                  <a:gd name="connsiteY3" fmla="*/ 287974 h 670176"/>
                  <a:gd name="connsiteX4" fmla="*/ 957736 w 1032828"/>
                  <a:gd name="connsiteY4" fmla="*/ 427071 h 670176"/>
                  <a:gd name="connsiteX5" fmla="*/ 518243 w 1032828"/>
                  <a:gd name="connsiteY5" fmla="*/ 670115 h 670176"/>
                  <a:gd name="connsiteX6" fmla="*/ 70061 w 1032828"/>
                  <a:gd name="connsiteY6" fmla="*/ 440531 h 670176"/>
                  <a:gd name="connsiteX0" fmla="*/ 70061 w 1034125"/>
                  <a:gd name="connsiteY0" fmla="*/ 440531 h 670176"/>
                  <a:gd name="connsiteX1" fmla="*/ 55781 w 1034125"/>
                  <a:gd name="connsiteY1" fmla="*/ 314895 h 670176"/>
                  <a:gd name="connsiteX2" fmla="*/ 518243 w 1034125"/>
                  <a:gd name="connsiteY2" fmla="*/ 60 h 670176"/>
                  <a:gd name="connsiteX3" fmla="*/ 988713 w 1034125"/>
                  <a:gd name="connsiteY3" fmla="*/ 287974 h 670176"/>
                  <a:gd name="connsiteX4" fmla="*/ 957736 w 1034125"/>
                  <a:gd name="connsiteY4" fmla="*/ 427071 h 670176"/>
                  <a:gd name="connsiteX5" fmla="*/ 518243 w 1034125"/>
                  <a:gd name="connsiteY5" fmla="*/ 670115 h 670176"/>
                  <a:gd name="connsiteX6" fmla="*/ 70061 w 1034125"/>
                  <a:gd name="connsiteY6" fmla="*/ 440531 h 670176"/>
                  <a:gd name="connsiteX0" fmla="*/ 70061 w 1034125"/>
                  <a:gd name="connsiteY0" fmla="*/ 440531 h 688110"/>
                  <a:gd name="connsiteX1" fmla="*/ 55781 w 1034125"/>
                  <a:gd name="connsiteY1" fmla="*/ 314895 h 688110"/>
                  <a:gd name="connsiteX2" fmla="*/ 518243 w 1034125"/>
                  <a:gd name="connsiteY2" fmla="*/ 60 h 688110"/>
                  <a:gd name="connsiteX3" fmla="*/ 988713 w 1034125"/>
                  <a:gd name="connsiteY3" fmla="*/ 287974 h 688110"/>
                  <a:gd name="connsiteX4" fmla="*/ 957736 w 1034125"/>
                  <a:gd name="connsiteY4" fmla="*/ 427071 h 688110"/>
                  <a:gd name="connsiteX5" fmla="*/ 518243 w 1034125"/>
                  <a:gd name="connsiteY5" fmla="*/ 688063 h 688110"/>
                  <a:gd name="connsiteX6" fmla="*/ 70061 w 1034125"/>
                  <a:gd name="connsiteY6" fmla="*/ 440531 h 688110"/>
                  <a:gd name="connsiteX0" fmla="*/ 70061 w 1034125"/>
                  <a:gd name="connsiteY0" fmla="*/ 440531 h 689036"/>
                  <a:gd name="connsiteX1" fmla="*/ 55781 w 1034125"/>
                  <a:gd name="connsiteY1" fmla="*/ 314895 h 689036"/>
                  <a:gd name="connsiteX2" fmla="*/ 518243 w 1034125"/>
                  <a:gd name="connsiteY2" fmla="*/ 60 h 689036"/>
                  <a:gd name="connsiteX3" fmla="*/ 988713 w 1034125"/>
                  <a:gd name="connsiteY3" fmla="*/ 287974 h 689036"/>
                  <a:gd name="connsiteX4" fmla="*/ 957736 w 1034125"/>
                  <a:gd name="connsiteY4" fmla="*/ 427071 h 689036"/>
                  <a:gd name="connsiteX5" fmla="*/ 518243 w 1034125"/>
                  <a:gd name="connsiteY5" fmla="*/ 688063 h 689036"/>
                  <a:gd name="connsiteX6" fmla="*/ 70061 w 1034125"/>
                  <a:gd name="connsiteY6" fmla="*/ 440531 h 689036"/>
                  <a:gd name="connsiteX0" fmla="*/ 70061 w 1034125"/>
                  <a:gd name="connsiteY0" fmla="*/ 440531 h 688110"/>
                  <a:gd name="connsiteX1" fmla="*/ 55781 w 1034125"/>
                  <a:gd name="connsiteY1" fmla="*/ 314895 h 688110"/>
                  <a:gd name="connsiteX2" fmla="*/ 518243 w 1034125"/>
                  <a:gd name="connsiteY2" fmla="*/ 60 h 688110"/>
                  <a:gd name="connsiteX3" fmla="*/ 988713 w 1034125"/>
                  <a:gd name="connsiteY3" fmla="*/ 287974 h 688110"/>
                  <a:gd name="connsiteX4" fmla="*/ 957736 w 1034125"/>
                  <a:gd name="connsiteY4" fmla="*/ 427071 h 688110"/>
                  <a:gd name="connsiteX5" fmla="*/ 518243 w 1034125"/>
                  <a:gd name="connsiteY5" fmla="*/ 688063 h 688110"/>
                  <a:gd name="connsiteX6" fmla="*/ 70061 w 1034125"/>
                  <a:gd name="connsiteY6" fmla="*/ 440531 h 688110"/>
                  <a:gd name="connsiteX0" fmla="*/ 70061 w 1034125"/>
                  <a:gd name="connsiteY0" fmla="*/ 440531 h 688110"/>
                  <a:gd name="connsiteX1" fmla="*/ 55781 w 1034125"/>
                  <a:gd name="connsiteY1" fmla="*/ 314895 h 688110"/>
                  <a:gd name="connsiteX2" fmla="*/ 518243 w 1034125"/>
                  <a:gd name="connsiteY2" fmla="*/ 60 h 688110"/>
                  <a:gd name="connsiteX3" fmla="*/ 988713 w 1034125"/>
                  <a:gd name="connsiteY3" fmla="*/ 287974 h 688110"/>
                  <a:gd name="connsiteX4" fmla="*/ 957736 w 1034125"/>
                  <a:gd name="connsiteY4" fmla="*/ 427071 h 688110"/>
                  <a:gd name="connsiteX5" fmla="*/ 518243 w 1034125"/>
                  <a:gd name="connsiteY5" fmla="*/ 688063 h 688110"/>
                  <a:gd name="connsiteX6" fmla="*/ 70061 w 1034125"/>
                  <a:gd name="connsiteY6" fmla="*/ 440531 h 688110"/>
                  <a:gd name="connsiteX0" fmla="*/ 70061 w 1034125"/>
                  <a:gd name="connsiteY0" fmla="*/ 440531 h 688086"/>
                  <a:gd name="connsiteX1" fmla="*/ 55781 w 1034125"/>
                  <a:gd name="connsiteY1" fmla="*/ 314895 h 688086"/>
                  <a:gd name="connsiteX2" fmla="*/ 518243 w 1034125"/>
                  <a:gd name="connsiteY2" fmla="*/ 60 h 688086"/>
                  <a:gd name="connsiteX3" fmla="*/ 988713 w 1034125"/>
                  <a:gd name="connsiteY3" fmla="*/ 287974 h 688086"/>
                  <a:gd name="connsiteX4" fmla="*/ 957736 w 1034125"/>
                  <a:gd name="connsiteY4" fmla="*/ 427071 h 688086"/>
                  <a:gd name="connsiteX5" fmla="*/ 518243 w 1034125"/>
                  <a:gd name="connsiteY5" fmla="*/ 688063 h 688086"/>
                  <a:gd name="connsiteX6" fmla="*/ 70061 w 1034125"/>
                  <a:gd name="connsiteY6" fmla="*/ 440531 h 688086"/>
                  <a:gd name="connsiteX0" fmla="*/ 70061 w 1034125"/>
                  <a:gd name="connsiteY0" fmla="*/ 440531 h 688086"/>
                  <a:gd name="connsiteX1" fmla="*/ 55781 w 1034125"/>
                  <a:gd name="connsiteY1" fmla="*/ 314895 h 688086"/>
                  <a:gd name="connsiteX2" fmla="*/ 518243 w 1034125"/>
                  <a:gd name="connsiteY2" fmla="*/ 60 h 688086"/>
                  <a:gd name="connsiteX3" fmla="*/ 988713 w 1034125"/>
                  <a:gd name="connsiteY3" fmla="*/ 287974 h 688086"/>
                  <a:gd name="connsiteX4" fmla="*/ 957736 w 1034125"/>
                  <a:gd name="connsiteY4" fmla="*/ 427071 h 688086"/>
                  <a:gd name="connsiteX5" fmla="*/ 518243 w 1034125"/>
                  <a:gd name="connsiteY5" fmla="*/ 688063 h 688086"/>
                  <a:gd name="connsiteX6" fmla="*/ 70061 w 1034125"/>
                  <a:gd name="connsiteY6" fmla="*/ 440531 h 688086"/>
                  <a:gd name="connsiteX0" fmla="*/ 70061 w 1034125"/>
                  <a:gd name="connsiteY0" fmla="*/ 440531 h 688086"/>
                  <a:gd name="connsiteX1" fmla="*/ 55781 w 1034125"/>
                  <a:gd name="connsiteY1" fmla="*/ 314895 h 688086"/>
                  <a:gd name="connsiteX2" fmla="*/ 518243 w 1034125"/>
                  <a:gd name="connsiteY2" fmla="*/ 60 h 688086"/>
                  <a:gd name="connsiteX3" fmla="*/ 988713 w 1034125"/>
                  <a:gd name="connsiteY3" fmla="*/ 287974 h 688086"/>
                  <a:gd name="connsiteX4" fmla="*/ 957736 w 1034125"/>
                  <a:gd name="connsiteY4" fmla="*/ 427071 h 688086"/>
                  <a:gd name="connsiteX5" fmla="*/ 518243 w 1034125"/>
                  <a:gd name="connsiteY5" fmla="*/ 688063 h 688086"/>
                  <a:gd name="connsiteX6" fmla="*/ 70061 w 1034125"/>
                  <a:gd name="connsiteY6" fmla="*/ 440531 h 688086"/>
                  <a:gd name="connsiteX0" fmla="*/ 70061 w 1034125"/>
                  <a:gd name="connsiteY0" fmla="*/ 440531 h 656683"/>
                  <a:gd name="connsiteX1" fmla="*/ 55781 w 1034125"/>
                  <a:gd name="connsiteY1" fmla="*/ 314895 h 656683"/>
                  <a:gd name="connsiteX2" fmla="*/ 518243 w 1034125"/>
                  <a:gd name="connsiteY2" fmla="*/ 60 h 656683"/>
                  <a:gd name="connsiteX3" fmla="*/ 988713 w 1034125"/>
                  <a:gd name="connsiteY3" fmla="*/ 287974 h 656683"/>
                  <a:gd name="connsiteX4" fmla="*/ 957736 w 1034125"/>
                  <a:gd name="connsiteY4" fmla="*/ 427071 h 656683"/>
                  <a:gd name="connsiteX5" fmla="*/ 518243 w 1034125"/>
                  <a:gd name="connsiteY5" fmla="*/ 656654 h 656683"/>
                  <a:gd name="connsiteX6" fmla="*/ 70061 w 1034125"/>
                  <a:gd name="connsiteY6" fmla="*/ 440531 h 656683"/>
                  <a:gd name="connsiteX0" fmla="*/ 70061 w 1028388"/>
                  <a:gd name="connsiteY0" fmla="*/ 440531 h 656667"/>
                  <a:gd name="connsiteX1" fmla="*/ 55781 w 1028388"/>
                  <a:gd name="connsiteY1" fmla="*/ 314895 h 656667"/>
                  <a:gd name="connsiteX2" fmla="*/ 518243 w 1028388"/>
                  <a:gd name="connsiteY2" fmla="*/ 60 h 656667"/>
                  <a:gd name="connsiteX3" fmla="*/ 988713 w 1028388"/>
                  <a:gd name="connsiteY3" fmla="*/ 287974 h 656667"/>
                  <a:gd name="connsiteX4" fmla="*/ 938697 w 1028388"/>
                  <a:gd name="connsiteY4" fmla="*/ 431558 h 656667"/>
                  <a:gd name="connsiteX5" fmla="*/ 518243 w 1028388"/>
                  <a:gd name="connsiteY5" fmla="*/ 656654 h 656667"/>
                  <a:gd name="connsiteX6" fmla="*/ 70061 w 1028388"/>
                  <a:gd name="connsiteY6" fmla="*/ 440531 h 656667"/>
                  <a:gd name="connsiteX0" fmla="*/ 70061 w 1030654"/>
                  <a:gd name="connsiteY0" fmla="*/ 440531 h 656667"/>
                  <a:gd name="connsiteX1" fmla="*/ 55781 w 1030654"/>
                  <a:gd name="connsiteY1" fmla="*/ 314895 h 656667"/>
                  <a:gd name="connsiteX2" fmla="*/ 518243 w 1030654"/>
                  <a:gd name="connsiteY2" fmla="*/ 60 h 656667"/>
                  <a:gd name="connsiteX3" fmla="*/ 988713 w 1030654"/>
                  <a:gd name="connsiteY3" fmla="*/ 287974 h 656667"/>
                  <a:gd name="connsiteX4" fmla="*/ 938697 w 1030654"/>
                  <a:gd name="connsiteY4" fmla="*/ 431558 h 656667"/>
                  <a:gd name="connsiteX5" fmla="*/ 518243 w 1030654"/>
                  <a:gd name="connsiteY5" fmla="*/ 656654 h 656667"/>
                  <a:gd name="connsiteX6" fmla="*/ 70061 w 1030654"/>
                  <a:gd name="connsiteY6" fmla="*/ 440531 h 656667"/>
                  <a:gd name="connsiteX0" fmla="*/ 70061 w 1020128"/>
                  <a:gd name="connsiteY0" fmla="*/ 440531 h 656667"/>
                  <a:gd name="connsiteX1" fmla="*/ 55781 w 1020128"/>
                  <a:gd name="connsiteY1" fmla="*/ 314895 h 656667"/>
                  <a:gd name="connsiteX2" fmla="*/ 518243 w 1020128"/>
                  <a:gd name="connsiteY2" fmla="*/ 60 h 656667"/>
                  <a:gd name="connsiteX3" fmla="*/ 988713 w 1020128"/>
                  <a:gd name="connsiteY3" fmla="*/ 287974 h 656667"/>
                  <a:gd name="connsiteX4" fmla="*/ 938697 w 1020128"/>
                  <a:gd name="connsiteY4" fmla="*/ 431558 h 656667"/>
                  <a:gd name="connsiteX5" fmla="*/ 518243 w 1020128"/>
                  <a:gd name="connsiteY5" fmla="*/ 656654 h 656667"/>
                  <a:gd name="connsiteX6" fmla="*/ 70061 w 1020128"/>
                  <a:gd name="connsiteY6" fmla="*/ 440531 h 656667"/>
                  <a:gd name="connsiteX0" fmla="*/ 70061 w 1020128"/>
                  <a:gd name="connsiteY0" fmla="*/ 440531 h 657658"/>
                  <a:gd name="connsiteX1" fmla="*/ 55781 w 1020128"/>
                  <a:gd name="connsiteY1" fmla="*/ 314895 h 657658"/>
                  <a:gd name="connsiteX2" fmla="*/ 518243 w 1020128"/>
                  <a:gd name="connsiteY2" fmla="*/ 60 h 657658"/>
                  <a:gd name="connsiteX3" fmla="*/ 988713 w 1020128"/>
                  <a:gd name="connsiteY3" fmla="*/ 287974 h 657658"/>
                  <a:gd name="connsiteX4" fmla="*/ 938697 w 1020128"/>
                  <a:gd name="connsiteY4" fmla="*/ 431558 h 657658"/>
                  <a:gd name="connsiteX5" fmla="*/ 518243 w 1020128"/>
                  <a:gd name="connsiteY5" fmla="*/ 656654 h 657658"/>
                  <a:gd name="connsiteX6" fmla="*/ 70061 w 1020128"/>
                  <a:gd name="connsiteY6" fmla="*/ 440531 h 657658"/>
                  <a:gd name="connsiteX0" fmla="*/ 70061 w 1020128"/>
                  <a:gd name="connsiteY0" fmla="*/ 440531 h 657206"/>
                  <a:gd name="connsiteX1" fmla="*/ 55781 w 1020128"/>
                  <a:gd name="connsiteY1" fmla="*/ 314895 h 657206"/>
                  <a:gd name="connsiteX2" fmla="*/ 518243 w 1020128"/>
                  <a:gd name="connsiteY2" fmla="*/ 60 h 657206"/>
                  <a:gd name="connsiteX3" fmla="*/ 988713 w 1020128"/>
                  <a:gd name="connsiteY3" fmla="*/ 287974 h 657206"/>
                  <a:gd name="connsiteX4" fmla="*/ 938697 w 1020128"/>
                  <a:gd name="connsiteY4" fmla="*/ 431558 h 657206"/>
                  <a:gd name="connsiteX5" fmla="*/ 518243 w 1020128"/>
                  <a:gd name="connsiteY5" fmla="*/ 656654 h 657206"/>
                  <a:gd name="connsiteX6" fmla="*/ 70061 w 1020128"/>
                  <a:gd name="connsiteY6" fmla="*/ 440531 h 657206"/>
                  <a:gd name="connsiteX0" fmla="*/ 70061 w 1020128"/>
                  <a:gd name="connsiteY0" fmla="*/ 440486 h 657161"/>
                  <a:gd name="connsiteX1" fmla="*/ 55781 w 1020128"/>
                  <a:gd name="connsiteY1" fmla="*/ 301389 h 657161"/>
                  <a:gd name="connsiteX2" fmla="*/ 518243 w 1020128"/>
                  <a:gd name="connsiteY2" fmla="*/ 15 h 657161"/>
                  <a:gd name="connsiteX3" fmla="*/ 988713 w 1020128"/>
                  <a:gd name="connsiteY3" fmla="*/ 287929 h 657161"/>
                  <a:gd name="connsiteX4" fmla="*/ 938697 w 1020128"/>
                  <a:gd name="connsiteY4" fmla="*/ 431513 h 657161"/>
                  <a:gd name="connsiteX5" fmla="*/ 518243 w 1020128"/>
                  <a:gd name="connsiteY5" fmla="*/ 656609 h 657161"/>
                  <a:gd name="connsiteX6" fmla="*/ 70061 w 1020128"/>
                  <a:gd name="connsiteY6" fmla="*/ 440486 h 657161"/>
                  <a:gd name="connsiteX0" fmla="*/ 70061 w 1020128"/>
                  <a:gd name="connsiteY0" fmla="*/ 440799 h 657474"/>
                  <a:gd name="connsiteX1" fmla="*/ 55781 w 1020128"/>
                  <a:gd name="connsiteY1" fmla="*/ 301702 h 657474"/>
                  <a:gd name="connsiteX2" fmla="*/ 518243 w 1020128"/>
                  <a:gd name="connsiteY2" fmla="*/ 328 h 657474"/>
                  <a:gd name="connsiteX3" fmla="*/ 988713 w 1020128"/>
                  <a:gd name="connsiteY3" fmla="*/ 288242 h 657474"/>
                  <a:gd name="connsiteX4" fmla="*/ 938697 w 1020128"/>
                  <a:gd name="connsiteY4" fmla="*/ 431826 h 657474"/>
                  <a:gd name="connsiteX5" fmla="*/ 518243 w 1020128"/>
                  <a:gd name="connsiteY5" fmla="*/ 656922 h 657474"/>
                  <a:gd name="connsiteX6" fmla="*/ 70061 w 1020128"/>
                  <a:gd name="connsiteY6" fmla="*/ 440799 h 657474"/>
                  <a:gd name="connsiteX0" fmla="*/ 70061 w 1020128"/>
                  <a:gd name="connsiteY0" fmla="*/ 440824 h 657499"/>
                  <a:gd name="connsiteX1" fmla="*/ 55781 w 1020128"/>
                  <a:gd name="connsiteY1" fmla="*/ 301727 h 657499"/>
                  <a:gd name="connsiteX2" fmla="*/ 518243 w 1020128"/>
                  <a:gd name="connsiteY2" fmla="*/ 353 h 657499"/>
                  <a:gd name="connsiteX3" fmla="*/ 988713 w 1020128"/>
                  <a:gd name="connsiteY3" fmla="*/ 288267 h 657499"/>
                  <a:gd name="connsiteX4" fmla="*/ 938697 w 1020128"/>
                  <a:gd name="connsiteY4" fmla="*/ 431851 h 657499"/>
                  <a:gd name="connsiteX5" fmla="*/ 518243 w 1020128"/>
                  <a:gd name="connsiteY5" fmla="*/ 656947 h 657499"/>
                  <a:gd name="connsiteX6" fmla="*/ 70061 w 1020128"/>
                  <a:gd name="connsiteY6" fmla="*/ 440824 h 657499"/>
                  <a:gd name="connsiteX0" fmla="*/ 70061 w 1020128"/>
                  <a:gd name="connsiteY0" fmla="*/ 440486 h 657161"/>
                  <a:gd name="connsiteX1" fmla="*/ 55781 w 1020128"/>
                  <a:gd name="connsiteY1" fmla="*/ 301389 h 657161"/>
                  <a:gd name="connsiteX2" fmla="*/ 518243 w 1020128"/>
                  <a:gd name="connsiteY2" fmla="*/ 15 h 657161"/>
                  <a:gd name="connsiteX3" fmla="*/ 988713 w 1020128"/>
                  <a:gd name="connsiteY3" fmla="*/ 287929 h 657161"/>
                  <a:gd name="connsiteX4" fmla="*/ 938697 w 1020128"/>
                  <a:gd name="connsiteY4" fmla="*/ 431513 h 657161"/>
                  <a:gd name="connsiteX5" fmla="*/ 518243 w 1020128"/>
                  <a:gd name="connsiteY5" fmla="*/ 656609 h 657161"/>
                  <a:gd name="connsiteX6" fmla="*/ 70061 w 1020128"/>
                  <a:gd name="connsiteY6" fmla="*/ 440486 h 657161"/>
                  <a:gd name="connsiteX0" fmla="*/ 70061 w 1020128"/>
                  <a:gd name="connsiteY0" fmla="*/ 440486 h 656808"/>
                  <a:gd name="connsiteX1" fmla="*/ 55781 w 1020128"/>
                  <a:gd name="connsiteY1" fmla="*/ 301389 h 656808"/>
                  <a:gd name="connsiteX2" fmla="*/ 518243 w 1020128"/>
                  <a:gd name="connsiteY2" fmla="*/ 15 h 656808"/>
                  <a:gd name="connsiteX3" fmla="*/ 988713 w 1020128"/>
                  <a:gd name="connsiteY3" fmla="*/ 287929 h 656808"/>
                  <a:gd name="connsiteX4" fmla="*/ 938697 w 1020128"/>
                  <a:gd name="connsiteY4" fmla="*/ 431513 h 656808"/>
                  <a:gd name="connsiteX5" fmla="*/ 518243 w 1020128"/>
                  <a:gd name="connsiteY5" fmla="*/ 656609 h 656808"/>
                  <a:gd name="connsiteX6" fmla="*/ 70061 w 1020128"/>
                  <a:gd name="connsiteY6" fmla="*/ 440486 h 656808"/>
                  <a:gd name="connsiteX0" fmla="*/ 70061 w 1030654"/>
                  <a:gd name="connsiteY0" fmla="*/ 440486 h 656808"/>
                  <a:gd name="connsiteX1" fmla="*/ 55781 w 1030654"/>
                  <a:gd name="connsiteY1" fmla="*/ 301389 h 656808"/>
                  <a:gd name="connsiteX2" fmla="*/ 518243 w 1030654"/>
                  <a:gd name="connsiteY2" fmla="*/ 15 h 656808"/>
                  <a:gd name="connsiteX3" fmla="*/ 988713 w 1030654"/>
                  <a:gd name="connsiteY3" fmla="*/ 287929 h 656808"/>
                  <a:gd name="connsiteX4" fmla="*/ 938697 w 1030654"/>
                  <a:gd name="connsiteY4" fmla="*/ 431513 h 656808"/>
                  <a:gd name="connsiteX5" fmla="*/ 518243 w 1030654"/>
                  <a:gd name="connsiteY5" fmla="*/ 656609 h 656808"/>
                  <a:gd name="connsiteX6" fmla="*/ 70061 w 1030654"/>
                  <a:gd name="connsiteY6" fmla="*/ 440486 h 656808"/>
                  <a:gd name="connsiteX0" fmla="*/ 70061 w 1039089"/>
                  <a:gd name="connsiteY0" fmla="*/ 440486 h 656808"/>
                  <a:gd name="connsiteX1" fmla="*/ 55781 w 1039089"/>
                  <a:gd name="connsiteY1" fmla="*/ 301389 h 656808"/>
                  <a:gd name="connsiteX2" fmla="*/ 518243 w 1039089"/>
                  <a:gd name="connsiteY2" fmla="*/ 15 h 656808"/>
                  <a:gd name="connsiteX3" fmla="*/ 988713 w 1039089"/>
                  <a:gd name="connsiteY3" fmla="*/ 287929 h 656808"/>
                  <a:gd name="connsiteX4" fmla="*/ 938697 w 1039089"/>
                  <a:gd name="connsiteY4" fmla="*/ 431513 h 656808"/>
                  <a:gd name="connsiteX5" fmla="*/ 518243 w 1039089"/>
                  <a:gd name="connsiteY5" fmla="*/ 656609 h 656808"/>
                  <a:gd name="connsiteX6" fmla="*/ 70061 w 1039089"/>
                  <a:gd name="connsiteY6" fmla="*/ 440486 h 656808"/>
                  <a:gd name="connsiteX0" fmla="*/ 79942 w 1048970"/>
                  <a:gd name="connsiteY0" fmla="*/ 440486 h 656808"/>
                  <a:gd name="connsiteX1" fmla="*/ 65662 w 1048970"/>
                  <a:gd name="connsiteY1" fmla="*/ 301389 h 656808"/>
                  <a:gd name="connsiteX2" fmla="*/ 528124 w 1048970"/>
                  <a:gd name="connsiteY2" fmla="*/ 15 h 656808"/>
                  <a:gd name="connsiteX3" fmla="*/ 998594 w 1048970"/>
                  <a:gd name="connsiteY3" fmla="*/ 287929 h 656808"/>
                  <a:gd name="connsiteX4" fmla="*/ 948578 w 1048970"/>
                  <a:gd name="connsiteY4" fmla="*/ 431513 h 656808"/>
                  <a:gd name="connsiteX5" fmla="*/ 528124 w 1048970"/>
                  <a:gd name="connsiteY5" fmla="*/ 656609 h 656808"/>
                  <a:gd name="connsiteX6" fmla="*/ 79942 w 1048970"/>
                  <a:gd name="connsiteY6" fmla="*/ 440486 h 656808"/>
                  <a:gd name="connsiteX0" fmla="*/ 79942 w 1041553"/>
                  <a:gd name="connsiteY0" fmla="*/ 440486 h 656622"/>
                  <a:gd name="connsiteX1" fmla="*/ 65662 w 1041553"/>
                  <a:gd name="connsiteY1" fmla="*/ 301389 h 656622"/>
                  <a:gd name="connsiteX2" fmla="*/ 528124 w 1041553"/>
                  <a:gd name="connsiteY2" fmla="*/ 15 h 656622"/>
                  <a:gd name="connsiteX3" fmla="*/ 998594 w 1041553"/>
                  <a:gd name="connsiteY3" fmla="*/ 287929 h 656622"/>
                  <a:gd name="connsiteX4" fmla="*/ 918923 w 1041553"/>
                  <a:gd name="connsiteY4" fmla="*/ 431513 h 656622"/>
                  <a:gd name="connsiteX5" fmla="*/ 528124 w 1041553"/>
                  <a:gd name="connsiteY5" fmla="*/ 656609 h 656622"/>
                  <a:gd name="connsiteX6" fmla="*/ 79942 w 1041553"/>
                  <a:gd name="connsiteY6" fmla="*/ 440486 h 656622"/>
                  <a:gd name="connsiteX0" fmla="*/ 79942 w 1041553"/>
                  <a:gd name="connsiteY0" fmla="*/ 440486 h 657432"/>
                  <a:gd name="connsiteX1" fmla="*/ 65662 w 1041553"/>
                  <a:gd name="connsiteY1" fmla="*/ 301389 h 657432"/>
                  <a:gd name="connsiteX2" fmla="*/ 528124 w 1041553"/>
                  <a:gd name="connsiteY2" fmla="*/ 15 h 657432"/>
                  <a:gd name="connsiteX3" fmla="*/ 998594 w 1041553"/>
                  <a:gd name="connsiteY3" fmla="*/ 287929 h 657432"/>
                  <a:gd name="connsiteX4" fmla="*/ 918923 w 1041553"/>
                  <a:gd name="connsiteY4" fmla="*/ 431513 h 657432"/>
                  <a:gd name="connsiteX5" fmla="*/ 528124 w 1041553"/>
                  <a:gd name="connsiteY5" fmla="*/ 656609 h 657432"/>
                  <a:gd name="connsiteX6" fmla="*/ 79942 w 1041553"/>
                  <a:gd name="connsiteY6" fmla="*/ 440486 h 657432"/>
                  <a:gd name="connsiteX0" fmla="*/ 79942 w 1023594"/>
                  <a:gd name="connsiteY0" fmla="*/ 440501 h 657447"/>
                  <a:gd name="connsiteX1" fmla="*/ 65662 w 1023594"/>
                  <a:gd name="connsiteY1" fmla="*/ 301404 h 657447"/>
                  <a:gd name="connsiteX2" fmla="*/ 528124 w 1023594"/>
                  <a:gd name="connsiteY2" fmla="*/ 30 h 657447"/>
                  <a:gd name="connsiteX3" fmla="*/ 974870 w 1023594"/>
                  <a:gd name="connsiteY3" fmla="*/ 282348 h 657447"/>
                  <a:gd name="connsiteX4" fmla="*/ 918923 w 1023594"/>
                  <a:gd name="connsiteY4" fmla="*/ 431528 h 657447"/>
                  <a:gd name="connsiteX5" fmla="*/ 528124 w 1023594"/>
                  <a:gd name="connsiteY5" fmla="*/ 656624 h 657447"/>
                  <a:gd name="connsiteX6" fmla="*/ 79942 w 1023594"/>
                  <a:gd name="connsiteY6" fmla="*/ 440501 h 657447"/>
                  <a:gd name="connsiteX0" fmla="*/ 79942 w 1023594"/>
                  <a:gd name="connsiteY0" fmla="*/ 440695 h 657641"/>
                  <a:gd name="connsiteX1" fmla="*/ 65662 w 1023594"/>
                  <a:gd name="connsiteY1" fmla="*/ 301598 h 657641"/>
                  <a:gd name="connsiteX2" fmla="*/ 528124 w 1023594"/>
                  <a:gd name="connsiteY2" fmla="*/ 224 h 657641"/>
                  <a:gd name="connsiteX3" fmla="*/ 974870 w 1023594"/>
                  <a:gd name="connsiteY3" fmla="*/ 282542 h 657641"/>
                  <a:gd name="connsiteX4" fmla="*/ 918923 w 1023594"/>
                  <a:gd name="connsiteY4" fmla="*/ 431722 h 657641"/>
                  <a:gd name="connsiteX5" fmla="*/ 528124 w 1023594"/>
                  <a:gd name="connsiteY5" fmla="*/ 656818 h 657641"/>
                  <a:gd name="connsiteX6" fmla="*/ 79942 w 1023594"/>
                  <a:gd name="connsiteY6" fmla="*/ 440695 h 657641"/>
                  <a:gd name="connsiteX0" fmla="*/ 79942 w 1013056"/>
                  <a:gd name="connsiteY0" fmla="*/ 440695 h 657641"/>
                  <a:gd name="connsiteX1" fmla="*/ 65662 w 1013056"/>
                  <a:gd name="connsiteY1" fmla="*/ 301598 h 657641"/>
                  <a:gd name="connsiteX2" fmla="*/ 528124 w 1013056"/>
                  <a:gd name="connsiteY2" fmla="*/ 224 h 657641"/>
                  <a:gd name="connsiteX3" fmla="*/ 974870 w 1013056"/>
                  <a:gd name="connsiteY3" fmla="*/ 282542 h 657641"/>
                  <a:gd name="connsiteX4" fmla="*/ 918923 w 1013056"/>
                  <a:gd name="connsiteY4" fmla="*/ 431722 h 657641"/>
                  <a:gd name="connsiteX5" fmla="*/ 528124 w 1013056"/>
                  <a:gd name="connsiteY5" fmla="*/ 656818 h 657641"/>
                  <a:gd name="connsiteX6" fmla="*/ 79942 w 1013056"/>
                  <a:gd name="connsiteY6" fmla="*/ 440695 h 657641"/>
                  <a:gd name="connsiteX0" fmla="*/ 79942 w 1000676"/>
                  <a:gd name="connsiteY0" fmla="*/ 440502 h 657448"/>
                  <a:gd name="connsiteX1" fmla="*/ 65662 w 1000676"/>
                  <a:gd name="connsiteY1" fmla="*/ 301405 h 657448"/>
                  <a:gd name="connsiteX2" fmla="*/ 528124 w 1000676"/>
                  <a:gd name="connsiteY2" fmla="*/ 31 h 657448"/>
                  <a:gd name="connsiteX3" fmla="*/ 957077 w 1000676"/>
                  <a:gd name="connsiteY3" fmla="*/ 282349 h 657448"/>
                  <a:gd name="connsiteX4" fmla="*/ 918923 w 1000676"/>
                  <a:gd name="connsiteY4" fmla="*/ 431529 h 657448"/>
                  <a:gd name="connsiteX5" fmla="*/ 528124 w 1000676"/>
                  <a:gd name="connsiteY5" fmla="*/ 656625 h 657448"/>
                  <a:gd name="connsiteX6" fmla="*/ 79942 w 1000676"/>
                  <a:gd name="connsiteY6" fmla="*/ 440502 h 657448"/>
                  <a:gd name="connsiteX0" fmla="*/ 82443 w 1003177"/>
                  <a:gd name="connsiteY0" fmla="*/ 440502 h 657448"/>
                  <a:gd name="connsiteX1" fmla="*/ 68163 w 1003177"/>
                  <a:gd name="connsiteY1" fmla="*/ 301405 h 657448"/>
                  <a:gd name="connsiteX2" fmla="*/ 530625 w 1003177"/>
                  <a:gd name="connsiteY2" fmla="*/ 31 h 657448"/>
                  <a:gd name="connsiteX3" fmla="*/ 959578 w 1003177"/>
                  <a:gd name="connsiteY3" fmla="*/ 282349 h 657448"/>
                  <a:gd name="connsiteX4" fmla="*/ 921424 w 1003177"/>
                  <a:gd name="connsiteY4" fmla="*/ 431529 h 657448"/>
                  <a:gd name="connsiteX5" fmla="*/ 530625 w 1003177"/>
                  <a:gd name="connsiteY5" fmla="*/ 656625 h 657448"/>
                  <a:gd name="connsiteX6" fmla="*/ 82443 w 1003177"/>
                  <a:gd name="connsiteY6" fmla="*/ 440502 h 657448"/>
                  <a:gd name="connsiteX0" fmla="*/ 88150 w 1008884"/>
                  <a:gd name="connsiteY0" fmla="*/ 440502 h 657448"/>
                  <a:gd name="connsiteX1" fmla="*/ 73870 w 1008884"/>
                  <a:gd name="connsiteY1" fmla="*/ 301405 h 657448"/>
                  <a:gd name="connsiteX2" fmla="*/ 536332 w 1008884"/>
                  <a:gd name="connsiteY2" fmla="*/ 31 h 657448"/>
                  <a:gd name="connsiteX3" fmla="*/ 965285 w 1008884"/>
                  <a:gd name="connsiteY3" fmla="*/ 282349 h 657448"/>
                  <a:gd name="connsiteX4" fmla="*/ 927131 w 1008884"/>
                  <a:gd name="connsiteY4" fmla="*/ 431529 h 657448"/>
                  <a:gd name="connsiteX5" fmla="*/ 536332 w 1008884"/>
                  <a:gd name="connsiteY5" fmla="*/ 656625 h 657448"/>
                  <a:gd name="connsiteX6" fmla="*/ 88150 w 1008884"/>
                  <a:gd name="connsiteY6" fmla="*/ 440502 h 657448"/>
                  <a:gd name="connsiteX0" fmla="*/ 88150 w 1017871"/>
                  <a:gd name="connsiteY0" fmla="*/ 440502 h 657448"/>
                  <a:gd name="connsiteX1" fmla="*/ 73870 w 1017871"/>
                  <a:gd name="connsiteY1" fmla="*/ 301405 h 657448"/>
                  <a:gd name="connsiteX2" fmla="*/ 536332 w 1017871"/>
                  <a:gd name="connsiteY2" fmla="*/ 31 h 657448"/>
                  <a:gd name="connsiteX3" fmla="*/ 965285 w 1017871"/>
                  <a:gd name="connsiteY3" fmla="*/ 282349 h 657448"/>
                  <a:gd name="connsiteX4" fmla="*/ 927131 w 1017871"/>
                  <a:gd name="connsiteY4" fmla="*/ 431529 h 657448"/>
                  <a:gd name="connsiteX5" fmla="*/ 536332 w 1017871"/>
                  <a:gd name="connsiteY5" fmla="*/ 656625 h 657448"/>
                  <a:gd name="connsiteX6" fmla="*/ 88150 w 1017871"/>
                  <a:gd name="connsiteY6" fmla="*/ 440502 h 657448"/>
                  <a:gd name="connsiteX0" fmla="*/ 88150 w 1017871"/>
                  <a:gd name="connsiteY0" fmla="*/ 440695 h 657641"/>
                  <a:gd name="connsiteX1" fmla="*/ 73870 w 1017871"/>
                  <a:gd name="connsiteY1" fmla="*/ 301598 h 657641"/>
                  <a:gd name="connsiteX2" fmla="*/ 536332 w 1017871"/>
                  <a:gd name="connsiteY2" fmla="*/ 224 h 657641"/>
                  <a:gd name="connsiteX3" fmla="*/ 965285 w 1017871"/>
                  <a:gd name="connsiteY3" fmla="*/ 282542 h 657641"/>
                  <a:gd name="connsiteX4" fmla="*/ 927131 w 1017871"/>
                  <a:gd name="connsiteY4" fmla="*/ 431722 h 657641"/>
                  <a:gd name="connsiteX5" fmla="*/ 536332 w 1017871"/>
                  <a:gd name="connsiteY5" fmla="*/ 656818 h 657641"/>
                  <a:gd name="connsiteX6" fmla="*/ 88150 w 1017871"/>
                  <a:gd name="connsiteY6" fmla="*/ 440695 h 657641"/>
                  <a:gd name="connsiteX0" fmla="*/ 88150 w 1017871"/>
                  <a:gd name="connsiteY0" fmla="*/ 440502 h 657448"/>
                  <a:gd name="connsiteX1" fmla="*/ 73870 w 1017871"/>
                  <a:gd name="connsiteY1" fmla="*/ 301405 h 657448"/>
                  <a:gd name="connsiteX2" fmla="*/ 536332 w 1017871"/>
                  <a:gd name="connsiteY2" fmla="*/ 31 h 657448"/>
                  <a:gd name="connsiteX3" fmla="*/ 965285 w 1017871"/>
                  <a:gd name="connsiteY3" fmla="*/ 282349 h 657448"/>
                  <a:gd name="connsiteX4" fmla="*/ 927131 w 1017871"/>
                  <a:gd name="connsiteY4" fmla="*/ 431529 h 657448"/>
                  <a:gd name="connsiteX5" fmla="*/ 536332 w 1017871"/>
                  <a:gd name="connsiteY5" fmla="*/ 656625 h 657448"/>
                  <a:gd name="connsiteX6" fmla="*/ 88150 w 1017871"/>
                  <a:gd name="connsiteY6" fmla="*/ 440502 h 657448"/>
                  <a:gd name="connsiteX0" fmla="*/ 88150 w 1017871"/>
                  <a:gd name="connsiteY0" fmla="*/ 440502 h 657448"/>
                  <a:gd name="connsiteX1" fmla="*/ 73870 w 1017871"/>
                  <a:gd name="connsiteY1" fmla="*/ 301405 h 657448"/>
                  <a:gd name="connsiteX2" fmla="*/ 536332 w 1017871"/>
                  <a:gd name="connsiteY2" fmla="*/ 31 h 657448"/>
                  <a:gd name="connsiteX3" fmla="*/ 965285 w 1017871"/>
                  <a:gd name="connsiteY3" fmla="*/ 282349 h 657448"/>
                  <a:gd name="connsiteX4" fmla="*/ 927131 w 1017871"/>
                  <a:gd name="connsiteY4" fmla="*/ 431529 h 657448"/>
                  <a:gd name="connsiteX5" fmla="*/ 536332 w 1017871"/>
                  <a:gd name="connsiteY5" fmla="*/ 656625 h 657448"/>
                  <a:gd name="connsiteX6" fmla="*/ 88150 w 1017871"/>
                  <a:gd name="connsiteY6" fmla="*/ 440502 h 657448"/>
                  <a:gd name="connsiteX0" fmla="*/ 88150 w 1027801"/>
                  <a:gd name="connsiteY0" fmla="*/ 440502 h 657448"/>
                  <a:gd name="connsiteX1" fmla="*/ 73870 w 1027801"/>
                  <a:gd name="connsiteY1" fmla="*/ 301405 h 657448"/>
                  <a:gd name="connsiteX2" fmla="*/ 536332 w 1027801"/>
                  <a:gd name="connsiteY2" fmla="*/ 31 h 657448"/>
                  <a:gd name="connsiteX3" fmla="*/ 965285 w 1027801"/>
                  <a:gd name="connsiteY3" fmla="*/ 282349 h 657448"/>
                  <a:gd name="connsiteX4" fmla="*/ 927131 w 1027801"/>
                  <a:gd name="connsiteY4" fmla="*/ 431529 h 657448"/>
                  <a:gd name="connsiteX5" fmla="*/ 536332 w 1027801"/>
                  <a:gd name="connsiteY5" fmla="*/ 656625 h 657448"/>
                  <a:gd name="connsiteX6" fmla="*/ 88150 w 1027801"/>
                  <a:gd name="connsiteY6" fmla="*/ 440502 h 657448"/>
                  <a:gd name="connsiteX0" fmla="*/ 88150 w 1027801"/>
                  <a:gd name="connsiteY0" fmla="*/ 440502 h 657448"/>
                  <a:gd name="connsiteX1" fmla="*/ 73870 w 1027801"/>
                  <a:gd name="connsiteY1" fmla="*/ 301405 h 657448"/>
                  <a:gd name="connsiteX2" fmla="*/ 536332 w 1027801"/>
                  <a:gd name="connsiteY2" fmla="*/ 31 h 657448"/>
                  <a:gd name="connsiteX3" fmla="*/ 965285 w 1027801"/>
                  <a:gd name="connsiteY3" fmla="*/ 282349 h 657448"/>
                  <a:gd name="connsiteX4" fmla="*/ 927131 w 1027801"/>
                  <a:gd name="connsiteY4" fmla="*/ 431529 h 657448"/>
                  <a:gd name="connsiteX5" fmla="*/ 536332 w 1027801"/>
                  <a:gd name="connsiteY5" fmla="*/ 656625 h 657448"/>
                  <a:gd name="connsiteX6" fmla="*/ 88150 w 1027801"/>
                  <a:gd name="connsiteY6" fmla="*/ 440502 h 657448"/>
                  <a:gd name="connsiteX0" fmla="*/ 88150 w 1013624"/>
                  <a:gd name="connsiteY0" fmla="*/ 440488 h 657434"/>
                  <a:gd name="connsiteX1" fmla="*/ 73870 w 1013624"/>
                  <a:gd name="connsiteY1" fmla="*/ 301391 h 657434"/>
                  <a:gd name="connsiteX2" fmla="*/ 536332 w 1013624"/>
                  <a:gd name="connsiteY2" fmla="*/ 17 h 657434"/>
                  <a:gd name="connsiteX3" fmla="*/ 940628 w 1013624"/>
                  <a:gd name="connsiteY3" fmla="*/ 315905 h 657434"/>
                  <a:gd name="connsiteX4" fmla="*/ 927131 w 1013624"/>
                  <a:gd name="connsiteY4" fmla="*/ 431515 h 657434"/>
                  <a:gd name="connsiteX5" fmla="*/ 536332 w 1013624"/>
                  <a:gd name="connsiteY5" fmla="*/ 656611 h 657434"/>
                  <a:gd name="connsiteX6" fmla="*/ 88150 w 1013624"/>
                  <a:gd name="connsiteY6" fmla="*/ 440488 h 657434"/>
                  <a:gd name="connsiteX0" fmla="*/ 74908 w 1000382"/>
                  <a:gd name="connsiteY0" fmla="*/ 440537 h 657483"/>
                  <a:gd name="connsiteX1" fmla="*/ 85286 w 1000382"/>
                  <a:gd name="connsiteY1" fmla="*/ 346201 h 657483"/>
                  <a:gd name="connsiteX2" fmla="*/ 523090 w 1000382"/>
                  <a:gd name="connsiteY2" fmla="*/ 66 h 657483"/>
                  <a:gd name="connsiteX3" fmla="*/ 927386 w 1000382"/>
                  <a:gd name="connsiteY3" fmla="*/ 315954 h 657483"/>
                  <a:gd name="connsiteX4" fmla="*/ 913889 w 1000382"/>
                  <a:gd name="connsiteY4" fmla="*/ 431564 h 657483"/>
                  <a:gd name="connsiteX5" fmla="*/ 523090 w 1000382"/>
                  <a:gd name="connsiteY5" fmla="*/ 656660 h 657483"/>
                  <a:gd name="connsiteX6" fmla="*/ 74908 w 1000382"/>
                  <a:gd name="connsiteY6" fmla="*/ 440537 h 657483"/>
                  <a:gd name="connsiteX0" fmla="*/ 70393 w 995867"/>
                  <a:gd name="connsiteY0" fmla="*/ 440537 h 657483"/>
                  <a:gd name="connsiteX1" fmla="*/ 80771 w 995867"/>
                  <a:gd name="connsiteY1" fmla="*/ 346201 h 657483"/>
                  <a:gd name="connsiteX2" fmla="*/ 518575 w 995867"/>
                  <a:gd name="connsiteY2" fmla="*/ 66 h 657483"/>
                  <a:gd name="connsiteX3" fmla="*/ 922871 w 995867"/>
                  <a:gd name="connsiteY3" fmla="*/ 315954 h 657483"/>
                  <a:gd name="connsiteX4" fmla="*/ 909374 w 995867"/>
                  <a:gd name="connsiteY4" fmla="*/ 431564 h 657483"/>
                  <a:gd name="connsiteX5" fmla="*/ 518575 w 995867"/>
                  <a:gd name="connsiteY5" fmla="*/ 656660 h 657483"/>
                  <a:gd name="connsiteX6" fmla="*/ 70393 w 995867"/>
                  <a:gd name="connsiteY6" fmla="*/ 440537 h 657483"/>
                  <a:gd name="connsiteX0" fmla="*/ 56668 w 982142"/>
                  <a:gd name="connsiteY0" fmla="*/ 440537 h 657483"/>
                  <a:gd name="connsiteX1" fmla="*/ 67046 w 982142"/>
                  <a:gd name="connsiteY1" fmla="*/ 346201 h 657483"/>
                  <a:gd name="connsiteX2" fmla="*/ 504850 w 982142"/>
                  <a:gd name="connsiteY2" fmla="*/ 66 h 657483"/>
                  <a:gd name="connsiteX3" fmla="*/ 909146 w 982142"/>
                  <a:gd name="connsiteY3" fmla="*/ 315954 h 657483"/>
                  <a:gd name="connsiteX4" fmla="*/ 895649 w 982142"/>
                  <a:gd name="connsiteY4" fmla="*/ 431564 h 657483"/>
                  <a:gd name="connsiteX5" fmla="*/ 504850 w 982142"/>
                  <a:gd name="connsiteY5" fmla="*/ 656660 h 657483"/>
                  <a:gd name="connsiteX6" fmla="*/ 56668 w 982142"/>
                  <a:gd name="connsiteY6" fmla="*/ 440537 h 657483"/>
                  <a:gd name="connsiteX0" fmla="*/ 56668 w 964216"/>
                  <a:gd name="connsiteY0" fmla="*/ 440537 h 657483"/>
                  <a:gd name="connsiteX1" fmla="*/ 67046 w 964216"/>
                  <a:gd name="connsiteY1" fmla="*/ 346201 h 657483"/>
                  <a:gd name="connsiteX2" fmla="*/ 504850 w 964216"/>
                  <a:gd name="connsiteY2" fmla="*/ 66 h 657483"/>
                  <a:gd name="connsiteX3" fmla="*/ 909146 w 964216"/>
                  <a:gd name="connsiteY3" fmla="*/ 315954 h 657483"/>
                  <a:gd name="connsiteX4" fmla="*/ 895649 w 964216"/>
                  <a:gd name="connsiteY4" fmla="*/ 431564 h 657483"/>
                  <a:gd name="connsiteX5" fmla="*/ 504850 w 964216"/>
                  <a:gd name="connsiteY5" fmla="*/ 656660 h 657483"/>
                  <a:gd name="connsiteX6" fmla="*/ 56668 w 964216"/>
                  <a:gd name="connsiteY6" fmla="*/ 440537 h 657483"/>
                  <a:gd name="connsiteX0" fmla="*/ 56668 w 956229"/>
                  <a:gd name="connsiteY0" fmla="*/ 440537 h 657483"/>
                  <a:gd name="connsiteX1" fmla="*/ 67046 w 956229"/>
                  <a:gd name="connsiteY1" fmla="*/ 346201 h 657483"/>
                  <a:gd name="connsiteX2" fmla="*/ 504850 w 956229"/>
                  <a:gd name="connsiteY2" fmla="*/ 66 h 657483"/>
                  <a:gd name="connsiteX3" fmla="*/ 909146 w 956229"/>
                  <a:gd name="connsiteY3" fmla="*/ 315954 h 657483"/>
                  <a:gd name="connsiteX4" fmla="*/ 895649 w 956229"/>
                  <a:gd name="connsiteY4" fmla="*/ 431564 h 657483"/>
                  <a:gd name="connsiteX5" fmla="*/ 504850 w 956229"/>
                  <a:gd name="connsiteY5" fmla="*/ 656660 h 657483"/>
                  <a:gd name="connsiteX6" fmla="*/ 56668 w 956229"/>
                  <a:gd name="connsiteY6" fmla="*/ 440537 h 657483"/>
                  <a:gd name="connsiteX0" fmla="*/ 56668 w 956229"/>
                  <a:gd name="connsiteY0" fmla="*/ 440759 h 657705"/>
                  <a:gd name="connsiteX1" fmla="*/ 67046 w 956229"/>
                  <a:gd name="connsiteY1" fmla="*/ 346423 h 657705"/>
                  <a:gd name="connsiteX2" fmla="*/ 504850 w 956229"/>
                  <a:gd name="connsiteY2" fmla="*/ 288 h 657705"/>
                  <a:gd name="connsiteX3" fmla="*/ 909146 w 956229"/>
                  <a:gd name="connsiteY3" fmla="*/ 316176 h 657705"/>
                  <a:gd name="connsiteX4" fmla="*/ 895649 w 956229"/>
                  <a:gd name="connsiteY4" fmla="*/ 431786 h 657705"/>
                  <a:gd name="connsiteX5" fmla="*/ 504850 w 956229"/>
                  <a:gd name="connsiteY5" fmla="*/ 656882 h 657705"/>
                  <a:gd name="connsiteX6" fmla="*/ 56668 w 956229"/>
                  <a:gd name="connsiteY6" fmla="*/ 440759 h 657705"/>
                  <a:gd name="connsiteX0" fmla="*/ 87948 w 938738"/>
                  <a:gd name="connsiteY0" fmla="*/ 429597 h 656882"/>
                  <a:gd name="connsiteX1" fmla="*/ 49555 w 938738"/>
                  <a:gd name="connsiteY1" fmla="*/ 346423 h 656882"/>
                  <a:gd name="connsiteX2" fmla="*/ 487359 w 938738"/>
                  <a:gd name="connsiteY2" fmla="*/ 288 h 656882"/>
                  <a:gd name="connsiteX3" fmla="*/ 891655 w 938738"/>
                  <a:gd name="connsiteY3" fmla="*/ 316176 h 656882"/>
                  <a:gd name="connsiteX4" fmla="*/ 878158 w 938738"/>
                  <a:gd name="connsiteY4" fmla="*/ 431786 h 656882"/>
                  <a:gd name="connsiteX5" fmla="*/ 487359 w 938738"/>
                  <a:gd name="connsiteY5" fmla="*/ 656882 h 656882"/>
                  <a:gd name="connsiteX6" fmla="*/ 87948 w 938738"/>
                  <a:gd name="connsiteY6" fmla="*/ 429597 h 656882"/>
                  <a:gd name="connsiteX0" fmla="*/ 87948 w 927102"/>
                  <a:gd name="connsiteY0" fmla="*/ 429597 h 657278"/>
                  <a:gd name="connsiteX1" fmla="*/ 49555 w 927102"/>
                  <a:gd name="connsiteY1" fmla="*/ 346423 h 657278"/>
                  <a:gd name="connsiteX2" fmla="*/ 487359 w 927102"/>
                  <a:gd name="connsiteY2" fmla="*/ 288 h 657278"/>
                  <a:gd name="connsiteX3" fmla="*/ 891655 w 927102"/>
                  <a:gd name="connsiteY3" fmla="*/ 316176 h 657278"/>
                  <a:gd name="connsiteX4" fmla="*/ 837515 w 927102"/>
                  <a:gd name="connsiteY4" fmla="*/ 375973 h 657278"/>
                  <a:gd name="connsiteX5" fmla="*/ 487359 w 927102"/>
                  <a:gd name="connsiteY5" fmla="*/ 656882 h 657278"/>
                  <a:gd name="connsiteX6" fmla="*/ 87948 w 927102"/>
                  <a:gd name="connsiteY6" fmla="*/ 429597 h 657278"/>
                  <a:gd name="connsiteX0" fmla="*/ 87948 w 927102"/>
                  <a:gd name="connsiteY0" fmla="*/ 429597 h 657911"/>
                  <a:gd name="connsiteX1" fmla="*/ 49555 w 927102"/>
                  <a:gd name="connsiteY1" fmla="*/ 346423 h 657911"/>
                  <a:gd name="connsiteX2" fmla="*/ 487359 w 927102"/>
                  <a:gd name="connsiteY2" fmla="*/ 288 h 657911"/>
                  <a:gd name="connsiteX3" fmla="*/ 891655 w 927102"/>
                  <a:gd name="connsiteY3" fmla="*/ 316176 h 657911"/>
                  <a:gd name="connsiteX4" fmla="*/ 837515 w 927102"/>
                  <a:gd name="connsiteY4" fmla="*/ 375973 h 657911"/>
                  <a:gd name="connsiteX5" fmla="*/ 487359 w 927102"/>
                  <a:gd name="connsiteY5" fmla="*/ 656882 h 657911"/>
                  <a:gd name="connsiteX6" fmla="*/ 87948 w 927102"/>
                  <a:gd name="connsiteY6" fmla="*/ 429597 h 657911"/>
                  <a:gd name="connsiteX0" fmla="*/ 87948 w 837515"/>
                  <a:gd name="connsiteY0" fmla="*/ 429366 h 657968"/>
                  <a:gd name="connsiteX1" fmla="*/ 49555 w 837515"/>
                  <a:gd name="connsiteY1" fmla="*/ 346192 h 657968"/>
                  <a:gd name="connsiteX2" fmla="*/ 487359 w 837515"/>
                  <a:gd name="connsiteY2" fmla="*/ 57 h 657968"/>
                  <a:gd name="connsiteX3" fmla="*/ 837515 w 837515"/>
                  <a:gd name="connsiteY3" fmla="*/ 375742 h 657968"/>
                  <a:gd name="connsiteX4" fmla="*/ 487359 w 837515"/>
                  <a:gd name="connsiteY4" fmla="*/ 656651 h 657968"/>
                  <a:gd name="connsiteX5" fmla="*/ 87948 w 837515"/>
                  <a:gd name="connsiteY5" fmla="*/ 429366 h 657968"/>
                  <a:gd name="connsiteX0" fmla="*/ 0 w 749567"/>
                  <a:gd name="connsiteY0" fmla="*/ 429309 h 657911"/>
                  <a:gd name="connsiteX1" fmla="*/ 399411 w 749567"/>
                  <a:gd name="connsiteY1" fmla="*/ 0 h 657911"/>
                  <a:gd name="connsiteX2" fmla="*/ 749567 w 749567"/>
                  <a:gd name="connsiteY2" fmla="*/ 375685 h 657911"/>
                  <a:gd name="connsiteX3" fmla="*/ 399411 w 749567"/>
                  <a:gd name="connsiteY3" fmla="*/ 656594 h 657911"/>
                  <a:gd name="connsiteX4" fmla="*/ 0 w 749567"/>
                  <a:gd name="connsiteY4" fmla="*/ 429309 h 657911"/>
                  <a:gd name="connsiteX0" fmla="*/ 0 w 749567"/>
                  <a:gd name="connsiteY0" fmla="*/ 501866 h 730468"/>
                  <a:gd name="connsiteX1" fmla="*/ 407540 w 749567"/>
                  <a:gd name="connsiteY1" fmla="*/ 0 h 730468"/>
                  <a:gd name="connsiteX2" fmla="*/ 749567 w 749567"/>
                  <a:gd name="connsiteY2" fmla="*/ 448242 h 730468"/>
                  <a:gd name="connsiteX3" fmla="*/ 399411 w 749567"/>
                  <a:gd name="connsiteY3" fmla="*/ 729151 h 730468"/>
                  <a:gd name="connsiteX4" fmla="*/ 0 w 749567"/>
                  <a:gd name="connsiteY4" fmla="*/ 501866 h 730468"/>
                  <a:gd name="connsiteX0" fmla="*/ 0 w 749567"/>
                  <a:gd name="connsiteY0" fmla="*/ 502035 h 730637"/>
                  <a:gd name="connsiteX1" fmla="*/ 407540 w 749567"/>
                  <a:gd name="connsiteY1" fmla="*/ 169 h 730637"/>
                  <a:gd name="connsiteX2" fmla="*/ 749567 w 749567"/>
                  <a:gd name="connsiteY2" fmla="*/ 448411 h 730637"/>
                  <a:gd name="connsiteX3" fmla="*/ 399411 w 749567"/>
                  <a:gd name="connsiteY3" fmla="*/ 729320 h 730637"/>
                  <a:gd name="connsiteX4" fmla="*/ 0 w 749567"/>
                  <a:gd name="connsiteY4" fmla="*/ 502035 h 730637"/>
                  <a:gd name="connsiteX0" fmla="*/ 0 w 773952"/>
                  <a:gd name="connsiteY0" fmla="*/ 468403 h 729224"/>
                  <a:gd name="connsiteX1" fmla="*/ 431925 w 773952"/>
                  <a:gd name="connsiteY1" fmla="*/ 25 h 729224"/>
                  <a:gd name="connsiteX2" fmla="*/ 773952 w 773952"/>
                  <a:gd name="connsiteY2" fmla="*/ 448267 h 729224"/>
                  <a:gd name="connsiteX3" fmla="*/ 423796 w 773952"/>
                  <a:gd name="connsiteY3" fmla="*/ 729176 h 729224"/>
                  <a:gd name="connsiteX4" fmla="*/ 0 w 773952"/>
                  <a:gd name="connsiteY4" fmla="*/ 468403 h 729224"/>
                  <a:gd name="connsiteX0" fmla="*/ 0 w 773952"/>
                  <a:gd name="connsiteY0" fmla="*/ 468403 h 729224"/>
                  <a:gd name="connsiteX1" fmla="*/ 431925 w 773952"/>
                  <a:gd name="connsiteY1" fmla="*/ 25 h 729224"/>
                  <a:gd name="connsiteX2" fmla="*/ 773952 w 773952"/>
                  <a:gd name="connsiteY2" fmla="*/ 448267 h 729224"/>
                  <a:gd name="connsiteX3" fmla="*/ 423796 w 773952"/>
                  <a:gd name="connsiteY3" fmla="*/ 729176 h 729224"/>
                  <a:gd name="connsiteX4" fmla="*/ 0 w 773952"/>
                  <a:gd name="connsiteY4" fmla="*/ 468403 h 729224"/>
                  <a:gd name="connsiteX0" fmla="*/ 0 w 776563"/>
                  <a:gd name="connsiteY0" fmla="*/ 468547 h 729368"/>
                  <a:gd name="connsiteX1" fmla="*/ 431925 w 776563"/>
                  <a:gd name="connsiteY1" fmla="*/ 169 h 729368"/>
                  <a:gd name="connsiteX2" fmla="*/ 773952 w 776563"/>
                  <a:gd name="connsiteY2" fmla="*/ 448411 h 729368"/>
                  <a:gd name="connsiteX3" fmla="*/ 423796 w 776563"/>
                  <a:gd name="connsiteY3" fmla="*/ 729320 h 729368"/>
                  <a:gd name="connsiteX4" fmla="*/ 0 w 776563"/>
                  <a:gd name="connsiteY4" fmla="*/ 468547 h 729368"/>
                  <a:gd name="connsiteX0" fmla="*/ 9773 w 786336"/>
                  <a:gd name="connsiteY0" fmla="*/ 468547 h 729368"/>
                  <a:gd name="connsiteX1" fmla="*/ 441698 w 786336"/>
                  <a:gd name="connsiteY1" fmla="*/ 169 h 729368"/>
                  <a:gd name="connsiteX2" fmla="*/ 783725 w 786336"/>
                  <a:gd name="connsiteY2" fmla="*/ 448411 h 729368"/>
                  <a:gd name="connsiteX3" fmla="*/ 433569 w 786336"/>
                  <a:gd name="connsiteY3" fmla="*/ 729320 h 729368"/>
                  <a:gd name="connsiteX4" fmla="*/ 9773 w 786336"/>
                  <a:gd name="connsiteY4" fmla="*/ 468547 h 729368"/>
                  <a:gd name="connsiteX0" fmla="*/ 9773 w 786336"/>
                  <a:gd name="connsiteY0" fmla="*/ 440656 h 701477"/>
                  <a:gd name="connsiteX1" fmla="*/ 441698 w 786336"/>
                  <a:gd name="connsiteY1" fmla="*/ 184 h 701477"/>
                  <a:gd name="connsiteX2" fmla="*/ 783725 w 786336"/>
                  <a:gd name="connsiteY2" fmla="*/ 420520 h 701477"/>
                  <a:gd name="connsiteX3" fmla="*/ 433569 w 786336"/>
                  <a:gd name="connsiteY3" fmla="*/ 701429 h 701477"/>
                  <a:gd name="connsiteX4" fmla="*/ 9773 w 786336"/>
                  <a:gd name="connsiteY4" fmla="*/ 440656 h 701477"/>
                  <a:gd name="connsiteX0" fmla="*/ 20353 w 794305"/>
                  <a:gd name="connsiteY0" fmla="*/ 456870 h 717691"/>
                  <a:gd name="connsiteX1" fmla="*/ 104848 w 794305"/>
                  <a:gd name="connsiteY1" fmla="*/ 121458 h 717691"/>
                  <a:gd name="connsiteX2" fmla="*/ 452278 w 794305"/>
                  <a:gd name="connsiteY2" fmla="*/ 16398 h 717691"/>
                  <a:gd name="connsiteX3" fmla="*/ 794305 w 794305"/>
                  <a:gd name="connsiteY3" fmla="*/ 436734 h 717691"/>
                  <a:gd name="connsiteX4" fmla="*/ 444149 w 794305"/>
                  <a:gd name="connsiteY4" fmla="*/ 717643 h 717691"/>
                  <a:gd name="connsiteX5" fmla="*/ 20353 w 794305"/>
                  <a:gd name="connsiteY5" fmla="*/ 456870 h 717691"/>
                  <a:gd name="connsiteX0" fmla="*/ 20353 w 808720"/>
                  <a:gd name="connsiteY0" fmla="*/ 440472 h 701293"/>
                  <a:gd name="connsiteX1" fmla="*/ 104848 w 808720"/>
                  <a:gd name="connsiteY1" fmla="*/ 105060 h 701293"/>
                  <a:gd name="connsiteX2" fmla="*/ 452278 w 808720"/>
                  <a:gd name="connsiteY2" fmla="*/ 0 h 701293"/>
                  <a:gd name="connsiteX3" fmla="*/ 738248 w 808720"/>
                  <a:gd name="connsiteY3" fmla="*/ 105061 h 701293"/>
                  <a:gd name="connsiteX4" fmla="*/ 794305 w 808720"/>
                  <a:gd name="connsiteY4" fmla="*/ 420336 h 701293"/>
                  <a:gd name="connsiteX5" fmla="*/ 444149 w 808720"/>
                  <a:gd name="connsiteY5" fmla="*/ 701245 h 701293"/>
                  <a:gd name="connsiteX6" fmla="*/ 20353 w 808720"/>
                  <a:gd name="connsiteY6" fmla="*/ 440472 h 701293"/>
                  <a:gd name="connsiteX0" fmla="*/ 20353 w 808720"/>
                  <a:gd name="connsiteY0" fmla="*/ 440472 h 714063"/>
                  <a:gd name="connsiteX1" fmla="*/ 104848 w 808720"/>
                  <a:gd name="connsiteY1" fmla="*/ 105060 h 714063"/>
                  <a:gd name="connsiteX2" fmla="*/ 452278 w 808720"/>
                  <a:gd name="connsiteY2" fmla="*/ 0 h 714063"/>
                  <a:gd name="connsiteX3" fmla="*/ 738248 w 808720"/>
                  <a:gd name="connsiteY3" fmla="*/ 105061 h 714063"/>
                  <a:gd name="connsiteX4" fmla="*/ 794305 w 808720"/>
                  <a:gd name="connsiteY4" fmla="*/ 420336 h 714063"/>
                  <a:gd name="connsiteX5" fmla="*/ 444149 w 808720"/>
                  <a:gd name="connsiteY5" fmla="*/ 701245 h 714063"/>
                  <a:gd name="connsiteX6" fmla="*/ 154527 w 808720"/>
                  <a:gd name="connsiteY6" fmla="*/ 643613 h 714063"/>
                  <a:gd name="connsiteX7" fmla="*/ 20353 w 808720"/>
                  <a:gd name="connsiteY7" fmla="*/ 440472 h 714063"/>
                  <a:gd name="connsiteX0" fmla="*/ 20353 w 801423"/>
                  <a:gd name="connsiteY0" fmla="*/ 440472 h 702003"/>
                  <a:gd name="connsiteX1" fmla="*/ 104848 w 801423"/>
                  <a:gd name="connsiteY1" fmla="*/ 105060 h 702003"/>
                  <a:gd name="connsiteX2" fmla="*/ 452278 w 801423"/>
                  <a:gd name="connsiteY2" fmla="*/ 0 h 702003"/>
                  <a:gd name="connsiteX3" fmla="*/ 738248 w 801423"/>
                  <a:gd name="connsiteY3" fmla="*/ 105061 h 702003"/>
                  <a:gd name="connsiteX4" fmla="*/ 794305 w 801423"/>
                  <a:gd name="connsiteY4" fmla="*/ 420336 h 702003"/>
                  <a:gd name="connsiteX5" fmla="*/ 669940 w 801423"/>
                  <a:gd name="connsiteY5" fmla="*/ 614022 h 702003"/>
                  <a:gd name="connsiteX6" fmla="*/ 444149 w 801423"/>
                  <a:gd name="connsiteY6" fmla="*/ 701245 h 702003"/>
                  <a:gd name="connsiteX7" fmla="*/ 154527 w 801423"/>
                  <a:gd name="connsiteY7" fmla="*/ 643613 h 702003"/>
                  <a:gd name="connsiteX8" fmla="*/ 20353 w 801423"/>
                  <a:gd name="connsiteY8" fmla="*/ 440472 h 702003"/>
                  <a:gd name="connsiteX0" fmla="*/ 15114 w 796184"/>
                  <a:gd name="connsiteY0" fmla="*/ 440472 h 702003"/>
                  <a:gd name="connsiteX1" fmla="*/ 99609 w 796184"/>
                  <a:gd name="connsiteY1" fmla="*/ 105060 h 702003"/>
                  <a:gd name="connsiteX2" fmla="*/ 447039 w 796184"/>
                  <a:gd name="connsiteY2" fmla="*/ 0 h 702003"/>
                  <a:gd name="connsiteX3" fmla="*/ 733009 w 796184"/>
                  <a:gd name="connsiteY3" fmla="*/ 105061 h 702003"/>
                  <a:gd name="connsiteX4" fmla="*/ 789066 w 796184"/>
                  <a:gd name="connsiteY4" fmla="*/ 420336 h 702003"/>
                  <a:gd name="connsiteX5" fmla="*/ 664701 w 796184"/>
                  <a:gd name="connsiteY5" fmla="*/ 614022 h 702003"/>
                  <a:gd name="connsiteX6" fmla="*/ 438910 w 796184"/>
                  <a:gd name="connsiteY6" fmla="*/ 701245 h 702003"/>
                  <a:gd name="connsiteX7" fmla="*/ 149288 w 796184"/>
                  <a:gd name="connsiteY7" fmla="*/ 643613 h 702003"/>
                  <a:gd name="connsiteX8" fmla="*/ 15114 w 796184"/>
                  <a:gd name="connsiteY8" fmla="*/ 440472 h 702003"/>
                  <a:gd name="connsiteX0" fmla="*/ 15114 w 796184"/>
                  <a:gd name="connsiteY0" fmla="*/ 440472 h 702003"/>
                  <a:gd name="connsiteX1" fmla="*/ 99609 w 796184"/>
                  <a:gd name="connsiteY1" fmla="*/ 105060 h 702003"/>
                  <a:gd name="connsiteX2" fmla="*/ 447039 w 796184"/>
                  <a:gd name="connsiteY2" fmla="*/ 0 h 702003"/>
                  <a:gd name="connsiteX3" fmla="*/ 733009 w 796184"/>
                  <a:gd name="connsiteY3" fmla="*/ 105061 h 702003"/>
                  <a:gd name="connsiteX4" fmla="*/ 789066 w 796184"/>
                  <a:gd name="connsiteY4" fmla="*/ 420336 h 702003"/>
                  <a:gd name="connsiteX5" fmla="*/ 664701 w 796184"/>
                  <a:gd name="connsiteY5" fmla="*/ 614022 h 702003"/>
                  <a:gd name="connsiteX6" fmla="*/ 438910 w 796184"/>
                  <a:gd name="connsiteY6" fmla="*/ 701245 h 702003"/>
                  <a:gd name="connsiteX7" fmla="*/ 149288 w 796184"/>
                  <a:gd name="connsiteY7" fmla="*/ 643613 h 702003"/>
                  <a:gd name="connsiteX8" fmla="*/ 15114 w 796184"/>
                  <a:gd name="connsiteY8" fmla="*/ 440472 h 702003"/>
                  <a:gd name="connsiteX0" fmla="*/ 5152 w 786222"/>
                  <a:gd name="connsiteY0" fmla="*/ 440472 h 702003"/>
                  <a:gd name="connsiteX1" fmla="*/ 89647 w 786222"/>
                  <a:gd name="connsiteY1" fmla="*/ 105060 h 702003"/>
                  <a:gd name="connsiteX2" fmla="*/ 437077 w 786222"/>
                  <a:gd name="connsiteY2" fmla="*/ 0 h 702003"/>
                  <a:gd name="connsiteX3" fmla="*/ 723047 w 786222"/>
                  <a:gd name="connsiteY3" fmla="*/ 105061 h 702003"/>
                  <a:gd name="connsiteX4" fmla="*/ 779104 w 786222"/>
                  <a:gd name="connsiteY4" fmla="*/ 420336 h 702003"/>
                  <a:gd name="connsiteX5" fmla="*/ 654739 w 786222"/>
                  <a:gd name="connsiteY5" fmla="*/ 614022 h 702003"/>
                  <a:gd name="connsiteX6" fmla="*/ 428948 w 786222"/>
                  <a:gd name="connsiteY6" fmla="*/ 701245 h 702003"/>
                  <a:gd name="connsiteX7" fmla="*/ 139326 w 786222"/>
                  <a:gd name="connsiteY7" fmla="*/ 643613 h 702003"/>
                  <a:gd name="connsiteX8" fmla="*/ 5152 w 786222"/>
                  <a:gd name="connsiteY8" fmla="*/ 440472 h 702003"/>
                  <a:gd name="connsiteX0" fmla="*/ 5152 w 786222"/>
                  <a:gd name="connsiteY0" fmla="*/ 517408 h 778939"/>
                  <a:gd name="connsiteX1" fmla="*/ 89647 w 786222"/>
                  <a:gd name="connsiteY1" fmla="*/ 181996 h 778939"/>
                  <a:gd name="connsiteX2" fmla="*/ 412238 w 786222"/>
                  <a:gd name="connsiteY2" fmla="*/ 0 h 778939"/>
                  <a:gd name="connsiteX3" fmla="*/ 723047 w 786222"/>
                  <a:gd name="connsiteY3" fmla="*/ 181997 h 778939"/>
                  <a:gd name="connsiteX4" fmla="*/ 779104 w 786222"/>
                  <a:gd name="connsiteY4" fmla="*/ 497272 h 778939"/>
                  <a:gd name="connsiteX5" fmla="*/ 654739 w 786222"/>
                  <a:gd name="connsiteY5" fmla="*/ 690958 h 778939"/>
                  <a:gd name="connsiteX6" fmla="*/ 428948 w 786222"/>
                  <a:gd name="connsiteY6" fmla="*/ 778181 h 778939"/>
                  <a:gd name="connsiteX7" fmla="*/ 139326 w 786222"/>
                  <a:gd name="connsiteY7" fmla="*/ 720549 h 778939"/>
                  <a:gd name="connsiteX8" fmla="*/ 5152 w 786222"/>
                  <a:gd name="connsiteY8" fmla="*/ 517408 h 778939"/>
                  <a:gd name="connsiteX0" fmla="*/ 5152 w 786222"/>
                  <a:gd name="connsiteY0" fmla="*/ 517408 h 778939"/>
                  <a:gd name="connsiteX1" fmla="*/ 89647 w 786222"/>
                  <a:gd name="connsiteY1" fmla="*/ 181996 h 778939"/>
                  <a:gd name="connsiteX2" fmla="*/ 412238 w 786222"/>
                  <a:gd name="connsiteY2" fmla="*/ 0 h 778939"/>
                  <a:gd name="connsiteX3" fmla="*/ 723047 w 786222"/>
                  <a:gd name="connsiteY3" fmla="*/ 181997 h 778939"/>
                  <a:gd name="connsiteX4" fmla="*/ 779104 w 786222"/>
                  <a:gd name="connsiteY4" fmla="*/ 497272 h 778939"/>
                  <a:gd name="connsiteX5" fmla="*/ 654739 w 786222"/>
                  <a:gd name="connsiteY5" fmla="*/ 690958 h 778939"/>
                  <a:gd name="connsiteX6" fmla="*/ 428948 w 786222"/>
                  <a:gd name="connsiteY6" fmla="*/ 778181 h 778939"/>
                  <a:gd name="connsiteX7" fmla="*/ 139326 w 786222"/>
                  <a:gd name="connsiteY7" fmla="*/ 720549 h 778939"/>
                  <a:gd name="connsiteX8" fmla="*/ 5152 w 786222"/>
                  <a:gd name="connsiteY8" fmla="*/ 517408 h 778939"/>
                  <a:gd name="connsiteX0" fmla="*/ 5152 w 786222"/>
                  <a:gd name="connsiteY0" fmla="*/ 517408 h 778939"/>
                  <a:gd name="connsiteX1" fmla="*/ 89647 w 786222"/>
                  <a:gd name="connsiteY1" fmla="*/ 181996 h 778939"/>
                  <a:gd name="connsiteX2" fmla="*/ 412238 w 786222"/>
                  <a:gd name="connsiteY2" fmla="*/ 0 h 778939"/>
                  <a:gd name="connsiteX3" fmla="*/ 723047 w 786222"/>
                  <a:gd name="connsiteY3" fmla="*/ 181997 h 778939"/>
                  <a:gd name="connsiteX4" fmla="*/ 779104 w 786222"/>
                  <a:gd name="connsiteY4" fmla="*/ 497272 h 778939"/>
                  <a:gd name="connsiteX5" fmla="*/ 654739 w 786222"/>
                  <a:gd name="connsiteY5" fmla="*/ 690958 h 778939"/>
                  <a:gd name="connsiteX6" fmla="*/ 428948 w 786222"/>
                  <a:gd name="connsiteY6" fmla="*/ 778181 h 778939"/>
                  <a:gd name="connsiteX7" fmla="*/ 139326 w 786222"/>
                  <a:gd name="connsiteY7" fmla="*/ 720549 h 778939"/>
                  <a:gd name="connsiteX8" fmla="*/ 5152 w 786222"/>
                  <a:gd name="connsiteY8" fmla="*/ 517408 h 778939"/>
                  <a:gd name="connsiteX0" fmla="*/ 5152 w 786222"/>
                  <a:gd name="connsiteY0" fmla="*/ 517408 h 778939"/>
                  <a:gd name="connsiteX1" fmla="*/ 89647 w 786222"/>
                  <a:gd name="connsiteY1" fmla="*/ 181996 h 778939"/>
                  <a:gd name="connsiteX2" fmla="*/ 412238 w 786222"/>
                  <a:gd name="connsiteY2" fmla="*/ 0 h 778939"/>
                  <a:gd name="connsiteX3" fmla="*/ 723047 w 786222"/>
                  <a:gd name="connsiteY3" fmla="*/ 181997 h 778939"/>
                  <a:gd name="connsiteX4" fmla="*/ 779104 w 786222"/>
                  <a:gd name="connsiteY4" fmla="*/ 497272 h 778939"/>
                  <a:gd name="connsiteX5" fmla="*/ 654739 w 786222"/>
                  <a:gd name="connsiteY5" fmla="*/ 690958 h 778939"/>
                  <a:gd name="connsiteX6" fmla="*/ 428948 w 786222"/>
                  <a:gd name="connsiteY6" fmla="*/ 778181 h 778939"/>
                  <a:gd name="connsiteX7" fmla="*/ 139326 w 786222"/>
                  <a:gd name="connsiteY7" fmla="*/ 720549 h 778939"/>
                  <a:gd name="connsiteX8" fmla="*/ 5152 w 786222"/>
                  <a:gd name="connsiteY8" fmla="*/ 517408 h 778939"/>
                  <a:gd name="connsiteX0" fmla="*/ 5152 w 790480"/>
                  <a:gd name="connsiteY0" fmla="*/ 517408 h 778939"/>
                  <a:gd name="connsiteX1" fmla="*/ 89647 w 790480"/>
                  <a:gd name="connsiteY1" fmla="*/ 181996 h 778939"/>
                  <a:gd name="connsiteX2" fmla="*/ 412238 w 790480"/>
                  <a:gd name="connsiteY2" fmla="*/ 0 h 778939"/>
                  <a:gd name="connsiteX3" fmla="*/ 741676 w 790480"/>
                  <a:gd name="connsiteY3" fmla="*/ 181997 h 778939"/>
                  <a:gd name="connsiteX4" fmla="*/ 779104 w 790480"/>
                  <a:gd name="connsiteY4" fmla="*/ 497272 h 778939"/>
                  <a:gd name="connsiteX5" fmla="*/ 654739 w 790480"/>
                  <a:gd name="connsiteY5" fmla="*/ 690958 h 778939"/>
                  <a:gd name="connsiteX6" fmla="*/ 428948 w 790480"/>
                  <a:gd name="connsiteY6" fmla="*/ 778181 h 778939"/>
                  <a:gd name="connsiteX7" fmla="*/ 139326 w 790480"/>
                  <a:gd name="connsiteY7" fmla="*/ 720549 h 778939"/>
                  <a:gd name="connsiteX8" fmla="*/ 5152 w 790480"/>
                  <a:gd name="connsiteY8" fmla="*/ 517408 h 778939"/>
                  <a:gd name="connsiteX0" fmla="*/ 5152 w 790480"/>
                  <a:gd name="connsiteY0" fmla="*/ 517408 h 778939"/>
                  <a:gd name="connsiteX1" fmla="*/ 89647 w 790480"/>
                  <a:gd name="connsiteY1" fmla="*/ 181996 h 778939"/>
                  <a:gd name="connsiteX2" fmla="*/ 412238 w 790480"/>
                  <a:gd name="connsiteY2" fmla="*/ 0 h 778939"/>
                  <a:gd name="connsiteX3" fmla="*/ 741676 w 790480"/>
                  <a:gd name="connsiteY3" fmla="*/ 181997 h 778939"/>
                  <a:gd name="connsiteX4" fmla="*/ 779104 w 790480"/>
                  <a:gd name="connsiteY4" fmla="*/ 497272 h 778939"/>
                  <a:gd name="connsiteX5" fmla="*/ 654739 w 790480"/>
                  <a:gd name="connsiteY5" fmla="*/ 690958 h 778939"/>
                  <a:gd name="connsiteX6" fmla="*/ 428948 w 790480"/>
                  <a:gd name="connsiteY6" fmla="*/ 778181 h 778939"/>
                  <a:gd name="connsiteX7" fmla="*/ 139326 w 790480"/>
                  <a:gd name="connsiteY7" fmla="*/ 720549 h 778939"/>
                  <a:gd name="connsiteX8" fmla="*/ 5152 w 790480"/>
                  <a:gd name="connsiteY8" fmla="*/ 517408 h 778939"/>
                  <a:gd name="connsiteX0" fmla="*/ 6492 w 791820"/>
                  <a:gd name="connsiteY0" fmla="*/ 517517 h 779048"/>
                  <a:gd name="connsiteX1" fmla="*/ 79236 w 791820"/>
                  <a:gd name="connsiteY1" fmla="*/ 161973 h 779048"/>
                  <a:gd name="connsiteX2" fmla="*/ 413578 w 791820"/>
                  <a:gd name="connsiteY2" fmla="*/ 109 h 779048"/>
                  <a:gd name="connsiteX3" fmla="*/ 743016 w 791820"/>
                  <a:gd name="connsiteY3" fmla="*/ 182106 h 779048"/>
                  <a:gd name="connsiteX4" fmla="*/ 780444 w 791820"/>
                  <a:gd name="connsiteY4" fmla="*/ 497381 h 779048"/>
                  <a:gd name="connsiteX5" fmla="*/ 656079 w 791820"/>
                  <a:gd name="connsiteY5" fmla="*/ 691067 h 779048"/>
                  <a:gd name="connsiteX6" fmla="*/ 430288 w 791820"/>
                  <a:gd name="connsiteY6" fmla="*/ 778290 h 779048"/>
                  <a:gd name="connsiteX7" fmla="*/ 140666 w 791820"/>
                  <a:gd name="connsiteY7" fmla="*/ 720658 h 779048"/>
                  <a:gd name="connsiteX8" fmla="*/ 6492 w 791820"/>
                  <a:gd name="connsiteY8" fmla="*/ 517517 h 779048"/>
                  <a:gd name="connsiteX0" fmla="*/ 6492 w 791820"/>
                  <a:gd name="connsiteY0" fmla="*/ 517517 h 779048"/>
                  <a:gd name="connsiteX1" fmla="*/ 79236 w 791820"/>
                  <a:gd name="connsiteY1" fmla="*/ 161973 h 779048"/>
                  <a:gd name="connsiteX2" fmla="*/ 413578 w 791820"/>
                  <a:gd name="connsiteY2" fmla="*/ 109 h 779048"/>
                  <a:gd name="connsiteX3" fmla="*/ 743016 w 791820"/>
                  <a:gd name="connsiteY3" fmla="*/ 182106 h 779048"/>
                  <a:gd name="connsiteX4" fmla="*/ 780444 w 791820"/>
                  <a:gd name="connsiteY4" fmla="*/ 497381 h 779048"/>
                  <a:gd name="connsiteX5" fmla="*/ 656079 w 791820"/>
                  <a:gd name="connsiteY5" fmla="*/ 691067 h 779048"/>
                  <a:gd name="connsiteX6" fmla="*/ 430288 w 791820"/>
                  <a:gd name="connsiteY6" fmla="*/ 778290 h 779048"/>
                  <a:gd name="connsiteX7" fmla="*/ 140666 w 791820"/>
                  <a:gd name="connsiteY7" fmla="*/ 720658 h 779048"/>
                  <a:gd name="connsiteX8" fmla="*/ 6492 w 791820"/>
                  <a:gd name="connsiteY8" fmla="*/ 517517 h 779048"/>
                  <a:gd name="connsiteX0" fmla="*/ 5512 w 790840"/>
                  <a:gd name="connsiteY0" fmla="*/ 517517 h 779048"/>
                  <a:gd name="connsiteX1" fmla="*/ 78256 w 790840"/>
                  <a:gd name="connsiteY1" fmla="*/ 161973 h 779048"/>
                  <a:gd name="connsiteX2" fmla="*/ 412598 w 790840"/>
                  <a:gd name="connsiteY2" fmla="*/ 109 h 779048"/>
                  <a:gd name="connsiteX3" fmla="*/ 742036 w 790840"/>
                  <a:gd name="connsiteY3" fmla="*/ 182106 h 779048"/>
                  <a:gd name="connsiteX4" fmla="*/ 779464 w 790840"/>
                  <a:gd name="connsiteY4" fmla="*/ 497381 h 779048"/>
                  <a:gd name="connsiteX5" fmla="*/ 655099 w 790840"/>
                  <a:gd name="connsiteY5" fmla="*/ 691067 h 779048"/>
                  <a:gd name="connsiteX6" fmla="*/ 429308 w 790840"/>
                  <a:gd name="connsiteY6" fmla="*/ 778290 h 779048"/>
                  <a:gd name="connsiteX7" fmla="*/ 139686 w 790840"/>
                  <a:gd name="connsiteY7" fmla="*/ 720658 h 779048"/>
                  <a:gd name="connsiteX8" fmla="*/ 5512 w 790840"/>
                  <a:gd name="connsiteY8" fmla="*/ 517517 h 779048"/>
                  <a:gd name="connsiteX0" fmla="*/ 9502 w 794830"/>
                  <a:gd name="connsiteY0" fmla="*/ 517517 h 779048"/>
                  <a:gd name="connsiteX1" fmla="*/ 82246 w 794830"/>
                  <a:gd name="connsiteY1" fmla="*/ 161973 h 779048"/>
                  <a:gd name="connsiteX2" fmla="*/ 416588 w 794830"/>
                  <a:gd name="connsiteY2" fmla="*/ 109 h 779048"/>
                  <a:gd name="connsiteX3" fmla="*/ 746026 w 794830"/>
                  <a:gd name="connsiteY3" fmla="*/ 182106 h 779048"/>
                  <a:gd name="connsiteX4" fmla="*/ 783454 w 794830"/>
                  <a:gd name="connsiteY4" fmla="*/ 497381 h 779048"/>
                  <a:gd name="connsiteX5" fmla="*/ 659089 w 794830"/>
                  <a:gd name="connsiteY5" fmla="*/ 691067 h 779048"/>
                  <a:gd name="connsiteX6" fmla="*/ 433298 w 794830"/>
                  <a:gd name="connsiteY6" fmla="*/ 778290 h 779048"/>
                  <a:gd name="connsiteX7" fmla="*/ 143676 w 794830"/>
                  <a:gd name="connsiteY7" fmla="*/ 720658 h 779048"/>
                  <a:gd name="connsiteX8" fmla="*/ 9502 w 794830"/>
                  <a:gd name="connsiteY8" fmla="*/ 517517 h 779048"/>
                  <a:gd name="connsiteX0" fmla="*/ 9502 w 794830"/>
                  <a:gd name="connsiteY0" fmla="*/ 517517 h 778905"/>
                  <a:gd name="connsiteX1" fmla="*/ 82246 w 794830"/>
                  <a:gd name="connsiteY1" fmla="*/ 161973 h 778905"/>
                  <a:gd name="connsiteX2" fmla="*/ 416588 w 794830"/>
                  <a:gd name="connsiteY2" fmla="*/ 109 h 778905"/>
                  <a:gd name="connsiteX3" fmla="*/ 746026 w 794830"/>
                  <a:gd name="connsiteY3" fmla="*/ 182106 h 778905"/>
                  <a:gd name="connsiteX4" fmla="*/ 783454 w 794830"/>
                  <a:gd name="connsiteY4" fmla="*/ 497381 h 778905"/>
                  <a:gd name="connsiteX5" fmla="*/ 659089 w 794830"/>
                  <a:gd name="connsiteY5" fmla="*/ 691067 h 778905"/>
                  <a:gd name="connsiteX6" fmla="*/ 433298 w 794830"/>
                  <a:gd name="connsiteY6" fmla="*/ 778290 h 778905"/>
                  <a:gd name="connsiteX7" fmla="*/ 151671 w 794830"/>
                  <a:gd name="connsiteY7" fmla="*/ 714751 h 778905"/>
                  <a:gd name="connsiteX8" fmla="*/ 9502 w 794830"/>
                  <a:gd name="connsiteY8" fmla="*/ 517517 h 778905"/>
                  <a:gd name="connsiteX0" fmla="*/ 10694 w 788027"/>
                  <a:gd name="connsiteY0" fmla="*/ 517517 h 778905"/>
                  <a:gd name="connsiteX1" fmla="*/ 75443 w 788027"/>
                  <a:gd name="connsiteY1" fmla="*/ 161973 h 778905"/>
                  <a:gd name="connsiteX2" fmla="*/ 409785 w 788027"/>
                  <a:gd name="connsiteY2" fmla="*/ 109 h 778905"/>
                  <a:gd name="connsiteX3" fmla="*/ 739223 w 788027"/>
                  <a:gd name="connsiteY3" fmla="*/ 182106 h 778905"/>
                  <a:gd name="connsiteX4" fmla="*/ 776651 w 788027"/>
                  <a:gd name="connsiteY4" fmla="*/ 497381 h 778905"/>
                  <a:gd name="connsiteX5" fmla="*/ 652286 w 788027"/>
                  <a:gd name="connsiteY5" fmla="*/ 691067 h 778905"/>
                  <a:gd name="connsiteX6" fmla="*/ 426495 w 788027"/>
                  <a:gd name="connsiteY6" fmla="*/ 778290 h 778905"/>
                  <a:gd name="connsiteX7" fmla="*/ 144868 w 788027"/>
                  <a:gd name="connsiteY7" fmla="*/ 714751 h 778905"/>
                  <a:gd name="connsiteX8" fmla="*/ 10694 w 788027"/>
                  <a:gd name="connsiteY8" fmla="*/ 517517 h 77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8027" h="778905">
                    <a:moveTo>
                      <a:pt x="10694" y="517517"/>
                    </a:moveTo>
                    <a:cubicBezTo>
                      <a:pt x="-17557" y="393513"/>
                      <a:pt x="12269" y="245451"/>
                      <a:pt x="75443" y="161973"/>
                    </a:cubicBezTo>
                    <a:cubicBezTo>
                      <a:pt x="125195" y="70807"/>
                      <a:pt x="299155" y="-3246"/>
                      <a:pt x="409785" y="109"/>
                    </a:cubicBezTo>
                    <a:cubicBezTo>
                      <a:pt x="520415" y="3464"/>
                      <a:pt x="682219" y="64704"/>
                      <a:pt x="739223" y="182106"/>
                    </a:cubicBezTo>
                    <a:cubicBezTo>
                      <a:pt x="796227" y="252162"/>
                      <a:pt x="795281" y="417486"/>
                      <a:pt x="776651" y="497381"/>
                    </a:cubicBezTo>
                    <a:cubicBezTo>
                      <a:pt x="758021" y="577276"/>
                      <a:pt x="710645" y="644249"/>
                      <a:pt x="652286" y="691067"/>
                    </a:cubicBezTo>
                    <a:cubicBezTo>
                      <a:pt x="593927" y="737885"/>
                      <a:pt x="512397" y="773358"/>
                      <a:pt x="426495" y="778290"/>
                    </a:cubicBezTo>
                    <a:cubicBezTo>
                      <a:pt x="340593" y="783222"/>
                      <a:pt x="214168" y="758213"/>
                      <a:pt x="144868" y="714751"/>
                    </a:cubicBezTo>
                    <a:cubicBezTo>
                      <a:pt x="75568" y="671289"/>
                      <a:pt x="38638" y="608262"/>
                      <a:pt x="10694" y="517517"/>
                    </a:cubicBezTo>
                    <a:close/>
                  </a:path>
                </a:pathLst>
              </a:custGeom>
              <a:noFill/>
              <a:ln w="1270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Dowolny kształt 20">
                <a:extLst>
                  <a:ext uri="{FF2B5EF4-FFF2-40B4-BE49-F238E27FC236}">
                    <a16:creationId xmlns:a16="http://schemas.microsoft.com/office/drawing/2014/main" id="{92459EDB-0BD2-4446-8B80-1556CF484FE3}"/>
                  </a:ext>
                </a:extLst>
              </p:cNvPr>
              <p:cNvSpPr/>
              <p:nvPr/>
            </p:nvSpPr>
            <p:spPr>
              <a:xfrm rot="16200000">
                <a:off x="3130647" y="654362"/>
                <a:ext cx="0" cy="5329854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825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Dowolny kształt 21">
                <a:extLst>
                  <a:ext uri="{FF2B5EF4-FFF2-40B4-BE49-F238E27FC236}">
                    <a16:creationId xmlns:a16="http://schemas.microsoft.com/office/drawing/2014/main" id="{530B0174-1DDB-32E9-3954-8CB312940359}"/>
                  </a:ext>
                </a:extLst>
              </p:cNvPr>
              <p:cNvSpPr/>
              <p:nvPr/>
            </p:nvSpPr>
            <p:spPr>
              <a:xfrm rot="2700000" flipH="1" flipV="1">
                <a:off x="3159638" y="606867"/>
                <a:ext cx="0" cy="5472465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825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Dowolny kształt 22">
                <a:extLst>
                  <a:ext uri="{FF2B5EF4-FFF2-40B4-BE49-F238E27FC236}">
                    <a16:creationId xmlns:a16="http://schemas.microsoft.com/office/drawing/2014/main" id="{2E3001BB-60C9-D363-B104-8950ECE792A2}"/>
                  </a:ext>
                </a:extLst>
              </p:cNvPr>
              <p:cNvSpPr/>
              <p:nvPr/>
            </p:nvSpPr>
            <p:spPr>
              <a:xfrm>
                <a:off x="3156504" y="620846"/>
                <a:ext cx="0" cy="5387364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825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Dowolny kształt 23">
                <a:extLst>
                  <a:ext uri="{FF2B5EF4-FFF2-40B4-BE49-F238E27FC236}">
                    <a16:creationId xmlns:a16="http://schemas.microsoft.com/office/drawing/2014/main" id="{B8925C0D-72F6-ACFA-C22F-83CEDAA79B5A}"/>
                  </a:ext>
                </a:extLst>
              </p:cNvPr>
              <p:cNvSpPr/>
              <p:nvPr/>
            </p:nvSpPr>
            <p:spPr>
              <a:xfrm rot="18900000" flipV="1">
                <a:off x="3172177" y="591699"/>
                <a:ext cx="0" cy="5582165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825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4118" name="Picture 3">
              <a:extLst>
                <a:ext uri="{FF2B5EF4-FFF2-40B4-BE49-F238E27FC236}">
                  <a16:creationId xmlns:a16="http://schemas.microsoft.com/office/drawing/2014/main" id="{71863291-13D1-069E-6128-9FC4BDDA9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5" b="96552" l="2956" r="98030">
                          <a14:foregroundMark x1="50246" y1="12808" x2="49261" y2="10837"/>
                          <a14:foregroundMark x1="81773" y1="50246" x2="98522" y2="49754"/>
                          <a14:foregroundMark x1="42365" y1="92611" x2="48276" y2="96552"/>
                          <a14:foregroundMark x1="18227" y1="52709" x2="2956" y2="51724"/>
                          <a14:foregroundMark x1="47291" y1="18227" x2="49261" y2="985"/>
                        </a14:backgroundRemoval>
                      </a14:imgEffect>
                    </a14:imgLayer>
                  </a14:imgProps>
                </a:ext>
              </a:extLst>
            </a:blip>
            <a:srcRect l="5905" r="5905"/>
            <a:stretch/>
          </p:blipFill>
          <p:spPr bwMode="auto">
            <a:xfrm rot="12542698">
              <a:off x="5881722" y="645137"/>
              <a:ext cx="1188000" cy="1346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9" name="Picture 22">
              <a:extLst>
                <a:ext uri="{FF2B5EF4-FFF2-40B4-BE49-F238E27FC236}">
                  <a16:creationId xmlns:a16="http://schemas.microsoft.com/office/drawing/2014/main" id="{AFE7EC3B-29EB-E9B6-7918-B66D55205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5109910">
              <a:off x="7044073" y="1932595"/>
              <a:ext cx="1026196" cy="985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0" name="Picture 4">
              <a:extLst>
                <a:ext uri="{FF2B5EF4-FFF2-40B4-BE49-F238E27FC236}">
                  <a16:creationId xmlns:a16="http://schemas.microsoft.com/office/drawing/2014/main" id="{590BFC7D-A6AD-4FCF-43A8-9F9DE4AC8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17548232">
              <a:off x="7050694" y="3442975"/>
              <a:ext cx="1080361" cy="1084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1" name="Picture 8">
              <a:extLst>
                <a:ext uri="{FF2B5EF4-FFF2-40B4-BE49-F238E27FC236}">
                  <a16:creationId xmlns:a16="http://schemas.microsoft.com/office/drawing/2014/main" id="{47FBF870-F517-DE85-B880-A05B0B0DE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/>
          </p:blipFill>
          <p:spPr bwMode="auto">
            <a:xfrm rot="20371997">
              <a:off x="6002722" y="4553618"/>
              <a:ext cx="988305" cy="960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2" name="Picture 13">
              <a:extLst>
                <a:ext uri="{FF2B5EF4-FFF2-40B4-BE49-F238E27FC236}">
                  <a16:creationId xmlns:a16="http://schemas.microsoft.com/office/drawing/2014/main" id="{293FE558-028E-BEBD-5D04-CF63A1828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/>
          </p:blipFill>
          <p:spPr bwMode="auto">
            <a:xfrm rot="1515943">
              <a:off x="4428019" y="4472608"/>
              <a:ext cx="1052399" cy="101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3" name="Picture 2">
              <a:extLst>
                <a:ext uri="{FF2B5EF4-FFF2-40B4-BE49-F238E27FC236}">
                  <a16:creationId xmlns:a16="http://schemas.microsoft.com/office/drawing/2014/main" id="{A8E03915-2BAD-D136-A47D-96EFB70F4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145" b="91855" l="9692" r="90749">
                          <a14:foregroundMark x1="11013" y1="49774" x2="41850" y2="64253"/>
                          <a14:foregroundMark x1="21586" y1="37557" x2="80176" y2="50226"/>
                          <a14:foregroundMark x1="80176" y1="50226" x2="79295" y2="48416"/>
                          <a14:foregroundMark x1="27313" y1="38914" x2="32159" y2="61086"/>
                          <a14:foregroundMark x1="28634" y1="53394" x2="29075" y2="78281"/>
                          <a14:foregroundMark x1="22907" y1="63348" x2="53744" y2="77828"/>
                          <a14:foregroundMark x1="30396" y1="43439" x2="53744" y2="32579"/>
                          <a14:foregroundMark x1="48018" y1="26244" x2="77093" y2="38914"/>
                          <a14:foregroundMark x1="55507" y1="33032" x2="69604" y2="36199"/>
                          <a14:foregroundMark x1="66079" y1="23982" x2="77093" y2="34842"/>
                          <a14:foregroundMark x1="68282" y1="33937" x2="61674" y2="23529"/>
                          <a14:foregroundMark x1="67401" y1="13122" x2="11454" y2="38009"/>
                          <a14:foregroundMark x1="11454" y1="38009" x2="11013" y2="43891"/>
                          <a14:foregroundMark x1="17621" y1="32579" x2="15859" y2="31674"/>
                          <a14:foregroundMark x1="11894" y1="37557" x2="12775" y2="36652"/>
                          <a14:foregroundMark x1="14097" y1="33484" x2="15419" y2="31222"/>
                          <a14:foregroundMark x1="15859" y1="30317" x2="15859" y2="30317"/>
                          <a14:foregroundMark x1="16300" y1="28959" x2="17181" y2="27602"/>
                          <a14:foregroundMark x1="12335" y1="32127" x2="10573" y2="35294"/>
                          <a14:foregroundMark x1="10573" y1="35294" x2="11454" y2="34389"/>
                          <a14:foregroundMark x1="13216" y1="31222" x2="14537" y2="29412"/>
                          <a14:foregroundMark x1="15419" y1="28054" x2="17181" y2="25339"/>
                          <a14:foregroundMark x1="17621" y1="24887" x2="19383" y2="21719"/>
                          <a14:foregroundMark x1="22907" y1="20362" x2="22907" y2="20362"/>
                          <a14:foregroundMark x1="22907" y1="20362" x2="24670" y2="17195"/>
                          <a14:foregroundMark x1="27753" y1="14027" x2="27753" y2="14027"/>
                          <a14:foregroundMark x1="32159" y1="13122" x2="32599" y2="12670"/>
                          <a14:foregroundMark x1="32599" y1="12670" x2="33480" y2="12217"/>
                          <a14:foregroundMark x1="33921" y1="12217" x2="33921" y2="12217"/>
                          <a14:foregroundMark x1="36564" y1="10860" x2="38767" y2="10860"/>
                          <a14:foregroundMark x1="41850" y1="11312" x2="42731" y2="10860"/>
                          <a14:foregroundMark x1="38326" y1="8597" x2="40529" y2="9050"/>
                          <a14:foregroundMark x1="42731" y1="9955" x2="44053" y2="10407"/>
                          <a14:foregroundMark x1="47137" y1="9502" x2="48018" y2="9502"/>
                          <a14:foregroundMark x1="51101" y1="9502" x2="51101" y2="9502"/>
                          <a14:foregroundMark x1="53304" y1="9050" x2="53304" y2="9050"/>
                          <a14:foregroundMark x1="54626" y1="9502" x2="54626" y2="9502"/>
                          <a14:foregroundMark x1="55947" y1="9502" x2="55066" y2="9050"/>
                          <a14:foregroundMark x1="54185" y1="8145" x2="54185" y2="8145"/>
                          <a14:foregroundMark x1="49339" y1="8597" x2="49339" y2="8597"/>
                          <a14:foregroundMark x1="48018" y1="8597" x2="50661" y2="9050"/>
                          <a14:foregroundMark x1="71366" y1="14480" x2="71366" y2="14480"/>
                          <a14:foregroundMark x1="74449" y1="18100" x2="75330" y2="20814"/>
                          <a14:foregroundMark x1="76211" y1="21267" x2="77093" y2="22172"/>
                          <a14:foregroundMark x1="77974" y1="22624" x2="77974" y2="22624"/>
                          <a14:foregroundMark x1="81498" y1="23982" x2="80617" y2="23529"/>
                          <a14:foregroundMark x1="80617" y1="23077" x2="79295" y2="19910"/>
                          <a14:foregroundMark x1="76211" y1="18100" x2="76211" y2="18100"/>
                          <a14:foregroundMark x1="82379" y1="28959" x2="83260" y2="29864"/>
                          <a14:foregroundMark x1="85463" y1="32579" x2="85903" y2="34842"/>
                          <a14:foregroundMark x1="86784" y1="36652" x2="87225" y2="38914"/>
                          <a14:foregroundMark x1="87665" y1="40724" x2="87665" y2="40724"/>
                          <a14:foregroundMark x1="83700" y1="30317" x2="83700" y2="30317"/>
                          <a14:foregroundMark x1="85903" y1="29412" x2="88106" y2="33484"/>
                          <a14:foregroundMark x1="88546" y1="35294" x2="88987" y2="44344"/>
                          <a14:foregroundMark x1="89427" y1="46154" x2="89427" y2="46154"/>
                          <a14:foregroundMark x1="89427" y1="46154" x2="89868" y2="48869"/>
                          <a14:foregroundMark x1="88987" y1="49774" x2="88546" y2="53846"/>
                          <a14:foregroundMark x1="87665" y1="56109" x2="88987" y2="58371"/>
                          <a14:foregroundMark x1="89868" y1="54751" x2="89868" y2="54751"/>
                          <a14:foregroundMark x1="90749" y1="59276" x2="89427" y2="65158"/>
                          <a14:foregroundMark x1="88106" y1="68778" x2="87225" y2="69231"/>
                          <a14:foregroundMark x1="86784" y1="69231" x2="86784" y2="69231"/>
                          <a14:foregroundMark x1="86784" y1="69231" x2="83700" y2="72851"/>
                          <a14:foregroundMark x1="83260" y1="73303" x2="83260" y2="73303"/>
                          <a14:foregroundMark x1="81498" y1="76018" x2="81498" y2="76018"/>
                          <a14:foregroundMark x1="80176" y1="76923" x2="78855" y2="78281"/>
                          <a14:foregroundMark x1="78414" y1="78733" x2="77533" y2="79186"/>
                          <a14:foregroundMark x1="77093" y1="79638" x2="76211" y2="80543"/>
                          <a14:foregroundMark x1="71806" y1="84615" x2="71806" y2="84615"/>
                          <a14:foregroundMark x1="70925" y1="85520" x2="70925" y2="85520"/>
                          <a14:foregroundMark x1="69163" y1="85973" x2="67841" y2="86878"/>
                          <a14:foregroundMark x1="64317" y1="87783" x2="63877" y2="88235"/>
                          <a14:foregroundMark x1="63436" y1="88235" x2="62555" y2="88688"/>
                          <a14:foregroundMark x1="60352" y1="87783" x2="60352" y2="87783"/>
                          <a14:foregroundMark x1="56828" y1="87783" x2="56828" y2="87783"/>
                          <a14:foregroundMark x1="62555" y1="91403" x2="61233" y2="91855"/>
                          <a14:foregroundMark x1="56388" y1="90498" x2="56388" y2="90498"/>
                          <a14:foregroundMark x1="59912" y1="89140" x2="59471" y2="90045"/>
                          <a14:foregroundMark x1="53744" y1="89593" x2="53304" y2="90045"/>
                          <a14:foregroundMark x1="51982" y1="90950" x2="50661" y2="90498"/>
                          <a14:foregroundMark x1="46696" y1="88688" x2="46696" y2="88688"/>
                          <a14:foregroundMark x1="42291" y1="86425" x2="41850" y2="86878"/>
                          <a14:foregroundMark x1="40969" y1="87783" x2="40529" y2="88688"/>
                          <a14:foregroundMark x1="40088" y1="89140" x2="40088" y2="89140"/>
                          <a14:foregroundMark x1="38326" y1="88235" x2="38326" y2="88235"/>
                          <a14:foregroundMark x1="37004" y1="87783" x2="36123" y2="88235"/>
                          <a14:foregroundMark x1="34361" y1="88235" x2="33040" y2="87783"/>
                          <a14:foregroundMark x1="31718" y1="86878" x2="30396" y2="85520"/>
                          <a14:foregroundMark x1="29075" y1="84163" x2="29075" y2="84163"/>
                          <a14:foregroundMark x1="27313" y1="83710" x2="26432" y2="83258"/>
                          <a14:foregroundMark x1="25110" y1="82353" x2="24229" y2="81448"/>
                          <a14:foregroundMark x1="22467" y1="79186" x2="22467" y2="79186"/>
                          <a14:foregroundMark x1="21145" y1="77376" x2="19824" y2="76471"/>
                          <a14:foregroundMark x1="18062" y1="74661" x2="17621" y2="73756"/>
                          <a14:foregroundMark x1="17181" y1="72851" x2="16300" y2="71946"/>
                          <a14:foregroundMark x1="14978" y1="68778" x2="14537" y2="68326"/>
                          <a14:foregroundMark x1="14097" y1="66063" x2="13656" y2="63801"/>
                          <a14:foregroundMark x1="15419" y1="57919" x2="15419" y2="57919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 bwMode="auto">
            <a:xfrm rot="3885454">
              <a:off x="3277732" y="3384587"/>
              <a:ext cx="1128379" cy="1098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4" name="Picture 14">
              <a:extLst>
                <a:ext uri="{FF2B5EF4-FFF2-40B4-BE49-F238E27FC236}">
                  <a16:creationId xmlns:a16="http://schemas.microsoft.com/office/drawing/2014/main" id="{A45DABAB-DECF-E49E-6158-FA01F18F2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7525" l="9690" r="89535">
                          <a14:foregroundMark x1="55039" y1="12376" x2="55426" y2="9406"/>
                          <a14:foregroundMark x1="49225" y1="9406" x2="48837" y2="0"/>
                          <a14:foregroundMark x1="52713" y1="10891" x2="49225" y2="12871"/>
                          <a14:foregroundMark x1="51550" y1="52475" x2="52326" y2="94554"/>
                          <a14:foregroundMark x1="51163" y1="87624" x2="49612" y2="97525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 bwMode="auto">
            <a:xfrm rot="7453012">
              <a:off x="3269934" y="1917521"/>
              <a:ext cx="1179823" cy="923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5" name="Picture 5">
              <a:extLst>
                <a:ext uri="{FF2B5EF4-FFF2-40B4-BE49-F238E27FC236}">
                  <a16:creationId xmlns:a16="http://schemas.microsoft.com/office/drawing/2014/main" id="{21CED658-4D25-BD01-55ED-78B81D935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/>
          </p:blipFill>
          <p:spPr bwMode="auto">
            <a:xfrm rot="9646424">
              <a:off x="4429725" y="799063"/>
              <a:ext cx="1076067" cy="1038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0C803849-2154-DF81-D636-909BAB194D09}"/>
              </a:ext>
            </a:extLst>
          </p:cNvPr>
          <p:cNvGrpSpPr>
            <a:grpSpLocks/>
          </p:cNvGrpSpPr>
          <p:nvPr/>
        </p:nvGrpSpPr>
        <p:grpSpPr bwMode="auto">
          <a:xfrm rot="11269832">
            <a:off x="3442097" y="3101580"/>
            <a:ext cx="400050" cy="702469"/>
            <a:chOff x="797725" y="342593"/>
            <a:chExt cx="533312" cy="936294"/>
          </a:xfrm>
        </p:grpSpPr>
        <p:sp>
          <p:nvSpPr>
            <p:cNvPr id="26" name="Dowolny kształt 25">
              <a:extLst>
                <a:ext uri="{FF2B5EF4-FFF2-40B4-BE49-F238E27FC236}">
                  <a16:creationId xmlns:a16="http://schemas.microsoft.com/office/drawing/2014/main" id="{E1631B82-DBAF-941B-F503-4C183F6D864B}"/>
                </a:ext>
              </a:extLst>
            </p:cNvPr>
            <p:cNvSpPr/>
            <p:nvPr/>
          </p:nvSpPr>
          <p:spPr>
            <a:xfrm rot="21356733" flipV="1">
              <a:off x="979650" y="496991"/>
              <a:ext cx="360303" cy="791882"/>
            </a:xfrm>
            <a:custGeom>
              <a:avLst/>
              <a:gdLst>
                <a:gd name="connsiteX0" fmla="*/ 29317 w 29317"/>
                <a:gd name="connsiteY0" fmla="*/ 0 h 450376"/>
                <a:gd name="connsiteX1" fmla="*/ 2021 w 29317"/>
                <a:gd name="connsiteY1" fmla="*/ 177421 h 450376"/>
                <a:gd name="connsiteX2" fmla="*/ 2021 w 29317"/>
                <a:gd name="connsiteY2" fmla="*/ 450376 h 450376"/>
                <a:gd name="connsiteX3" fmla="*/ 2021 w 29317"/>
                <a:gd name="connsiteY3" fmla="*/ 450376 h 450376"/>
                <a:gd name="connsiteX0" fmla="*/ 57941 w 57941"/>
                <a:gd name="connsiteY0" fmla="*/ 0 h 450376"/>
                <a:gd name="connsiteX1" fmla="*/ 472 w 57941"/>
                <a:gd name="connsiteY1" fmla="*/ 276820 h 450376"/>
                <a:gd name="connsiteX2" fmla="*/ 30645 w 57941"/>
                <a:gd name="connsiteY2" fmla="*/ 450376 h 450376"/>
                <a:gd name="connsiteX3" fmla="*/ 30645 w 57941"/>
                <a:gd name="connsiteY3" fmla="*/ 450376 h 450376"/>
                <a:gd name="connsiteX0" fmla="*/ 171184 w 171184"/>
                <a:gd name="connsiteY0" fmla="*/ 0 h 518213"/>
                <a:gd name="connsiteX1" fmla="*/ 6002 w 171184"/>
                <a:gd name="connsiteY1" fmla="*/ 344657 h 518213"/>
                <a:gd name="connsiteX2" fmla="*/ 36175 w 171184"/>
                <a:gd name="connsiteY2" fmla="*/ 518213 h 518213"/>
                <a:gd name="connsiteX3" fmla="*/ 36175 w 171184"/>
                <a:gd name="connsiteY3" fmla="*/ 518213 h 518213"/>
                <a:gd name="connsiteX0" fmla="*/ 217106 w 217106"/>
                <a:gd name="connsiteY0" fmla="*/ 0 h 518213"/>
                <a:gd name="connsiteX1" fmla="*/ 3667 w 217106"/>
                <a:gd name="connsiteY1" fmla="*/ 251904 h 518213"/>
                <a:gd name="connsiteX2" fmla="*/ 82097 w 217106"/>
                <a:gd name="connsiteY2" fmla="*/ 518213 h 518213"/>
                <a:gd name="connsiteX3" fmla="*/ 82097 w 217106"/>
                <a:gd name="connsiteY3" fmla="*/ 518213 h 518213"/>
                <a:gd name="connsiteX0" fmla="*/ 284521 w 284521"/>
                <a:gd name="connsiteY0" fmla="*/ 0 h 540434"/>
                <a:gd name="connsiteX1" fmla="*/ 71082 w 284521"/>
                <a:gd name="connsiteY1" fmla="*/ 251904 h 540434"/>
                <a:gd name="connsiteX2" fmla="*/ 149512 w 284521"/>
                <a:gd name="connsiteY2" fmla="*/ 518213 h 540434"/>
                <a:gd name="connsiteX3" fmla="*/ 0 w 284521"/>
                <a:gd name="connsiteY3" fmla="*/ 527208 h 540434"/>
                <a:gd name="connsiteX0" fmla="*/ 284521 w 284521"/>
                <a:gd name="connsiteY0" fmla="*/ 0 h 527208"/>
                <a:gd name="connsiteX1" fmla="*/ 71082 w 284521"/>
                <a:gd name="connsiteY1" fmla="*/ 251904 h 527208"/>
                <a:gd name="connsiteX2" fmla="*/ 0 w 284521"/>
                <a:gd name="connsiteY2" fmla="*/ 527208 h 527208"/>
                <a:gd name="connsiteX0" fmla="*/ 284521 w 284521"/>
                <a:gd name="connsiteY0" fmla="*/ 0 h 527208"/>
                <a:gd name="connsiteX1" fmla="*/ 103990 w 284521"/>
                <a:gd name="connsiteY1" fmla="*/ 265788 h 527208"/>
                <a:gd name="connsiteX2" fmla="*/ 0 w 284521"/>
                <a:gd name="connsiteY2" fmla="*/ 527208 h 527208"/>
                <a:gd name="connsiteX0" fmla="*/ 369592 w 369592"/>
                <a:gd name="connsiteY0" fmla="*/ 0 h 722106"/>
                <a:gd name="connsiteX1" fmla="*/ 189061 w 369592"/>
                <a:gd name="connsiteY1" fmla="*/ 265788 h 722106"/>
                <a:gd name="connsiteX2" fmla="*/ 0 w 369592"/>
                <a:gd name="connsiteY2" fmla="*/ 722106 h 722106"/>
                <a:gd name="connsiteX0" fmla="*/ 407371 w 407371"/>
                <a:gd name="connsiteY0" fmla="*/ 0 h 766838"/>
                <a:gd name="connsiteX1" fmla="*/ 226840 w 407371"/>
                <a:gd name="connsiteY1" fmla="*/ 265788 h 766838"/>
                <a:gd name="connsiteX2" fmla="*/ 0 w 407371"/>
                <a:gd name="connsiteY2" fmla="*/ 766838 h 766838"/>
                <a:gd name="connsiteX0" fmla="*/ 423566 w 423566"/>
                <a:gd name="connsiteY0" fmla="*/ 0 h 580305"/>
                <a:gd name="connsiteX1" fmla="*/ 243035 w 423566"/>
                <a:gd name="connsiteY1" fmla="*/ 265788 h 580305"/>
                <a:gd name="connsiteX2" fmla="*/ 0 w 423566"/>
                <a:gd name="connsiteY2" fmla="*/ 580305 h 58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566" h="580305">
                  <a:moveTo>
                    <a:pt x="423566" y="0"/>
                  </a:moveTo>
                  <a:cubicBezTo>
                    <a:pt x="412192" y="51179"/>
                    <a:pt x="290455" y="177920"/>
                    <a:pt x="243035" y="265788"/>
                  </a:cubicBezTo>
                  <a:cubicBezTo>
                    <a:pt x="195615" y="353656"/>
                    <a:pt x="14809" y="522950"/>
                    <a:pt x="0" y="580305"/>
                  </a:cubicBezTo>
                </a:path>
              </a:pathLst>
            </a:cu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Dowolny kształt 26">
              <a:extLst>
                <a:ext uri="{FF2B5EF4-FFF2-40B4-BE49-F238E27FC236}">
                  <a16:creationId xmlns:a16="http://schemas.microsoft.com/office/drawing/2014/main" id="{A5D49ADB-B37C-7F3C-7F9B-C8E4D353C884}"/>
                </a:ext>
              </a:extLst>
            </p:cNvPr>
            <p:cNvSpPr/>
            <p:nvPr/>
          </p:nvSpPr>
          <p:spPr>
            <a:xfrm rot="3917223" flipV="1">
              <a:off x="826265" y="333555"/>
              <a:ext cx="385627" cy="423792"/>
            </a:xfrm>
            <a:custGeom>
              <a:avLst/>
              <a:gdLst>
                <a:gd name="connsiteX0" fmla="*/ 29317 w 29317"/>
                <a:gd name="connsiteY0" fmla="*/ 0 h 450376"/>
                <a:gd name="connsiteX1" fmla="*/ 2021 w 29317"/>
                <a:gd name="connsiteY1" fmla="*/ 177421 h 450376"/>
                <a:gd name="connsiteX2" fmla="*/ 2021 w 29317"/>
                <a:gd name="connsiteY2" fmla="*/ 450376 h 450376"/>
                <a:gd name="connsiteX3" fmla="*/ 2021 w 29317"/>
                <a:gd name="connsiteY3" fmla="*/ 450376 h 450376"/>
                <a:gd name="connsiteX0" fmla="*/ 57941 w 57941"/>
                <a:gd name="connsiteY0" fmla="*/ 0 h 450376"/>
                <a:gd name="connsiteX1" fmla="*/ 472 w 57941"/>
                <a:gd name="connsiteY1" fmla="*/ 276820 h 450376"/>
                <a:gd name="connsiteX2" fmla="*/ 30645 w 57941"/>
                <a:gd name="connsiteY2" fmla="*/ 450376 h 450376"/>
                <a:gd name="connsiteX3" fmla="*/ 30645 w 57941"/>
                <a:gd name="connsiteY3" fmla="*/ 450376 h 450376"/>
                <a:gd name="connsiteX0" fmla="*/ 171184 w 171184"/>
                <a:gd name="connsiteY0" fmla="*/ 0 h 518213"/>
                <a:gd name="connsiteX1" fmla="*/ 6002 w 171184"/>
                <a:gd name="connsiteY1" fmla="*/ 344657 h 518213"/>
                <a:gd name="connsiteX2" fmla="*/ 36175 w 171184"/>
                <a:gd name="connsiteY2" fmla="*/ 518213 h 518213"/>
                <a:gd name="connsiteX3" fmla="*/ 36175 w 171184"/>
                <a:gd name="connsiteY3" fmla="*/ 518213 h 518213"/>
                <a:gd name="connsiteX0" fmla="*/ 217106 w 217106"/>
                <a:gd name="connsiteY0" fmla="*/ 0 h 518213"/>
                <a:gd name="connsiteX1" fmla="*/ 3667 w 217106"/>
                <a:gd name="connsiteY1" fmla="*/ 251904 h 518213"/>
                <a:gd name="connsiteX2" fmla="*/ 82097 w 217106"/>
                <a:gd name="connsiteY2" fmla="*/ 518213 h 518213"/>
                <a:gd name="connsiteX3" fmla="*/ 82097 w 217106"/>
                <a:gd name="connsiteY3" fmla="*/ 518213 h 518213"/>
                <a:gd name="connsiteX0" fmla="*/ 284521 w 284521"/>
                <a:gd name="connsiteY0" fmla="*/ 0 h 540434"/>
                <a:gd name="connsiteX1" fmla="*/ 71082 w 284521"/>
                <a:gd name="connsiteY1" fmla="*/ 251904 h 540434"/>
                <a:gd name="connsiteX2" fmla="*/ 149512 w 284521"/>
                <a:gd name="connsiteY2" fmla="*/ 518213 h 540434"/>
                <a:gd name="connsiteX3" fmla="*/ 0 w 284521"/>
                <a:gd name="connsiteY3" fmla="*/ 527208 h 540434"/>
                <a:gd name="connsiteX0" fmla="*/ 284521 w 284521"/>
                <a:gd name="connsiteY0" fmla="*/ 0 h 527208"/>
                <a:gd name="connsiteX1" fmla="*/ 71082 w 284521"/>
                <a:gd name="connsiteY1" fmla="*/ 251904 h 527208"/>
                <a:gd name="connsiteX2" fmla="*/ 0 w 284521"/>
                <a:gd name="connsiteY2" fmla="*/ 527208 h 527208"/>
                <a:gd name="connsiteX0" fmla="*/ 284521 w 284521"/>
                <a:gd name="connsiteY0" fmla="*/ 0 h 527208"/>
                <a:gd name="connsiteX1" fmla="*/ 103990 w 284521"/>
                <a:gd name="connsiteY1" fmla="*/ 265788 h 527208"/>
                <a:gd name="connsiteX2" fmla="*/ 0 w 284521"/>
                <a:gd name="connsiteY2" fmla="*/ 527208 h 527208"/>
                <a:gd name="connsiteX0" fmla="*/ 369592 w 369592"/>
                <a:gd name="connsiteY0" fmla="*/ 0 h 722106"/>
                <a:gd name="connsiteX1" fmla="*/ 189061 w 369592"/>
                <a:gd name="connsiteY1" fmla="*/ 265788 h 722106"/>
                <a:gd name="connsiteX2" fmla="*/ 0 w 369592"/>
                <a:gd name="connsiteY2" fmla="*/ 722106 h 722106"/>
                <a:gd name="connsiteX0" fmla="*/ 407371 w 407371"/>
                <a:gd name="connsiteY0" fmla="*/ 0 h 766838"/>
                <a:gd name="connsiteX1" fmla="*/ 226840 w 407371"/>
                <a:gd name="connsiteY1" fmla="*/ 265788 h 766838"/>
                <a:gd name="connsiteX2" fmla="*/ 0 w 407371"/>
                <a:gd name="connsiteY2" fmla="*/ 766838 h 766838"/>
                <a:gd name="connsiteX0" fmla="*/ 423566 w 423566"/>
                <a:gd name="connsiteY0" fmla="*/ 0 h 580305"/>
                <a:gd name="connsiteX1" fmla="*/ 243035 w 423566"/>
                <a:gd name="connsiteY1" fmla="*/ 265788 h 580305"/>
                <a:gd name="connsiteX2" fmla="*/ 0 w 423566"/>
                <a:gd name="connsiteY2" fmla="*/ 580305 h 580305"/>
                <a:gd name="connsiteX0" fmla="*/ 527753 w 527753"/>
                <a:gd name="connsiteY0" fmla="*/ 0 h 414523"/>
                <a:gd name="connsiteX1" fmla="*/ 243035 w 527753"/>
                <a:gd name="connsiteY1" fmla="*/ 100006 h 414523"/>
                <a:gd name="connsiteX2" fmla="*/ 0 w 527753"/>
                <a:gd name="connsiteY2" fmla="*/ 414523 h 414523"/>
                <a:gd name="connsiteX0" fmla="*/ 293199 w 293199"/>
                <a:gd name="connsiteY0" fmla="*/ 0 h 219573"/>
                <a:gd name="connsiteX1" fmla="*/ 8481 w 293199"/>
                <a:gd name="connsiteY1" fmla="*/ 100006 h 219573"/>
                <a:gd name="connsiteX2" fmla="*/ 113829 w 293199"/>
                <a:gd name="connsiteY2" fmla="*/ 219573 h 219573"/>
                <a:gd name="connsiteX0" fmla="*/ 296432 w 296432"/>
                <a:gd name="connsiteY0" fmla="*/ 0 h 219573"/>
                <a:gd name="connsiteX1" fmla="*/ 11714 w 296432"/>
                <a:gd name="connsiteY1" fmla="*/ 100006 h 219573"/>
                <a:gd name="connsiteX2" fmla="*/ 117062 w 296432"/>
                <a:gd name="connsiteY2" fmla="*/ 219573 h 219573"/>
                <a:gd name="connsiteX0" fmla="*/ 292289 w 292289"/>
                <a:gd name="connsiteY0" fmla="*/ 0 h 201141"/>
                <a:gd name="connsiteX1" fmla="*/ 7571 w 292289"/>
                <a:gd name="connsiteY1" fmla="*/ 100006 h 201141"/>
                <a:gd name="connsiteX2" fmla="*/ 193025 w 292289"/>
                <a:gd name="connsiteY2" fmla="*/ 201141 h 201141"/>
                <a:gd name="connsiteX0" fmla="*/ 292289 w 292289"/>
                <a:gd name="connsiteY0" fmla="*/ 0 h 201141"/>
                <a:gd name="connsiteX1" fmla="*/ 7571 w 292289"/>
                <a:gd name="connsiteY1" fmla="*/ 100006 h 201141"/>
                <a:gd name="connsiteX2" fmla="*/ 193025 w 292289"/>
                <a:gd name="connsiteY2" fmla="*/ 201141 h 201141"/>
                <a:gd name="connsiteX0" fmla="*/ 289843 w 289843"/>
                <a:gd name="connsiteY0" fmla="*/ 0 h 201141"/>
                <a:gd name="connsiteX1" fmla="*/ 5125 w 289843"/>
                <a:gd name="connsiteY1" fmla="*/ 100006 h 201141"/>
                <a:gd name="connsiteX2" fmla="*/ 190579 w 289843"/>
                <a:gd name="connsiteY2" fmla="*/ 201141 h 201141"/>
                <a:gd name="connsiteX0" fmla="*/ 289843 w 289843"/>
                <a:gd name="connsiteY0" fmla="*/ 0 h 201141"/>
                <a:gd name="connsiteX1" fmla="*/ 5125 w 289843"/>
                <a:gd name="connsiteY1" fmla="*/ 100006 h 201141"/>
                <a:gd name="connsiteX2" fmla="*/ 190579 w 289843"/>
                <a:gd name="connsiteY2" fmla="*/ 201141 h 201141"/>
                <a:gd name="connsiteX0" fmla="*/ 248951 w 248951"/>
                <a:gd name="connsiteY0" fmla="*/ 0 h 182467"/>
                <a:gd name="connsiteX1" fmla="*/ 5125 w 248951"/>
                <a:gd name="connsiteY1" fmla="*/ 81332 h 182467"/>
                <a:gd name="connsiteX2" fmla="*/ 190579 w 248951"/>
                <a:gd name="connsiteY2" fmla="*/ 182467 h 182467"/>
                <a:gd name="connsiteX0" fmla="*/ 245155 w 245155"/>
                <a:gd name="connsiteY0" fmla="*/ 0 h 182467"/>
                <a:gd name="connsiteX1" fmla="*/ 1329 w 245155"/>
                <a:gd name="connsiteY1" fmla="*/ 81332 h 182467"/>
                <a:gd name="connsiteX2" fmla="*/ 186783 w 245155"/>
                <a:gd name="connsiteY2" fmla="*/ 182467 h 182467"/>
                <a:gd name="connsiteX0" fmla="*/ 245155 w 245155"/>
                <a:gd name="connsiteY0" fmla="*/ 0 h 182467"/>
                <a:gd name="connsiteX1" fmla="*/ 1329 w 245155"/>
                <a:gd name="connsiteY1" fmla="*/ 81332 h 182467"/>
                <a:gd name="connsiteX2" fmla="*/ 186783 w 245155"/>
                <a:gd name="connsiteY2" fmla="*/ 182467 h 182467"/>
                <a:gd name="connsiteX0" fmla="*/ 245155 w 245155"/>
                <a:gd name="connsiteY0" fmla="*/ 0 h 182467"/>
                <a:gd name="connsiteX1" fmla="*/ 1329 w 245155"/>
                <a:gd name="connsiteY1" fmla="*/ 81332 h 182467"/>
                <a:gd name="connsiteX2" fmla="*/ 186783 w 245155"/>
                <a:gd name="connsiteY2" fmla="*/ 182467 h 182467"/>
                <a:gd name="connsiteX3" fmla="*/ 245155 w 245155"/>
                <a:gd name="connsiteY3" fmla="*/ 0 h 182467"/>
                <a:gd name="connsiteX0" fmla="*/ 244843 w 244843"/>
                <a:gd name="connsiteY0" fmla="*/ 0 h 178897"/>
                <a:gd name="connsiteX1" fmla="*/ 1017 w 244843"/>
                <a:gd name="connsiteY1" fmla="*/ 81332 h 178897"/>
                <a:gd name="connsiteX2" fmla="*/ 239270 w 244843"/>
                <a:gd name="connsiteY2" fmla="*/ 178897 h 178897"/>
                <a:gd name="connsiteX3" fmla="*/ 244843 w 244843"/>
                <a:gd name="connsiteY3" fmla="*/ 0 h 17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43" h="178897">
                  <a:moveTo>
                    <a:pt x="244843" y="0"/>
                  </a:moveTo>
                  <a:cubicBezTo>
                    <a:pt x="150497" y="44487"/>
                    <a:pt x="5718" y="61147"/>
                    <a:pt x="1017" y="81332"/>
                  </a:cubicBezTo>
                  <a:cubicBezTo>
                    <a:pt x="-16416" y="99678"/>
                    <a:pt x="195503" y="131004"/>
                    <a:pt x="239270" y="178897"/>
                  </a:cubicBezTo>
                  <a:lnTo>
                    <a:pt x="244843" y="0"/>
                  </a:lnTo>
                  <a:close/>
                </a:path>
              </a:pathLst>
            </a:custGeom>
            <a:solidFill>
              <a:srgbClr val="7030A0"/>
            </a:solidFill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8" name="Elipsa 2">
            <a:extLst>
              <a:ext uri="{FF2B5EF4-FFF2-40B4-BE49-F238E27FC236}">
                <a16:creationId xmlns:a16="http://schemas.microsoft.com/office/drawing/2014/main" id="{3F90BFD6-0705-A2F1-8160-BD42D14E6A07}"/>
              </a:ext>
            </a:extLst>
          </p:cNvPr>
          <p:cNvSpPr/>
          <p:nvPr/>
        </p:nvSpPr>
        <p:spPr bwMode="auto">
          <a:xfrm rot="6735196">
            <a:off x="3128369" y="2650928"/>
            <a:ext cx="539353" cy="540544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07545"/>
              <a:gd name="connsiteY0" fmla="*/ 329441 h 660203"/>
              <a:gd name="connsiteX1" fmla="*/ 468052 w 907545"/>
              <a:gd name="connsiteY1" fmla="*/ 1144 h 660203"/>
              <a:gd name="connsiteX2" fmla="*/ 907545 w 907545"/>
              <a:gd name="connsiteY2" fmla="*/ 428155 h 660203"/>
              <a:gd name="connsiteX3" fmla="*/ 468052 w 907545"/>
              <a:gd name="connsiteY3" fmla="*/ 657738 h 660203"/>
              <a:gd name="connsiteX4" fmla="*/ 0 w 907545"/>
              <a:gd name="connsiteY4" fmla="*/ 329441 h 660203"/>
              <a:gd name="connsiteX0" fmla="*/ 0 w 907545"/>
              <a:gd name="connsiteY0" fmla="*/ 329441 h 659377"/>
              <a:gd name="connsiteX1" fmla="*/ 468052 w 907545"/>
              <a:gd name="connsiteY1" fmla="*/ 1144 h 659377"/>
              <a:gd name="connsiteX2" fmla="*/ 907545 w 907545"/>
              <a:gd name="connsiteY2" fmla="*/ 428155 h 659377"/>
              <a:gd name="connsiteX3" fmla="*/ 468052 w 907545"/>
              <a:gd name="connsiteY3" fmla="*/ 657738 h 659377"/>
              <a:gd name="connsiteX4" fmla="*/ 0 w 907545"/>
              <a:gd name="connsiteY4" fmla="*/ 329441 h 65937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8471"/>
              <a:gd name="connsiteY0" fmla="*/ 328445 h 658381"/>
              <a:gd name="connsiteX1" fmla="*/ 468052 w 978471"/>
              <a:gd name="connsiteY1" fmla="*/ 148 h 658381"/>
              <a:gd name="connsiteX2" fmla="*/ 938522 w 978471"/>
              <a:gd name="connsiteY2" fmla="*/ 288062 h 658381"/>
              <a:gd name="connsiteX3" fmla="*/ 907545 w 978471"/>
              <a:gd name="connsiteY3" fmla="*/ 427159 h 658381"/>
              <a:gd name="connsiteX4" fmla="*/ 468052 w 978471"/>
              <a:gd name="connsiteY4" fmla="*/ 656742 h 658381"/>
              <a:gd name="connsiteX5" fmla="*/ 0 w 978471"/>
              <a:gd name="connsiteY5" fmla="*/ 328445 h 658381"/>
              <a:gd name="connsiteX0" fmla="*/ 0 w 978471"/>
              <a:gd name="connsiteY0" fmla="*/ 328696 h 658632"/>
              <a:gd name="connsiteX1" fmla="*/ 468052 w 978471"/>
              <a:gd name="connsiteY1" fmla="*/ 399 h 658632"/>
              <a:gd name="connsiteX2" fmla="*/ 938522 w 978471"/>
              <a:gd name="connsiteY2" fmla="*/ 288313 h 658632"/>
              <a:gd name="connsiteX3" fmla="*/ 907545 w 978471"/>
              <a:gd name="connsiteY3" fmla="*/ 427410 h 658632"/>
              <a:gd name="connsiteX4" fmla="*/ 468052 w 978471"/>
              <a:gd name="connsiteY4" fmla="*/ 656993 h 658632"/>
              <a:gd name="connsiteX5" fmla="*/ 0 w 978471"/>
              <a:gd name="connsiteY5" fmla="*/ 328696 h 658632"/>
              <a:gd name="connsiteX0" fmla="*/ 0 w 980552"/>
              <a:gd name="connsiteY0" fmla="*/ 328696 h 658632"/>
              <a:gd name="connsiteX1" fmla="*/ 468052 w 980552"/>
              <a:gd name="connsiteY1" fmla="*/ 399 h 658632"/>
              <a:gd name="connsiteX2" fmla="*/ 938522 w 980552"/>
              <a:gd name="connsiteY2" fmla="*/ 288313 h 658632"/>
              <a:gd name="connsiteX3" fmla="*/ 907545 w 980552"/>
              <a:gd name="connsiteY3" fmla="*/ 427410 h 658632"/>
              <a:gd name="connsiteX4" fmla="*/ 468052 w 980552"/>
              <a:gd name="connsiteY4" fmla="*/ 656993 h 658632"/>
              <a:gd name="connsiteX5" fmla="*/ 0 w 980552"/>
              <a:gd name="connsiteY5" fmla="*/ 328696 h 658632"/>
              <a:gd name="connsiteX0" fmla="*/ 0 w 980552"/>
              <a:gd name="connsiteY0" fmla="*/ 319415 h 658594"/>
              <a:gd name="connsiteX1" fmla="*/ 468052 w 980552"/>
              <a:gd name="connsiteY1" fmla="*/ 92 h 658594"/>
              <a:gd name="connsiteX2" fmla="*/ 938522 w 980552"/>
              <a:gd name="connsiteY2" fmla="*/ 288006 h 658594"/>
              <a:gd name="connsiteX3" fmla="*/ 907545 w 980552"/>
              <a:gd name="connsiteY3" fmla="*/ 427103 h 658594"/>
              <a:gd name="connsiteX4" fmla="*/ 468052 w 980552"/>
              <a:gd name="connsiteY4" fmla="*/ 656686 h 658594"/>
              <a:gd name="connsiteX5" fmla="*/ 0 w 980552"/>
              <a:gd name="connsiteY5" fmla="*/ 319415 h 658594"/>
              <a:gd name="connsiteX0" fmla="*/ 39717 w 1020269"/>
              <a:gd name="connsiteY0" fmla="*/ 319415 h 656709"/>
              <a:gd name="connsiteX1" fmla="*/ 507769 w 1020269"/>
              <a:gd name="connsiteY1" fmla="*/ 92 h 656709"/>
              <a:gd name="connsiteX2" fmla="*/ 978239 w 1020269"/>
              <a:gd name="connsiteY2" fmla="*/ 288006 h 656709"/>
              <a:gd name="connsiteX3" fmla="*/ 947262 w 1020269"/>
              <a:gd name="connsiteY3" fmla="*/ 427103 h 656709"/>
              <a:gd name="connsiteX4" fmla="*/ 507769 w 1020269"/>
              <a:gd name="connsiteY4" fmla="*/ 656686 h 656709"/>
              <a:gd name="connsiteX5" fmla="*/ 78626 w 1020269"/>
              <a:gd name="connsiteY5" fmla="*/ 440563 h 656709"/>
              <a:gd name="connsiteX6" fmla="*/ 39717 w 1020269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26351 w 1006903"/>
              <a:gd name="connsiteY0" fmla="*/ 319415 h 656709"/>
              <a:gd name="connsiteX1" fmla="*/ 494403 w 1006903"/>
              <a:gd name="connsiteY1" fmla="*/ 92 h 656709"/>
              <a:gd name="connsiteX2" fmla="*/ 964873 w 1006903"/>
              <a:gd name="connsiteY2" fmla="*/ 288006 h 656709"/>
              <a:gd name="connsiteX3" fmla="*/ 933896 w 1006903"/>
              <a:gd name="connsiteY3" fmla="*/ 427103 h 656709"/>
              <a:gd name="connsiteX4" fmla="*/ 494403 w 1006903"/>
              <a:gd name="connsiteY4" fmla="*/ 656686 h 656709"/>
              <a:gd name="connsiteX5" fmla="*/ 65260 w 1006903"/>
              <a:gd name="connsiteY5" fmla="*/ 440563 h 656709"/>
              <a:gd name="connsiteX6" fmla="*/ 26351 w 1006903"/>
              <a:gd name="connsiteY6" fmla="*/ 319415 h 656709"/>
              <a:gd name="connsiteX0" fmla="*/ 26351 w 1006903"/>
              <a:gd name="connsiteY0" fmla="*/ 319325 h 656619"/>
              <a:gd name="connsiteX1" fmla="*/ 494403 w 1006903"/>
              <a:gd name="connsiteY1" fmla="*/ 2 h 656619"/>
              <a:gd name="connsiteX2" fmla="*/ 964873 w 1006903"/>
              <a:gd name="connsiteY2" fmla="*/ 287916 h 656619"/>
              <a:gd name="connsiteX3" fmla="*/ 933896 w 1006903"/>
              <a:gd name="connsiteY3" fmla="*/ 427013 h 656619"/>
              <a:gd name="connsiteX4" fmla="*/ 494403 w 1006903"/>
              <a:gd name="connsiteY4" fmla="*/ 656596 h 656619"/>
              <a:gd name="connsiteX5" fmla="*/ 65260 w 1006903"/>
              <a:gd name="connsiteY5" fmla="*/ 440473 h 656619"/>
              <a:gd name="connsiteX6" fmla="*/ 26351 w 1006903"/>
              <a:gd name="connsiteY6" fmla="*/ 319325 h 656619"/>
              <a:gd name="connsiteX0" fmla="*/ 49160 w 1029712"/>
              <a:gd name="connsiteY0" fmla="*/ 319325 h 656619"/>
              <a:gd name="connsiteX1" fmla="*/ 517212 w 1029712"/>
              <a:gd name="connsiteY1" fmla="*/ 2 h 656619"/>
              <a:gd name="connsiteX2" fmla="*/ 987682 w 1029712"/>
              <a:gd name="connsiteY2" fmla="*/ 287916 h 656619"/>
              <a:gd name="connsiteX3" fmla="*/ 956705 w 1029712"/>
              <a:gd name="connsiteY3" fmla="*/ 427013 h 656619"/>
              <a:gd name="connsiteX4" fmla="*/ 517212 w 1029712"/>
              <a:gd name="connsiteY4" fmla="*/ 656596 h 656619"/>
              <a:gd name="connsiteX5" fmla="*/ 88069 w 1029712"/>
              <a:gd name="connsiteY5" fmla="*/ 440473 h 656619"/>
              <a:gd name="connsiteX6" fmla="*/ 49160 w 1029712"/>
              <a:gd name="connsiteY6" fmla="*/ 319325 h 656619"/>
              <a:gd name="connsiteX0" fmla="*/ 0 w 941643"/>
              <a:gd name="connsiteY0" fmla="*/ 440473 h 656619"/>
              <a:gd name="connsiteX1" fmla="*/ 429143 w 941643"/>
              <a:gd name="connsiteY1" fmla="*/ 2 h 656619"/>
              <a:gd name="connsiteX2" fmla="*/ 899613 w 941643"/>
              <a:gd name="connsiteY2" fmla="*/ 287916 h 656619"/>
              <a:gd name="connsiteX3" fmla="*/ 868636 w 941643"/>
              <a:gd name="connsiteY3" fmla="*/ 427013 h 656619"/>
              <a:gd name="connsiteX4" fmla="*/ 429143 w 941643"/>
              <a:gd name="connsiteY4" fmla="*/ 656596 h 656619"/>
              <a:gd name="connsiteX5" fmla="*/ 0 w 941643"/>
              <a:gd name="connsiteY5" fmla="*/ 440473 h 656619"/>
              <a:gd name="connsiteX0" fmla="*/ 71604 w 1013247"/>
              <a:gd name="connsiteY0" fmla="*/ 440538 h 656684"/>
              <a:gd name="connsiteX1" fmla="*/ 38285 w 1013247"/>
              <a:gd name="connsiteY1" fmla="*/ 314902 h 656684"/>
              <a:gd name="connsiteX2" fmla="*/ 500747 w 1013247"/>
              <a:gd name="connsiteY2" fmla="*/ 67 h 656684"/>
              <a:gd name="connsiteX3" fmla="*/ 971217 w 1013247"/>
              <a:gd name="connsiteY3" fmla="*/ 287981 h 656684"/>
              <a:gd name="connsiteX4" fmla="*/ 940240 w 1013247"/>
              <a:gd name="connsiteY4" fmla="*/ 427078 h 656684"/>
              <a:gd name="connsiteX5" fmla="*/ 500747 w 1013247"/>
              <a:gd name="connsiteY5" fmla="*/ 656661 h 656684"/>
              <a:gd name="connsiteX6" fmla="*/ 71604 w 1013247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61049 w 1021731"/>
              <a:gd name="connsiteY0" fmla="*/ 440538 h 656684"/>
              <a:gd name="connsiteX1" fmla="*/ 46769 w 1021731"/>
              <a:gd name="connsiteY1" fmla="*/ 314902 h 656684"/>
              <a:gd name="connsiteX2" fmla="*/ 509231 w 1021731"/>
              <a:gd name="connsiteY2" fmla="*/ 67 h 656684"/>
              <a:gd name="connsiteX3" fmla="*/ 979701 w 1021731"/>
              <a:gd name="connsiteY3" fmla="*/ 287981 h 656684"/>
              <a:gd name="connsiteX4" fmla="*/ 948724 w 1021731"/>
              <a:gd name="connsiteY4" fmla="*/ 427078 h 656684"/>
              <a:gd name="connsiteX5" fmla="*/ 509231 w 1021731"/>
              <a:gd name="connsiteY5" fmla="*/ 656661 h 656684"/>
              <a:gd name="connsiteX6" fmla="*/ 61049 w 1021731"/>
              <a:gd name="connsiteY6" fmla="*/ 440538 h 656684"/>
              <a:gd name="connsiteX0" fmla="*/ 61049 w 1021731"/>
              <a:gd name="connsiteY0" fmla="*/ 440538 h 656739"/>
              <a:gd name="connsiteX1" fmla="*/ 46769 w 1021731"/>
              <a:gd name="connsiteY1" fmla="*/ 314902 h 656739"/>
              <a:gd name="connsiteX2" fmla="*/ 509231 w 1021731"/>
              <a:gd name="connsiteY2" fmla="*/ 67 h 656739"/>
              <a:gd name="connsiteX3" fmla="*/ 979701 w 1021731"/>
              <a:gd name="connsiteY3" fmla="*/ 287981 h 656739"/>
              <a:gd name="connsiteX4" fmla="*/ 948724 w 1021731"/>
              <a:gd name="connsiteY4" fmla="*/ 427078 h 656739"/>
              <a:gd name="connsiteX5" fmla="*/ 509231 w 1021731"/>
              <a:gd name="connsiteY5" fmla="*/ 656661 h 656739"/>
              <a:gd name="connsiteX6" fmla="*/ 61049 w 1021731"/>
              <a:gd name="connsiteY6" fmla="*/ 440538 h 656739"/>
              <a:gd name="connsiteX0" fmla="*/ 61049 w 1021731"/>
              <a:gd name="connsiteY0" fmla="*/ 440538 h 670183"/>
              <a:gd name="connsiteX1" fmla="*/ 46769 w 1021731"/>
              <a:gd name="connsiteY1" fmla="*/ 314902 h 670183"/>
              <a:gd name="connsiteX2" fmla="*/ 509231 w 1021731"/>
              <a:gd name="connsiteY2" fmla="*/ 67 h 670183"/>
              <a:gd name="connsiteX3" fmla="*/ 979701 w 1021731"/>
              <a:gd name="connsiteY3" fmla="*/ 287981 h 670183"/>
              <a:gd name="connsiteX4" fmla="*/ 948724 w 1021731"/>
              <a:gd name="connsiteY4" fmla="*/ 427078 h 670183"/>
              <a:gd name="connsiteX5" fmla="*/ 509231 w 1021731"/>
              <a:gd name="connsiteY5" fmla="*/ 670122 h 670183"/>
              <a:gd name="connsiteX6" fmla="*/ 61049 w 1021731"/>
              <a:gd name="connsiteY6" fmla="*/ 440538 h 670183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6957 w 1027639"/>
              <a:gd name="connsiteY0" fmla="*/ 440531 h 670176"/>
              <a:gd name="connsiteX1" fmla="*/ 52677 w 1027639"/>
              <a:gd name="connsiteY1" fmla="*/ 314895 h 670176"/>
              <a:gd name="connsiteX2" fmla="*/ 515139 w 1027639"/>
              <a:gd name="connsiteY2" fmla="*/ 60 h 670176"/>
              <a:gd name="connsiteX3" fmla="*/ 985609 w 1027639"/>
              <a:gd name="connsiteY3" fmla="*/ 287974 h 670176"/>
              <a:gd name="connsiteX4" fmla="*/ 954632 w 1027639"/>
              <a:gd name="connsiteY4" fmla="*/ 427071 h 670176"/>
              <a:gd name="connsiteX5" fmla="*/ 515139 w 1027639"/>
              <a:gd name="connsiteY5" fmla="*/ 670115 h 670176"/>
              <a:gd name="connsiteX6" fmla="*/ 66957 w 1027639"/>
              <a:gd name="connsiteY6" fmla="*/ 440531 h 670176"/>
              <a:gd name="connsiteX0" fmla="*/ 70061 w 1030743"/>
              <a:gd name="connsiteY0" fmla="*/ 440531 h 670176"/>
              <a:gd name="connsiteX1" fmla="*/ 55781 w 1030743"/>
              <a:gd name="connsiteY1" fmla="*/ 314895 h 670176"/>
              <a:gd name="connsiteX2" fmla="*/ 518243 w 1030743"/>
              <a:gd name="connsiteY2" fmla="*/ 60 h 670176"/>
              <a:gd name="connsiteX3" fmla="*/ 988713 w 1030743"/>
              <a:gd name="connsiteY3" fmla="*/ 287974 h 670176"/>
              <a:gd name="connsiteX4" fmla="*/ 957736 w 1030743"/>
              <a:gd name="connsiteY4" fmla="*/ 427071 h 670176"/>
              <a:gd name="connsiteX5" fmla="*/ 518243 w 1030743"/>
              <a:gd name="connsiteY5" fmla="*/ 670115 h 670176"/>
              <a:gd name="connsiteX6" fmla="*/ 70061 w 1030743"/>
              <a:gd name="connsiteY6" fmla="*/ 440531 h 670176"/>
              <a:gd name="connsiteX0" fmla="*/ 70061 w 1032828"/>
              <a:gd name="connsiteY0" fmla="*/ 440531 h 670176"/>
              <a:gd name="connsiteX1" fmla="*/ 55781 w 1032828"/>
              <a:gd name="connsiteY1" fmla="*/ 314895 h 670176"/>
              <a:gd name="connsiteX2" fmla="*/ 518243 w 1032828"/>
              <a:gd name="connsiteY2" fmla="*/ 60 h 670176"/>
              <a:gd name="connsiteX3" fmla="*/ 988713 w 1032828"/>
              <a:gd name="connsiteY3" fmla="*/ 287974 h 670176"/>
              <a:gd name="connsiteX4" fmla="*/ 957736 w 1032828"/>
              <a:gd name="connsiteY4" fmla="*/ 427071 h 670176"/>
              <a:gd name="connsiteX5" fmla="*/ 518243 w 1032828"/>
              <a:gd name="connsiteY5" fmla="*/ 670115 h 670176"/>
              <a:gd name="connsiteX6" fmla="*/ 70061 w 1032828"/>
              <a:gd name="connsiteY6" fmla="*/ 440531 h 670176"/>
              <a:gd name="connsiteX0" fmla="*/ 70061 w 1034125"/>
              <a:gd name="connsiteY0" fmla="*/ 440531 h 670176"/>
              <a:gd name="connsiteX1" fmla="*/ 55781 w 1034125"/>
              <a:gd name="connsiteY1" fmla="*/ 314895 h 670176"/>
              <a:gd name="connsiteX2" fmla="*/ 518243 w 1034125"/>
              <a:gd name="connsiteY2" fmla="*/ 60 h 670176"/>
              <a:gd name="connsiteX3" fmla="*/ 988713 w 1034125"/>
              <a:gd name="connsiteY3" fmla="*/ 287974 h 670176"/>
              <a:gd name="connsiteX4" fmla="*/ 957736 w 1034125"/>
              <a:gd name="connsiteY4" fmla="*/ 427071 h 670176"/>
              <a:gd name="connsiteX5" fmla="*/ 518243 w 1034125"/>
              <a:gd name="connsiteY5" fmla="*/ 670115 h 670176"/>
              <a:gd name="connsiteX6" fmla="*/ 70061 w 1034125"/>
              <a:gd name="connsiteY6" fmla="*/ 440531 h 67017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9036"/>
              <a:gd name="connsiteX1" fmla="*/ 55781 w 1034125"/>
              <a:gd name="connsiteY1" fmla="*/ 314895 h 689036"/>
              <a:gd name="connsiteX2" fmla="*/ 518243 w 1034125"/>
              <a:gd name="connsiteY2" fmla="*/ 60 h 689036"/>
              <a:gd name="connsiteX3" fmla="*/ 988713 w 1034125"/>
              <a:gd name="connsiteY3" fmla="*/ 287974 h 689036"/>
              <a:gd name="connsiteX4" fmla="*/ 957736 w 1034125"/>
              <a:gd name="connsiteY4" fmla="*/ 427071 h 689036"/>
              <a:gd name="connsiteX5" fmla="*/ 518243 w 1034125"/>
              <a:gd name="connsiteY5" fmla="*/ 688063 h 689036"/>
              <a:gd name="connsiteX6" fmla="*/ 70061 w 1034125"/>
              <a:gd name="connsiteY6" fmla="*/ 440531 h 68903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56683"/>
              <a:gd name="connsiteX1" fmla="*/ 55781 w 1034125"/>
              <a:gd name="connsiteY1" fmla="*/ 314895 h 656683"/>
              <a:gd name="connsiteX2" fmla="*/ 518243 w 1034125"/>
              <a:gd name="connsiteY2" fmla="*/ 60 h 656683"/>
              <a:gd name="connsiteX3" fmla="*/ 988713 w 1034125"/>
              <a:gd name="connsiteY3" fmla="*/ 287974 h 656683"/>
              <a:gd name="connsiteX4" fmla="*/ 957736 w 1034125"/>
              <a:gd name="connsiteY4" fmla="*/ 427071 h 656683"/>
              <a:gd name="connsiteX5" fmla="*/ 518243 w 1034125"/>
              <a:gd name="connsiteY5" fmla="*/ 656654 h 656683"/>
              <a:gd name="connsiteX6" fmla="*/ 70061 w 1034125"/>
              <a:gd name="connsiteY6" fmla="*/ 440531 h 656683"/>
              <a:gd name="connsiteX0" fmla="*/ 70061 w 1028388"/>
              <a:gd name="connsiteY0" fmla="*/ 440531 h 656667"/>
              <a:gd name="connsiteX1" fmla="*/ 55781 w 1028388"/>
              <a:gd name="connsiteY1" fmla="*/ 314895 h 656667"/>
              <a:gd name="connsiteX2" fmla="*/ 518243 w 1028388"/>
              <a:gd name="connsiteY2" fmla="*/ 60 h 656667"/>
              <a:gd name="connsiteX3" fmla="*/ 988713 w 1028388"/>
              <a:gd name="connsiteY3" fmla="*/ 287974 h 656667"/>
              <a:gd name="connsiteX4" fmla="*/ 938697 w 1028388"/>
              <a:gd name="connsiteY4" fmla="*/ 431558 h 656667"/>
              <a:gd name="connsiteX5" fmla="*/ 518243 w 1028388"/>
              <a:gd name="connsiteY5" fmla="*/ 656654 h 656667"/>
              <a:gd name="connsiteX6" fmla="*/ 70061 w 1028388"/>
              <a:gd name="connsiteY6" fmla="*/ 440531 h 656667"/>
              <a:gd name="connsiteX0" fmla="*/ 70061 w 1030654"/>
              <a:gd name="connsiteY0" fmla="*/ 440531 h 656667"/>
              <a:gd name="connsiteX1" fmla="*/ 55781 w 1030654"/>
              <a:gd name="connsiteY1" fmla="*/ 314895 h 656667"/>
              <a:gd name="connsiteX2" fmla="*/ 518243 w 1030654"/>
              <a:gd name="connsiteY2" fmla="*/ 60 h 656667"/>
              <a:gd name="connsiteX3" fmla="*/ 988713 w 1030654"/>
              <a:gd name="connsiteY3" fmla="*/ 287974 h 656667"/>
              <a:gd name="connsiteX4" fmla="*/ 938697 w 1030654"/>
              <a:gd name="connsiteY4" fmla="*/ 431558 h 656667"/>
              <a:gd name="connsiteX5" fmla="*/ 518243 w 1030654"/>
              <a:gd name="connsiteY5" fmla="*/ 656654 h 656667"/>
              <a:gd name="connsiteX6" fmla="*/ 70061 w 1030654"/>
              <a:gd name="connsiteY6" fmla="*/ 440531 h 656667"/>
              <a:gd name="connsiteX0" fmla="*/ 70061 w 1020128"/>
              <a:gd name="connsiteY0" fmla="*/ 440531 h 656667"/>
              <a:gd name="connsiteX1" fmla="*/ 55781 w 1020128"/>
              <a:gd name="connsiteY1" fmla="*/ 314895 h 656667"/>
              <a:gd name="connsiteX2" fmla="*/ 518243 w 1020128"/>
              <a:gd name="connsiteY2" fmla="*/ 60 h 656667"/>
              <a:gd name="connsiteX3" fmla="*/ 988713 w 1020128"/>
              <a:gd name="connsiteY3" fmla="*/ 287974 h 656667"/>
              <a:gd name="connsiteX4" fmla="*/ 938697 w 1020128"/>
              <a:gd name="connsiteY4" fmla="*/ 431558 h 656667"/>
              <a:gd name="connsiteX5" fmla="*/ 518243 w 1020128"/>
              <a:gd name="connsiteY5" fmla="*/ 656654 h 656667"/>
              <a:gd name="connsiteX6" fmla="*/ 70061 w 1020128"/>
              <a:gd name="connsiteY6" fmla="*/ 440531 h 656667"/>
              <a:gd name="connsiteX0" fmla="*/ 70061 w 1020128"/>
              <a:gd name="connsiteY0" fmla="*/ 440531 h 657658"/>
              <a:gd name="connsiteX1" fmla="*/ 55781 w 1020128"/>
              <a:gd name="connsiteY1" fmla="*/ 314895 h 657658"/>
              <a:gd name="connsiteX2" fmla="*/ 518243 w 1020128"/>
              <a:gd name="connsiteY2" fmla="*/ 60 h 657658"/>
              <a:gd name="connsiteX3" fmla="*/ 988713 w 1020128"/>
              <a:gd name="connsiteY3" fmla="*/ 287974 h 657658"/>
              <a:gd name="connsiteX4" fmla="*/ 938697 w 1020128"/>
              <a:gd name="connsiteY4" fmla="*/ 431558 h 657658"/>
              <a:gd name="connsiteX5" fmla="*/ 518243 w 1020128"/>
              <a:gd name="connsiteY5" fmla="*/ 656654 h 657658"/>
              <a:gd name="connsiteX6" fmla="*/ 70061 w 1020128"/>
              <a:gd name="connsiteY6" fmla="*/ 440531 h 657658"/>
              <a:gd name="connsiteX0" fmla="*/ 70061 w 1020128"/>
              <a:gd name="connsiteY0" fmla="*/ 440531 h 657206"/>
              <a:gd name="connsiteX1" fmla="*/ 55781 w 1020128"/>
              <a:gd name="connsiteY1" fmla="*/ 314895 h 657206"/>
              <a:gd name="connsiteX2" fmla="*/ 518243 w 1020128"/>
              <a:gd name="connsiteY2" fmla="*/ 60 h 657206"/>
              <a:gd name="connsiteX3" fmla="*/ 988713 w 1020128"/>
              <a:gd name="connsiteY3" fmla="*/ 287974 h 657206"/>
              <a:gd name="connsiteX4" fmla="*/ 938697 w 1020128"/>
              <a:gd name="connsiteY4" fmla="*/ 431558 h 657206"/>
              <a:gd name="connsiteX5" fmla="*/ 518243 w 1020128"/>
              <a:gd name="connsiteY5" fmla="*/ 656654 h 657206"/>
              <a:gd name="connsiteX6" fmla="*/ 70061 w 1020128"/>
              <a:gd name="connsiteY6" fmla="*/ 440531 h 657206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799 h 657474"/>
              <a:gd name="connsiteX1" fmla="*/ 55781 w 1020128"/>
              <a:gd name="connsiteY1" fmla="*/ 301702 h 657474"/>
              <a:gd name="connsiteX2" fmla="*/ 518243 w 1020128"/>
              <a:gd name="connsiteY2" fmla="*/ 328 h 657474"/>
              <a:gd name="connsiteX3" fmla="*/ 988713 w 1020128"/>
              <a:gd name="connsiteY3" fmla="*/ 288242 h 657474"/>
              <a:gd name="connsiteX4" fmla="*/ 938697 w 1020128"/>
              <a:gd name="connsiteY4" fmla="*/ 431826 h 657474"/>
              <a:gd name="connsiteX5" fmla="*/ 518243 w 1020128"/>
              <a:gd name="connsiteY5" fmla="*/ 656922 h 657474"/>
              <a:gd name="connsiteX6" fmla="*/ 70061 w 1020128"/>
              <a:gd name="connsiteY6" fmla="*/ 440799 h 657474"/>
              <a:gd name="connsiteX0" fmla="*/ 70061 w 1020128"/>
              <a:gd name="connsiteY0" fmla="*/ 440824 h 657499"/>
              <a:gd name="connsiteX1" fmla="*/ 55781 w 1020128"/>
              <a:gd name="connsiteY1" fmla="*/ 301727 h 657499"/>
              <a:gd name="connsiteX2" fmla="*/ 518243 w 1020128"/>
              <a:gd name="connsiteY2" fmla="*/ 353 h 657499"/>
              <a:gd name="connsiteX3" fmla="*/ 988713 w 1020128"/>
              <a:gd name="connsiteY3" fmla="*/ 288267 h 657499"/>
              <a:gd name="connsiteX4" fmla="*/ 938697 w 1020128"/>
              <a:gd name="connsiteY4" fmla="*/ 431851 h 657499"/>
              <a:gd name="connsiteX5" fmla="*/ 518243 w 1020128"/>
              <a:gd name="connsiteY5" fmla="*/ 656947 h 657499"/>
              <a:gd name="connsiteX6" fmla="*/ 70061 w 1020128"/>
              <a:gd name="connsiteY6" fmla="*/ 440824 h 657499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486 h 656808"/>
              <a:gd name="connsiteX1" fmla="*/ 55781 w 1020128"/>
              <a:gd name="connsiteY1" fmla="*/ 301389 h 656808"/>
              <a:gd name="connsiteX2" fmla="*/ 518243 w 1020128"/>
              <a:gd name="connsiteY2" fmla="*/ 15 h 656808"/>
              <a:gd name="connsiteX3" fmla="*/ 988713 w 1020128"/>
              <a:gd name="connsiteY3" fmla="*/ 287929 h 656808"/>
              <a:gd name="connsiteX4" fmla="*/ 938697 w 1020128"/>
              <a:gd name="connsiteY4" fmla="*/ 431513 h 656808"/>
              <a:gd name="connsiteX5" fmla="*/ 518243 w 1020128"/>
              <a:gd name="connsiteY5" fmla="*/ 656609 h 656808"/>
              <a:gd name="connsiteX6" fmla="*/ 70061 w 1020128"/>
              <a:gd name="connsiteY6" fmla="*/ 440486 h 656808"/>
              <a:gd name="connsiteX0" fmla="*/ 70061 w 1030654"/>
              <a:gd name="connsiteY0" fmla="*/ 440486 h 656808"/>
              <a:gd name="connsiteX1" fmla="*/ 55781 w 1030654"/>
              <a:gd name="connsiteY1" fmla="*/ 301389 h 656808"/>
              <a:gd name="connsiteX2" fmla="*/ 518243 w 1030654"/>
              <a:gd name="connsiteY2" fmla="*/ 15 h 656808"/>
              <a:gd name="connsiteX3" fmla="*/ 988713 w 1030654"/>
              <a:gd name="connsiteY3" fmla="*/ 287929 h 656808"/>
              <a:gd name="connsiteX4" fmla="*/ 938697 w 1030654"/>
              <a:gd name="connsiteY4" fmla="*/ 431513 h 656808"/>
              <a:gd name="connsiteX5" fmla="*/ 518243 w 1030654"/>
              <a:gd name="connsiteY5" fmla="*/ 656609 h 656808"/>
              <a:gd name="connsiteX6" fmla="*/ 70061 w 1030654"/>
              <a:gd name="connsiteY6" fmla="*/ 440486 h 656808"/>
              <a:gd name="connsiteX0" fmla="*/ 70061 w 1039089"/>
              <a:gd name="connsiteY0" fmla="*/ 440486 h 656808"/>
              <a:gd name="connsiteX1" fmla="*/ 55781 w 1039089"/>
              <a:gd name="connsiteY1" fmla="*/ 301389 h 656808"/>
              <a:gd name="connsiteX2" fmla="*/ 518243 w 1039089"/>
              <a:gd name="connsiteY2" fmla="*/ 15 h 656808"/>
              <a:gd name="connsiteX3" fmla="*/ 988713 w 1039089"/>
              <a:gd name="connsiteY3" fmla="*/ 287929 h 656808"/>
              <a:gd name="connsiteX4" fmla="*/ 938697 w 1039089"/>
              <a:gd name="connsiteY4" fmla="*/ 431513 h 656808"/>
              <a:gd name="connsiteX5" fmla="*/ 518243 w 1039089"/>
              <a:gd name="connsiteY5" fmla="*/ 656609 h 656808"/>
              <a:gd name="connsiteX6" fmla="*/ 70061 w 1039089"/>
              <a:gd name="connsiteY6" fmla="*/ 440486 h 656808"/>
              <a:gd name="connsiteX0" fmla="*/ 79942 w 1048970"/>
              <a:gd name="connsiteY0" fmla="*/ 440486 h 656808"/>
              <a:gd name="connsiteX1" fmla="*/ 65662 w 1048970"/>
              <a:gd name="connsiteY1" fmla="*/ 301389 h 656808"/>
              <a:gd name="connsiteX2" fmla="*/ 528124 w 1048970"/>
              <a:gd name="connsiteY2" fmla="*/ 15 h 656808"/>
              <a:gd name="connsiteX3" fmla="*/ 998594 w 1048970"/>
              <a:gd name="connsiteY3" fmla="*/ 287929 h 656808"/>
              <a:gd name="connsiteX4" fmla="*/ 948578 w 1048970"/>
              <a:gd name="connsiteY4" fmla="*/ 431513 h 656808"/>
              <a:gd name="connsiteX5" fmla="*/ 528124 w 1048970"/>
              <a:gd name="connsiteY5" fmla="*/ 656609 h 656808"/>
              <a:gd name="connsiteX6" fmla="*/ 79942 w 1048970"/>
              <a:gd name="connsiteY6" fmla="*/ 440486 h 656808"/>
              <a:gd name="connsiteX0" fmla="*/ 79942 w 1041553"/>
              <a:gd name="connsiteY0" fmla="*/ 440486 h 656622"/>
              <a:gd name="connsiteX1" fmla="*/ 65662 w 1041553"/>
              <a:gd name="connsiteY1" fmla="*/ 301389 h 656622"/>
              <a:gd name="connsiteX2" fmla="*/ 528124 w 1041553"/>
              <a:gd name="connsiteY2" fmla="*/ 15 h 656622"/>
              <a:gd name="connsiteX3" fmla="*/ 998594 w 1041553"/>
              <a:gd name="connsiteY3" fmla="*/ 287929 h 656622"/>
              <a:gd name="connsiteX4" fmla="*/ 918923 w 1041553"/>
              <a:gd name="connsiteY4" fmla="*/ 431513 h 656622"/>
              <a:gd name="connsiteX5" fmla="*/ 528124 w 1041553"/>
              <a:gd name="connsiteY5" fmla="*/ 656609 h 656622"/>
              <a:gd name="connsiteX6" fmla="*/ 79942 w 1041553"/>
              <a:gd name="connsiteY6" fmla="*/ 440486 h 656622"/>
              <a:gd name="connsiteX0" fmla="*/ 79942 w 1041553"/>
              <a:gd name="connsiteY0" fmla="*/ 440486 h 657432"/>
              <a:gd name="connsiteX1" fmla="*/ 65662 w 1041553"/>
              <a:gd name="connsiteY1" fmla="*/ 301389 h 657432"/>
              <a:gd name="connsiteX2" fmla="*/ 528124 w 1041553"/>
              <a:gd name="connsiteY2" fmla="*/ 15 h 657432"/>
              <a:gd name="connsiteX3" fmla="*/ 998594 w 1041553"/>
              <a:gd name="connsiteY3" fmla="*/ 287929 h 657432"/>
              <a:gd name="connsiteX4" fmla="*/ 918923 w 1041553"/>
              <a:gd name="connsiteY4" fmla="*/ 431513 h 657432"/>
              <a:gd name="connsiteX5" fmla="*/ 528124 w 1041553"/>
              <a:gd name="connsiteY5" fmla="*/ 656609 h 657432"/>
              <a:gd name="connsiteX6" fmla="*/ 79942 w 1041553"/>
              <a:gd name="connsiteY6" fmla="*/ 440486 h 657432"/>
              <a:gd name="connsiteX0" fmla="*/ 79942 w 1023594"/>
              <a:gd name="connsiteY0" fmla="*/ 440501 h 657447"/>
              <a:gd name="connsiteX1" fmla="*/ 65662 w 1023594"/>
              <a:gd name="connsiteY1" fmla="*/ 301404 h 657447"/>
              <a:gd name="connsiteX2" fmla="*/ 528124 w 1023594"/>
              <a:gd name="connsiteY2" fmla="*/ 30 h 657447"/>
              <a:gd name="connsiteX3" fmla="*/ 974870 w 1023594"/>
              <a:gd name="connsiteY3" fmla="*/ 282348 h 657447"/>
              <a:gd name="connsiteX4" fmla="*/ 918923 w 1023594"/>
              <a:gd name="connsiteY4" fmla="*/ 431528 h 657447"/>
              <a:gd name="connsiteX5" fmla="*/ 528124 w 1023594"/>
              <a:gd name="connsiteY5" fmla="*/ 656624 h 657447"/>
              <a:gd name="connsiteX6" fmla="*/ 79942 w 1023594"/>
              <a:gd name="connsiteY6" fmla="*/ 440501 h 657447"/>
              <a:gd name="connsiteX0" fmla="*/ 79942 w 1023594"/>
              <a:gd name="connsiteY0" fmla="*/ 440695 h 657641"/>
              <a:gd name="connsiteX1" fmla="*/ 65662 w 1023594"/>
              <a:gd name="connsiteY1" fmla="*/ 301598 h 657641"/>
              <a:gd name="connsiteX2" fmla="*/ 528124 w 1023594"/>
              <a:gd name="connsiteY2" fmla="*/ 224 h 657641"/>
              <a:gd name="connsiteX3" fmla="*/ 974870 w 1023594"/>
              <a:gd name="connsiteY3" fmla="*/ 282542 h 657641"/>
              <a:gd name="connsiteX4" fmla="*/ 918923 w 1023594"/>
              <a:gd name="connsiteY4" fmla="*/ 431722 h 657641"/>
              <a:gd name="connsiteX5" fmla="*/ 528124 w 1023594"/>
              <a:gd name="connsiteY5" fmla="*/ 656818 h 657641"/>
              <a:gd name="connsiteX6" fmla="*/ 79942 w 1023594"/>
              <a:gd name="connsiteY6" fmla="*/ 440695 h 657641"/>
              <a:gd name="connsiteX0" fmla="*/ 79942 w 1013056"/>
              <a:gd name="connsiteY0" fmla="*/ 440695 h 657641"/>
              <a:gd name="connsiteX1" fmla="*/ 65662 w 1013056"/>
              <a:gd name="connsiteY1" fmla="*/ 301598 h 657641"/>
              <a:gd name="connsiteX2" fmla="*/ 528124 w 1013056"/>
              <a:gd name="connsiteY2" fmla="*/ 224 h 657641"/>
              <a:gd name="connsiteX3" fmla="*/ 974870 w 1013056"/>
              <a:gd name="connsiteY3" fmla="*/ 282542 h 657641"/>
              <a:gd name="connsiteX4" fmla="*/ 918923 w 1013056"/>
              <a:gd name="connsiteY4" fmla="*/ 431722 h 657641"/>
              <a:gd name="connsiteX5" fmla="*/ 528124 w 1013056"/>
              <a:gd name="connsiteY5" fmla="*/ 656818 h 657641"/>
              <a:gd name="connsiteX6" fmla="*/ 79942 w 1013056"/>
              <a:gd name="connsiteY6" fmla="*/ 440695 h 657641"/>
              <a:gd name="connsiteX0" fmla="*/ 79942 w 1000676"/>
              <a:gd name="connsiteY0" fmla="*/ 440502 h 657448"/>
              <a:gd name="connsiteX1" fmla="*/ 65662 w 1000676"/>
              <a:gd name="connsiteY1" fmla="*/ 301405 h 657448"/>
              <a:gd name="connsiteX2" fmla="*/ 528124 w 1000676"/>
              <a:gd name="connsiteY2" fmla="*/ 31 h 657448"/>
              <a:gd name="connsiteX3" fmla="*/ 957077 w 1000676"/>
              <a:gd name="connsiteY3" fmla="*/ 282349 h 657448"/>
              <a:gd name="connsiteX4" fmla="*/ 918923 w 1000676"/>
              <a:gd name="connsiteY4" fmla="*/ 431529 h 657448"/>
              <a:gd name="connsiteX5" fmla="*/ 528124 w 1000676"/>
              <a:gd name="connsiteY5" fmla="*/ 656625 h 657448"/>
              <a:gd name="connsiteX6" fmla="*/ 79942 w 1000676"/>
              <a:gd name="connsiteY6" fmla="*/ 440502 h 657448"/>
              <a:gd name="connsiteX0" fmla="*/ 82443 w 1003177"/>
              <a:gd name="connsiteY0" fmla="*/ 440502 h 657448"/>
              <a:gd name="connsiteX1" fmla="*/ 68163 w 1003177"/>
              <a:gd name="connsiteY1" fmla="*/ 301405 h 657448"/>
              <a:gd name="connsiteX2" fmla="*/ 530625 w 1003177"/>
              <a:gd name="connsiteY2" fmla="*/ 31 h 657448"/>
              <a:gd name="connsiteX3" fmla="*/ 959578 w 1003177"/>
              <a:gd name="connsiteY3" fmla="*/ 282349 h 657448"/>
              <a:gd name="connsiteX4" fmla="*/ 921424 w 1003177"/>
              <a:gd name="connsiteY4" fmla="*/ 431529 h 657448"/>
              <a:gd name="connsiteX5" fmla="*/ 530625 w 1003177"/>
              <a:gd name="connsiteY5" fmla="*/ 656625 h 657448"/>
              <a:gd name="connsiteX6" fmla="*/ 82443 w 1003177"/>
              <a:gd name="connsiteY6" fmla="*/ 440502 h 657448"/>
              <a:gd name="connsiteX0" fmla="*/ 88150 w 1008884"/>
              <a:gd name="connsiteY0" fmla="*/ 440502 h 657448"/>
              <a:gd name="connsiteX1" fmla="*/ 73870 w 1008884"/>
              <a:gd name="connsiteY1" fmla="*/ 301405 h 657448"/>
              <a:gd name="connsiteX2" fmla="*/ 536332 w 1008884"/>
              <a:gd name="connsiteY2" fmla="*/ 31 h 657448"/>
              <a:gd name="connsiteX3" fmla="*/ 965285 w 1008884"/>
              <a:gd name="connsiteY3" fmla="*/ 282349 h 657448"/>
              <a:gd name="connsiteX4" fmla="*/ 927131 w 1008884"/>
              <a:gd name="connsiteY4" fmla="*/ 431529 h 657448"/>
              <a:gd name="connsiteX5" fmla="*/ 536332 w 1008884"/>
              <a:gd name="connsiteY5" fmla="*/ 656625 h 657448"/>
              <a:gd name="connsiteX6" fmla="*/ 88150 w 1008884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695 h 657641"/>
              <a:gd name="connsiteX1" fmla="*/ 73870 w 1017871"/>
              <a:gd name="connsiteY1" fmla="*/ 301598 h 657641"/>
              <a:gd name="connsiteX2" fmla="*/ 536332 w 1017871"/>
              <a:gd name="connsiteY2" fmla="*/ 224 h 657641"/>
              <a:gd name="connsiteX3" fmla="*/ 965285 w 1017871"/>
              <a:gd name="connsiteY3" fmla="*/ 282542 h 657641"/>
              <a:gd name="connsiteX4" fmla="*/ 927131 w 1017871"/>
              <a:gd name="connsiteY4" fmla="*/ 431722 h 657641"/>
              <a:gd name="connsiteX5" fmla="*/ 536332 w 1017871"/>
              <a:gd name="connsiteY5" fmla="*/ 656818 h 657641"/>
              <a:gd name="connsiteX6" fmla="*/ 88150 w 1017871"/>
              <a:gd name="connsiteY6" fmla="*/ 440695 h 657641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13624"/>
              <a:gd name="connsiteY0" fmla="*/ 440488 h 657434"/>
              <a:gd name="connsiteX1" fmla="*/ 73870 w 1013624"/>
              <a:gd name="connsiteY1" fmla="*/ 301391 h 657434"/>
              <a:gd name="connsiteX2" fmla="*/ 536332 w 1013624"/>
              <a:gd name="connsiteY2" fmla="*/ 17 h 657434"/>
              <a:gd name="connsiteX3" fmla="*/ 940628 w 1013624"/>
              <a:gd name="connsiteY3" fmla="*/ 315905 h 657434"/>
              <a:gd name="connsiteX4" fmla="*/ 927131 w 1013624"/>
              <a:gd name="connsiteY4" fmla="*/ 431515 h 657434"/>
              <a:gd name="connsiteX5" fmla="*/ 536332 w 1013624"/>
              <a:gd name="connsiteY5" fmla="*/ 656611 h 657434"/>
              <a:gd name="connsiteX6" fmla="*/ 88150 w 1013624"/>
              <a:gd name="connsiteY6" fmla="*/ 440488 h 657434"/>
              <a:gd name="connsiteX0" fmla="*/ 74908 w 1000382"/>
              <a:gd name="connsiteY0" fmla="*/ 440537 h 657483"/>
              <a:gd name="connsiteX1" fmla="*/ 85286 w 1000382"/>
              <a:gd name="connsiteY1" fmla="*/ 346201 h 657483"/>
              <a:gd name="connsiteX2" fmla="*/ 523090 w 1000382"/>
              <a:gd name="connsiteY2" fmla="*/ 66 h 657483"/>
              <a:gd name="connsiteX3" fmla="*/ 927386 w 1000382"/>
              <a:gd name="connsiteY3" fmla="*/ 315954 h 657483"/>
              <a:gd name="connsiteX4" fmla="*/ 913889 w 1000382"/>
              <a:gd name="connsiteY4" fmla="*/ 431564 h 657483"/>
              <a:gd name="connsiteX5" fmla="*/ 523090 w 1000382"/>
              <a:gd name="connsiteY5" fmla="*/ 656660 h 657483"/>
              <a:gd name="connsiteX6" fmla="*/ 74908 w 1000382"/>
              <a:gd name="connsiteY6" fmla="*/ 440537 h 657483"/>
              <a:gd name="connsiteX0" fmla="*/ 70393 w 995867"/>
              <a:gd name="connsiteY0" fmla="*/ 440537 h 657483"/>
              <a:gd name="connsiteX1" fmla="*/ 80771 w 995867"/>
              <a:gd name="connsiteY1" fmla="*/ 346201 h 657483"/>
              <a:gd name="connsiteX2" fmla="*/ 518575 w 995867"/>
              <a:gd name="connsiteY2" fmla="*/ 66 h 657483"/>
              <a:gd name="connsiteX3" fmla="*/ 922871 w 995867"/>
              <a:gd name="connsiteY3" fmla="*/ 315954 h 657483"/>
              <a:gd name="connsiteX4" fmla="*/ 909374 w 995867"/>
              <a:gd name="connsiteY4" fmla="*/ 431564 h 657483"/>
              <a:gd name="connsiteX5" fmla="*/ 518575 w 995867"/>
              <a:gd name="connsiteY5" fmla="*/ 656660 h 657483"/>
              <a:gd name="connsiteX6" fmla="*/ 70393 w 995867"/>
              <a:gd name="connsiteY6" fmla="*/ 440537 h 657483"/>
              <a:gd name="connsiteX0" fmla="*/ 56668 w 982142"/>
              <a:gd name="connsiteY0" fmla="*/ 440537 h 657483"/>
              <a:gd name="connsiteX1" fmla="*/ 67046 w 982142"/>
              <a:gd name="connsiteY1" fmla="*/ 346201 h 657483"/>
              <a:gd name="connsiteX2" fmla="*/ 504850 w 982142"/>
              <a:gd name="connsiteY2" fmla="*/ 66 h 657483"/>
              <a:gd name="connsiteX3" fmla="*/ 909146 w 982142"/>
              <a:gd name="connsiteY3" fmla="*/ 315954 h 657483"/>
              <a:gd name="connsiteX4" fmla="*/ 895649 w 982142"/>
              <a:gd name="connsiteY4" fmla="*/ 431564 h 657483"/>
              <a:gd name="connsiteX5" fmla="*/ 504850 w 982142"/>
              <a:gd name="connsiteY5" fmla="*/ 656660 h 657483"/>
              <a:gd name="connsiteX6" fmla="*/ 56668 w 982142"/>
              <a:gd name="connsiteY6" fmla="*/ 440537 h 657483"/>
              <a:gd name="connsiteX0" fmla="*/ 56668 w 964216"/>
              <a:gd name="connsiteY0" fmla="*/ 440537 h 657483"/>
              <a:gd name="connsiteX1" fmla="*/ 67046 w 964216"/>
              <a:gd name="connsiteY1" fmla="*/ 346201 h 657483"/>
              <a:gd name="connsiteX2" fmla="*/ 504850 w 964216"/>
              <a:gd name="connsiteY2" fmla="*/ 66 h 657483"/>
              <a:gd name="connsiteX3" fmla="*/ 909146 w 964216"/>
              <a:gd name="connsiteY3" fmla="*/ 315954 h 657483"/>
              <a:gd name="connsiteX4" fmla="*/ 895649 w 964216"/>
              <a:gd name="connsiteY4" fmla="*/ 431564 h 657483"/>
              <a:gd name="connsiteX5" fmla="*/ 504850 w 964216"/>
              <a:gd name="connsiteY5" fmla="*/ 656660 h 657483"/>
              <a:gd name="connsiteX6" fmla="*/ 56668 w 964216"/>
              <a:gd name="connsiteY6" fmla="*/ 440537 h 657483"/>
              <a:gd name="connsiteX0" fmla="*/ 56668 w 956229"/>
              <a:gd name="connsiteY0" fmla="*/ 440537 h 657483"/>
              <a:gd name="connsiteX1" fmla="*/ 67046 w 956229"/>
              <a:gd name="connsiteY1" fmla="*/ 346201 h 657483"/>
              <a:gd name="connsiteX2" fmla="*/ 504850 w 956229"/>
              <a:gd name="connsiteY2" fmla="*/ 66 h 657483"/>
              <a:gd name="connsiteX3" fmla="*/ 909146 w 956229"/>
              <a:gd name="connsiteY3" fmla="*/ 315954 h 657483"/>
              <a:gd name="connsiteX4" fmla="*/ 895649 w 956229"/>
              <a:gd name="connsiteY4" fmla="*/ 431564 h 657483"/>
              <a:gd name="connsiteX5" fmla="*/ 504850 w 956229"/>
              <a:gd name="connsiteY5" fmla="*/ 656660 h 657483"/>
              <a:gd name="connsiteX6" fmla="*/ 56668 w 956229"/>
              <a:gd name="connsiteY6" fmla="*/ 440537 h 657483"/>
              <a:gd name="connsiteX0" fmla="*/ 56668 w 956229"/>
              <a:gd name="connsiteY0" fmla="*/ 440759 h 657705"/>
              <a:gd name="connsiteX1" fmla="*/ 67046 w 956229"/>
              <a:gd name="connsiteY1" fmla="*/ 346423 h 657705"/>
              <a:gd name="connsiteX2" fmla="*/ 504850 w 956229"/>
              <a:gd name="connsiteY2" fmla="*/ 288 h 657705"/>
              <a:gd name="connsiteX3" fmla="*/ 909146 w 956229"/>
              <a:gd name="connsiteY3" fmla="*/ 316176 h 657705"/>
              <a:gd name="connsiteX4" fmla="*/ 895649 w 956229"/>
              <a:gd name="connsiteY4" fmla="*/ 431786 h 657705"/>
              <a:gd name="connsiteX5" fmla="*/ 504850 w 956229"/>
              <a:gd name="connsiteY5" fmla="*/ 656882 h 657705"/>
              <a:gd name="connsiteX6" fmla="*/ 56668 w 956229"/>
              <a:gd name="connsiteY6" fmla="*/ 440759 h 657705"/>
              <a:gd name="connsiteX0" fmla="*/ 87948 w 938738"/>
              <a:gd name="connsiteY0" fmla="*/ 429597 h 656882"/>
              <a:gd name="connsiteX1" fmla="*/ 49555 w 938738"/>
              <a:gd name="connsiteY1" fmla="*/ 346423 h 656882"/>
              <a:gd name="connsiteX2" fmla="*/ 487359 w 938738"/>
              <a:gd name="connsiteY2" fmla="*/ 288 h 656882"/>
              <a:gd name="connsiteX3" fmla="*/ 891655 w 938738"/>
              <a:gd name="connsiteY3" fmla="*/ 316176 h 656882"/>
              <a:gd name="connsiteX4" fmla="*/ 878158 w 938738"/>
              <a:gd name="connsiteY4" fmla="*/ 431786 h 656882"/>
              <a:gd name="connsiteX5" fmla="*/ 487359 w 938738"/>
              <a:gd name="connsiteY5" fmla="*/ 656882 h 656882"/>
              <a:gd name="connsiteX6" fmla="*/ 87948 w 938738"/>
              <a:gd name="connsiteY6" fmla="*/ 429597 h 656882"/>
              <a:gd name="connsiteX0" fmla="*/ 87948 w 927102"/>
              <a:gd name="connsiteY0" fmla="*/ 429597 h 657278"/>
              <a:gd name="connsiteX1" fmla="*/ 49555 w 927102"/>
              <a:gd name="connsiteY1" fmla="*/ 346423 h 657278"/>
              <a:gd name="connsiteX2" fmla="*/ 487359 w 927102"/>
              <a:gd name="connsiteY2" fmla="*/ 288 h 657278"/>
              <a:gd name="connsiteX3" fmla="*/ 891655 w 927102"/>
              <a:gd name="connsiteY3" fmla="*/ 316176 h 657278"/>
              <a:gd name="connsiteX4" fmla="*/ 837515 w 927102"/>
              <a:gd name="connsiteY4" fmla="*/ 375973 h 657278"/>
              <a:gd name="connsiteX5" fmla="*/ 487359 w 927102"/>
              <a:gd name="connsiteY5" fmla="*/ 656882 h 657278"/>
              <a:gd name="connsiteX6" fmla="*/ 87948 w 927102"/>
              <a:gd name="connsiteY6" fmla="*/ 429597 h 657278"/>
              <a:gd name="connsiteX0" fmla="*/ 87948 w 927102"/>
              <a:gd name="connsiteY0" fmla="*/ 429597 h 657911"/>
              <a:gd name="connsiteX1" fmla="*/ 49555 w 927102"/>
              <a:gd name="connsiteY1" fmla="*/ 346423 h 657911"/>
              <a:gd name="connsiteX2" fmla="*/ 487359 w 927102"/>
              <a:gd name="connsiteY2" fmla="*/ 288 h 657911"/>
              <a:gd name="connsiteX3" fmla="*/ 891655 w 927102"/>
              <a:gd name="connsiteY3" fmla="*/ 316176 h 657911"/>
              <a:gd name="connsiteX4" fmla="*/ 837515 w 927102"/>
              <a:gd name="connsiteY4" fmla="*/ 375973 h 657911"/>
              <a:gd name="connsiteX5" fmla="*/ 487359 w 927102"/>
              <a:gd name="connsiteY5" fmla="*/ 656882 h 657911"/>
              <a:gd name="connsiteX6" fmla="*/ 87948 w 927102"/>
              <a:gd name="connsiteY6" fmla="*/ 429597 h 657911"/>
              <a:gd name="connsiteX0" fmla="*/ 87948 w 837515"/>
              <a:gd name="connsiteY0" fmla="*/ 429366 h 657968"/>
              <a:gd name="connsiteX1" fmla="*/ 49555 w 837515"/>
              <a:gd name="connsiteY1" fmla="*/ 346192 h 657968"/>
              <a:gd name="connsiteX2" fmla="*/ 487359 w 837515"/>
              <a:gd name="connsiteY2" fmla="*/ 57 h 657968"/>
              <a:gd name="connsiteX3" fmla="*/ 837515 w 837515"/>
              <a:gd name="connsiteY3" fmla="*/ 375742 h 657968"/>
              <a:gd name="connsiteX4" fmla="*/ 487359 w 837515"/>
              <a:gd name="connsiteY4" fmla="*/ 656651 h 657968"/>
              <a:gd name="connsiteX5" fmla="*/ 87948 w 837515"/>
              <a:gd name="connsiteY5" fmla="*/ 429366 h 657968"/>
              <a:gd name="connsiteX0" fmla="*/ 0 w 749567"/>
              <a:gd name="connsiteY0" fmla="*/ 429309 h 657911"/>
              <a:gd name="connsiteX1" fmla="*/ 399411 w 749567"/>
              <a:gd name="connsiteY1" fmla="*/ 0 h 657911"/>
              <a:gd name="connsiteX2" fmla="*/ 749567 w 749567"/>
              <a:gd name="connsiteY2" fmla="*/ 375685 h 657911"/>
              <a:gd name="connsiteX3" fmla="*/ 399411 w 749567"/>
              <a:gd name="connsiteY3" fmla="*/ 656594 h 657911"/>
              <a:gd name="connsiteX4" fmla="*/ 0 w 749567"/>
              <a:gd name="connsiteY4" fmla="*/ 429309 h 657911"/>
              <a:gd name="connsiteX0" fmla="*/ 0 w 749567"/>
              <a:gd name="connsiteY0" fmla="*/ 501866 h 730468"/>
              <a:gd name="connsiteX1" fmla="*/ 407540 w 749567"/>
              <a:gd name="connsiteY1" fmla="*/ 0 h 730468"/>
              <a:gd name="connsiteX2" fmla="*/ 749567 w 749567"/>
              <a:gd name="connsiteY2" fmla="*/ 448242 h 730468"/>
              <a:gd name="connsiteX3" fmla="*/ 399411 w 749567"/>
              <a:gd name="connsiteY3" fmla="*/ 729151 h 730468"/>
              <a:gd name="connsiteX4" fmla="*/ 0 w 749567"/>
              <a:gd name="connsiteY4" fmla="*/ 501866 h 730468"/>
              <a:gd name="connsiteX0" fmla="*/ 0 w 749567"/>
              <a:gd name="connsiteY0" fmla="*/ 502035 h 730637"/>
              <a:gd name="connsiteX1" fmla="*/ 407540 w 749567"/>
              <a:gd name="connsiteY1" fmla="*/ 169 h 730637"/>
              <a:gd name="connsiteX2" fmla="*/ 749567 w 749567"/>
              <a:gd name="connsiteY2" fmla="*/ 448411 h 730637"/>
              <a:gd name="connsiteX3" fmla="*/ 399411 w 749567"/>
              <a:gd name="connsiteY3" fmla="*/ 729320 h 730637"/>
              <a:gd name="connsiteX4" fmla="*/ 0 w 749567"/>
              <a:gd name="connsiteY4" fmla="*/ 502035 h 730637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6563"/>
              <a:gd name="connsiteY0" fmla="*/ 468547 h 729368"/>
              <a:gd name="connsiteX1" fmla="*/ 431925 w 776563"/>
              <a:gd name="connsiteY1" fmla="*/ 169 h 729368"/>
              <a:gd name="connsiteX2" fmla="*/ 773952 w 776563"/>
              <a:gd name="connsiteY2" fmla="*/ 448411 h 729368"/>
              <a:gd name="connsiteX3" fmla="*/ 423796 w 776563"/>
              <a:gd name="connsiteY3" fmla="*/ 729320 h 729368"/>
              <a:gd name="connsiteX4" fmla="*/ 0 w 776563"/>
              <a:gd name="connsiteY4" fmla="*/ 468547 h 729368"/>
              <a:gd name="connsiteX0" fmla="*/ 9773 w 786336"/>
              <a:gd name="connsiteY0" fmla="*/ 468547 h 729368"/>
              <a:gd name="connsiteX1" fmla="*/ 441698 w 786336"/>
              <a:gd name="connsiteY1" fmla="*/ 169 h 729368"/>
              <a:gd name="connsiteX2" fmla="*/ 783725 w 786336"/>
              <a:gd name="connsiteY2" fmla="*/ 448411 h 729368"/>
              <a:gd name="connsiteX3" fmla="*/ 433569 w 786336"/>
              <a:gd name="connsiteY3" fmla="*/ 729320 h 729368"/>
              <a:gd name="connsiteX4" fmla="*/ 9773 w 786336"/>
              <a:gd name="connsiteY4" fmla="*/ 468547 h 729368"/>
              <a:gd name="connsiteX0" fmla="*/ 9773 w 786336"/>
              <a:gd name="connsiteY0" fmla="*/ 440656 h 701477"/>
              <a:gd name="connsiteX1" fmla="*/ 441698 w 786336"/>
              <a:gd name="connsiteY1" fmla="*/ 184 h 701477"/>
              <a:gd name="connsiteX2" fmla="*/ 783725 w 786336"/>
              <a:gd name="connsiteY2" fmla="*/ 420520 h 701477"/>
              <a:gd name="connsiteX3" fmla="*/ 433569 w 786336"/>
              <a:gd name="connsiteY3" fmla="*/ 701429 h 701477"/>
              <a:gd name="connsiteX4" fmla="*/ 9773 w 786336"/>
              <a:gd name="connsiteY4" fmla="*/ 440656 h 701477"/>
              <a:gd name="connsiteX0" fmla="*/ 20353 w 794305"/>
              <a:gd name="connsiteY0" fmla="*/ 456870 h 717691"/>
              <a:gd name="connsiteX1" fmla="*/ 104848 w 794305"/>
              <a:gd name="connsiteY1" fmla="*/ 121458 h 717691"/>
              <a:gd name="connsiteX2" fmla="*/ 452278 w 794305"/>
              <a:gd name="connsiteY2" fmla="*/ 16398 h 717691"/>
              <a:gd name="connsiteX3" fmla="*/ 794305 w 794305"/>
              <a:gd name="connsiteY3" fmla="*/ 436734 h 717691"/>
              <a:gd name="connsiteX4" fmla="*/ 444149 w 794305"/>
              <a:gd name="connsiteY4" fmla="*/ 717643 h 717691"/>
              <a:gd name="connsiteX5" fmla="*/ 20353 w 794305"/>
              <a:gd name="connsiteY5" fmla="*/ 456870 h 717691"/>
              <a:gd name="connsiteX0" fmla="*/ 20353 w 808720"/>
              <a:gd name="connsiteY0" fmla="*/ 440472 h 701293"/>
              <a:gd name="connsiteX1" fmla="*/ 104848 w 808720"/>
              <a:gd name="connsiteY1" fmla="*/ 105060 h 701293"/>
              <a:gd name="connsiteX2" fmla="*/ 452278 w 808720"/>
              <a:gd name="connsiteY2" fmla="*/ 0 h 701293"/>
              <a:gd name="connsiteX3" fmla="*/ 738248 w 808720"/>
              <a:gd name="connsiteY3" fmla="*/ 105061 h 701293"/>
              <a:gd name="connsiteX4" fmla="*/ 794305 w 808720"/>
              <a:gd name="connsiteY4" fmla="*/ 420336 h 701293"/>
              <a:gd name="connsiteX5" fmla="*/ 444149 w 808720"/>
              <a:gd name="connsiteY5" fmla="*/ 701245 h 701293"/>
              <a:gd name="connsiteX6" fmla="*/ 20353 w 808720"/>
              <a:gd name="connsiteY6" fmla="*/ 440472 h 701293"/>
              <a:gd name="connsiteX0" fmla="*/ 20353 w 808720"/>
              <a:gd name="connsiteY0" fmla="*/ 440472 h 714063"/>
              <a:gd name="connsiteX1" fmla="*/ 104848 w 808720"/>
              <a:gd name="connsiteY1" fmla="*/ 105060 h 714063"/>
              <a:gd name="connsiteX2" fmla="*/ 452278 w 808720"/>
              <a:gd name="connsiteY2" fmla="*/ 0 h 714063"/>
              <a:gd name="connsiteX3" fmla="*/ 738248 w 808720"/>
              <a:gd name="connsiteY3" fmla="*/ 105061 h 714063"/>
              <a:gd name="connsiteX4" fmla="*/ 794305 w 808720"/>
              <a:gd name="connsiteY4" fmla="*/ 420336 h 714063"/>
              <a:gd name="connsiteX5" fmla="*/ 444149 w 808720"/>
              <a:gd name="connsiteY5" fmla="*/ 701245 h 714063"/>
              <a:gd name="connsiteX6" fmla="*/ 154527 w 808720"/>
              <a:gd name="connsiteY6" fmla="*/ 643613 h 714063"/>
              <a:gd name="connsiteX7" fmla="*/ 20353 w 808720"/>
              <a:gd name="connsiteY7" fmla="*/ 440472 h 714063"/>
              <a:gd name="connsiteX0" fmla="*/ 20353 w 801423"/>
              <a:gd name="connsiteY0" fmla="*/ 440472 h 702003"/>
              <a:gd name="connsiteX1" fmla="*/ 104848 w 801423"/>
              <a:gd name="connsiteY1" fmla="*/ 105060 h 702003"/>
              <a:gd name="connsiteX2" fmla="*/ 452278 w 801423"/>
              <a:gd name="connsiteY2" fmla="*/ 0 h 702003"/>
              <a:gd name="connsiteX3" fmla="*/ 738248 w 801423"/>
              <a:gd name="connsiteY3" fmla="*/ 105061 h 702003"/>
              <a:gd name="connsiteX4" fmla="*/ 794305 w 801423"/>
              <a:gd name="connsiteY4" fmla="*/ 420336 h 702003"/>
              <a:gd name="connsiteX5" fmla="*/ 669940 w 801423"/>
              <a:gd name="connsiteY5" fmla="*/ 614022 h 702003"/>
              <a:gd name="connsiteX6" fmla="*/ 444149 w 801423"/>
              <a:gd name="connsiteY6" fmla="*/ 701245 h 702003"/>
              <a:gd name="connsiteX7" fmla="*/ 154527 w 801423"/>
              <a:gd name="connsiteY7" fmla="*/ 643613 h 702003"/>
              <a:gd name="connsiteX8" fmla="*/ 20353 w 801423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5152 w 786222"/>
              <a:gd name="connsiteY0" fmla="*/ 440472 h 702003"/>
              <a:gd name="connsiteX1" fmla="*/ 89647 w 786222"/>
              <a:gd name="connsiteY1" fmla="*/ 105060 h 702003"/>
              <a:gd name="connsiteX2" fmla="*/ 437077 w 786222"/>
              <a:gd name="connsiteY2" fmla="*/ 0 h 702003"/>
              <a:gd name="connsiteX3" fmla="*/ 723047 w 786222"/>
              <a:gd name="connsiteY3" fmla="*/ 105061 h 702003"/>
              <a:gd name="connsiteX4" fmla="*/ 779104 w 786222"/>
              <a:gd name="connsiteY4" fmla="*/ 420336 h 702003"/>
              <a:gd name="connsiteX5" fmla="*/ 654739 w 786222"/>
              <a:gd name="connsiteY5" fmla="*/ 614022 h 702003"/>
              <a:gd name="connsiteX6" fmla="*/ 428948 w 786222"/>
              <a:gd name="connsiteY6" fmla="*/ 701245 h 702003"/>
              <a:gd name="connsiteX7" fmla="*/ 139326 w 786222"/>
              <a:gd name="connsiteY7" fmla="*/ 643613 h 702003"/>
              <a:gd name="connsiteX8" fmla="*/ 5152 w 786222"/>
              <a:gd name="connsiteY8" fmla="*/ 440472 h 702003"/>
              <a:gd name="connsiteX0" fmla="*/ 5152 w 786222"/>
              <a:gd name="connsiteY0" fmla="*/ 517408 h 778939"/>
              <a:gd name="connsiteX1" fmla="*/ 89647 w 786222"/>
              <a:gd name="connsiteY1" fmla="*/ 181996 h 778939"/>
              <a:gd name="connsiteX2" fmla="*/ 412238 w 786222"/>
              <a:gd name="connsiteY2" fmla="*/ 0 h 778939"/>
              <a:gd name="connsiteX3" fmla="*/ 723047 w 786222"/>
              <a:gd name="connsiteY3" fmla="*/ 181997 h 778939"/>
              <a:gd name="connsiteX4" fmla="*/ 779104 w 786222"/>
              <a:gd name="connsiteY4" fmla="*/ 497272 h 778939"/>
              <a:gd name="connsiteX5" fmla="*/ 654739 w 786222"/>
              <a:gd name="connsiteY5" fmla="*/ 690958 h 778939"/>
              <a:gd name="connsiteX6" fmla="*/ 428948 w 786222"/>
              <a:gd name="connsiteY6" fmla="*/ 778181 h 778939"/>
              <a:gd name="connsiteX7" fmla="*/ 139326 w 786222"/>
              <a:gd name="connsiteY7" fmla="*/ 720549 h 778939"/>
              <a:gd name="connsiteX8" fmla="*/ 5152 w 786222"/>
              <a:gd name="connsiteY8" fmla="*/ 517408 h 778939"/>
              <a:gd name="connsiteX0" fmla="*/ 5152 w 786222"/>
              <a:gd name="connsiteY0" fmla="*/ 517408 h 778939"/>
              <a:gd name="connsiteX1" fmla="*/ 89647 w 786222"/>
              <a:gd name="connsiteY1" fmla="*/ 181996 h 778939"/>
              <a:gd name="connsiteX2" fmla="*/ 412238 w 786222"/>
              <a:gd name="connsiteY2" fmla="*/ 0 h 778939"/>
              <a:gd name="connsiteX3" fmla="*/ 723047 w 786222"/>
              <a:gd name="connsiteY3" fmla="*/ 181997 h 778939"/>
              <a:gd name="connsiteX4" fmla="*/ 779104 w 786222"/>
              <a:gd name="connsiteY4" fmla="*/ 497272 h 778939"/>
              <a:gd name="connsiteX5" fmla="*/ 654739 w 786222"/>
              <a:gd name="connsiteY5" fmla="*/ 690958 h 778939"/>
              <a:gd name="connsiteX6" fmla="*/ 428948 w 786222"/>
              <a:gd name="connsiteY6" fmla="*/ 778181 h 778939"/>
              <a:gd name="connsiteX7" fmla="*/ 139326 w 786222"/>
              <a:gd name="connsiteY7" fmla="*/ 720549 h 778939"/>
              <a:gd name="connsiteX8" fmla="*/ 5152 w 786222"/>
              <a:gd name="connsiteY8" fmla="*/ 517408 h 778939"/>
              <a:gd name="connsiteX0" fmla="*/ 5152 w 786222"/>
              <a:gd name="connsiteY0" fmla="*/ 517408 h 778939"/>
              <a:gd name="connsiteX1" fmla="*/ 89647 w 786222"/>
              <a:gd name="connsiteY1" fmla="*/ 181996 h 778939"/>
              <a:gd name="connsiteX2" fmla="*/ 412238 w 786222"/>
              <a:gd name="connsiteY2" fmla="*/ 0 h 778939"/>
              <a:gd name="connsiteX3" fmla="*/ 723047 w 786222"/>
              <a:gd name="connsiteY3" fmla="*/ 181997 h 778939"/>
              <a:gd name="connsiteX4" fmla="*/ 779104 w 786222"/>
              <a:gd name="connsiteY4" fmla="*/ 497272 h 778939"/>
              <a:gd name="connsiteX5" fmla="*/ 654739 w 786222"/>
              <a:gd name="connsiteY5" fmla="*/ 690958 h 778939"/>
              <a:gd name="connsiteX6" fmla="*/ 428948 w 786222"/>
              <a:gd name="connsiteY6" fmla="*/ 778181 h 778939"/>
              <a:gd name="connsiteX7" fmla="*/ 139326 w 786222"/>
              <a:gd name="connsiteY7" fmla="*/ 720549 h 778939"/>
              <a:gd name="connsiteX8" fmla="*/ 5152 w 786222"/>
              <a:gd name="connsiteY8" fmla="*/ 517408 h 778939"/>
              <a:gd name="connsiteX0" fmla="*/ 5152 w 786222"/>
              <a:gd name="connsiteY0" fmla="*/ 517408 h 778939"/>
              <a:gd name="connsiteX1" fmla="*/ 89647 w 786222"/>
              <a:gd name="connsiteY1" fmla="*/ 181996 h 778939"/>
              <a:gd name="connsiteX2" fmla="*/ 412238 w 786222"/>
              <a:gd name="connsiteY2" fmla="*/ 0 h 778939"/>
              <a:gd name="connsiteX3" fmla="*/ 723047 w 786222"/>
              <a:gd name="connsiteY3" fmla="*/ 181997 h 778939"/>
              <a:gd name="connsiteX4" fmla="*/ 779104 w 786222"/>
              <a:gd name="connsiteY4" fmla="*/ 497272 h 778939"/>
              <a:gd name="connsiteX5" fmla="*/ 654739 w 786222"/>
              <a:gd name="connsiteY5" fmla="*/ 690958 h 778939"/>
              <a:gd name="connsiteX6" fmla="*/ 428948 w 786222"/>
              <a:gd name="connsiteY6" fmla="*/ 778181 h 778939"/>
              <a:gd name="connsiteX7" fmla="*/ 139326 w 786222"/>
              <a:gd name="connsiteY7" fmla="*/ 720549 h 778939"/>
              <a:gd name="connsiteX8" fmla="*/ 5152 w 786222"/>
              <a:gd name="connsiteY8" fmla="*/ 517408 h 778939"/>
              <a:gd name="connsiteX0" fmla="*/ 5152 w 790480"/>
              <a:gd name="connsiteY0" fmla="*/ 517408 h 778939"/>
              <a:gd name="connsiteX1" fmla="*/ 89647 w 790480"/>
              <a:gd name="connsiteY1" fmla="*/ 181996 h 778939"/>
              <a:gd name="connsiteX2" fmla="*/ 412238 w 790480"/>
              <a:gd name="connsiteY2" fmla="*/ 0 h 778939"/>
              <a:gd name="connsiteX3" fmla="*/ 741676 w 790480"/>
              <a:gd name="connsiteY3" fmla="*/ 181997 h 778939"/>
              <a:gd name="connsiteX4" fmla="*/ 779104 w 790480"/>
              <a:gd name="connsiteY4" fmla="*/ 497272 h 778939"/>
              <a:gd name="connsiteX5" fmla="*/ 654739 w 790480"/>
              <a:gd name="connsiteY5" fmla="*/ 690958 h 778939"/>
              <a:gd name="connsiteX6" fmla="*/ 428948 w 790480"/>
              <a:gd name="connsiteY6" fmla="*/ 778181 h 778939"/>
              <a:gd name="connsiteX7" fmla="*/ 139326 w 790480"/>
              <a:gd name="connsiteY7" fmla="*/ 720549 h 778939"/>
              <a:gd name="connsiteX8" fmla="*/ 5152 w 790480"/>
              <a:gd name="connsiteY8" fmla="*/ 517408 h 778939"/>
              <a:gd name="connsiteX0" fmla="*/ 5152 w 790480"/>
              <a:gd name="connsiteY0" fmla="*/ 517408 h 778939"/>
              <a:gd name="connsiteX1" fmla="*/ 89647 w 790480"/>
              <a:gd name="connsiteY1" fmla="*/ 181996 h 778939"/>
              <a:gd name="connsiteX2" fmla="*/ 412238 w 790480"/>
              <a:gd name="connsiteY2" fmla="*/ 0 h 778939"/>
              <a:gd name="connsiteX3" fmla="*/ 741676 w 790480"/>
              <a:gd name="connsiteY3" fmla="*/ 181997 h 778939"/>
              <a:gd name="connsiteX4" fmla="*/ 779104 w 790480"/>
              <a:gd name="connsiteY4" fmla="*/ 497272 h 778939"/>
              <a:gd name="connsiteX5" fmla="*/ 654739 w 790480"/>
              <a:gd name="connsiteY5" fmla="*/ 690958 h 778939"/>
              <a:gd name="connsiteX6" fmla="*/ 428948 w 790480"/>
              <a:gd name="connsiteY6" fmla="*/ 778181 h 778939"/>
              <a:gd name="connsiteX7" fmla="*/ 139326 w 790480"/>
              <a:gd name="connsiteY7" fmla="*/ 720549 h 778939"/>
              <a:gd name="connsiteX8" fmla="*/ 5152 w 790480"/>
              <a:gd name="connsiteY8" fmla="*/ 517408 h 778939"/>
              <a:gd name="connsiteX0" fmla="*/ 5152 w 790480"/>
              <a:gd name="connsiteY0" fmla="*/ 517408 h 778939"/>
              <a:gd name="connsiteX1" fmla="*/ 89647 w 790480"/>
              <a:gd name="connsiteY1" fmla="*/ 181996 h 778939"/>
              <a:gd name="connsiteX2" fmla="*/ 412238 w 790480"/>
              <a:gd name="connsiteY2" fmla="*/ 0 h 778939"/>
              <a:gd name="connsiteX3" fmla="*/ 741676 w 790480"/>
              <a:gd name="connsiteY3" fmla="*/ 181997 h 778939"/>
              <a:gd name="connsiteX4" fmla="*/ 779104 w 790480"/>
              <a:gd name="connsiteY4" fmla="*/ 497272 h 778939"/>
              <a:gd name="connsiteX5" fmla="*/ 654739 w 790480"/>
              <a:gd name="connsiteY5" fmla="*/ 690958 h 778939"/>
              <a:gd name="connsiteX6" fmla="*/ 428948 w 790480"/>
              <a:gd name="connsiteY6" fmla="*/ 778181 h 778939"/>
              <a:gd name="connsiteX7" fmla="*/ 139326 w 790480"/>
              <a:gd name="connsiteY7" fmla="*/ 720549 h 778939"/>
              <a:gd name="connsiteX8" fmla="*/ 5152 w 790480"/>
              <a:gd name="connsiteY8" fmla="*/ 517408 h 778939"/>
              <a:gd name="connsiteX0" fmla="*/ 5152 w 790480"/>
              <a:gd name="connsiteY0" fmla="*/ 517408 h 778939"/>
              <a:gd name="connsiteX1" fmla="*/ 89647 w 790480"/>
              <a:gd name="connsiteY1" fmla="*/ 181996 h 778939"/>
              <a:gd name="connsiteX2" fmla="*/ 412238 w 790480"/>
              <a:gd name="connsiteY2" fmla="*/ 0 h 778939"/>
              <a:gd name="connsiteX3" fmla="*/ 741676 w 790480"/>
              <a:gd name="connsiteY3" fmla="*/ 181997 h 778939"/>
              <a:gd name="connsiteX4" fmla="*/ 779104 w 790480"/>
              <a:gd name="connsiteY4" fmla="*/ 497272 h 778939"/>
              <a:gd name="connsiteX5" fmla="*/ 654739 w 790480"/>
              <a:gd name="connsiteY5" fmla="*/ 690958 h 778939"/>
              <a:gd name="connsiteX6" fmla="*/ 428948 w 790480"/>
              <a:gd name="connsiteY6" fmla="*/ 778181 h 778939"/>
              <a:gd name="connsiteX7" fmla="*/ 139326 w 790480"/>
              <a:gd name="connsiteY7" fmla="*/ 720549 h 778939"/>
              <a:gd name="connsiteX8" fmla="*/ 5152 w 790480"/>
              <a:gd name="connsiteY8" fmla="*/ 517408 h 77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0480" h="778939">
                <a:moveTo>
                  <a:pt x="5152" y="517408"/>
                </a:moveTo>
                <a:cubicBezTo>
                  <a:pt x="-13105" y="403249"/>
                  <a:pt x="17660" y="255408"/>
                  <a:pt x="89647" y="181996"/>
                </a:cubicBezTo>
                <a:cubicBezTo>
                  <a:pt x="145011" y="105445"/>
                  <a:pt x="260291" y="0"/>
                  <a:pt x="412238" y="0"/>
                </a:cubicBezTo>
                <a:cubicBezTo>
                  <a:pt x="564185" y="0"/>
                  <a:pt x="684672" y="64595"/>
                  <a:pt x="741676" y="181997"/>
                </a:cubicBezTo>
                <a:cubicBezTo>
                  <a:pt x="798680" y="252053"/>
                  <a:pt x="797734" y="417377"/>
                  <a:pt x="779104" y="497272"/>
                </a:cubicBezTo>
                <a:cubicBezTo>
                  <a:pt x="760474" y="577167"/>
                  <a:pt x="713098" y="644140"/>
                  <a:pt x="654739" y="690958"/>
                </a:cubicBezTo>
                <a:cubicBezTo>
                  <a:pt x="596380" y="737776"/>
                  <a:pt x="514850" y="773249"/>
                  <a:pt x="428948" y="778181"/>
                </a:cubicBezTo>
                <a:cubicBezTo>
                  <a:pt x="343046" y="783113"/>
                  <a:pt x="209959" y="764011"/>
                  <a:pt x="139326" y="720549"/>
                </a:cubicBezTo>
                <a:cubicBezTo>
                  <a:pt x="68693" y="677087"/>
                  <a:pt x="33096" y="608153"/>
                  <a:pt x="5152" y="517408"/>
                </a:cubicBezTo>
                <a:close/>
              </a:path>
            </a:pathLst>
          </a:custGeom>
          <a:solidFill>
            <a:srgbClr val="7030A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101" name="Picture 22">
            <a:extLst>
              <a:ext uri="{FF2B5EF4-FFF2-40B4-BE49-F238E27FC236}">
                <a16:creationId xmlns:a16="http://schemas.microsoft.com/office/drawing/2014/main" id="{3E947211-8476-B785-8240-5127168CD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26318" r="16664" b="27356"/>
          <a:stretch>
            <a:fillRect/>
          </a:stretch>
        </p:blipFill>
        <p:spPr bwMode="auto">
          <a:xfrm>
            <a:off x="3107531" y="2731294"/>
            <a:ext cx="581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Elipsa 2">
            <a:extLst>
              <a:ext uri="{FF2B5EF4-FFF2-40B4-BE49-F238E27FC236}">
                <a16:creationId xmlns:a16="http://schemas.microsoft.com/office/drawing/2014/main" id="{9E1642F4-CB24-4A63-6265-8AC503181005}"/>
              </a:ext>
            </a:extLst>
          </p:cNvPr>
          <p:cNvSpPr/>
          <p:nvPr/>
        </p:nvSpPr>
        <p:spPr bwMode="auto">
          <a:xfrm rot="5400000" flipH="1">
            <a:off x="4717852" y="1768674"/>
            <a:ext cx="3971925" cy="2370534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07545"/>
              <a:gd name="connsiteY0" fmla="*/ 329441 h 660203"/>
              <a:gd name="connsiteX1" fmla="*/ 468052 w 907545"/>
              <a:gd name="connsiteY1" fmla="*/ 1144 h 660203"/>
              <a:gd name="connsiteX2" fmla="*/ 907545 w 907545"/>
              <a:gd name="connsiteY2" fmla="*/ 428155 h 660203"/>
              <a:gd name="connsiteX3" fmla="*/ 468052 w 907545"/>
              <a:gd name="connsiteY3" fmla="*/ 657738 h 660203"/>
              <a:gd name="connsiteX4" fmla="*/ 0 w 907545"/>
              <a:gd name="connsiteY4" fmla="*/ 329441 h 660203"/>
              <a:gd name="connsiteX0" fmla="*/ 0 w 907545"/>
              <a:gd name="connsiteY0" fmla="*/ 329441 h 659377"/>
              <a:gd name="connsiteX1" fmla="*/ 468052 w 907545"/>
              <a:gd name="connsiteY1" fmla="*/ 1144 h 659377"/>
              <a:gd name="connsiteX2" fmla="*/ 907545 w 907545"/>
              <a:gd name="connsiteY2" fmla="*/ 428155 h 659377"/>
              <a:gd name="connsiteX3" fmla="*/ 468052 w 907545"/>
              <a:gd name="connsiteY3" fmla="*/ 657738 h 659377"/>
              <a:gd name="connsiteX4" fmla="*/ 0 w 907545"/>
              <a:gd name="connsiteY4" fmla="*/ 329441 h 65937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8471"/>
              <a:gd name="connsiteY0" fmla="*/ 328445 h 658381"/>
              <a:gd name="connsiteX1" fmla="*/ 468052 w 978471"/>
              <a:gd name="connsiteY1" fmla="*/ 148 h 658381"/>
              <a:gd name="connsiteX2" fmla="*/ 938522 w 978471"/>
              <a:gd name="connsiteY2" fmla="*/ 288062 h 658381"/>
              <a:gd name="connsiteX3" fmla="*/ 907545 w 978471"/>
              <a:gd name="connsiteY3" fmla="*/ 427159 h 658381"/>
              <a:gd name="connsiteX4" fmla="*/ 468052 w 978471"/>
              <a:gd name="connsiteY4" fmla="*/ 656742 h 658381"/>
              <a:gd name="connsiteX5" fmla="*/ 0 w 978471"/>
              <a:gd name="connsiteY5" fmla="*/ 328445 h 658381"/>
              <a:gd name="connsiteX0" fmla="*/ 0 w 978471"/>
              <a:gd name="connsiteY0" fmla="*/ 328696 h 658632"/>
              <a:gd name="connsiteX1" fmla="*/ 468052 w 978471"/>
              <a:gd name="connsiteY1" fmla="*/ 399 h 658632"/>
              <a:gd name="connsiteX2" fmla="*/ 938522 w 978471"/>
              <a:gd name="connsiteY2" fmla="*/ 288313 h 658632"/>
              <a:gd name="connsiteX3" fmla="*/ 907545 w 978471"/>
              <a:gd name="connsiteY3" fmla="*/ 427410 h 658632"/>
              <a:gd name="connsiteX4" fmla="*/ 468052 w 978471"/>
              <a:gd name="connsiteY4" fmla="*/ 656993 h 658632"/>
              <a:gd name="connsiteX5" fmla="*/ 0 w 978471"/>
              <a:gd name="connsiteY5" fmla="*/ 328696 h 658632"/>
              <a:gd name="connsiteX0" fmla="*/ 0 w 980552"/>
              <a:gd name="connsiteY0" fmla="*/ 328696 h 658632"/>
              <a:gd name="connsiteX1" fmla="*/ 468052 w 980552"/>
              <a:gd name="connsiteY1" fmla="*/ 399 h 658632"/>
              <a:gd name="connsiteX2" fmla="*/ 938522 w 980552"/>
              <a:gd name="connsiteY2" fmla="*/ 288313 h 658632"/>
              <a:gd name="connsiteX3" fmla="*/ 907545 w 980552"/>
              <a:gd name="connsiteY3" fmla="*/ 427410 h 658632"/>
              <a:gd name="connsiteX4" fmla="*/ 468052 w 980552"/>
              <a:gd name="connsiteY4" fmla="*/ 656993 h 658632"/>
              <a:gd name="connsiteX5" fmla="*/ 0 w 980552"/>
              <a:gd name="connsiteY5" fmla="*/ 328696 h 658632"/>
              <a:gd name="connsiteX0" fmla="*/ 0 w 980552"/>
              <a:gd name="connsiteY0" fmla="*/ 319415 h 658594"/>
              <a:gd name="connsiteX1" fmla="*/ 468052 w 980552"/>
              <a:gd name="connsiteY1" fmla="*/ 92 h 658594"/>
              <a:gd name="connsiteX2" fmla="*/ 938522 w 980552"/>
              <a:gd name="connsiteY2" fmla="*/ 288006 h 658594"/>
              <a:gd name="connsiteX3" fmla="*/ 907545 w 980552"/>
              <a:gd name="connsiteY3" fmla="*/ 427103 h 658594"/>
              <a:gd name="connsiteX4" fmla="*/ 468052 w 980552"/>
              <a:gd name="connsiteY4" fmla="*/ 656686 h 658594"/>
              <a:gd name="connsiteX5" fmla="*/ 0 w 980552"/>
              <a:gd name="connsiteY5" fmla="*/ 319415 h 658594"/>
              <a:gd name="connsiteX0" fmla="*/ 39717 w 1020269"/>
              <a:gd name="connsiteY0" fmla="*/ 319415 h 656709"/>
              <a:gd name="connsiteX1" fmla="*/ 507769 w 1020269"/>
              <a:gd name="connsiteY1" fmla="*/ 92 h 656709"/>
              <a:gd name="connsiteX2" fmla="*/ 978239 w 1020269"/>
              <a:gd name="connsiteY2" fmla="*/ 288006 h 656709"/>
              <a:gd name="connsiteX3" fmla="*/ 947262 w 1020269"/>
              <a:gd name="connsiteY3" fmla="*/ 427103 h 656709"/>
              <a:gd name="connsiteX4" fmla="*/ 507769 w 1020269"/>
              <a:gd name="connsiteY4" fmla="*/ 656686 h 656709"/>
              <a:gd name="connsiteX5" fmla="*/ 78626 w 1020269"/>
              <a:gd name="connsiteY5" fmla="*/ 440563 h 656709"/>
              <a:gd name="connsiteX6" fmla="*/ 39717 w 1020269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26351 w 1006903"/>
              <a:gd name="connsiteY0" fmla="*/ 319415 h 656709"/>
              <a:gd name="connsiteX1" fmla="*/ 494403 w 1006903"/>
              <a:gd name="connsiteY1" fmla="*/ 92 h 656709"/>
              <a:gd name="connsiteX2" fmla="*/ 964873 w 1006903"/>
              <a:gd name="connsiteY2" fmla="*/ 288006 h 656709"/>
              <a:gd name="connsiteX3" fmla="*/ 933896 w 1006903"/>
              <a:gd name="connsiteY3" fmla="*/ 427103 h 656709"/>
              <a:gd name="connsiteX4" fmla="*/ 494403 w 1006903"/>
              <a:gd name="connsiteY4" fmla="*/ 656686 h 656709"/>
              <a:gd name="connsiteX5" fmla="*/ 65260 w 1006903"/>
              <a:gd name="connsiteY5" fmla="*/ 440563 h 656709"/>
              <a:gd name="connsiteX6" fmla="*/ 26351 w 1006903"/>
              <a:gd name="connsiteY6" fmla="*/ 319415 h 656709"/>
              <a:gd name="connsiteX0" fmla="*/ 26351 w 1006903"/>
              <a:gd name="connsiteY0" fmla="*/ 319325 h 656619"/>
              <a:gd name="connsiteX1" fmla="*/ 494403 w 1006903"/>
              <a:gd name="connsiteY1" fmla="*/ 2 h 656619"/>
              <a:gd name="connsiteX2" fmla="*/ 964873 w 1006903"/>
              <a:gd name="connsiteY2" fmla="*/ 287916 h 656619"/>
              <a:gd name="connsiteX3" fmla="*/ 933896 w 1006903"/>
              <a:gd name="connsiteY3" fmla="*/ 427013 h 656619"/>
              <a:gd name="connsiteX4" fmla="*/ 494403 w 1006903"/>
              <a:gd name="connsiteY4" fmla="*/ 656596 h 656619"/>
              <a:gd name="connsiteX5" fmla="*/ 65260 w 1006903"/>
              <a:gd name="connsiteY5" fmla="*/ 440473 h 656619"/>
              <a:gd name="connsiteX6" fmla="*/ 26351 w 1006903"/>
              <a:gd name="connsiteY6" fmla="*/ 319325 h 656619"/>
              <a:gd name="connsiteX0" fmla="*/ 49160 w 1029712"/>
              <a:gd name="connsiteY0" fmla="*/ 319325 h 656619"/>
              <a:gd name="connsiteX1" fmla="*/ 517212 w 1029712"/>
              <a:gd name="connsiteY1" fmla="*/ 2 h 656619"/>
              <a:gd name="connsiteX2" fmla="*/ 987682 w 1029712"/>
              <a:gd name="connsiteY2" fmla="*/ 287916 h 656619"/>
              <a:gd name="connsiteX3" fmla="*/ 956705 w 1029712"/>
              <a:gd name="connsiteY3" fmla="*/ 427013 h 656619"/>
              <a:gd name="connsiteX4" fmla="*/ 517212 w 1029712"/>
              <a:gd name="connsiteY4" fmla="*/ 656596 h 656619"/>
              <a:gd name="connsiteX5" fmla="*/ 88069 w 1029712"/>
              <a:gd name="connsiteY5" fmla="*/ 440473 h 656619"/>
              <a:gd name="connsiteX6" fmla="*/ 49160 w 1029712"/>
              <a:gd name="connsiteY6" fmla="*/ 319325 h 656619"/>
              <a:gd name="connsiteX0" fmla="*/ 0 w 941643"/>
              <a:gd name="connsiteY0" fmla="*/ 440473 h 656619"/>
              <a:gd name="connsiteX1" fmla="*/ 429143 w 941643"/>
              <a:gd name="connsiteY1" fmla="*/ 2 h 656619"/>
              <a:gd name="connsiteX2" fmla="*/ 899613 w 941643"/>
              <a:gd name="connsiteY2" fmla="*/ 287916 h 656619"/>
              <a:gd name="connsiteX3" fmla="*/ 868636 w 941643"/>
              <a:gd name="connsiteY3" fmla="*/ 427013 h 656619"/>
              <a:gd name="connsiteX4" fmla="*/ 429143 w 941643"/>
              <a:gd name="connsiteY4" fmla="*/ 656596 h 656619"/>
              <a:gd name="connsiteX5" fmla="*/ 0 w 941643"/>
              <a:gd name="connsiteY5" fmla="*/ 440473 h 656619"/>
              <a:gd name="connsiteX0" fmla="*/ 71604 w 1013247"/>
              <a:gd name="connsiteY0" fmla="*/ 440538 h 656684"/>
              <a:gd name="connsiteX1" fmla="*/ 38285 w 1013247"/>
              <a:gd name="connsiteY1" fmla="*/ 314902 h 656684"/>
              <a:gd name="connsiteX2" fmla="*/ 500747 w 1013247"/>
              <a:gd name="connsiteY2" fmla="*/ 67 h 656684"/>
              <a:gd name="connsiteX3" fmla="*/ 971217 w 1013247"/>
              <a:gd name="connsiteY3" fmla="*/ 287981 h 656684"/>
              <a:gd name="connsiteX4" fmla="*/ 940240 w 1013247"/>
              <a:gd name="connsiteY4" fmla="*/ 427078 h 656684"/>
              <a:gd name="connsiteX5" fmla="*/ 500747 w 1013247"/>
              <a:gd name="connsiteY5" fmla="*/ 656661 h 656684"/>
              <a:gd name="connsiteX6" fmla="*/ 71604 w 1013247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61049 w 1021731"/>
              <a:gd name="connsiteY0" fmla="*/ 440538 h 656684"/>
              <a:gd name="connsiteX1" fmla="*/ 46769 w 1021731"/>
              <a:gd name="connsiteY1" fmla="*/ 314902 h 656684"/>
              <a:gd name="connsiteX2" fmla="*/ 509231 w 1021731"/>
              <a:gd name="connsiteY2" fmla="*/ 67 h 656684"/>
              <a:gd name="connsiteX3" fmla="*/ 979701 w 1021731"/>
              <a:gd name="connsiteY3" fmla="*/ 287981 h 656684"/>
              <a:gd name="connsiteX4" fmla="*/ 948724 w 1021731"/>
              <a:gd name="connsiteY4" fmla="*/ 427078 h 656684"/>
              <a:gd name="connsiteX5" fmla="*/ 509231 w 1021731"/>
              <a:gd name="connsiteY5" fmla="*/ 656661 h 656684"/>
              <a:gd name="connsiteX6" fmla="*/ 61049 w 1021731"/>
              <a:gd name="connsiteY6" fmla="*/ 440538 h 656684"/>
              <a:gd name="connsiteX0" fmla="*/ 61049 w 1021731"/>
              <a:gd name="connsiteY0" fmla="*/ 440538 h 656739"/>
              <a:gd name="connsiteX1" fmla="*/ 46769 w 1021731"/>
              <a:gd name="connsiteY1" fmla="*/ 314902 h 656739"/>
              <a:gd name="connsiteX2" fmla="*/ 509231 w 1021731"/>
              <a:gd name="connsiteY2" fmla="*/ 67 h 656739"/>
              <a:gd name="connsiteX3" fmla="*/ 979701 w 1021731"/>
              <a:gd name="connsiteY3" fmla="*/ 287981 h 656739"/>
              <a:gd name="connsiteX4" fmla="*/ 948724 w 1021731"/>
              <a:gd name="connsiteY4" fmla="*/ 427078 h 656739"/>
              <a:gd name="connsiteX5" fmla="*/ 509231 w 1021731"/>
              <a:gd name="connsiteY5" fmla="*/ 656661 h 656739"/>
              <a:gd name="connsiteX6" fmla="*/ 61049 w 1021731"/>
              <a:gd name="connsiteY6" fmla="*/ 440538 h 656739"/>
              <a:gd name="connsiteX0" fmla="*/ 61049 w 1021731"/>
              <a:gd name="connsiteY0" fmla="*/ 440538 h 670183"/>
              <a:gd name="connsiteX1" fmla="*/ 46769 w 1021731"/>
              <a:gd name="connsiteY1" fmla="*/ 314902 h 670183"/>
              <a:gd name="connsiteX2" fmla="*/ 509231 w 1021731"/>
              <a:gd name="connsiteY2" fmla="*/ 67 h 670183"/>
              <a:gd name="connsiteX3" fmla="*/ 979701 w 1021731"/>
              <a:gd name="connsiteY3" fmla="*/ 287981 h 670183"/>
              <a:gd name="connsiteX4" fmla="*/ 948724 w 1021731"/>
              <a:gd name="connsiteY4" fmla="*/ 427078 h 670183"/>
              <a:gd name="connsiteX5" fmla="*/ 509231 w 1021731"/>
              <a:gd name="connsiteY5" fmla="*/ 670122 h 670183"/>
              <a:gd name="connsiteX6" fmla="*/ 61049 w 1021731"/>
              <a:gd name="connsiteY6" fmla="*/ 440538 h 670183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6957 w 1027639"/>
              <a:gd name="connsiteY0" fmla="*/ 440531 h 670176"/>
              <a:gd name="connsiteX1" fmla="*/ 52677 w 1027639"/>
              <a:gd name="connsiteY1" fmla="*/ 314895 h 670176"/>
              <a:gd name="connsiteX2" fmla="*/ 515139 w 1027639"/>
              <a:gd name="connsiteY2" fmla="*/ 60 h 670176"/>
              <a:gd name="connsiteX3" fmla="*/ 985609 w 1027639"/>
              <a:gd name="connsiteY3" fmla="*/ 287974 h 670176"/>
              <a:gd name="connsiteX4" fmla="*/ 954632 w 1027639"/>
              <a:gd name="connsiteY4" fmla="*/ 427071 h 670176"/>
              <a:gd name="connsiteX5" fmla="*/ 515139 w 1027639"/>
              <a:gd name="connsiteY5" fmla="*/ 670115 h 670176"/>
              <a:gd name="connsiteX6" fmla="*/ 66957 w 1027639"/>
              <a:gd name="connsiteY6" fmla="*/ 440531 h 670176"/>
              <a:gd name="connsiteX0" fmla="*/ 70061 w 1030743"/>
              <a:gd name="connsiteY0" fmla="*/ 440531 h 670176"/>
              <a:gd name="connsiteX1" fmla="*/ 55781 w 1030743"/>
              <a:gd name="connsiteY1" fmla="*/ 314895 h 670176"/>
              <a:gd name="connsiteX2" fmla="*/ 518243 w 1030743"/>
              <a:gd name="connsiteY2" fmla="*/ 60 h 670176"/>
              <a:gd name="connsiteX3" fmla="*/ 988713 w 1030743"/>
              <a:gd name="connsiteY3" fmla="*/ 287974 h 670176"/>
              <a:gd name="connsiteX4" fmla="*/ 957736 w 1030743"/>
              <a:gd name="connsiteY4" fmla="*/ 427071 h 670176"/>
              <a:gd name="connsiteX5" fmla="*/ 518243 w 1030743"/>
              <a:gd name="connsiteY5" fmla="*/ 670115 h 670176"/>
              <a:gd name="connsiteX6" fmla="*/ 70061 w 1030743"/>
              <a:gd name="connsiteY6" fmla="*/ 440531 h 670176"/>
              <a:gd name="connsiteX0" fmla="*/ 70061 w 1032828"/>
              <a:gd name="connsiteY0" fmla="*/ 440531 h 670176"/>
              <a:gd name="connsiteX1" fmla="*/ 55781 w 1032828"/>
              <a:gd name="connsiteY1" fmla="*/ 314895 h 670176"/>
              <a:gd name="connsiteX2" fmla="*/ 518243 w 1032828"/>
              <a:gd name="connsiteY2" fmla="*/ 60 h 670176"/>
              <a:gd name="connsiteX3" fmla="*/ 988713 w 1032828"/>
              <a:gd name="connsiteY3" fmla="*/ 287974 h 670176"/>
              <a:gd name="connsiteX4" fmla="*/ 957736 w 1032828"/>
              <a:gd name="connsiteY4" fmla="*/ 427071 h 670176"/>
              <a:gd name="connsiteX5" fmla="*/ 518243 w 1032828"/>
              <a:gd name="connsiteY5" fmla="*/ 670115 h 670176"/>
              <a:gd name="connsiteX6" fmla="*/ 70061 w 1032828"/>
              <a:gd name="connsiteY6" fmla="*/ 440531 h 670176"/>
              <a:gd name="connsiteX0" fmla="*/ 70061 w 1034125"/>
              <a:gd name="connsiteY0" fmla="*/ 440531 h 670176"/>
              <a:gd name="connsiteX1" fmla="*/ 55781 w 1034125"/>
              <a:gd name="connsiteY1" fmla="*/ 314895 h 670176"/>
              <a:gd name="connsiteX2" fmla="*/ 518243 w 1034125"/>
              <a:gd name="connsiteY2" fmla="*/ 60 h 670176"/>
              <a:gd name="connsiteX3" fmla="*/ 988713 w 1034125"/>
              <a:gd name="connsiteY3" fmla="*/ 287974 h 670176"/>
              <a:gd name="connsiteX4" fmla="*/ 957736 w 1034125"/>
              <a:gd name="connsiteY4" fmla="*/ 427071 h 670176"/>
              <a:gd name="connsiteX5" fmla="*/ 518243 w 1034125"/>
              <a:gd name="connsiteY5" fmla="*/ 670115 h 670176"/>
              <a:gd name="connsiteX6" fmla="*/ 70061 w 1034125"/>
              <a:gd name="connsiteY6" fmla="*/ 440531 h 67017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9036"/>
              <a:gd name="connsiteX1" fmla="*/ 55781 w 1034125"/>
              <a:gd name="connsiteY1" fmla="*/ 314895 h 689036"/>
              <a:gd name="connsiteX2" fmla="*/ 518243 w 1034125"/>
              <a:gd name="connsiteY2" fmla="*/ 60 h 689036"/>
              <a:gd name="connsiteX3" fmla="*/ 988713 w 1034125"/>
              <a:gd name="connsiteY3" fmla="*/ 287974 h 689036"/>
              <a:gd name="connsiteX4" fmla="*/ 957736 w 1034125"/>
              <a:gd name="connsiteY4" fmla="*/ 427071 h 689036"/>
              <a:gd name="connsiteX5" fmla="*/ 518243 w 1034125"/>
              <a:gd name="connsiteY5" fmla="*/ 688063 h 689036"/>
              <a:gd name="connsiteX6" fmla="*/ 70061 w 1034125"/>
              <a:gd name="connsiteY6" fmla="*/ 440531 h 68903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56683"/>
              <a:gd name="connsiteX1" fmla="*/ 55781 w 1034125"/>
              <a:gd name="connsiteY1" fmla="*/ 314895 h 656683"/>
              <a:gd name="connsiteX2" fmla="*/ 518243 w 1034125"/>
              <a:gd name="connsiteY2" fmla="*/ 60 h 656683"/>
              <a:gd name="connsiteX3" fmla="*/ 988713 w 1034125"/>
              <a:gd name="connsiteY3" fmla="*/ 287974 h 656683"/>
              <a:gd name="connsiteX4" fmla="*/ 957736 w 1034125"/>
              <a:gd name="connsiteY4" fmla="*/ 427071 h 656683"/>
              <a:gd name="connsiteX5" fmla="*/ 518243 w 1034125"/>
              <a:gd name="connsiteY5" fmla="*/ 656654 h 656683"/>
              <a:gd name="connsiteX6" fmla="*/ 70061 w 1034125"/>
              <a:gd name="connsiteY6" fmla="*/ 440531 h 656683"/>
              <a:gd name="connsiteX0" fmla="*/ 70061 w 1028388"/>
              <a:gd name="connsiteY0" fmla="*/ 440531 h 656667"/>
              <a:gd name="connsiteX1" fmla="*/ 55781 w 1028388"/>
              <a:gd name="connsiteY1" fmla="*/ 314895 h 656667"/>
              <a:gd name="connsiteX2" fmla="*/ 518243 w 1028388"/>
              <a:gd name="connsiteY2" fmla="*/ 60 h 656667"/>
              <a:gd name="connsiteX3" fmla="*/ 988713 w 1028388"/>
              <a:gd name="connsiteY3" fmla="*/ 287974 h 656667"/>
              <a:gd name="connsiteX4" fmla="*/ 938697 w 1028388"/>
              <a:gd name="connsiteY4" fmla="*/ 431558 h 656667"/>
              <a:gd name="connsiteX5" fmla="*/ 518243 w 1028388"/>
              <a:gd name="connsiteY5" fmla="*/ 656654 h 656667"/>
              <a:gd name="connsiteX6" fmla="*/ 70061 w 1028388"/>
              <a:gd name="connsiteY6" fmla="*/ 440531 h 656667"/>
              <a:gd name="connsiteX0" fmla="*/ 70061 w 1030654"/>
              <a:gd name="connsiteY0" fmla="*/ 440531 h 656667"/>
              <a:gd name="connsiteX1" fmla="*/ 55781 w 1030654"/>
              <a:gd name="connsiteY1" fmla="*/ 314895 h 656667"/>
              <a:gd name="connsiteX2" fmla="*/ 518243 w 1030654"/>
              <a:gd name="connsiteY2" fmla="*/ 60 h 656667"/>
              <a:gd name="connsiteX3" fmla="*/ 988713 w 1030654"/>
              <a:gd name="connsiteY3" fmla="*/ 287974 h 656667"/>
              <a:gd name="connsiteX4" fmla="*/ 938697 w 1030654"/>
              <a:gd name="connsiteY4" fmla="*/ 431558 h 656667"/>
              <a:gd name="connsiteX5" fmla="*/ 518243 w 1030654"/>
              <a:gd name="connsiteY5" fmla="*/ 656654 h 656667"/>
              <a:gd name="connsiteX6" fmla="*/ 70061 w 1030654"/>
              <a:gd name="connsiteY6" fmla="*/ 440531 h 656667"/>
              <a:gd name="connsiteX0" fmla="*/ 70061 w 1020128"/>
              <a:gd name="connsiteY0" fmla="*/ 440531 h 656667"/>
              <a:gd name="connsiteX1" fmla="*/ 55781 w 1020128"/>
              <a:gd name="connsiteY1" fmla="*/ 314895 h 656667"/>
              <a:gd name="connsiteX2" fmla="*/ 518243 w 1020128"/>
              <a:gd name="connsiteY2" fmla="*/ 60 h 656667"/>
              <a:gd name="connsiteX3" fmla="*/ 988713 w 1020128"/>
              <a:gd name="connsiteY3" fmla="*/ 287974 h 656667"/>
              <a:gd name="connsiteX4" fmla="*/ 938697 w 1020128"/>
              <a:gd name="connsiteY4" fmla="*/ 431558 h 656667"/>
              <a:gd name="connsiteX5" fmla="*/ 518243 w 1020128"/>
              <a:gd name="connsiteY5" fmla="*/ 656654 h 656667"/>
              <a:gd name="connsiteX6" fmla="*/ 70061 w 1020128"/>
              <a:gd name="connsiteY6" fmla="*/ 440531 h 656667"/>
              <a:gd name="connsiteX0" fmla="*/ 70061 w 1020128"/>
              <a:gd name="connsiteY0" fmla="*/ 440531 h 657658"/>
              <a:gd name="connsiteX1" fmla="*/ 55781 w 1020128"/>
              <a:gd name="connsiteY1" fmla="*/ 314895 h 657658"/>
              <a:gd name="connsiteX2" fmla="*/ 518243 w 1020128"/>
              <a:gd name="connsiteY2" fmla="*/ 60 h 657658"/>
              <a:gd name="connsiteX3" fmla="*/ 988713 w 1020128"/>
              <a:gd name="connsiteY3" fmla="*/ 287974 h 657658"/>
              <a:gd name="connsiteX4" fmla="*/ 938697 w 1020128"/>
              <a:gd name="connsiteY4" fmla="*/ 431558 h 657658"/>
              <a:gd name="connsiteX5" fmla="*/ 518243 w 1020128"/>
              <a:gd name="connsiteY5" fmla="*/ 656654 h 657658"/>
              <a:gd name="connsiteX6" fmla="*/ 70061 w 1020128"/>
              <a:gd name="connsiteY6" fmla="*/ 440531 h 657658"/>
              <a:gd name="connsiteX0" fmla="*/ 70061 w 1020128"/>
              <a:gd name="connsiteY0" fmla="*/ 440531 h 657206"/>
              <a:gd name="connsiteX1" fmla="*/ 55781 w 1020128"/>
              <a:gd name="connsiteY1" fmla="*/ 314895 h 657206"/>
              <a:gd name="connsiteX2" fmla="*/ 518243 w 1020128"/>
              <a:gd name="connsiteY2" fmla="*/ 60 h 657206"/>
              <a:gd name="connsiteX3" fmla="*/ 988713 w 1020128"/>
              <a:gd name="connsiteY3" fmla="*/ 287974 h 657206"/>
              <a:gd name="connsiteX4" fmla="*/ 938697 w 1020128"/>
              <a:gd name="connsiteY4" fmla="*/ 431558 h 657206"/>
              <a:gd name="connsiteX5" fmla="*/ 518243 w 1020128"/>
              <a:gd name="connsiteY5" fmla="*/ 656654 h 657206"/>
              <a:gd name="connsiteX6" fmla="*/ 70061 w 1020128"/>
              <a:gd name="connsiteY6" fmla="*/ 440531 h 657206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799 h 657474"/>
              <a:gd name="connsiteX1" fmla="*/ 55781 w 1020128"/>
              <a:gd name="connsiteY1" fmla="*/ 301702 h 657474"/>
              <a:gd name="connsiteX2" fmla="*/ 518243 w 1020128"/>
              <a:gd name="connsiteY2" fmla="*/ 328 h 657474"/>
              <a:gd name="connsiteX3" fmla="*/ 988713 w 1020128"/>
              <a:gd name="connsiteY3" fmla="*/ 288242 h 657474"/>
              <a:gd name="connsiteX4" fmla="*/ 938697 w 1020128"/>
              <a:gd name="connsiteY4" fmla="*/ 431826 h 657474"/>
              <a:gd name="connsiteX5" fmla="*/ 518243 w 1020128"/>
              <a:gd name="connsiteY5" fmla="*/ 656922 h 657474"/>
              <a:gd name="connsiteX6" fmla="*/ 70061 w 1020128"/>
              <a:gd name="connsiteY6" fmla="*/ 440799 h 657474"/>
              <a:gd name="connsiteX0" fmla="*/ 70061 w 1020128"/>
              <a:gd name="connsiteY0" fmla="*/ 440824 h 657499"/>
              <a:gd name="connsiteX1" fmla="*/ 55781 w 1020128"/>
              <a:gd name="connsiteY1" fmla="*/ 301727 h 657499"/>
              <a:gd name="connsiteX2" fmla="*/ 518243 w 1020128"/>
              <a:gd name="connsiteY2" fmla="*/ 353 h 657499"/>
              <a:gd name="connsiteX3" fmla="*/ 988713 w 1020128"/>
              <a:gd name="connsiteY3" fmla="*/ 288267 h 657499"/>
              <a:gd name="connsiteX4" fmla="*/ 938697 w 1020128"/>
              <a:gd name="connsiteY4" fmla="*/ 431851 h 657499"/>
              <a:gd name="connsiteX5" fmla="*/ 518243 w 1020128"/>
              <a:gd name="connsiteY5" fmla="*/ 656947 h 657499"/>
              <a:gd name="connsiteX6" fmla="*/ 70061 w 1020128"/>
              <a:gd name="connsiteY6" fmla="*/ 440824 h 657499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486 h 656808"/>
              <a:gd name="connsiteX1" fmla="*/ 55781 w 1020128"/>
              <a:gd name="connsiteY1" fmla="*/ 301389 h 656808"/>
              <a:gd name="connsiteX2" fmla="*/ 518243 w 1020128"/>
              <a:gd name="connsiteY2" fmla="*/ 15 h 656808"/>
              <a:gd name="connsiteX3" fmla="*/ 988713 w 1020128"/>
              <a:gd name="connsiteY3" fmla="*/ 287929 h 656808"/>
              <a:gd name="connsiteX4" fmla="*/ 938697 w 1020128"/>
              <a:gd name="connsiteY4" fmla="*/ 431513 h 656808"/>
              <a:gd name="connsiteX5" fmla="*/ 518243 w 1020128"/>
              <a:gd name="connsiteY5" fmla="*/ 656609 h 656808"/>
              <a:gd name="connsiteX6" fmla="*/ 70061 w 1020128"/>
              <a:gd name="connsiteY6" fmla="*/ 440486 h 656808"/>
              <a:gd name="connsiteX0" fmla="*/ 70061 w 1030654"/>
              <a:gd name="connsiteY0" fmla="*/ 440486 h 656808"/>
              <a:gd name="connsiteX1" fmla="*/ 55781 w 1030654"/>
              <a:gd name="connsiteY1" fmla="*/ 301389 h 656808"/>
              <a:gd name="connsiteX2" fmla="*/ 518243 w 1030654"/>
              <a:gd name="connsiteY2" fmla="*/ 15 h 656808"/>
              <a:gd name="connsiteX3" fmla="*/ 988713 w 1030654"/>
              <a:gd name="connsiteY3" fmla="*/ 287929 h 656808"/>
              <a:gd name="connsiteX4" fmla="*/ 938697 w 1030654"/>
              <a:gd name="connsiteY4" fmla="*/ 431513 h 656808"/>
              <a:gd name="connsiteX5" fmla="*/ 518243 w 1030654"/>
              <a:gd name="connsiteY5" fmla="*/ 656609 h 656808"/>
              <a:gd name="connsiteX6" fmla="*/ 70061 w 1030654"/>
              <a:gd name="connsiteY6" fmla="*/ 440486 h 656808"/>
              <a:gd name="connsiteX0" fmla="*/ 70061 w 1039089"/>
              <a:gd name="connsiteY0" fmla="*/ 440486 h 656808"/>
              <a:gd name="connsiteX1" fmla="*/ 55781 w 1039089"/>
              <a:gd name="connsiteY1" fmla="*/ 301389 h 656808"/>
              <a:gd name="connsiteX2" fmla="*/ 518243 w 1039089"/>
              <a:gd name="connsiteY2" fmla="*/ 15 h 656808"/>
              <a:gd name="connsiteX3" fmla="*/ 988713 w 1039089"/>
              <a:gd name="connsiteY3" fmla="*/ 287929 h 656808"/>
              <a:gd name="connsiteX4" fmla="*/ 938697 w 1039089"/>
              <a:gd name="connsiteY4" fmla="*/ 431513 h 656808"/>
              <a:gd name="connsiteX5" fmla="*/ 518243 w 1039089"/>
              <a:gd name="connsiteY5" fmla="*/ 656609 h 656808"/>
              <a:gd name="connsiteX6" fmla="*/ 70061 w 1039089"/>
              <a:gd name="connsiteY6" fmla="*/ 440486 h 656808"/>
              <a:gd name="connsiteX0" fmla="*/ 79942 w 1048970"/>
              <a:gd name="connsiteY0" fmla="*/ 440486 h 656808"/>
              <a:gd name="connsiteX1" fmla="*/ 65662 w 1048970"/>
              <a:gd name="connsiteY1" fmla="*/ 301389 h 656808"/>
              <a:gd name="connsiteX2" fmla="*/ 528124 w 1048970"/>
              <a:gd name="connsiteY2" fmla="*/ 15 h 656808"/>
              <a:gd name="connsiteX3" fmla="*/ 998594 w 1048970"/>
              <a:gd name="connsiteY3" fmla="*/ 287929 h 656808"/>
              <a:gd name="connsiteX4" fmla="*/ 948578 w 1048970"/>
              <a:gd name="connsiteY4" fmla="*/ 431513 h 656808"/>
              <a:gd name="connsiteX5" fmla="*/ 528124 w 1048970"/>
              <a:gd name="connsiteY5" fmla="*/ 656609 h 656808"/>
              <a:gd name="connsiteX6" fmla="*/ 79942 w 1048970"/>
              <a:gd name="connsiteY6" fmla="*/ 440486 h 656808"/>
              <a:gd name="connsiteX0" fmla="*/ 79942 w 1041553"/>
              <a:gd name="connsiteY0" fmla="*/ 440486 h 656622"/>
              <a:gd name="connsiteX1" fmla="*/ 65662 w 1041553"/>
              <a:gd name="connsiteY1" fmla="*/ 301389 h 656622"/>
              <a:gd name="connsiteX2" fmla="*/ 528124 w 1041553"/>
              <a:gd name="connsiteY2" fmla="*/ 15 h 656622"/>
              <a:gd name="connsiteX3" fmla="*/ 998594 w 1041553"/>
              <a:gd name="connsiteY3" fmla="*/ 287929 h 656622"/>
              <a:gd name="connsiteX4" fmla="*/ 918923 w 1041553"/>
              <a:gd name="connsiteY4" fmla="*/ 431513 h 656622"/>
              <a:gd name="connsiteX5" fmla="*/ 528124 w 1041553"/>
              <a:gd name="connsiteY5" fmla="*/ 656609 h 656622"/>
              <a:gd name="connsiteX6" fmla="*/ 79942 w 1041553"/>
              <a:gd name="connsiteY6" fmla="*/ 440486 h 656622"/>
              <a:gd name="connsiteX0" fmla="*/ 79942 w 1041553"/>
              <a:gd name="connsiteY0" fmla="*/ 440486 h 657432"/>
              <a:gd name="connsiteX1" fmla="*/ 65662 w 1041553"/>
              <a:gd name="connsiteY1" fmla="*/ 301389 h 657432"/>
              <a:gd name="connsiteX2" fmla="*/ 528124 w 1041553"/>
              <a:gd name="connsiteY2" fmla="*/ 15 h 657432"/>
              <a:gd name="connsiteX3" fmla="*/ 998594 w 1041553"/>
              <a:gd name="connsiteY3" fmla="*/ 287929 h 657432"/>
              <a:gd name="connsiteX4" fmla="*/ 918923 w 1041553"/>
              <a:gd name="connsiteY4" fmla="*/ 431513 h 657432"/>
              <a:gd name="connsiteX5" fmla="*/ 528124 w 1041553"/>
              <a:gd name="connsiteY5" fmla="*/ 656609 h 657432"/>
              <a:gd name="connsiteX6" fmla="*/ 79942 w 1041553"/>
              <a:gd name="connsiteY6" fmla="*/ 440486 h 657432"/>
              <a:gd name="connsiteX0" fmla="*/ 79942 w 1023594"/>
              <a:gd name="connsiteY0" fmla="*/ 440501 h 657447"/>
              <a:gd name="connsiteX1" fmla="*/ 65662 w 1023594"/>
              <a:gd name="connsiteY1" fmla="*/ 301404 h 657447"/>
              <a:gd name="connsiteX2" fmla="*/ 528124 w 1023594"/>
              <a:gd name="connsiteY2" fmla="*/ 30 h 657447"/>
              <a:gd name="connsiteX3" fmla="*/ 974870 w 1023594"/>
              <a:gd name="connsiteY3" fmla="*/ 282348 h 657447"/>
              <a:gd name="connsiteX4" fmla="*/ 918923 w 1023594"/>
              <a:gd name="connsiteY4" fmla="*/ 431528 h 657447"/>
              <a:gd name="connsiteX5" fmla="*/ 528124 w 1023594"/>
              <a:gd name="connsiteY5" fmla="*/ 656624 h 657447"/>
              <a:gd name="connsiteX6" fmla="*/ 79942 w 1023594"/>
              <a:gd name="connsiteY6" fmla="*/ 440501 h 657447"/>
              <a:gd name="connsiteX0" fmla="*/ 79942 w 1023594"/>
              <a:gd name="connsiteY0" fmla="*/ 440695 h 657641"/>
              <a:gd name="connsiteX1" fmla="*/ 65662 w 1023594"/>
              <a:gd name="connsiteY1" fmla="*/ 301598 h 657641"/>
              <a:gd name="connsiteX2" fmla="*/ 528124 w 1023594"/>
              <a:gd name="connsiteY2" fmla="*/ 224 h 657641"/>
              <a:gd name="connsiteX3" fmla="*/ 974870 w 1023594"/>
              <a:gd name="connsiteY3" fmla="*/ 282542 h 657641"/>
              <a:gd name="connsiteX4" fmla="*/ 918923 w 1023594"/>
              <a:gd name="connsiteY4" fmla="*/ 431722 h 657641"/>
              <a:gd name="connsiteX5" fmla="*/ 528124 w 1023594"/>
              <a:gd name="connsiteY5" fmla="*/ 656818 h 657641"/>
              <a:gd name="connsiteX6" fmla="*/ 79942 w 1023594"/>
              <a:gd name="connsiteY6" fmla="*/ 440695 h 657641"/>
              <a:gd name="connsiteX0" fmla="*/ 79942 w 1013056"/>
              <a:gd name="connsiteY0" fmla="*/ 440695 h 657641"/>
              <a:gd name="connsiteX1" fmla="*/ 65662 w 1013056"/>
              <a:gd name="connsiteY1" fmla="*/ 301598 h 657641"/>
              <a:gd name="connsiteX2" fmla="*/ 528124 w 1013056"/>
              <a:gd name="connsiteY2" fmla="*/ 224 h 657641"/>
              <a:gd name="connsiteX3" fmla="*/ 974870 w 1013056"/>
              <a:gd name="connsiteY3" fmla="*/ 282542 h 657641"/>
              <a:gd name="connsiteX4" fmla="*/ 918923 w 1013056"/>
              <a:gd name="connsiteY4" fmla="*/ 431722 h 657641"/>
              <a:gd name="connsiteX5" fmla="*/ 528124 w 1013056"/>
              <a:gd name="connsiteY5" fmla="*/ 656818 h 657641"/>
              <a:gd name="connsiteX6" fmla="*/ 79942 w 1013056"/>
              <a:gd name="connsiteY6" fmla="*/ 440695 h 657641"/>
              <a:gd name="connsiteX0" fmla="*/ 79942 w 1000676"/>
              <a:gd name="connsiteY0" fmla="*/ 440502 h 657448"/>
              <a:gd name="connsiteX1" fmla="*/ 65662 w 1000676"/>
              <a:gd name="connsiteY1" fmla="*/ 301405 h 657448"/>
              <a:gd name="connsiteX2" fmla="*/ 528124 w 1000676"/>
              <a:gd name="connsiteY2" fmla="*/ 31 h 657448"/>
              <a:gd name="connsiteX3" fmla="*/ 957077 w 1000676"/>
              <a:gd name="connsiteY3" fmla="*/ 282349 h 657448"/>
              <a:gd name="connsiteX4" fmla="*/ 918923 w 1000676"/>
              <a:gd name="connsiteY4" fmla="*/ 431529 h 657448"/>
              <a:gd name="connsiteX5" fmla="*/ 528124 w 1000676"/>
              <a:gd name="connsiteY5" fmla="*/ 656625 h 657448"/>
              <a:gd name="connsiteX6" fmla="*/ 79942 w 1000676"/>
              <a:gd name="connsiteY6" fmla="*/ 440502 h 657448"/>
              <a:gd name="connsiteX0" fmla="*/ 82443 w 1003177"/>
              <a:gd name="connsiteY0" fmla="*/ 440502 h 657448"/>
              <a:gd name="connsiteX1" fmla="*/ 68163 w 1003177"/>
              <a:gd name="connsiteY1" fmla="*/ 301405 h 657448"/>
              <a:gd name="connsiteX2" fmla="*/ 530625 w 1003177"/>
              <a:gd name="connsiteY2" fmla="*/ 31 h 657448"/>
              <a:gd name="connsiteX3" fmla="*/ 959578 w 1003177"/>
              <a:gd name="connsiteY3" fmla="*/ 282349 h 657448"/>
              <a:gd name="connsiteX4" fmla="*/ 921424 w 1003177"/>
              <a:gd name="connsiteY4" fmla="*/ 431529 h 657448"/>
              <a:gd name="connsiteX5" fmla="*/ 530625 w 1003177"/>
              <a:gd name="connsiteY5" fmla="*/ 656625 h 657448"/>
              <a:gd name="connsiteX6" fmla="*/ 82443 w 1003177"/>
              <a:gd name="connsiteY6" fmla="*/ 440502 h 657448"/>
              <a:gd name="connsiteX0" fmla="*/ 88150 w 1008884"/>
              <a:gd name="connsiteY0" fmla="*/ 440502 h 657448"/>
              <a:gd name="connsiteX1" fmla="*/ 73870 w 1008884"/>
              <a:gd name="connsiteY1" fmla="*/ 301405 h 657448"/>
              <a:gd name="connsiteX2" fmla="*/ 536332 w 1008884"/>
              <a:gd name="connsiteY2" fmla="*/ 31 h 657448"/>
              <a:gd name="connsiteX3" fmla="*/ 965285 w 1008884"/>
              <a:gd name="connsiteY3" fmla="*/ 282349 h 657448"/>
              <a:gd name="connsiteX4" fmla="*/ 927131 w 1008884"/>
              <a:gd name="connsiteY4" fmla="*/ 431529 h 657448"/>
              <a:gd name="connsiteX5" fmla="*/ 536332 w 1008884"/>
              <a:gd name="connsiteY5" fmla="*/ 656625 h 657448"/>
              <a:gd name="connsiteX6" fmla="*/ 88150 w 1008884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695 h 657641"/>
              <a:gd name="connsiteX1" fmla="*/ 73870 w 1017871"/>
              <a:gd name="connsiteY1" fmla="*/ 301598 h 657641"/>
              <a:gd name="connsiteX2" fmla="*/ 536332 w 1017871"/>
              <a:gd name="connsiteY2" fmla="*/ 224 h 657641"/>
              <a:gd name="connsiteX3" fmla="*/ 965285 w 1017871"/>
              <a:gd name="connsiteY3" fmla="*/ 282542 h 657641"/>
              <a:gd name="connsiteX4" fmla="*/ 927131 w 1017871"/>
              <a:gd name="connsiteY4" fmla="*/ 431722 h 657641"/>
              <a:gd name="connsiteX5" fmla="*/ 536332 w 1017871"/>
              <a:gd name="connsiteY5" fmla="*/ 656818 h 657641"/>
              <a:gd name="connsiteX6" fmla="*/ 88150 w 1017871"/>
              <a:gd name="connsiteY6" fmla="*/ 440695 h 657641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13624"/>
              <a:gd name="connsiteY0" fmla="*/ 440488 h 657434"/>
              <a:gd name="connsiteX1" fmla="*/ 73870 w 1013624"/>
              <a:gd name="connsiteY1" fmla="*/ 301391 h 657434"/>
              <a:gd name="connsiteX2" fmla="*/ 536332 w 1013624"/>
              <a:gd name="connsiteY2" fmla="*/ 17 h 657434"/>
              <a:gd name="connsiteX3" fmla="*/ 940628 w 1013624"/>
              <a:gd name="connsiteY3" fmla="*/ 315905 h 657434"/>
              <a:gd name="connsiteX4" fmla="*/ 927131 w 1013624"/>
              <a:gd name="connsiteY4" fmla="*/ 431515 h 657434"/>
              <a:gd name="connsiteX5" fmla="*/ 536332 w 1013624"/>
              <a:gd name="connsiteY5" fmla="*/ 656611 h 657434"/>
              <a:gd name="connsiteX6" fmla="*/ 88150 w 1013624"/>
              <a:gd name="connsiteY6" fmla="*/ 440488 h 657434"/>
              <a:gd name="connsiteX0" fmla="*/ 74908 w 1000382"/>
              <a:gd name="connsiteY0" fmla="*/ 440537 h 657483"/>
              <a:gd name="connsiteX1" fmla="*/ 85286 w 1000382"/>
              <a:gd name="connsiteY1" fmla="*/ 346201 h 657483"/>
              <a:gd name="connsiteX2" fmla="*/ 523090 w 1000382"/>
              <a:gd name="connsiteY2" fmla="*/ 66 h 657483"/>
              <a:gd name="connsiteX3" fmla="*/ 927386 w 1000382"/>
              <a:gd name="connsiteY3" fmla="*/ 315954 h 657483"/>
              <a:gd name="connsiteX4" fmla="*/ 913889 w 1000382"/>
              <a:gd name="connsiteY4" fmla="*/ 431564 h 657483"/>
              <a:gd name="connsiteX5" fmla="*/ 523090 w 1000382"/>
              <a:gd name="connsiteY5" fmla="*/ 656660 h 657483"/>
              <a:gd name="connsiteX6" fmla="*/ 74908 w 1000382"/>
              <a:gd name="connsiteY6" fmla="*/ 440537 h 657483"/>
              <a:gd name="connsiteX0" fmla="*/ 70393 w 995867"/>
              <a:gd name="connsiteY0" fmla="*/ 440537 h 657483"/>
              <a:gd name="connsiteX1" fmla="*/ 80771 w 995867"/>
              <a:gd name="connsiteY1" fmla="*/ 346201 h 657483"/>
              <a:gd name="connsiteX2" fmla="*/ 518575 w 995867"/>
              <a:gd name="connsiteY2" fmla="*/ 66 h 657483"/>
              <a:gd name="connsiteX3" fmla="*/ 922871 w 995867"/>
              <a:gd name="connsiteY3" fmla="*/ 315954 h 657483"/>
              <a:gd name="connsiteX4" fmla="*/ 909374 w 995867"/>
              <a:gd name="connsiteY4" fmla="*/ 431564 h 657483"/>
              <a:gd name="connsiteX5" fmla="*/ 518575 w 995867"/>
              <a:gd name="connsiteY5" fmla="*/ 656660 h 657483"/>
              <a:gd name="connsiteX6" fmla="*/ 70393 w 995867"/>
              <a:gd name="connsiteY6" fmla="*/ 440537 h 657483"/>
              <a:gd name="connsiteX0" fmla="*/ 56668 w 982142"/>
              <a:gd name="connsiteY0" fmla="*/ 440537 h 657483"/>
              <a:gd name="connsiteX1" fmla="*/ 67046 w 982142"/>
              <a:gd name="connsiteY1" fmla="*/ 346201 h 657483"/>
              <a:gd name="connsiteX2" fmla="*/ 504850 w 982142"/>
              <a:gd name="connsiteY2" fmla="*/ 66 h 657483"/>
              <a:gd name="connsiteX3" fmla="*/ 909146 w 982142"/>
              <a:gd name="connsiteY3" fmla="*/ 315954 h 657483"/>
              <a:gd name="connsiteX4" fmla="*/ 895649 w 982142"/>
              <a:gd name="connsiteY4" fmla="*/ 431564 h 657483"/>
              <a:gd name="connsiteX5" fmla="*/ 504850 w 982142"/>
              <a:gd name="connsiteY5" fmla="*/ 656660 h 657483"/>
              <a:gd name="connsiteX6" fmla="*/ 56668 w 982142"/>
              <a:gd name="connsiteY6" fmla="*/ 440537 h 657483"/>
              <a:gd name="connsiteX0" fmla="*/ 56668 w 964216"/>
              <a:gd name="connsiteY0" fmla="*/ 440537 h 657483"/>
              <a:gd name="connsiteX1" fmla="*/ 67046 w 964216"/>
              <a:gd name="connsiteY1" fmla="*/ 346201 h 657483"/>
              <a:gd name="connsiteX2" fmla="*/ 504850 w 964216"/>
              <a:gd name="connsiteY2" fmla="*/ 66 h 657483"/>
              <a:gd name="connsiteX3" fmla="*/ 909146 w 964216"/>
              <a:gd name="connsiteY3" fmla="*/ 315954 h 657483"/>
              <a:gd name="connsiteX4" fmla="*/ 895649 w 964216"/>
              <a:gd name="connsiteY4" fmla="*/ 431564 h 657483"/>
              <a:gd name="connsiteX5" fmla="*/ 504850 w 964216"/>
              <a:gd name="connsiteY5" fmla="*/ 656660 h 657483"/>
              <a:gd name="connsiteX6" fmla="*/ 56668 w 964216"/>
              <a:gd name="connsiteY6" fmla="*/ 440537 h 657483"/>
              <a:gd name="connsiteX0" fmla="*/ 56668 w 956229"/>
              <a:gd name="connsiteY0" fmla="*/ 440537 h 657483"/>
              <a:gd name="connsiteX1" fmla="*/ 67046 w 956229"/>
              <a:gd name="connsiteY1" fmla="*/ 346201 h 657483"/>
              <a:gd name="connsiteX2" fmla="*/ 504850 w 956229"/>
              <a:gd name="connsiteY2" fmla="*/ 66 h 657483"/>
              <a:gd name="connsiteX3" fmla="*/ 909146 w 956229"/>
              <a:gd name="connsiteY3" fmla="*/ 315954 h 657483"/>
              <a:gd name="connsiteX4" fmla="*/ 895649 w 956229"/>
              <a:gd name="connsiteY4" fmla="*/ 431564 h 657483"/>
              <a:gd name="connsiteX5" fmla="*/ 504850 w 956229"/>
              <a:gd name="connsiteY5" fmla="*/ 656660 h 657483"/>
              <a:gd name="connsiteX6" fmla="*/ 56668 w 956229"/>
              <a:gd name="connsiteY6" fmla="*/ 440537 h 657483"/>
              <a:gd name="connsiteX0" fmla="*/ 56668 w 956229"/>
              <a:gd name="connsiteY0" fmla="*/ 440759 h 657705"/>
              <a:gd name="connsiteX1" fmla="*/ 67046 w 956229"/>
              <a:gd name="connsiteY1" fmla="*/ 346423 h 657705"/>
              <a:gd name="connsiteX2" fmla="*/ 504850 w 956229"/>
              <a:gd name="connsiteY2" fmla="*/ 288 h 657705"/>
              <a:gd name="connsiteX3" fmla="*/ 909146 w 956229"/>
              <a:gd name="connsiteY3" fmla="*/ 316176 h 657705"/>
              <a:gd name="connsiteX4" fmla="*/ 895649 w 956229"/>
              <a:gd name="connsiteY4" fmla="*/ 431786 h 657705"/>
              <a:gd name="connsiteX5" fmla="*/ 504850 w 956229"/>
              <a:gd name="connsiteY5" fmla="*/ 656882 h 657705"/>
              <a:gd name="connsiteX6" fmla="*/ 56668 w 956229"/>
              <a:gd name="connsiteY6" fmla="*/ 440759 h 657705"/>
              <a:gd name="connsiteX0" fmla="*/ 87948 w 938738"/>
              <a:gd name="connsiteY0" fmla="*/ 429597 h 656882"/>
              <a:gd name="connsiteX1" fmla="*/ 49555 w 938738"/>
              <a:gd name="connsiteY1" fmla="*/ 346423 h 656882"/>
              <a:gd name="connsiteX2" fmla="*/ 487359 w 938738"/>
              <a:gd name="connsiteY2" fmla="*/ 288 h 656882"/>
              <a:gd name="connsiteX3" fmla="*/ 891655 w 938738"/>
              <a:gd name="connsiteY3" fmla="*/ 316176 h 656882"/>
              <a:gd name="connsiteX4" fmla="*/ 878158 w 938738"/>
              <a:gd name="connsiteY4" fmla="*/ 431786 h 656882"/>
              <a:gd name="connsiteX5" fmla="*/ 487359 w 938738"/>
              <a:gd name="connsiteY5" fmla="*/ 656882 h 656882"/>
              <a:gd name="connsiteX6" fmla="*/ 87948 w 938738"/>
              <a:gd name="connsiteY6" fmla="*/ 429597 h 656882"/>
              <a:gd name="connsiteX0" fmla="*/ 87948 w 927102"/>
              <a:gd name="connsiteY0" fmla="*/ 429597 h 657278"/>
              <a:gd name="connsiteX1" fmla="*/ 49555 w 927102"/>
              <a:gd name="connsiteY1" fmla="*/ 346423 h 657278"/>
              <a:gd name="connsiteX2" fmla="*/ 487359 w 927102"/>
              <a:gd name="connsiteY2" fmla="*/ 288 h 657278"/>
              <a:gd name="connsiteX3" fmla="*/ 891655 w 927102"/>
              <a:gd name="connsiteY3" fmla="*/ 316176 h 657278"/>
              <a:gd name="connsiteX4" fmla="*/ 837515 w 927102"/>
              <a:gd name="connsiteY4" fmla="*/ 375973 h 657278"/>
              <a:gd name="connsiteX5" fmla="*/ 487359 w 927102"/>
              <a:gd name="connsiteY5" fmla="*/ 656882 h 657278"/>
              <a:gd name="connsiteX6" fmla="*/ 87948 w 927102"/>
              <a:gd name="connsiteY6" fmla="*/ 429597 h 657278"/>
              <a:gd name="connsiteX0" fmla="*/ 87948 w 927102"/>
              <a:gd name="connsiteY0" fmla="*/ 429597 h 657911"/>
              <a:gd name="connsiteX1" fmla="*/ 49555 w 927102"/>
              <a:gd name="connsiteY1" fmla="*/ 346423 h 657911"/>
              <a:gd name="connsiteX2" fmla="*/ 487359 w 927102"/>
              <a:gd name="connsiteY2" fmla="*/ 288 h 657911"/>
              <a:gd name="connsiteX3" fmla="*/ 891655 w 927102"/>
              <a:gd name="connsiteY3" fmla="*/ 316176 h 657911"/>
              <a:gd name="connsiteX4" fmla="*/ 837515 w 927102"/>
              <a:gd name="connsiteY4" fmla="*/ 375973 h 657911"/>
              <a:gd name="connsiteX5" fmla="*/ 487359 w 927102"/>
              <a:gd name="connsiteY5" fmla="*/ 656882 h 657911"/>
              <a:gd name="connsiteX6" fmla="*/ 87948 w 927102"/>
              <a:gd name="connsiteY6" fmla="*/ 429597 h 657911"/>
              <a:gd name="connsiteX0" fmla="*/ 87948 w 837515"/>
              <a:gd name="connsiteY0" fmla="*/ 429366 h 657968"/>
              <a:gd name="connsiteX1" fmla="*/ 49555 w 837515"/>
              <a:gd name="connsiteY1" fmla="*/ 346192 h 657968"/>
              <a:gd name="connsiteX2" fmla="*/ 487359 w 837515"/>
              <a:gd name="connsiteY2" fmla="*/ 57 h 657968"/>
              <a:gd name="connsiteX3" fmla="*/ 837515 w 837515"/>
              <a:gd name="connsiteY3" fmla="*/ 375742 h 657968"/>
              <a:gd name="connsiteX4" fmla="*/ 487359 w 837515"/>
              <a:gd name="connsiteY4" fmla="*/ 656651 h 657968"/>
              <a:gd name="connsiteX5" fmla="*/ 87948 w 837515"/>
              <a:gd name="connsiteY5" fmla="*/ 429366 h 657968"/>
              <a:gd name="connsiteX0" fmla="*/ 0 w 749567"/>
              <a:gd name="connsiteY0" fmla="*/ 429309 h 657911"/>
              <a:gd name="connsiteX1" fmla="*/ 399411 w 749567"/>
              <a:gd name="connsiteY1" fmla="*/ 0 h 657911"/>
              <a:gd name="connsiteX2" fmla="*/ 749567 w 749567"/>
              <a:gd name="connsiteY2" fmla="*/ 375685 h 657911"/>
              <a:gd name="connsiteX3" fmla="*/ 399411 w 749567"/>
              <a:gd name="connsiteY3" fmla="*/ 656594 h 657911"/>
              <a:gd name="connsiteX4" fmla="*/ 0 w 749567"/>
              <a:gd name="connsiteY4" fmla="*/ 429309 h 657911"/>
              <a:gd name="connsiteX0" fmla="*/ 0 w 749567"/>
              <a:gd name="connsiteY0" fmla="*/ 501866 h 730468"/>
              <a:gd name="connsiteX1" fmla="*/ 407540 w 749567"/>
              <a:gd name="connsiteY1" fmla="*/ 0 h 730468"/>
              <a:gd name="connsiteX2" fmla="*/ 749567 w 749567"/>
              <a:gd name="connsiteY2" fmla="*/ 448242 h 730468"/>
              <a:gd name="connsiteX3" fmla="*/ 399411 w 749567"/>
              <a:gd name="connsiteY3" fmla="*/ 729151 h 730468"/>
              <a:gd name="connsiteX4" fmla="*/ 0 w 749567"/>
              <a:gd name="connsiteY4" fmla="*/ 501866 h 730468"/>
              <a:gd name="connsiteX0" fmla="*/ 0 w 749567"/>
              <a:gd name="connsiteY0" fmla="*/ 502035 h 730637"/>
              <a:gd name="connsiteX1" fmla="*/ 407540 w 749567"/>
              <a:gd name="connsiteY1" fmla="*/ 169 h 730637"/>
              <a:gd name="connsiteX2" fmla="*/ 749567 w 749567"/>
              <a:gd name="connsiteY2" fmla="*/ 448411 h 730637"/>
              <a:gd name="connsiteX3" fmla="*/ 399411 w 749567"/>
              <a:gd name="connsiteY3" fmla="*/ 729320 h 730637"/>
              <a:gd name="connsiteX4" fmla="*/ 0 w 749567"/>
              <a:gd name="connsiteY4" fmla="*/ 502035 h 730637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6563"/>
              <a:gd name="connsiteY0" fmla="*/ 468547 h 729368"/>
              <a:gd name="connsiteX1" fmla="*/ 431925 w 776563"/>
              <a:gd name="connsiteY1" fmla="*/ 169 h 729368"/>
              <a:gd name="connsiteX2" fmla="*/ 773952 w 776563"/>
              <a:gd name="connsiteY2" fmla="*/ 448411 h 729368"/>
              <a:gd name="connsiteX3" fmla="*/ 423796 w 776563"/>
              <a:gd name="connsiteY3" fmla="*/ 729320 h 729368"/>
              <a:gd name="connsiteX4" fmla="*/ 0 w 776563"/>
              <a:gd name="connsiteY4" fmla="*/ 468547 h 729368"/>
              <a:gd name="connsiteX0" fmla="*/ 9773 w 786336"/>
              <a:gd name="connsiteY0" fmla="*/ 468547 h 729368"/>
              <a:gd name="connsiteX1" fmla="*/ 441698 w 786336"/>
              <a:gd name="connsiteY1" fmla="*/ 169 h 729368"/>
              <a:gd name="connsiteX2" fmla="*/ 783725 w 786336"/>
              <a:gd name="connsiteY2" fmla="*/ 448411 h 729368"/>
              <a:gd name="connsiteX3" fmla="*/ 433569 w 786336"/>
              <a:gd name="connsiteY3" fmla="*/ 729320 h 729368"/>
              <a:gd name="connsiteX4" fmla="*/ 9773 w 786336"/>
              <a:gd name="connsiteY4" fmla="*/ 468547 h 729368"/>
              <a:gd name="connsiteX0" fmla="*/ 9773 w 786336"/>
              <a:gd name="connsiteY0" fmla="*/ 440656 h 701477"/>
              <a:gd name="connsiteX1" fmla="*/ 441698 w 786336"/>
              <a:gd name="connsiteY1" fmla="*/ 184 h 701477"/>
              <a:gd name="connsiteX2" fmla="*/ 783725 w 786336"/>
              <a:gd name="connsiteY2" fmla="*/ 420520 h 701477"/>
              <a:gd name="connsiteX3" fmla="*/ 433569 w 786336"/>
              <a:gd name="connsiteY3" fmla="*/ 701429 h 701477"/>
              <a:gd name="connsiteX4" fmla="*/ 9773 w 786336"/>
              <a:gd name="connsiteY4" fmla="*/ 440656 h 701477"/>
              <a:gd name="connsiteX0" fmla="*/ 20353 w 794305"/>
              <a:gd name="connsiteY0" fmla="*/ 456870 h 717691"/>
              <a:gd name="connsiteX1" fmla="*/ 104848 w 794305"/>
              <a:gd name="connsiteY1" fmla="*/ 121458 h 717691"/>
              <a:gd name="connsiteX2" fmla="*/ 452278 w 794305"/>
              <a:gd name="connsiteY2" fmla="*/ 16398 h 717691"/>
              <a:gd name="connsiteX3" fmla="*/ 794305 w 794305"/>
              <a:gd name="connsiteY3" fmla="*/ 436734 h 717691"/>
              <a:gd name="connsiteX4" fmla="*/ 444149 w 794305"/>
              <a:gd name="connsiteY4" fmla="*/ 717643 h 717691"/>
              <a:gd name="connsiteX5" fmla="*/ 20353 w 794305"/>
              <a:gd name="connsiteY5" fmla="*/ 456870 h 717691"/>
              <a:gd name="connsiteX0" fmla="*/ 20353 w 808720"/>
              <a:gd name="connsiteY0" fmla="*/ 440472 h 701293"/>
              <a:gd name="connsiteX1" fmla="*/ 104848 w 808720"/>
              <a:gd name="connsiteY1" fmla="*/ 105060 h 701293"/>
              <a:gd name="connsiteX2" fmla="*/ 452278 w 808720"/>
              <a:gd name="connsiteY2" fmla="*/ 0 h 701293"/>
              <a:gd name="connsiteX3" fmla="*/ 738248 w 808720"/>
              <a:gd name="connsiteY3" fmla="*/ 105061 h 701293"/>
              <a:gd name="connsiteX4" fmla="*/ 794305 w 808720"/>
              <a:gd name="connsiteY4" fmla="*/ 420336 h 701293"/>
              <a:gd name="connsiteX5" fmla="*/ 444149 w 808720"/>
              <a:gd name="connsiteY5" fmla="*/ 701245 h 701293"/>
              <a:gd name="connsiteX6" fmla="*/ 20353 w 808720"/>
              <a:gd name="connsiteY6" fmla="*/ 440472 h 701293"/>
              <a:gd name="connsiteX0" fmla="*/ 20353 w 808720"/>
              <a:gd name="connsiteY0" fmla="*/ 440472 h 714063"/>
              <a:gd name="connsiteX1" fmla="*/ 104848 w 808720"/>
              <a:gd name="connsiteY1" fmla="*/ 105060 h 714063"/>
              <a:gd name="connsiteX2" fmla="*/ 452278 w 808720"/>
              <a:gd name="connsiteY2" fmla="*/ 0 h 714063"/>
              <a:gd name="connsiteX3" fmla="*/ 738248 w 808720"/>
              <a:gd name="connsiteY3" fmla="*/ 105061 h 714063"/>
              <a:gd name="connsiteX4" fmla="*/ 794305 w 808720"/>
              <a:gd name="connsiteY4" fmla="*/ 420336 h 714063"/>
              <a:gd name="connsiteX5" fmla="*/ 444149 w 808720"/>
              <a:gd name="connsiteY5" fmla="*/ 701245 h 714063"/>
              <a:gd name="connsiteX6" fmla="*/ 154527 w 808720"/>
              <a:gd name="connsiteY6" fmla="*/ 643613 h 714063"/>
              <a:gd name="connsiteX7" fmla="*/ 20353 w 808720"/>
              <a:gd name="connsiteY7" fmla="*/ 440472 h 714063"/>
              <a:gd name="connsiteX0" fmla="*/ 20353 w 801423"/>
              <a:gd name="connsiteY0" fmla="*/ 440472 h 702003"/>
              <a:gd name="connsiteX1" fmla="*/ 104848 w 801423"/>
              <a:gd name="connsiteY1" fmla="*/ 105060 h 702003"/>
              <a:gd name="connsiteX2" fmla="*/ 452278 w 801423"/>
              <a:gd name="connsiteY2" fmla="*/ 0 h 702003"/>
              <a:gd name="connsiteX3" fmla="*/ 738248 w 801423"/>
              <a:gd name="connsiteY3" fmla="*/ 105061 h 702003"/>
              <a:gd name="connsiteX4" fmla="*/ 794305 w 801423"/>
              <a:gd name="connsiteY4" fmla="*/ 420336 h 702003"/>
              <a:gd name="connsiteX5" fmla="*/ 669940 w 801423"/>
              <a:gd name="connsiteY5" fmla="*/ 614022 h 702003"/>
              <a:gd name="connsiteX6" fmla="*/ 444149 w 801423"/>
              <a:gd name="connsiteY6" fmla="*/ 701245 h 702003"/>
              <a:gd name="connsiteX7" fmla="*/ 154527 w 801423"/>
              <a:gd name="connsiteY7" fmla="*/ 643613 h 702003"/>
              <a:gd name="connsiteX8" fmla="*/ 20353 w 801423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5152 w 786222"/>
              <a:gd name="connsiteY0" fmla="*/ 440472 h 702003"/>
              <a:gd name="connsiteX1" fmla="*/ 89647 w 786222"/>
              <a:gd name="connsiteY1" fmla="*/ 105060 h 702003"/>
              <a:gd name="connsiteX2" fmla="*/ 437077 w 786222"/>
              <a:gd name="connsiteY2" fmla="*/ 0 h 702003"/>
              <a:gd name="connsiteX3" fmla="*/ 723047 w 786222"/>
              <a:gd name="connsiteY3" fmla="*/ 105061 h 702003"/>
              <a:gd name="connsiteX4" fmla="*/ 779104 w 786222"/>
              <a:gd name="connsiteY4" fmla="*/ 420336 h 702003"/>
              <a:gd name="connsiteX5" fmla="*/ 654739 w 786222"/>
              <a:gd name="connsiteY5" fmla="*/ 614022 h 702003"/>
              <a:gd name="connsiteX6" fmla="*/ 428948 w 786222"/>
              <a:gd name="connsiteY6" fmla="*/ 701245 h 702003"/>
              <a:gd name="connsiteX7" fmla="*/ 139326 w 786222"/>
              <a:gd name="connsiteY7" fmla="*/ 643613 h 702003"/>
              <a:gd name="connsiteX8" fmla="*/ 5152 w 786222"/>
              <a:gd name="connsiteY8" fmla="*/ 440472 h 702003"/>
              <a:gd name="connsiteX0" fmla="*/ 12882 w 809063"/>
              <a:gd name="connsiteY0" fmla="*/ 376090 h 637621"/>
              <a:gd name="connsiteX1" fmla="*/ 97377 w 809063"/>
              <a:gd name="connsiteY1" fmla="*/ 40678 h 637621"/>
              <a:gd name="connsiteX2" fmla="*/ 730777 w 809063"/>
              <a:gd name="connsiteY2" fmla="*/ 40679 h 637621"/>
              <a:gd name="connsiteX3" fmla="*/ 786834 w 809063"/>
              <a:gd name="connsiteY3" fmla="*/ 355954 h 637621"/>
              <a:gd name="connsiteX4" fmla="*/ 662469 w 809063"/>
              <a:gd name="connsiteY4" fmla="*/ 549640 h 637621"/>
              <a:gd name="connsiteX5" fmla="*/ 436678 w 809063"/>
              <a:gd name="connsiteY5" fmla="*/ 636863 h 637621"/>
              <a:gd name="connsiteX6" fmla="*/ 147056 w 809063"/>
              <a:gd name="connsiteY6" fmla="*/ 579231 h 637621"/>
              <a:gd name="connsiteX7" fmla="*/ 12882 w 809063"/>
              <a:gd name="connsiteY7" fmla="*/ 376090 h 637621"/>
              <a:gd name="connsiteX0" fmla="*/ 29863 w 826044"/>
              <a:gd name="connsiteY0" fmla="*/ 376090 h 636863"/>
              <a:gd name="connsiteX1" fmla="*/ 114358 w 826044"/>
              <a:gd name="connsiteY1" fmla="*/ 40678 h 636863"/>
              <a:gd name="connsiteX2" fmla="*/ 747758 w 826044"/>
              <a:gd name="connsiteY2" fmla="*/ 40679 h 636863"/>
              <a:gd name="connsiteX3" fmla="*/ 803815 w 826044"/>
              <a:gd name="connsiteY3" fmla="*/ 355954 h 636863"/>
              <a:gd name="connsiteX4" fmla="*/ 679450 w 826044"/>
              <a:gd name="connsiteY4" fmla="*/ 549640 h 636863"/>
              <a:gd name="connsiteX5" fmla="*/ 453659 w 826044"/>
              <a:gd name="connsiteY5" fmla="*/ 636863 h 636863"/>
              <a:gd name="connsiteX6" fmla="*/ 29863 w 826044"/>
              <a:gd name="connsiteY6" fmla="*/ 376090 h 636863"/>
              <a:gd name="connsiteX0" fmla="*/ 46574 w 842755"/>
              <a:gd name="connsiteY0" fmla="*/ 376090 h 549729"/>
              <a:gd name="connsiteX1" fmla="*/ 131069 w 842755"/>
              <a:gd name="connsiteY1" fmla="*/ 40678 h 549729"/>
              <a:gd name="connsiteX2" fmla="*/ 764469 w 842755"/>
              <a:gd name="connsiteY2" fmla="*/ 40679 h 549729"/>
              <a:gd name="connsiteX3" fmla="*/ 820526 w 842755"/>
              <a:gd name="connsiteY3" fmla="*/ 355954 h 549729"/>
              <a:gd name="connsiteX4" fmla="*/ 696161 w 842755"/>
              <a:gd name="connsiteY4" fmla="*/ 549640 h 549729"/>
              <a:gd name="connsiteX5" fmla="*/ 46574 w 842755"/>
              <a:gd name="connsiteY5" fmla="*/ 376090 h 549729"/>
              <a:gd name="connsiteX0" fmla="*/ 55781 w 851962"/>
              <a:gd name="connsiteY0" fmla="*/ 376090 h 407850"/>
              <a:gd name="connsiteX1" fmla="*/ 140276 w 851962"/>
              <a:gd name="connsiteY1" fmla="*/ 40678 h 407850"/>
              <a:gd name="connsiteX2" fmla="*/ 773676 w 851962"/>
              <a:gd name="connsiteY2" fmla="*/ 40679 h 407850"/>
              <a:gd name="connsiteX3" fmla="*/ 829733 w 851962"/>
              <a:gd name="connsiteY3" fmla="*/ 355954 h 407850"/>
              <a:gd name="connsiteX4" fmla="*/ 55781 w 851962"/>
              <a:gd name="connsiteY4" fmla="*/ 376090 h 407850"/>
              <a:gd name="connsiteX0" fmla="*/ 55781 w 851962"/>
              <a:gd name="connsiteY0" fmla="*/ 362443 h 394203"/>
              <a:gd name="connsiteX1" fmla="*/ 140276 w 851962"/>
              <a:gd name="connsiteY1" fmla="*/ 27031 h 394203"/>
              <a:gd name="connsiteX2" fmla="*/ 773676 w 851962"/>
              <a:gd name="connsiteY2" fmla="*/ 27032 h 394203"/>
              <a:gd name="connsiteX3" fmla="*/ 829733 w 851962"/>
              <a:gd name="connsiteY3" fmla="*/ 342307 h 394203"/>
              <a:gd name="connsiteX4" fmla="*/ 55781 w 851962"/>
              <a:gd name="connsiteY4" fmla="*/ 362443 h 394203"/>
              <a:gd name="connsiteX0" fmla="*/ 55781 w 851962"/>
              <a:gd name="connsiteY0" fmla="*/ 343654 h 375414"/>
              <a:gd name="connsiteX1" fmla="*/ 140276 w 851962"/>
              <a:gd name="connsiteY1" fmla="*/ 8242 h 375414"/>
              <a:gd name="connsiteX2" fmla="*/ 773676 w 851962"/>
              <a:gd name="connsiteY2" fmla="*/ 8243 h 375414"/>
              <a:gd name="connsiteX3" fmla="*/ 829733 w 851962"/>
              <a:gd name="connsiteY3" fmla="*/ 323518 h 375414"/>
              <a:gd name="connsiteX4" fmla="*/ 55781 w 851962"/>
              <a:gd name="connsiteY4" fmla="*/ 343654 h 375414"/>
              <a:gd name="connsiteX0" fmla="*/ 55781 w 833679"/>
              <a:gd name="connsiteY0" fmla="*/ 343654 h 375414"/>
              <a:gd name="connsiteX1" fmla="*/ 140276 w 833679"/>
              <a:gd name="connsiteY1" fmla="*/ 8242 h 375414"/>
              <a:gd name="connsiteX2" fmla="*/ 773676 w 833679"/>
              <a:gd name="connsiteY2" fmla="*/ 8243 h 375414"/>
              <a:gd name="connsiteX3" fmla="*/ 829733 w 833679"/>
              <a:gd name="connsiteY3" fmla="*/ 323518 h 375414"/>
              <a:gd name="connsiteX4" fmla="*/ 55781 w 833679"/>
              <a:gd name="connsiteY4" fmla="*/ 343654 h 375414"/>
              <a:gd name="connsiteX0" fmla="*/ 7351 w 785249"/>
              <a:gd name="connsiteY0" fmla="*/ 343654 h 375414"/>
              <a:gd name="connsiteX1" fmla="*/ 91846 w 785249"/>
              <a:gd name="connsiteY1" fmla="*/ 8242 h 375414"/>
              <a:gd name="connsiteX2" fmla="*/ 725246 w 785249"/>
              <a:gd name="connsiteY2" fmla="*/ 8243 h 375414"/>
              <a:gd name="connsiteX3" fmla="*/ 781303 w 785249"/>
              <a:gd name="connsiteY3" fmla="*/ 323518 h 375414"/>
              <a:gd name="connsiteX4" fmla="*/ 7351 w 785249"/>
              <a:gd name="connsiteY4" fmla="*/ 343654 h 375414"/>
              <a:gd name="connsiteX0" fmla="*/ 487 w 778385"/>
              <a:gd name="connsiteY0" fmla="*/ 343654 h 375414"/>
              <a:gd name="connsiteX1" fmla="*/ 84982 w 778385"/>
              <a:gd name="connsiteY1" fmla="*/ 8242 h 375414"/>
              <a:gd name="connsiteX2" fmla="*/ 718382 w 778385"/>
              <a:gd name="connsiteY2" fmla="*/ 8243 h 375414"/>
              <a:gd name="connsiteX3" fmla="*/ 774439 w 778385"/>
              <a:gd name="connsiteY3" fmla="*/ 323518 h 375414"/>
              <a:gd name="connsiteX4" fmla="*/ 487 w 778385"/>
              <a:gd name="connsiteY4" fmla="*/ 343654 h 375414"/>
              <a:gd name="connsiteX0" fmla="*/ 487 w 778385"/>
              <a:gd name="connsiteY0" fmla="*/ 348744 h 380504"/>
              <a:gd name="connsiteX1" fmla="*/ 84982 w 778385"/>
              <a:gd name="connsiteY1" fmla="*/ 13332 h 380504"/>
              <a:gd name="connsiteX2" fmla="*/ 718382 w 778385"/>
              <a:gd name="connsiteY2" fmla="*/ 4673 h 380504"/>
              <a:gd name="connsiteX3" fmla="*/ 774439 w 778385"/>
              <a:gd name="connsiteY3" fmla="*/ 328608 h 380504"/>
              <a:gd name="connsiteX4" fmla="*/ 487 w 778385"/>
              <a:gd name="connsiteY4" fmla="*/ 348744 h 380504"/>
              <a:gd name="connsiteX0" fmla="*/ 487 w 778385"/>
              <a:gd name="connsiteY0" fmla="*/ 293900 h 356180"/>
              <a:gd name="connsiteX1" fmla="*/ 84982 w 778385"/>
              <a:gd name="connsiteY1" fmla="*/ 13332 h 356180"/>
              <a:gd name="connsiteX2" fmla="*/ 718382 w 778385"/>
              <a:gd name="connsiteY2" fmla="*/ 4673 h 356180"/>
              <a:gd name="connsiteX3" fmla="*/ 774439 w 778385"/>
              <a:gd name="connsiteY3" fmla="*/ 328608 h 356180"/>
              <a:gd name="connsiteX4" fmla="*/ 487 w 778385"/>
              <a:gd name="connsiteY4" fmla="*/ 293900 h 356180"/>
              <a:gd name="connsiteX0" fmla="*/ 487 w 786345"/>
              <a:gd name="connsiteY0" fmla="*/ 293900 h 325660"/>
              <a:gd name="connsiteX1" fmla="*/ 84982 w 786345"/>
              <a:gd name="connsiteY1" fmla="*/ 13332 h 325660"/>
              <a:gd name="connsiteX2" fmla="*/ 718382 w 786345"/>
              <a:gd name="connsiteY2" fmla="*/ 4673 h 325660"/>
              <a:gd name="connsiteX3" fmla="*/ 782836 w 786345"/>
              <a:gd name="connsiteY3" fmla="*/ 273764 h 325660"/>
              <a:gd name="connsiteX4" fmla="*/ 487 w 786345"/>
              <a:gd name="connsiteY4" fmla="*/ 293900 h 325660"/>
              <a:gd name="connsiteX0" fmla="*/ 487 w 786345"/>
              <a:gd name="connsiteY0" fmla="*/ 293900 h 309362"/>
              <a:gd name="connsiteX1" fmla="*/ 84982 w 786345"/>
              <a:gd name="connsiteY1" fmla="*/ 13332 h 309362"/>
              <a:gd name="connsiteX2" fmla="*/ 718382 w 786345"/>
              <a:gd name="connsiteY2" fmla="*/ 4673 h 309362"/>
              <a:gd name="connsiteX3" fmla="*/ 782836 w 786345"/>
              <a:gd name="connsiteY3" fmla="*/ 273764 h 309362"/>
              <a:gd name="connsiteX4" fmla="*/ 487 w 786345"/>
              <a:gd name="connsiteY4" fmla="*/ 293900 h 309362"/>
              <a:gd name="connsiteX0" fmla="*/ 487 w 786345"/>
              <a:gd name="connsiteY0" fmla="*/ 293900 h 298934"/>
              <a:gd name="connsiteX1" fmla="*/ 84982 w 786345"/>
              <a:gd name="connsiteY1" fmla="*/ 13332 h 298934"/>
              <a:gd name="connsiteX2" fmla="*/ 718382 w 786345"/>
              <a:gd name="connsiteY2" fmla="*/ 4673 h 298934"/>
              <a:gd name="connsiteX3" fmla="*/ 782836 w 786345"/>
              <a:gd name="connsiteY3" fmla="*/ 273764 h 298934"/>
              <a:gd name="connsiteX4" fmla="*/ 487 w 786345"/>
              <a:gd name="connsiteY4" fmla="*/ 293900 h 298934"/>
              <a:gd name="connsiteX0" fmla="*/ 487 w 802499"/>
              <a:gd name="connsiteY0" fmla="*/ 293900 h 303586"/>
              <a:gd name="connsiteX1" fmla="*/ 84982 w 802499"/>
              <a:gd name="connsiteY1" fmla="*/ 13332 h 303586"/>
              <a:gd name="connsiteX2" fmla="*/ 718382 w 802499"/>
              <a:gd name="connsiteY2" fmla="*/ 4673 h 303586"/>
              <a:gd name="connsiteX3" fmla="*/ 799630 w 802499"/>
              <a:gd name="connsiteY3" fmla="*/ 288196 h 303586"/>
              <a:gd name="connsiteX4" fmla="*/ 487 w 802499"/>
              <a:gd name="connsiteY4" fmla="*/ 293900 h 303586"/>
              <a:gd name="connsiteX0" fmla="*/ 118 w 961674"/>
              <a:gd name="connsiteY0" fmla="*/ 338414 h 340612"/>
              <a:gd name="connsiteX1" fmla="*/ 244157 w 961674"/>
              <a:gd name="connsiteY1" fmla="*/ 13332 h 340612"/>
              <a:gd name="connsiteX2" fmla="*/ 877557 w 961674"/>
              <a:gd name="connsiteY2" fmla="*/ 4673 h 340612"/>
              <a:gd name="connsiteX3" fmla="*/ 958805 w 961674"/>
              <a:gd name="connsiteY3" fmla="*/ 288196 h 340612"/>
              <a:gd name="connsiteX4" fmla="*/ 118 w 961674"/>
              <a:gd name="connsiteY4" fmla="*/ 338414 h 340612"/>
              <a:gd name="connsiteX0" fmla="*/ 0 w 961556"/>
              <a:gd name="connsiteY0" fmla="*/ 338414 h 340612"/>
              <a:gd name="connsiteX1" fmla="*/ 244039 w 961556"/>
              <a:gd name="connsiteY1" fmla="*/ 13332 h 340612"/>
              <a:gd name="connsiteX2" fmla="*/ 877439 w 961556"/>
              <a:gd name="connsiteY2" fmla="*/ 4673 h 340612"/>
              <a:gd name="connsiteX3" fmla="*/ 958687 w 961556"/>
              <a:gd name="connsiteY3" fmla="*/ 288196 h 340612"/>
              <a:gd name="connsiteX4" fmla="*/ 0 w 961556"/>
              <a:gd name="connsiteY4" fmla="*/ 338414 h 340612"/>
              <a:gd name="connsiteX0" fmla="*/ 0 w 1052480"/>
              <a:gd name="connsiteY0" fmla="*/ 338414 h 347101"/>
              <a:gd name="connsiteX1" fmla="*/ 244039 w 1052480"/>
              <a:gd name="connsiteY1" fmla="*/ 13332 h 347101"/>
              <a:gd name="connsiteX2" fmla="*/ 877439 w 1052480"/>
              <a:gd name="connsiteY2" fmla="*/ 4673 h 347101"/>
              <a:gd name="connsiteX3" fmla="*/ 1051055 w 1052480"/>
              <a:gd name="connsiteY3" fmla="*/ 330484 h 347101"/>
              <a:gd name="connsiteX4" fmla="*/ 0 w 1052480"/>
              <a:gd name="connsiteY4" fmla="*/ 338414 h 347101"/>
              <a:gd name="connsiteX0" fmla="*/ 0 w 1051055"/>
              <a:gd name="connsiteY0" fmla="*/ 338414 h 347101"/>
              <a:gd name="connsiteX1" fmla="*/ 244039 w 1051055"/>
              <a:gd name="connsiteY1" fmla="*/ 13332 h 347101"/>
              <a:gd name="connsiteX2" fmla="*/ 877439 w 1051055"/>
              <a:gd name="connsiteY2" fmla="*/ 4673 h 347101"/>
              <a:gd name="connsiteX3" fmla="*/ 1051055 w 1051055"/>
              <a:gd name="connsiteY3" fmla="*/ 330484 h 347101"/>
              <a:gd name="connsiteX4" fmla="*/ 0 w 1051055"/>
              <a:gd name="connsiteY4" fmla="*/ 338414 h 347101"/>
              <a:gd name="connsiteX0" fmla="*/ 30722 w 1081777"/>
              <a:gd name="connsiteY0" fmla="*/ 338414 h 347101"/>
              <a:gd name="connsiteX1" fmla="*/ 274761 w 1081777"/>
              <a:gd name="connsiteY1" fmla="*/ 13332 h 347101"/>
              <a:gd name="connsiteX2" fmla="*/ 908161 w 1081777"/>
              <a:gd name="connsiteY2" fmla="*/ 4673 h 347101"/>
              <a:gd name="connsiteX3" fmla="*/ 1081777 w 1081777"/>
              <a:gd name="connsiteY3" fmla="*/ 330484 h 347101"/>
              <a:gd name="connsiteX4" fmla="*/ 30722 w 1081777"/>
              <a:gd name="connsiteY4" fmla="*/ 338414 h 347101"/>
              <a:gd name="connsiteX0" fmla="*/ 33635 w 1084690"/>
              <a:gd name="connsiteY0" fmla="*/ 338414 h 347101"/>
              <a:gd name="connsiteX1" fmla="*/ 277674 w 1084690"/>
              <a:gd name="connsiteY1" fmla="*/ 13332 h 347101"/>
              <a:gd name="connsiteX2" fmla="*/ 911074 w 1084690"/>
              <a:gd name="connsiteY2" fmla="*/ 4673 h 347101"/>
              <a:gd name="connsiteX3" fmla="*/ 1084690 w 1084690"/>
              <a:gd name="connsiteY3" fmla="*/ 330484 h 347101"/>
              <a:gd name="connsiteX4" fmla="*/ 33635 w 1084690"/>
              <a:gd name="connsiteY4" fmla="*/ 338414 h 347101"/>
              <a:gd name="connsiteX0" fmla="*/ 33635 w 1114988"/>
              <a:gd name="connsiteY0" fmla="*/ 338414 h 347101"/>
              <a:gd name="connsiteX1" fmla="*/ 277674 w 1114988"/>
              <a:gd name="connsiteY1" fmla="*/ 13332 h 347101"/>
              <a:gd name="connsiteX2" fmla="*/ 911074 w 1114988"/>
              <a:gd name="connsiteY2" fmla="*/ 4673 h 347101"/>
              <a:gd name="connsiteX3" fmla="*/ 1084690 w 1114988"/>
              <a:gd name="connsiteY3" fmla="*/ 330484 h 347101"/>
              <a:gd name="connsiteX4" fmla="*/ 33635 w 1114988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7948 w 1069597"/>
              <a:gd name="connsiteY0" fmla="*/ 469096 h 469896"/>
              <a:gd name="connsiteX1" fmla="*/ 231604 w 1069597"/>
              <a:gd name="connsiteY1" fmla="*/ 13332 h 469896"/>
              <a:gd name="connsiteX2" fmla="*/ 865004 w 1069597"/>
              <a:gd name="connsiteY2" fmla="*/ 4673 h 469896"/>
              <a:gd name="connsiteX3" fmla="*/ 1038620 w 1069597"/>
              <a:gd name="connsiteY3" fmla="*/ 330484 h 469896"/>
              <a:gd name="connsiteX4" fmla="*/ 37948 w 1069597"/>
              <a:gd name="connsiteY4" fmla="*/ 469096 h 469896"/>
              <a:gd name="connsiteX0" fmla="*/ 37948 w 1163409"/>
              <a:gd name="connsiteY0" fmla="*/ 469096 h 476791"/>
              <a:gd name="connsiteX1" fmla="*/ 231604 w 1163409"/>
              <a:gd name="connsiteY1" fmla="*/ 13332 h 476791"/>
              <a:gd name="connsiteX2" fmla="*/ 865004 w 1163409"/>
              <a:gd name="connsiteY2" fmla="*/ 4673 h 476791"/>
              <a:gd name="connsiteX3" fmla="*/ 1139385 w 1163409"/>
              <a:gd name="connsiteY3" fmla="*/ 458653 h 476791"/>
              <a:gd name="connsiteX4" fmla="*/ 37948 w 1163409"/>
              <a:gd name="connsiteY4" fmla="*/ 469096 h 476791"/>
              <a:gd name="connsiteX0" fmla="*/ 37948 w 1139385"/>
              <a:gd name="connsiteY0" fmla="*/ 469096 h 476791"/>
              <a:gd name="connsiteX1" fmla="*/ 231604 w 1139385"/>
              <a:gd name="connsiteY1" fmla="*/ 13332 h 476791"/>
              <a:gd name="connsiteX2" fmla="*/ 865004 w 1139385"/>
              <a:gd name="connsiteY2" fmla="*/ 4673 h 476791"/>
              <a:gd name="connsiteX3" fmla="*/ 1139385 w 1139385"/>
              <a:gd name="connsiteY3" fmla="*/ 458653 h 476791"/>
              <a:gd name="connsiteX4" fmla="*/ 37948 w 1139385"/>
              <a:gd name="connsiteY4" fmla="*/ 469096 h 476791"/>
              <a:gd name="connsiteX0" fmla="*/ 5353 w 1106790"/>
              <a:gd name="connsiteY0" fmla="*/ 469096 h 476791"/>
              <a:gd name="connsiteX1" fmla="*/ 199009 w 1106790"/>
              <a:gd name="connsiteY1" fmla="*/ 13332 h 476791"/>
              <a:gd name="connsiteX2" fmla="*/ 832409 w 1106790"/>
              <a:gd name="connsiteY2" fmla="*/ 4673 h 476791"/>
              <a:gd name="connsiteX3" fmla="*/ 1106790 w 1106790"/>
              <a:gd name="connsiteY3" fmla="*/ 458653 h 476791"/>
              <a:gd name="connsiteX4" fmla="*/ 5353 w 1106790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890052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1141964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0916 w 1201133"/>
              <a:gd name="connsiteY0" fmla="*/ 469096 h 476791"/>
              <a:gd name="connsiteX1" fmla="*/ 24645 w 1201133"/>
              <a:gd name="connsiteY1" fmla="*/ 13332 h 476791"/>
              <a:gd name="connsiteX2" fmla="*/ 1178664 w 1201133"/>
              <a:gd name="connsiteY2" fmla="*/ 4673 h 476791"/>
              <a:gd name="connsiteX3" fmla="*/ 1201133 w 1201133"/>
              <a:gd name="connsiteY3" fmla="*/ 458653 h 476791"/>
              <a:gd name="connsiteX4" fmla="*/ 40916 w 1201133"/>
              <a:gd name="connsiteY4" fmla="*/ 469096 h 476791"/>
              <a:gd name="connsiteX0" fmla="*/ 40916 w 1201133"/>
              <a:gd name="connsiteY0" fmla="*/ 469096 h 474655"/>
              <a:gd name="connsiteX1" fmla="*/ 24645 w 1201133"/>
              <a:gd name="connsiteY1" fmla="*/ 13332 h 474655"/>
              <a:gd name="connsiteX2" fmla="*/ 1178664 w 1201133"/>
              <a:gd name="connsiteY2" fmla="*/ 4673 h 474655"/>
              <a:gd name="connsiteX3" fmla="*/ 1201133 w 1201133"/>
              <a:gd name="connsiteY3" fmla="*/ 458653 h 474655"/>
              <a:gd name="connsiteX4" fmla="*/ 40916 w 1201133"/>
              <a:gd name="connsiteY4" fmla="*/ 469096 h 474655"/>
              <a:gd name="connsiteX0" fmla="*/ 40916 w 1201133"/>
              <a:gd name="connsiteY0" fmla="*/ 469096 h 469096"/>
              <a:gd name="connsiteX1" fmla="*/ 24645 w 1201133"/>
              <a:gd name="connsiteY1" fmla="*/ 13332 h 469096"/>
              <a:gd name="connsiteX2" fmla="*/ 1178664 w 1201133"/>
              <a:gd name="connsiteY2" fmla="*/ 4673 h 469096"/>
              <a:gd name="connsiteX3" fmla="*/ 1201133 w 1201133"/>
              <a:gd name="connsiteY3" fmla="*/ 458653 h 469096"/>
              <a:gd name="connsiteX4" fmla="*/ 40916 w 1201133"/>
              <a:gd name="connsiteY4" fmla="*/ 469096 h 469096"/>
              <a:gd name="connsiteX0" fmla="*/ 38420 w 1198637"/>
              <a:gd name="connsiteY0" fmla="*/ 469096 h 469096"/>
              <a:gd name="connsiteX1" fmla="*/ 22149 w 1198637"/>
              <a:gd name="connsiteY1" fmla="*/ 13332 h 469096"/>
              <a:gd name="connsiteX2" fmla="*/ 1176168 w 1198637"/>
              <a:gd name="connsiteY2" fmla="*/ 4673 h 469096"/>
              <a:gd name="connsiteX3" fmla="*/ 1198637 w 1198637"/>
              <a:gd name="connsiteY3" fmla="*/ 458653 h 469096"/>
              <a:gd name="connsiteX4" fmla="*/ 38420 w 1198637"/>
              <a:gd name="connsiteY4" fmla="*/ 469096 h 469096"/>
              <a:gd name="connsiteX0" fmla="*/ 31539 w 1191756"/>
              <a:gd name="connsiteY0" fmla="*/ 469096 h 469096"/>
              <a:gd name="connsiteX1" fmla="*/ 15268 w 1191756"/>
              <a:gd name="connsiteY1" fmla="*/ 13332 h 469096"/>
              <a:gd name="connsiteX2" fmla="*/ 1169287 w 1191756"/>
              <a:gd name="connsiteY2" fmla="*/ 4673 h 469096"/>
              <a:gd name="connsiteX3" fmla="*/ 1191756 w 1191756"/>
              <a:gd name="connsiteY3" fmla="*/ 458653 h 469096"/>
              <a:gd name="connsiteX4" fmla="*/ 31539 w 1191756"/>
              <a:gd name="connsiteY4" fmla="*/ 469096 h 469096"/>
              <a:gd name="connsiteX0" fmla="*/ 31539 w 1192595"/>
              <a:gd name="connsiteY0" fmla="*/ 469096 h 469096"/>
              <a:gd name="connsiteX1" fmla="*/ 15268 w 1192595"/>
              <a:gd name="connsiteY1" fmla="*/ 13332 h 469096"/>
              <a:gd name="connsiteX2" fmla="*/ 1178791 w 1192595"/>
              <a:gd name="connsiteY2" fmla="*/ 4673 h 469096"/>
              <a:gd name="connsiteX3" fmla="*/ 1191756 w 1192595"/>
              <a:gd name="connsiteY3" fmla="*/ 458653 h 469096"/>
              <a:gd name="connsiteX4" fmla="*/ 31539 w 1192595"/>
              <a:gd name="connsiteY4" fmla="*/ 469096 h 469096"/>
              <a:gd name="connsiteX0" fmla="*/ 22133 w 1199029"/>
              <a:gd name="connsiteY0" fmla="*/ 469096 h 469096"/>
              <a:gd name="connsiteX1" fmla="*/ 21702 w 1199029"/>
              <a:gd name="connsiteY1" fmla="*/ 13332 h 469096"/>
              <a:gd name="connsiteX2" fmla="*/ 1185225 w 1199029"/>
              <a:gd name="connsiteY2" fmla="*/ 4673 h 469096"/>
              <a:gd name="connsiteX3" fmla="*/ 1198190 w 1199029"/>
              <a:gd name="connsiteY3" fmla="*/ 458653 h 469096"/>
              <a:gd name="connsiteX4" fmla="*/ 22133 w 1199029"/>
              <a:gd name="connsiteY4" fmla="*/ 469096 h 469096"/>
              <a:gd name="connsiteX0" fmla="*/ 15739 w 1192635"/>
              <a:gd name="connsiteY0" fmla="*/ 469096 h 469096"/>
              <a:gd name="connsiteX1" fmla="*/ 15308 w 1192635"/>
              <a:gd name="connsiteY1" fmla="*/ 13332 h 469096"/>
              <a:gd name="connsiteX2" fmla="*/ 1178831 w 1192635"/>
              <a:gd name="connsiteY2" fmla="*/ 4673 h 469096"/>
              <a:gd name="connsiteX3" fmla="*/ 1191796 w 1192635"/>
              <a:gd name="connsiteY3" fmla="*/ 458653 h 469096"/>
              <a:gd name="connsiteX4" fmla="*/ 15739 w 1192635"/>
              <a:gd name="connsiteY4" fmla="*/ 469096 h 469096"/>
              <a:gd name="connsiteX0" fmla="*/ 15739 w 1192635"/>
              <a:gd name="connsiteY0" fmla="*/ 469096 h 469096"/>
              <a:gd name="connsiteX1" fmla="*/ 15308 w 1192635"/>
              <a:gd name="connsiteY1" fmla="*/ 13332 h 469096"/>
              <a:gd name="connsiteX2" fmla="*/ 1178831 w 1192635"/>
              <a:gd name="connsiteY2" fmla="*/ 4673 h 469096"/>
              <a:gd name="connsiteX3" fmla="*/ 1191796 w 1192635"/>
              <a:gd name="connsiteY3" fmla="*/ 458653 h 469096"/>
              <a:gd name="connsiteX4" fmla="*/ 15739 w 1192635"/>
              <a:gd name="connsiteY4" fmla="*/ 469096 h 46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635" h="469096">
                <a:moveTo>
                  <a:pt x="15739" y="469096"/>
                </a:moveTo>
                <a:cubicBezTo>
                  <a:pt x="4773" y="436450"/>
                  <a:pt x="-13165" y="122893"/>
                  <a:pt x="15308" y="13332"/>
                </a:cubicBezTo>
                <a:cubicBezTo>
                  <a:pt x="101463" y="728"/>
                  <a:pt x="1164404" y="-4575"/>
                  <a:pt x="1178831" y="4673"/>
                </a:cubicBezTo>
                <a:cubicBezTo>
                  <a:pt x="1209769" y="195629"/>
                  <a:pt x="1176838" y="411421"/>
                  <a:pt x="1191796" y="458653"/>
                </a:cubicBezTo>
                <a:cubicBezTo>
                  <a:pt x="1051269" y="471563"/>
                  <a:pt x="181184" y="458255"/>
                  <a:pt x="15739" y="469096"/>
                </a:cubicBezTo>
                <a:close/>
              </a:path>
            </a:pathLst>
          </a:cu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Elipsa 2">
            <a:extLst>
              <a:ext uri="{FF2B5EF4-FFF2-40B4-BE49-F238E27FC236}">
                <a16:creationId xmlns:a16="http://schemas.microsoft.com/office/drawing/2014/main" id="{76DAFEB5-9B1A-CBA1-701B-97FE40A57BC6}"/>
              </a:ext>
            </a:extLst>
          </p:cNvPr>
          <p:cNvSpPr/>
          <p:nvPr/>
        </p:nvSpPr>
        <p:spPr bwMode="auto">
          <a:xfrm rot="5400000" flipH="1">
            <a:off x="6374608" y="428626"/>
            <a:ext cx="659606" cy="2028825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07545"/>
              <a:gd name="connsiteY0" fmla="*/ 329441 h 660203"/>
              <a:gd name="connsiteX1" fmla="*/ 468052 w 907545"/>
              <a:gd name="connsiteY1" fmla="*/ 1144 h 660203"/>
              <a:gd name="connsiteX2" fmla="*/ 907545 w 907545"/>
              <a:gd name="connsiteY2" fmla="*/ 428155 h 660203"/>
              <a:gd name="connsiteX3" fmla="*/ 468052 w 907545"/>
              <a:gd name="connsiteY3" fmla="*/ 657738 h 660203"/>
              <a:gd name="connsiteX4" fmla="*/ 0 w 907545"/>
              <a:gd name="connsiteY4" fmla="*/ 329441 h 660203"/>
              <a:gd name="connsiteX0" fmla="*/ 0 w 907545"/>
              <a:gd name="connsiteY0" fmla="*/ 329441 h 659377"/>
              <a:gd name="connsiteX1" fmla="*/ 468052 w 907545"/>
              <a:gd name="connsiteY1" fmla="*/ 1144 h 659377"/>
              <a:gd name="connsiteX2" fmla="*/ 907545 w 907545"/>
              <a:gd name="connsiteY2" fmla="*/ 428155 h 659377"/>
              <a:gd name="connsiteX3" fmla="*/ 468052 w 907545"/>
              <a:gd name="connsiteY3" fmla="*/ 657738 h 659377"/>
              <a:gd name="connsiteX4" fmla="*/ 0 w 907545"/>
              <a:gd name="connsiteY4" fmla="*/ 329441 h 65937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8471"/>
              <a:gd name="connsiteY0" fmla="*/ 328445 h 658381"/>
              <a:gd name="connsiteX1" fmla="*/ 468052 w 978471"/>
              <a:gd name="connsiteY1" fmla="*/ 148 h 658381"/>
              <a:gd name="connsiteX2" fmla="*/ 938522 w 978471"/>
              <a:gd name="connsiteY2" fmla="*/ 288062 h 658381"/>
              <a:gd name="connsiteX3" fmla="*/ 907545 w 978471"/>
              <a:gd name="connsiteY3" fmla="*/ 427159 h 658381"/>
              <a:gd name="connsiteX4" fmla="*/ 468052 w 978471"/>
              <a:gd name="connsiteY4" fmla="*/ 656742 h 658381"/>
              <a:gd name="connsiteX5" fmla="*/ 0 w 978471"/>
              <a:gd name="connsiteY5" fmla="*/ 328445 h 658381"/>
              <a:gd name="connsiteX0" fmla="*/ 0 w 978471"/>
              <a:gd name="connsiteY0" fmla="*/ 328696 h 658632"/>
              <a:gd name="connsiteX1" fmla="*/ 468052 w 978471"/>
              <a:gd name="connsiteY1" fmla="*/ 399 h 658632"/>
              <a:gd name="connsiteX2" fmla="*/ 938522 w 978471"/>
              <a:gd name="connsiteY2" fmla="*/ 288313 h 658632"/>
              <a:gd name="connsiteX3" fmla="*/ 907545 w 978471"/>
              <a:gd name="connsiteY3" fmla="*/ 427410 h 658632"/>
              <a:gd name="connsiteX4" fmla="*/ 468052 w 978471"/>
              <a:gd name="connsiteY4" fmla="*/ 656993 h 658632"/>
              <a:gd name="connsiteX5" fmla="*/ 0 w 978471"/>
              <a:gd name="connsiteY5" fmla="*/ 328696 h 658632"/>
              <a:gd name="connsiteX0" fmla="*/ 0 w 980552"/>
              <a:gd name="connsiteY0" fmla="*/ 328696 h 658632"/>
              <a:gd name="connsiteX1" fmla="*/ 468052 w 980552"/>
              <a:gd name="connsiteY1" fmla="*/ 399 h 658632"/>
              <a:gd name="connsiteX2" fmla="*/ 938522 w 980552"/>
              <a:gd name="connsiteY2" fmla="*/ 288313 h 658632"/>
              <a:gd name="connsiteX3" fmla="*/ 907545 w 980552"/>
              <a:gd name="connsiteY3" fmla="*/ 427410 h 658632"/>
              <a:gd name="connsiteX4" fmla="*/ 468052 w 980552"/>
              <a:gd name="connsiteY4" fmla="*/ 656993 h 658632"/>
              <a:gd name="connsiteX5" fmla="*/ 0 w 980552"/>
              <a:gd name="connsiteY5" fmla="*/ 328696 h 658632"/>
              <a:gd name="connsiteX0" fmla="*/ 0 w 980552"/>
              <a:gd name="connsiteY0" fmla="*/ 319415 h 658594"/>
              <a:gd name="connsiteX1" fmla="*/ 468052 w 980552"/>
              <a:gd name="connsiteY1" fmla="*/ 92 h 658594"/>
              <a:gd name="connsiteX2" fmla="*/ 938522 w 980552"/>
              <a:gd name="connsiteY2" fmla="*/ 288006 h 658594"/>
              <a:gd name="connsiteX3" fmla="*/ 907545 w 980552"/>
              <a:gd name="connsiteY3" fmla="*/ 427103 h 658594"/>
              <a:gd name="connsiteX4" fmla="*/ 468052 w 980552"/>
              <a:gd name="connsiteY4" fmla="*/ 656686 h 658594"/>
              <a:gd name="connsiteX5" fmla="*/ 0 w 980552"/>
              <a:gd name="connsiteY5" fmla="*/ 319415 h 658594"/>
              <a:gd name="connsiteX0" fmla="*/ 39717 w 1020269"/>
              <a:gd name="connsiteY0" fmla="*/ 319415 h 656709"/>
              <a:gd name="connsiteX1" fmla="*/ 507769 w 1020269"/>
              <a:gd name="connsiteY1" fmla="*/ 92 h 656709"/>
              <a:gd name="connsiteX2" fmla="*/ 978239 w 1020269"/>
              <a:gd name="connsiteY2" fmla="*/ 288006 h 656709"/>
              <a:gd name="connsiteX3" fmla="*/ 947262 w 1020269"/>
              <a:gd name="connsiteY3" fmla="*/ 427103 h 656709"/>
              <a:gd name="connsiteX4" fmla="*/ 507769 w 1020269"/>
              <a:gd name="connsiteY4" fmla="*/ 656686 h 656709"/>
              <a:gd name="connsiteX5" fmla="*/ 78626 w 1020269"/>
              <a:gd name="connsiteY5" fmla="*/ 440563 h 656709"/>
              <a:gd name="connsiteX6" fmla="*/ 39717 w 1020269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26351 w 1006903"/>
              <a:gd name="connsiteY0" fmla="*/ 319415 h 656709"/>
              <a:gd name="connsiteX1" fmla="*/ 494403 w 1006903"/>
              <a:gd name="connsiteY1" fmla="*/ 92 h 656709"/>
              <a:gd name="connsiteX2" fmla="*/ 964873 w 1006903"/>
              <a:gd name="connsiteY2" fmla="*/ 288006 h 656709"/>
              <a:gd name="connsiteX3" fmla="*/ 933896 w 1006903"/>
              <a:gd name="connsiteY3" fmla="*/ 427103 h 656709"/>
              <a:gd name="connsiteX4" fmla="*/ 494403 w 1006903"/>
              <a:gd name="connsiteY4" fmla="*/ 656686 h 656709"/>
              <a:gd name="connsiteX5" fmla="*/ 65260 w 1006903"/>
              <a:gd name="connsiteY5" fmla="*/ 440563 h 656709"/>
              <a:gd name="connsiteX6" fmla="*/ 26351 w 1006903"/>
              <a:gd name="connsiteY6" fmla="*/ 319415 h 656709"/>
              <a:gd name="connsiteX0" fmla="*/ 26351 w 1006903"/>
              <a:gd name="connsiteY0" fmla="*/ 319325 h 656619"/>
              <a:gd name="connsiteX1" fmla="*/ 494403 w 1006903"/>
              <a:gd name="connsiteY1" fmla="*/ 2 h 656619"/>
              <a:gd name="connsiteX2" fmla="*/ 964873 w 1006903"/>
              <a:gd name="connsiteY2" fmla="*/ 287916 h 656619"/>
              <a:gd name="connsiteX3" fmla="*/ 933896 w 1006903"/>
              <a:gd name="connsiteY3" fmla="*/ 427013 h 656619"/>
              <a:gd name="connsiteX4" fmla="*/ 494403 w 1006903"/>
              <a:gd name="connsiteY4" fmla="*/ 656596 h 656619"/>
              <a:gd name="connsiteX5" fmla="*/ 65260 w 1006903"/>
              <a:gd name="connsiteY5" fmla="*/ 440473 h 656619"/>
              <a:gd name="connsiteX6" fmla="*/ 26351 w 1006903"/>
              <a:gd name="connsiteY6" fmla="*/ 319325 h 656619"/>
              <a:gd name="connsiteX0" fmla="*/ 49160 w 1029712"/>
              <a:gd name="connsiteY0" fmla="*/ 319325 h 656619"/>
              <a:gd name="connsiteX1" fmla="*/ 517212 w 1029712"/>
              <a:gd name="connsiteY1" fmla="*/ 2 h 656619"/>
              <a:gd name="connsiteX2" fmla="*/ 987682 w 1029712"/>
              <a:gd name="connsiteY2" fmla="*/ 287916 h 656619"/>
              <a:gd name="connsiteX3" fmla="*/ 956705 w 1029712"/>
              <a:gd name="connsiteY3" fmla="*/ 427013 h 656619"/>
              <a:gd name="connsiteX4" fmla="*/ 517212 w 1029712"/>
              <a:gd name="connsiteY4" fmla="*/ 656596 h 656619"/>
              <a:gd name="connsiteX5" fmla="*/ 88069 w 1029712"/>
              <a:gd name="connsiteY5" fmla="*/ 440473 h 656619"/>
              <a:gd name="connsiteX6" fmla="*/ 49160 w 1029712"/>
              <a:gd name="connsiteY6" fmla="*/ 319325 h 656619"/>
              <a:gd name="connsiteX0" fmla="*/ 0 w 941643"/>
              <a:gd name="connsiteY0" fmla="*/ 440473 h 656619"/>
              <a:gd name="connsiteX1" fmla="*/ 429143 w 941643"/>
              <a:gd name="connsiteY1" fmla="*/ 2 h 656619"/>
              <a:gd name="connsiteX2" fmla="*/ 899613 w 941643"/>
              <a:gd name="connsiteY2" fmla="*/ 287916 h 656619"/>
              <a:gd name="connsiteX3" fmla="*/ 868636 w 941643"/>
              <a:gd name="connsiteY3" fmla="*/ 427013 h 656619"/>
              <a:gd name="connsiteX4" fmla="*/ 429143 w 941643"/>
              <a:gd name="connsiteY4" fmla="*/ 656596 h 656619"/>
              <a:gd name="connsiteX5" fmla="*/ 0 w 941643"/>
              <a:gd name="connsiteY5" fmla="*/ 440473 h 656619"/>
              <a:gd name="connsiteX0" fmla="*/ 71604 w 1013247"/>
              <a:gd name="connsiteY0" fmla="*/ 440538 h 656684"/>
              <a:gd name="connsiteX1" fmla="*/ 38285 w 1013247"/>
              <a:gd name="connsiteY1" fmla="*/ 314902 h 656684"/>
              <a:gd name="connsiteX2" fmla="*/ 500747 w 1013247"/>
              <a:gd name="connsiteY2" fmla="*/ 67 h 656684"/>
              <a:gd name="connsiteX3" fmla="*/ 971217 w 1013247"/>
              <a:gd name="connsiteY3" fmla="*/ 287981 h 656684"/>
              <a:gd name="connsiteX4" fmla="*/ 940240 w 1013247"/>
              <a:gd name="connsiteY4" fmla="*/ 427078 h 656684"/>
              <a:gd name="connsiteX5" fmla="*/ 500747 w 1013247"/>
              <a:gd name="connsiteY5" fmla="*/ 656661 h 656684"/>
              <a:gd name="connsiteX6" fmla="*/ 71604 w 1013247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61049 w 1021731"/>
              <a:gd name="connsiteY0" fmla="*/ 440538 h 656684"/>
              <a:gd name="connsiteX1" fmla="*/ 46769 w 1021731"/>
              <a:gd name="connsiteY1" fmla="*/ 314902 h 656684"/>
              <a:gd name="connsiteX2" fmla="*/ 509231 w 1021731"/>
              <a:gd name="connsiteY2" fmla="*/ 67 h 656684"/>
              <a:gd name="connsiteX3" fmla="*/ 979701 w 1021731"/>
              <a:gd name="connsiteY3" fmla="*/ 287981 h 656684"/>
              <a:gd name="connsiteX4" fmla="*/ 948724 w 1021731"/>
              <a:gd name="connsiteY4" fmla="*/ 427078 h 656684"/>
              <a:gd name="connsiteX5" fmla="*/ 509231 w 1021731"/>
              <a:gd name="connsiteY5" fmla="*/ 656661 h 656684"/>
              <a:gd name="connsiteX6" fmla="*/ 61049 w 1021731"/>
              <a:gd name="connsiteY6" fmla="*/ 440538 h 656684"/>
              <a:gd name="connsiteX0" fmla="*/ 61049 w 1021731"/>
              <a:gd name="connsiteY0" fmla="*/ 440538 h 656739"/>
              <a:gd name="connsiteX1" fmla="*/ 46769 w 1021731"/>
              <a:gd name="connsiteY1" fmla="*/ 314902 h 656739"/>
              <a:gd name="connsiteX2" fmla="*/ 509231 w 1021731"/>
              <a:gd name="connsiteY2" fmla="*/ 67 h 656739"/>
              <a:gd name="connsiteX3" fmla="*/ 979701 w 1021731"/>
              <a:gd name="connsiteY3" fmla="*/ 287981 h 656739"/>
              <a:gd name="connsiteX4" fmla="*/ 948724 w 1021731"/>
              <a:gd name="connsiteY4" fmla="*/ 427078 h 656739"/>
              <a:gd name="connsiteX5" fmla="*/ 509231 w 1021731"/>
              <a:gd name="connsiteY5" fmla="*/ 656661 h 656739"/>
              <a:gd name="connsiteX6" fmla="*/ 61049 w 1021731"/>
              <a:gd name="connsiteY6" fmla="*/ 440538 h 656739"/>
              <a:gd name="connsiteX0" fmla="*/ 61049 w 1021731"/>
              <a:gd name="connsiteY0" fmla="*/ 440538 h 670183"/>
              <a:gd name="connsiteX1" fmla="*/ 46769 w 1021731"/>
              <a:gd name="connsiteY1" fmla="*/ 314902 h 670183"/>
              <a:gd name="connsiteX2" fmla="*/ 509231 w 1021731"/>
              <a:gd name="connsiteY2" fmla="*/ 67 h 670183"/>
              <a:gd name="connsiteX3" fmla="*/ 979701 w 1021731"/>
              <a:gd name="connsiteY3" fmla="*/ 287981 h 670183"/>
              <a:gd name="connsiteX4" fmla="*/ 948724 w 1021731"/>
              <a:gd name="connsiteY4" fmla="*/ 427078 h 670183"/>
              <a:gd name="connsiteX5" fmla="*/ 509231 w 1021731"/>
              <a:gd name="connsiteY5" fmla="*/ 670122 h 670183"/>
              <a:gd name="connsiteX6" fmla="*/ 61049 w 1021731"/>
              <a:gd name="connsiteY6" fmla="*/ 440538 h 670183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6957 w 1027639"/>
              <a:gd name="connsiteY0" fmla="*/ 440531 h 670176"/>
              <a:gd name="connsiteX1" fmla="*/ 52677 w 1027639"/>
              <a:gd name="connsiteY1" fmla="*/ 314895 h 670176"/>
              <a:gd name="connsiteX2" fmla="*/ 515139 w 1027639"/>
              <a:gd name="connsiteY2" fmla="*/ 60 h 670176"/>
              <a:gd name="connsiteX3" fmla="*/ 985609 w 1027639"/>
              <a:gd name="connsiteY3" fmla="*/ 287974 h 670176"/>
              <a:gd name="connsiteX4" fmla="*/ 954632 w 1027639"/>
              <a:gd name="connsiteY4" fmla="*/ 427071 h 670176"/>
              <a:gd name="connsiteX5" fmla="*/ 515139 w 1027639"/>
              <a:gd name="connsiteY5" fmla="*/ 670115 h 670176"/>
              <a:gd name="connsiteX6" fmla="*/ 66957 w 1027639"/>
              <a:gd name="connsiteY6" fmla="*/ 440531 h 670176"/>
              <a:gd name="connsiteX0" fmla="*/ 70061 w 1030743"/>
              <a:gd name="connsiteY0" fmla="*/ 440531 h 670176"/>
              <a:gd name="connsiteX1" fmla="*/ 55781 w 1030743"/>
              <a:gd name="connsiteY1" fmla="*/ 314895 h 670176"/>
              <a:gd name="connsiteX2" fmla="*/ 518243 w 1030743"/>
              <a:gd name="connsiteY2" fmla="*/ 60 h 670176"/>
              <a:gd name="connsiteX3" fmla="*/ 988713 w 1030743"/>
              <a:gd name="connsiteY3" fmla="*/ 287974 h 670176"/>
              <a:gd name="connsiteX4" fmla="*/ 957736 w 1030743"/>
              <a:gd name="connsiteY4" fmla="*/ 427071 h 670176"/>
              <a:gd name="connsiteX5" fmla="*/ 518243 w 1030743"/>
              <a:gd name="connsiteY5" fmla="*/ 670115 h 670176"/>
              <a:gd name="connsiteX6" fmla="*/ 70061 w 1030743"/>
              <a:gd name="connsiteY6" fmla="*/ 440531 h 670176"/>
              <a:gd name="connsiteX0" fmla="*/ 70061 w 1032828"/>
              <a:gd name="connsiteY0" fmla="*/ 440531 h 670176"/>
              <a:gd name="connsiteX1" fmla="*/ 55781 w 1032828"/>
              <a:gd name="connsiteY1" fmla="*/ 314895 h 670176"/>
              <a:gd name="connsiteX2" fmla="*/ 518243 w 1032828"/>
              <a:gd name="connsiteY2" fmla="*/ 60 h 670176"/>
              <a:gd name="connsiteX3" fmla="*/ 988713 w 1032828"/>
              <a:gd name="connsiteY3" fmla="*/ 287974 h 670176"/>
              <a:gd name="connsiteX4" fmla="*/ 957736 w 1032828"/>
              <a:gd name="connsiteY4" fmla="*/ 427071 h 670176"/>
              <a:gd name="connsiteX5" fmla="*/ 518243 w 1032828"/>
              <a:gd name="connsiteY5" fmla="*/ 670115 h 670176"/>
              <a:gd name="connsiteX6" fmla="*/ 70061 w 1032828"/>
              <a:gd name="connsiteY6" fmla="*/ 440531 h 670176"/>
              <a:gd name="connsiteX0" fmla="*/ 70061 w 1034125"/>
              <a:gd name="connsiteY0" fmla="*/ 440531 h 670176"/>
              <a:gd name="connsiteX1" fmla="*/ 55781 w 1034125"/>
              <a:gd name="connsiteY1" fmla="*/ 314895 h 670176"/>
              <a:gd name="connsiteX2" fmla="*/ 518243 w 1034125"/>
              <a:gd name="connsiteY2" fmla="*/ 60 h 670176"/>
              <a:gd name="connsiteX3" fmla="*/ 988713 w 1034125"/>
              <a:gd name="connsiteY3" fmla="*/ 287974 h 670176"/>
              <a:gd name="connsiteX4" fmla="*/ 957736 w 1034125"/>
              <a:gd name="connsiteY4" fmla="*/ 427071 h 670176"/>
              <a:gd name="connsiteX5" fmla="*/ 518243 w 1034125"/>
              <a:gd name="connsiteY5" fmla="*/ 670115 h 670176"/>
              <a:gd name="connsiteX6" fmla="*/ 70061 w 1034125"/>
              <a:gd name="connsiteY6" fmla="*/ 440531 h 67017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9036"/>
              <a:gd name="connsiteX1" fmla="*/ 55781 w 1034125"/>
              <a:gd name="connsiteY1" fmla="*/ 314895 h 689036"/>
              <a:gd name="connsiteX2" fmla="*/ 518243 w 1034125"/>
              <a:gd name="connsiteY2" fmla="*/ 60 h 689036"/>
              <a:gd name="connsiteX3" fmla="*/ 988713 w 1034125"/>
              <a:gd name="connsiteY3" fmla="*/ 287974 h 689036"/>
              <a:gd name="connsiteX4" fmla="*/ 957736 w 1034125"/>
              <a:gd name="connsiteY4" fmla="*/ 427071 h 689036"/>
              <a:gd name="connsiteX5" fmla="*/ 518243 w 1034125"/>
              <a:gd name="connsiteY5" fmla="*/ 688063 h 689036"/>
              <a:gd name="connsiteX6" fmla="*/ 70061 w 1034125"/>
              <a:gd name="connsiteY6" fmla="*/ 440531 h 68903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56683"/>
              <a:gd name="connsiteX1" fmla="*/ 55781 w 1034125"/>
              <a:gd name="connsiteY1" fmla="*/ 314895 h 656683"/>
              <a:gd name="connsiteX2" fmla="*/ 518243 w 1034125"/>
              <a:gd name="connsiteY2" fmla="*/ 60 h 656683"/>
              <a:gd name="connsiteX3" fmla="*/ 988713 w 1034125"/>
              <a:gd name="connsiteY3" fmla="*/ 287974 h 656683"/>
              <a:gd name="connsiteX4" fmla="*/ 957736 w 1034125"/>
              <a:gd name="connsiteY4" fmla="*/ 427071 h 656683"/>
              <a:gd name="connsiteX5" fmla="*/ 518243 w 1034125"/>
              <a:gd name="connsiteY5" fmla="*/ 656654 h 656683"/>
              <a:gd name="connsiteX6" fmla="*/ 70061 w 1034125"/>
              <a:gd name="connsiteY6" fmla="*/ 440531 h 656683"/>
              <a:gd name="connsiteX0" fmla="*/ 70061 w 1028388"/>
              <a:gd name="connsiteY0" fmla="*/ 440531 h 656667"/>
              <a:gd name="connsiteX1" fmla="*/ 55781 w 1028388"/>
              <a:gd name="connsiteY1" fmla="*/ 314895 h 656667"/>
              <a:gd name="connsiteX2" fmla="*/ 518243 w 1028388"/>
              <a:gd name="connsiteY2" fmla="*/ 60 h 656667"/>
              <a:gd name="connsiteX3" fmla="*/ 988713 w 1028388"/>
              <a:gd name="connsiteY3" fmla="*/ 287974 h 656667"/>
              <a:gd name="connsiteX4" fmla="*/ 938697 w 1028388"/>
              <a:gd name="connsiteY4" fmla="*/ 431558 h 656667"/>
              <a:gd name="connsiteX5" fmla="*/ 518243 w 1028388"/>
              <a:gd name="connsiteY5" fmla="*/ 656654 h 656667"/>
              <a:gd name="connsiteX6" fmla="*/ 70061 w 1028388"/>
              <a:gd name="connsiteY6" fmla="*/ 440531 h 656667"/>
              <a:gd name="connsiteX0" fmla="*/ 70061 w 1030654"/>
              <a:gd name="connsiteY0" fmla="*/ 440531 h 656667"/>
              <a:gd name="connsiteX1" fmla="*/ 55781 w 1030654"/>
              <a:gd name="connsiteY1" fmla="*/ 314895 h 656667"/>
              <a:gd name="connsiteX2" fmla="*/ 518243 w 1030654"/>
              <a:gd name="connsiteY2" fmla="*/ 60 h 656667"/>
              <a:gd name="connsiteX3" fmla="*/ 988713 w 1030654"/>
              <a:gd name="connsiteY3" fmla="*/ 287974 h 656667"/>
              <a:gd name="connsiteX4" fmla="*/ 938697 w 1030654"/>
              <a:gd name="connsiteY4" fmla="*/ 431558 h 656667"/>
              <a:gd name="connsiteX5" fmla="*/ 518243 w 1030654"/>
              <a:gd name="connsiteY5" fmla="*/ 656654 h 656667"/>
              <a:gd name="connsiteX6" fmla="*/ 70061 w 1030654"/>
              <a:gd name="connsiteY6" fmla="*/ 440531 h 656667"/>
              <a:gd name="connsiteX0" fmla="*/ 70061 w 1020128"/>
              <a:gd name="connsiteY0" fmla="*/ 440531 h 656667"/>
              <a:gd name="connsiteX1" fmla="*/ 55781 w 1020128"/>
              <a:gd name="connsiteY1" fmla="*/ 314895 h 656667"/>
              <a:gd name="connsiteX2" fmla="*/ 518243 w 1020128"/>
              <a:gd name="connsiteY2" fmla="*/ 60 h 656667"/>
              <a:gd name="connsiteX3" fmla="*/ 988713 w 1020128"/>
              <a:gd name="connsiteY3" fmla="*/ 287974 h 656667"/>
              <a:gd name="connsiteX4" fmla="*/ 938697 w 1020128"/>
              <a:gd name="connsiteY4" fmla="*/ 431558 h 656667"/>
              <a:gd name="connsiteX5" fmla="*/ 518243 w 1020128"/>
              <a:gd name="connsiteY5" fmla="*/ 656654 h 656667"/>
              <a:gd name="connsiteX6" fmla="*/ 70061 w 1020128"/>
              <a:gd name="connsiteY6" fmla="*/ 440531 h 656667"/>
              <a:gd name="connsiteX0" fmla="*/ 70061 w 1020128"/>
              <a:gd name="connsiteY0" fmla="*/ 440531 h 657658"/>
              <a:gd name="connsiteX1" fmla="*/ 55781 w 1020128"/>
              <a:gd name="connsiteY1" fmla="*/ 314895 h 657658"/>
              <a:gd name="connsiteX2" fmla="*/ 518243 w 1020128"/>
              <a:gd name="connsiteY2" fmla="*/ 60 h 657658"/>
              <a:gd name="connsiteX3" fmla="*/ 988713 w 1020128"/>
              <a:gd name="connsiteY3" fmla="*/ 287974 h 657658"/>
              <a:gd name="connsiteX4" fmla="*/ 938697 w 1020128"/>
              <a:gd name="connsiteY4" fmla="*/ 431558 h 657658"/>
              <a:gd name="connsiteX5" fmla="*/ 518243 w 1020128"/>
              <a:gd name="connsiteY5" fmla="*/ 656654 h 657658"/>
              <a:gd name="connsiteX6" fmla="*/ 70061 w 1020128"/>
              <a:gd name="connsiteY6" fmla="*/ 440531 h 657658"/>
              <a:gd name="connsiteX0" fmla="*/ 70061 w 1020128"/>
              <a:gd name="connsiteY0" fmla="*/ 440531 h 657206"/>
              <a:gd name="connsiteX1" fmla="*/ 55781 w 1020128"/>
              <a:gd name="connsiteY1" fmla="*/ 314895 h 657206"/>
              <a:gd name="connsiteX2" fmla="*/ 518243 w 1020128"/>
              <a:gd name="connsiteY2" fmla="*/ 60 h 657206"/>
              <a:gd name="connsiteX3" fmla="*/ 988713 w 1020128"/>
              <a:gd name="connsiteY3" fmla="*/ 287974 h 657206"/>
              <a:gd name="connsiteX4" fmla="*/ 938697 w 1020128"/>
              <a:gd name="connsiteY4" fmla="*/ 431558 h 657206"/>
              <a:gd name="connsiteX5" fmla="*/ 518243 w 1020128"/>
              <a:gd name="connsiteY5" fmla="*/ 656654 h 657206"/>
              <a:gd name="connsiteX6" fmla="*/ 70061 w 1020128"/>
              <a:gd name="connsiteY6" fmla="*/ 440531 h 657206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799 h 657474"/>
              <a:gd name="connsiteX1" fmla="*/ 55781 w 1020128"/>
              <a:gd name="connsiteY1" fmla="*/ 301702 h 657474"/>
              <a:gd name="connsiteX2" fmla="*/ 518243 w 1020128"/>
              <a:gd name="connsiteY2" fmla="*/ 328 h 657474"/>
              <a:gd name="connsiteX3" fmla="*/ 988713 w 1020128"/>
              <a:gd name="connsiteY3" fmla="*/ 288242 h 657474"/>
              <a:gd name="connsiteX4" fmla="*/ 938697 w 1020128"/>
              <a:gd name="connsiteY4" fmla="*/ 431826 h 657474"/>
              <a:gd name="connsiteX5" fmla="*/ 518243 w 1020128"/>
              <a:gd name="connsiteY5" fmla="*/ 656922 h 657474"/>
              <a:gd name="connsiteX6" fmla="*/ 70061 w 1020128"/>
              <a:gd name="connsiteY6" fmla="*/ 440799 h 657474"/>
              <a:gd name="connsiteX0" fmla="*/ 70061 w 1020128"/>
              <a:gd name="connsiteY0" fmla="*/ 440824 h 657499"/>
              <a:gd name="connsiteX1" fmla="*/ 55781 w 1020128"/>
              <a:gd name="connsiteY1" fmla="*/ 301727 h 657499"/>
              <a:gd name="connsiteX2" fmla="*/ 518243 w 1020128"/>
              <a:gd name="connsiteY2" fmla="*/ 353 h 657499"/>
              <a:gd name="connsiteX3" fmla="*/ 988713 w 1020128"/>
              <a:gd name="connsiteY3" fmla="*/ 288267 h 657499"/>
              <a:gd name="connsiteX4" fmla="*/ 938697 w 1020128"/>
              <a:gd name="connsiteY4" fmla="*/ 431851 h 657499"/>
              <a:gd name="connsiteX5" fmla="*/ 518243 w 1020128"/>
              <a:gd name="connsiteY5" fmla="*/ 656947 h 657499"/>
              <a:gd name="connsiteX6" fmla="*/ 70061 w 1020128"/>
              <a:gd name="connsiteY6" fmla="*/ 440824 h 657499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486 h 656808"/>
              <a:gd name="connsiteX1" fmla="*/ 55781 w 1020128"/>
              <a:gd name="connsiteY1" fmla="*/ 301389 h 656808"/>
              <a:gd name="connsiteX2" fmla="*/ 518243 w 1020128"/>
              <a:gd name="connsiteY2" fmla="*/ 15 h 656808"/>
              <a:gd name="connsiteX3" fmla="*/ 988713 w 1020128"/>
              <a:gd name="connsiteY3" fmla="*/ 287929 h 656808"/>
              <a:gd name="connsiteX4" fmla="*/ 938697 w 1020128"/>
              <a:gd name="connsiteY4" fmla="*/ 431513 h 656808"/>
              <a:gd name="connsiteX5" fmla="*/ 518243 w 1020128"/>
              <a:gd name="connsiteY5" fmla="*/ 656609 h 656808"/>
              <a:gd name="connsiteX6" fmla="*/ 70061 w 1020128"/>
              <a:gd name="connsiteY6" fmla="*/ 440486 h 656808"/>
              <a:gd name="connsiteX0" fmla="*/ 70061 w 1030654"/>
              <a:gd name="connsiteY0" fmla="*/ 440486 h 656808"/>
              <a:gd name="connsiteX1" fmla="*/ 55781 w 1030654"/>
              <a:gd name="connsiteY1" fmla="*/ 301389 h 656808"/>
              <a:gd name="connsiteX2" fmla="*/ 518243 w 1030654"/>
              <a:gd name="connsiteY2" fmla="*/ 15 h 656808"/>
              <a:gd name="connsiteX3" fmla="*/ 988713 w 1030654"/>
              <a:gd name="connsiteY3" fmla="*/ 287929 h 656808"/>
              <a:gd name="connsiteX4" fmla="*/ 938697 w 1030654"/>
              <a:gd name="connsiteY4" fmla="*/ 431513 h 656808"/>
              <a:gd name="connsiteX5" fmla="*/ 518243 w 1030654"/>
              <a:gd name="connsiteY5" fmla="*/ 656609 h 656808"/>
              <a:gd name="connsiteX6" fmla="*/ 70061 w 1030654"/>
              <a:gd name="connsiteY6" fmla="*/ 440486 h 656808"/>
              <a:gd name="connsiteX0" fmla="*/ 70061 w 1039089"/>
              <a:gd name="connsiteY0" fmla="*/ 440486 h 656808"/>
              <a:gd name="connsiteX1" fmla="*/ 55781 w 1039089"/>
              <a:gd name="connsiteY1" fmla="*/ 301389 h 656808"/>
              <a:gd name="connsiteX2" fmla="*/ 518243 w 1039089"/>
              <a:gd name="connsiteY2" fmla="*/ 15 h 656808"/>
              <a:gd name="connsiteX3" fmla="*/ 988713 w 1039089"/>
              <a:gd name="connsiteY3" fmla="*/ 287929 h 656808"/>
              <a:gd name="connsiteX4" fmla="*/ 938697 w 1039089"/>
              <a:gd name="connsiteY4" fmla="*/ 431513 h 656808"/>
              <a:gd name="connsiteX5" fmla="*/ 518243 w 1039089"/>
              <a:gd name="connsiteY5" fmla="*/ 656609 h 656808"/>
              <a:gd name="connsiteX6" fmla="*/ 70061 w 1039089"/>
              <a:gd name="connsiteY6" fmla="*/ 440486 h 656808"/>
              <a:gd name="connsiteX0" fmla="*/ 79942 w 1048970"/>
              <a:gd name="connsiteY0" fmla="*/ 440486 h 656808"/>
              <a:gd name="connsiteX1" fmla="*/ 65662 w 1048970"/>
              <a:gd name="connsiteY1" fmla="*/ 301389 h 656808"/>
              <a:gd name="connsiteX2" fmla="*/ 528124 w 1048970"/>
              <a:gd name="connsiteY2" fmla="*/ 15 h 656808"/>
              <a:gd name="connsiteX3" fmla="*/ 998594 w 1048970"/>
              <a:gd name="connsiteY3" fmla="*/ 287929 h 656808"/>
              <a:gd name="connsiteX4" fmla="*/ 948578 w 1048970"/>
              <a:gd name="connsiteY4" fmla="*/ 431513 h 656808"/>
              <a:gd name="connsiteX5" fmla="*/ 528124 w 1048970"/>
              <a:gd name="connsiteY5" fmla="*/ 656609 h 656808"/>
              <a:gd name="connsiteX6" fmla="*/ 79942 w 1048970"/>
              <a:gd name="connsiteY6" fmla="*/ 440486 h 656808"/>
              <a:gd name="connsiteX0" fmla="*/ 79942 w 1041553"/>
              <a:gd name="connsiteY0" fmla="*/ 440486 h 656622"/>
              <a:gd name="connsiteX1" fmla="*/ 65662 w 1041553"/>
              <a:gd name="connsiteY1" fmla="*/ 301389 h 656622"/>
              <a:gd name="connsiteX2" fmla="*/ 528124 w 1041553"/>
              <a:gd name="connsiteY2" fmla="*/ 15 h 656622"/>
              <a:gd name="connsiteX3" fmla="*/ 998594 w 1041553"/>
              <a:gd name="connsiteY3" fmla="*/ 287929 h 656622"/>
              <a:gd name="connsiteX4" fmla="*/ 918923 w 1041553"/>
              <a:gd name="connsiteY4" fmla="*/ 431513 h 656622"/>
              <a:gd name="connsiteX5" fmla="*/ 528124 w 1041553"/>
              <a:gd name="connsiteY5" fmla="*/ 656609 h 656622"/>
              <a:gd name="connsiteX6" fmla="*/ 79942 w 1041553"/>
              <a:gd name="connsiteY6" fmla="*/ 440486 h 656622"/>
              <a:gd name="connsiteX0" fmla="*/ 79942 w 1041553"/>
              <a:gd name="connsiteY0" fmla="*/ 440486 h 657432"/>
              <a:gd name="connsiteX1" fmla="*/ 65662 w 1041553"/>
              <a:gd name="connsiteY1" fmla="*/ 301389 h 657432"/>
              <a:gd name="connsiteX2" fmla="*/ 528124 w 1041553"/>
              <a:gd name="connsiteY2" fmla="*/ 15 h 657432"/>
              <a:gd name="connsiteX3" fmla="*/ 998594 w 1041553"/>
              <a:gd name="connsiteY3" fmla="*/ 287929 h 657432"/>
              <a:gd name="connsiteX4" fmla="*/ 918923 w 1041553"/>
              <a:gd name="connsiteY4" fmla="*/ 431513 h 657432"/>
              <a:gd name="connsiteX5" fmla="*/ 528124 w 1041553"/>
              <a:gd name="connsiteY5" fmla="*/ 656609 h 657432"/>
              <a:gd name="connsiteX6" fmla="*/ 79942 w 1041553"/>
              <a:gd name="connsiteY6" fmla="*/ 440486 h 657432"/>
              <a:gd name="connsiteX0" fmla="*/ 79942 w 1023594"/>
              <a:gd name="connsiteY0" fmla="*/ 440501 h 657447"/>
              <a:gd name="connsiteX1" fmla="*/ 65662 w 1023594"/>
              <a:gd name="connsiteY1" fmla="*/ 301404 h 657447"/>
              <a:gd name="connsiteX2" fmla="*/ 528124 w 1023594"/>
              <a:gd name="connsiteY2" fmla="*/ 30 h 657447"/>
              <a:gd name="connsiteX3" fmla="*/ 974870 w 1023594"/>
              <a:gd name="connsiteY3" fmla="*/ 282348 h 657447"/>
              <a:gd name="connsiteX4" fmla="*/ 918923 w 1023594"/>
              <a:gd name="connsiteY4" fmla="*/ 431528 h 657447"/>
              <a:gd name="connsiteX5" fmla="*/ 528124 w 1023594"/>
              <a:gd name="connsiteY5" fmla="*/ 656624 h 657447"/>
              <a:gd name="connsiteX6" fmla="*/ 79942 w 1023594"/>
              <a:gd name="connsiteY6" fmla="*/ 440501 h 657447"/>
              <a:gd name="connsiteX0" fmla="*/ 79942 w 1023594"/>
              <a:gd name="connsiteY0" fmla="*/ 440695 h 657641"/>
              <a:gd name="connsiteX1" fmla="*/ 65662 w 1023594"/>
              <a:gd name="connsiteY1" fmla="*/ 301598 h 657641"/>
              <a:gd name="connsiteX2" fmla="*/ 528124 w 1023594"/>
              <a:gd name="connsiteY2" fmla="*/ 224 h 657641"/>
              <a:gd name="connsiteX3" fmla="*/ 974870 w 1023594"/>
              <a:gd name="connsiteY3" fmla="*/ 282542 h 657641"/>
              <a:gd name="connsiteX4" fmla="*/ 918923 w 1023594"/>
              <a:gd name="connsiteY4" fmla="*/ 431722 h 657641"/>
              <a:gd name="connsiteX5" fmla="*/ 528124 w 1023594"/>
              <a:gd name="connsiteY5" fmla="*/ 656818 h 657641"/>
              <a:gd name="connsiteX6" fmla="*/ 79942 w 1023594"/>
              <a:gd name="connsiteY6" fmla="*/ 440695 h 657641"/>
              <a:gd name="connsiteX0" fmla="*/ 79942 w 1013056"/>
              <a:gd name="connsiteY0" fmla="*/ 440695 h 657641"/>
              <a:gd name="connsiteX1" fmla="*/ 65662 w 1013056"/>
              <a:gd name="connsiteY1" fmla="*/ 301598 h 657641"/>
              <a:gd name="connsiteX2" fmla="*/ 528124 w 1013056"/>
              <a:gd name="connsiteY2" fmla="*/ 224 h 657641"/>
              <a:gd name="connsiteX3" fmla="*/ 974870 w 1013056"/>
              <a:gd name="connsiteY3" fmla="*/ 282542 h 657641"/>
              <a:gd name="connsiteX4" fmla="*/ 918923 w 1013056"/>
              <a:gd name="connsiteY4" fmla="*/ 431722 h 657641"/>
              <a:gd name="connsiteX5" fmla="*/ 528124 w 1013056"/>
              <a:gd name="connsiteY5" fmla="*/ 656818 h 657641"/>
              <a:gd name="connsiteX6" fmla="*/ 79942 w 1013056"/>
              <a:gd name="connsiteY6" fmla="*/ 440695 h 657641"/>
              <a:gd name="connsiteX0" fmla="*/ 79942 w 1000676"/>
              <a:gd name="connsiteY0" fmla="*/ 440502 h 657448"/>
              <a:gd name="connsiteX1" fmla="*/ 65662 w 1000676"/>
              <a:gd name="connsiteY1" fmla="*/ 301405 h 657448"/>
              <a:gd name="connsiteX2" fmla="*/ 528124 w 1000676"/>
              <a:gd name="connsiteY2" fmla="*/ 31 h 657448"/>
              <a:gd name="connsiteX3" fmla="*/ 957077 w 1000676"/>
              <a:gd name="connsiteY3" fmla="*/ 282349 h 657448"/>
              <a:gd name="connsiteX4" fmla="*/ 918923 w 1000676"/>
              <a:gd name="connsiteY4" fmla="*/ 431529 h 657448"/>
              <a:gd name="connsiteX5" fmla="*/ 528124 w 1000676"/>
              <a:gd name="connsiteY5" fmla="*/ 656625 h 657448"/>
              <a:gd name="connsiteX6" fmla="*/ 79942 w 1000676"/>
              <a:gd name="connsiteY6" fmla="*/ 440502 h 657448"/>
              <a:gd name="connsiteX0" fmla="*/ 82443 w 1003177"/>
              <a:gd name="connsiteY0" fmla="*/ 440502 h 657448"/>
              <a:gd name="connsiteX1" fmla="*/ 68163 w 1003177"/>
              <a:gd name="connsiteY1" fmla="*/ 301405 h 657448"/>
              <a:gd name="connsiteX2" fmla="*/ 530625 w 1003177"/>
              <a:gd name="connsiteY2" fmla="*/ 31 h 657448"/>
              <a:gd name="connsiteX3" fmla="*/ 959578 w 1003177"/>
              <a:gd name="connsiteY3" fmla="*/ 282349 h 657448"/>
              <a:gd name="connsiteX4" fmla="*/ 921424 w 1003177"/>
              <a:gd name="connsiteY4" fmla="*/ 431529 h 657448"/>
              <a:gd name="connsiteX5" fmla="*/ 530625 w 1003177"/>
              <a:gd name="connsiteY5" fmla="*/ 656625 h 657448"/>
              <a:gd name="connsiteX6" fmla="*/ 82443 w 1003177"/>
              <a:gd name="connsiteY6" fmla="*/ 440502 h 657448"/>
              <a:gd name="connsiteX0" fmla="*/ 88150 w 1008884"/>
              <a:gd name="connsiteY0" fmla="*/ 440502 h 657448"/>
              <a:gd name="connsiteX1" fmla="*/ 73870 w 1008884"/>
              <a:gd name="connsiteY1" fmla="*/ 301405 h 657448"/>
              <a:gd name="connsiteX2" fmla="*/ 536332 w 1008884"/>
              <a:gd name="connsiteY2" fmla="*/ 31 h 657448"/>
              <a:gd name="connsiteX3" fmla="*/ 965285 w 1008884"/>
              <a:gd name="connsiteY3" fmla="*/ 282349 h 657448"/>
              <a:gd name="connsiteX4" fmla="*/ 927131 w 1008884"/>
              <a:gd name="connsiteY4" fmla="*/ 431529 h 657448"/>
              <a:gd name="connsiteX5" fmla="*/ 536332 w 1008884"/>
              <a:gd name="connsiteY5" fmla="*/ 656625 h 657448"/>
              <a:gd name="connsiteX6" fmla="*/ 88150 w 1008884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695 h 657641"/>
              <a:gd name="connsiteX1" fmla="*/ 73870 w 1017871"/>
              <a:gd name="connsiteY1" fmla="*/ 301598 h 657641"/>
              <a:gd name="connsiteX2" fmla="*/ 536332 w 1017871"/>
              <a:gd name="connsiteY2" fmla="*/ 224 h 657641"/>
              <a:gd name="connsiteX3" fmla="*/ 965285 w 1017871"/>
              <a:gd name="connsiteY3" fmla="*/ 282542 h 657641"/>
              <a:gd name="connsiteX4" fmla="*/ 927131 w 1017871"/>
              <a:gd name="connsiteY4" fmla="*/ 431722 h 657641"/>
              <a:gd name="connsiteX5" fmla="*/ 536332 w 1017871"/>
              <a:gd name="connsiteY5" fmla="*/ 656818 h 657641"/>
              <a:gd name="connsiteX6" fmla="*/ 88150 w 1017871"/>
              <a:gd name="connsiteY6" fmla="*/ 440695 h 657641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13624"/>
              <a:gd name="connsiteY0" fmla="*/ 440488 h 657434"/>
              <a:gd name="connsiteX1" fmla="*/ 73870 w 1013624"/>
              <a:gd name="connsiteY1" fmla="*/ 301391 h 657434"/>
              <a:gd name="connsiteX2" fmla="*/ 536332 w 1013624"/>
              <a:gd name="connsiteY2" fmla="*/ 17 h 657434"/>
              <a:gd name="connsiteX3" fmla="*/ 940628 w 1013624"/>
              <a:gd name="connsiteY3" fmla="*/ 315905 h 657434"/>
              <a:gd name="connsiteX4" fmla="*/ 927131 w 1013624"/>
              <a:gd name="connsiteY4" fmla="*/ 431515 h 657434"/>
              <a:gd name="connsiteX5" fmla="*/ 536332 w 1013624"/>
              <a:gd name="connsiteY5" fmla="*/ 656611 h 657434"/>
              <a:gd name="connsiteX6" fmla="*/ 88150 w 1013624"/>
              <a:gd name="connsiteY6" fmla="*/ 440488 h 657434"/>
              <a:gd name="connsiteX0" fmla="*/ 74908 w 1000382"/>
              <a:gd name="connsiteY0" fmla="*/ 440537 h 657483"/>
              <a:gd name="connsiteX1" fmla="*/ 85286 w 1000382"/>
              <a:gd name="connsiteY1" fmla="*/ 346201 h 657483"/>
              <a:gd name="connsiteX2" fmla="*/ 523090 w 1000382"/>
              <a:gd name="connsiteY2" fmla="*/ 66 h 657483"/>
              <a:gd name="connsiteX3" fmla="*/ 927386 w 1000382"/>
              <a:gd name="connsiteY3" fmla="*/ 315954 h 657483"/>
              <a:gd name="connsiteX4" fmla="*/ 913889 w 1000382"/>
              <a:gd name="connsiteY4" fmla="*/ 431564 h 657483"/>
              <a:gd name="connsiteX5" fmla="*/ 523090 w 1000382"/>
              <a:gd name="connsiteY5" fmla="*/ 656660 h 657483"/>
              <a:gd name="connsiteX6" fmla="*/ 74908 w 1000382"/>
              <a:gd name="connsiteY6" fmla="*/ 440537 h 657483"/>
              <a:gd name="connsiteX0" fmla="*/ 70393 w 995867"/>
              <a:gd name="connsiteY0" fmla="*/ 440537 h 657483"/>
              <a:gd name="connsiteX1" fmla="*/ 80771 w 995867"/>
              <a:gd name="connsiteY1" fmla="*/ 346201 h 657483"/>
              <a:gd name="connsiteX2" fmla="*/ 518575 w 995867"/>
              <a:gd name="connsiteY2" fmla="*/ 66 h 657483"/>
              <a:gd name="connsiteX3" fmla="*/ 922871 w 995867"/>
              <a:gd name="connsiteY3" fmla="*/ 315954 h 657483"/>
              <a:gd name="connsiteX4" fmla="*/ 909374 w 995867"/>
              <a:gd name="connsiteY4" fmla="*/ 431564 h 657483"/>
              <a:gd name="connsiteX5" fmla="*/ 518575 w 995867"/>
              <a:gd name="connsiteY5" fmla="*/ 656660 h 657483"/>
              <a:gd name="connsiteX6" fmla="*/ 70393 w 995867"/>
              <a:gd name="connsiteY6" fmla="*/ 440537 h 657483"/>
              <a:gd name="connsiteX0" fmla="*/ 56668 w 982142"/>
              <a:gd name="connsiteY0" fmla="*/ 440537 h 657483"/>
              <a:gd name="connsiteX1" fmla="*/ 67046 w 982142"/>
              <a:gd name="connsiteY1" fmla="*/ 346201 h 657483"/>
              <a:gd name="connsiteX2" fmla="*/ 504850 w 982142"/>
              <a:gd name="connsiteY2" fmla="*/ 66 h 657483"/>
              <a:gd name="connsiteX3" fmla="*/ 909146 w 982142"/>
              <a:gd name="connsiteY3" fmla="*/ 315954 h 657483"/>
              <a:gd name="connsiteX4" fmla="*/ 895649 w 982142"/>
              <a:gd name="connsiteY4" fmla="*/ 431564 h 657483"/>
              <a:gd name="connsiteX5" fmla="*/ 504850 w 982142"/>
              <a:gd name="connsiteY5" fmla="*/ 656660 h 657483"/>
              <a:gd name="connsiteX6" fmla="*/ 56668 w 982142"/>
              <a:gd name="connsiteY6" fmla="*/ 440537 h 657483"/>
              <a:gd name="connsiteX0" fmla="*/ 56668 w 964216"/>
              <a:gd name="connsiteY0" fmla="*/ 440537 h 657483"/>
              <a:gd name="connsiteX1" fmla="*/ 67046 w 964216"/>
              <a:gd name="connsiteY1" fmla="*/ 346201 h 657483"/>
              <a:gd name="connsiteX2" fmla="*/ 504850 w 964216"/>
              <a:gd name="connsiteY2" fmla="*/ 66 h 657483"/>
              <a:gd name="connsiteX3" fmla="*/ 909146 w 964216"/>
              <a:gd name="connsiteY3" fmla="*/ 315954 h 657483"/>
              <a:gd name="connsiteX4" fmla="*/ 895649 w 964216"/>
              <a:gd name="connsiteY4" fmla="*/ 431564 h 657483"/>
              <a:gd name="connsiteX5" fmla="*/ 504850 w 964216"/>
              <a:gd name="connsiteY5" fmla="*/ 656660 h 657483"/>
              <a:gd name="connsiteX6" fmla="*/ 56668 w 964216"/>
              <a:gd name="connsiteY6" fmla="*/ 440537 h 657483"/>
              <a:gd name="connsiteX0" fmla="*/ 56668 w 956229"/>
              <a:gd name="connsiteY0" fmla="*/ 440537 h 657483"/>
              <a:gd name="connsiteX1" fmla="*/ 67046 w 956229"/>
              <a:gd name="connsiteY1" fmla="*/ 346201 h 657483"/>
              <a:gd name="connsiteX2" fmla="*/ 504850 w 956229"/>
              <a:gd name="connsiteY2" fmla="*/ 66 h 657483"/>
              <a:gd name="connsiteX3" fmla="*/ 909146 w 956229"/>
              <a:gd name="connsiteY3" fmla="*/ 315954 h 657483"/>
              <a:gd name="connsiteX4" fmla="*/ 895649 w 956229"/>
              <a:gd name="connsiteY4" fmla="*/ 431564 h 657483"/>
              <a:gd name="connsiteX5" fmla="*/ 504850 w 956229"/>
              <a:gd name="connsiteY5" fmla="*/ 656660 h 657483"/>
              <a:gd name="connsiteX6" fmla="*/ 56668 w 956229"/>
              <a:gd name="connsiteY6" fmla="*/ 440537 h 657483"/>
              <a:gd name="connsiteX0" fmla="*/ 56668 w 956229"/>
              <a:gd name="connsiteY0" fmla="*/ 440759 h 657705"/>
              <a:gd name="connsiteX1" fmla="*/ 67046 w 956229"/>
              <a:gd name="connsiteY1" fmla="*/ 346423 h 657705"/>
              <a:gd name="connsiteX2" fmla="*/ 504850 w 956229"/>
              <a:gd name="connsiteY2" fmla="*/ 288 h 657705"/>
              <a:gd name="connsiteX3" fmla="*/ 909146 w 956229"/>
              <a:gd name="connsiteY3" fmla="*/ 316176 h 657705"/>
              <a:gd name="connsiteX4" fmla="*/ 895649 w 956229"/>
              <a:gd name="connsiteY4" fmla="*/ 431786 h 657705"/>
              <a:gd name="connsiteX5" fmla="*/ 504850 w 956229"/>
              <a:gd name="connsiteY5" fmla="*/ 656882 h 657705"/>
              <a:gd name="connsiteX6" fmla="*/ 56668 w 956229"/>
              <a:gd name="connsiteY6" fmla="*/ 440759 h 657705"/>
              <a:gd name="connsiteX0" fmla="*/ 87948 w 938738"/>
              <a:gd name="connsiteY0" fmla="*/ 429597 h 656882"/>
              <a:gd name="connsiteX1" fmla="*/ 49555 w 938738"/>
              <a:gd name="connsiteY1" fmla="*/ 346423 h 656882"/>
              <a:gd name="connsiteX2" fmla="*/ 487359 w 938738"/>
              <a:gd name="connsiteY2" fmla="*/ 288 h 656882"/>
              <a:gd name="connsiteX3" fmla="*/ 891655 w 938738"/>
              <a:gd name="connsiteY3" fmla="*/ 316176 h 656882"/>
              <a:gd name="connsiteX4" fmla="*/ 878158 w 938738"/>
              <a:gd name="connsiteY4" fmla="*/ 431786 h 656882"/>
              <a:gd name="connsiteX5" fmla="*/ 487359 w 938738"/>
              <a:gd name="connsiteY5" fmla="*/ 656882 h 656882"/>
              <a:gd name="connsiteX6" fmla="*/ 87948 w 938738"/>
              <a:gd name="connsiteY6" fmla="*/ 429597 h 656882"/>
              <a:gd name="connsiteX0" fmla="*/ 87948 w 927102"/>
              <a:gd name="connsiteY0" fmla="*/ 429597 h 657278"/>
              <a:gd name="connsiteX1" fmla="*/ 49555 w 927102"/>
              <a:gd name="connsiteY1" fmla="*/ 346423 h 657278"/>
              <a:gd name="connsiteX2" fmla="*/ 487359 w 927102"/>
              <a:gd name="connsiteY2" fmla="*/ 288 h 657278"/>
              <a:gd name="connsiteX3" fmla="*/ 891655 w 927102"/>
              <a:gd name="connsiteY3" fmla="*/ 316176 h 657278"/>
              <a:gd name="connsiteX4" fmla="*/ 837515 w 927102"/>
              <a:gd name="connsiteY4" fmla="*/ 375973 h 657278"/>
              <a:gd name="connsiteX5" fmla="*/ 487359 w 927102"/>
              <a:gd name="connsiteY5" fmla="*/ 656882 h 657278"/>
              <a:gd name="connsiteX6" fmla="*/ 87948 w 927102"/>
              <a:gd name="connsiteY6" fmla="*/ 429597 h 657278"/>
              <a:gd name="connsiteX0" fmla="*/ 87948 w 927102"/>
              <a:gd name="connsiteY0" fmla="*/ 429597 h 657911"/>
              <a:gd name="connsiteX1" fmla="*/ 49555 w 927102"/>
              <a:gd name="connsiteY1" fmla="*/ 346423 h 657911"/>
              <a:gd name="connsiteX2" fmla="*/ 487359 w 927102"/>
              <a:gd name="connsiteY2" fmla="*/ 288 h 657911"/>
              <a:gd name="connsiteX3" fmla="*/ 891655 w 927102"/>
              <a:gd name="connsiteY3" fmla="*/ 316176 h 657911"/>
              <a:gd name="connsiteX4" fmla="*/ 837515 w 927102"/>
              <a:gd name="connsiteY4" fmla="*/ 375973 h 657911"/>
              <a:gd name="connsiteX5" fmla="*/ 487359 w 927102"/>
              <a:gd name="connsiteY5" fmla="*/ 656882 h 657911"/>
              <a:gd name="connsiteX6" fmla="*/ 87948 w 927102"/>
              <a:gd name="connsiteY6" fmla="*/ 429597 h 657911"/>
              <a:gd name="connsiteX0" fmla="*/ 87948 w 837515"/>
              <a:gd name="connsiteY0" fmla="*/ 429366 h 657968"/>
              <a:gd name="connsiteX1" fmla="*/ 49555 w 837515"/>
              <a:gd name="connsiteY1" fmla="*/ 346192 h 657968"/>
              <a:gd name="connsiteX2" fmla="*/ 487359 w 837515"/>
              <a:gd name="connsiteY2" fmla="*/ 57 h 657968"/>
              <a:gd name="connsiteX3" fmla="*/ 837515 w 837515"/>
              <a:gd name="connsiteY3" fmla="*/ 375742 h 657968"/>
              <a:gd name="connsiteX4" fmla="*/ 487359 w 837515"/>
              <a:gd name="connsiteY4" fmla="*/ 656651 h 657968"/>
              <a:gd name="connsiteX5" fmla="*/ 87948 w 837515"/>
              <a:gd name="connsiteY5" fmla="*/ 429366 h 657968"/>
              <a:gd name="connsiteX0" fmla="*/ 0 w 749567"/>
              <a:gd name="connsiteY0" fmla="*/ 429309 h 657911"/>
              <a:gd name="connsiteX1" fmla="*/ 399411 w 749567"/>
              <a:gd name="connsiteY1" fmla="*/ 0 h 657911"/>
              <a:gd name="connsiteX2" fmla="*/ 749567 w 749567"/>
              <a:gd name="connsiteY2" fmla="*/ 375685 h 657911"/>
              <a:gd name="connsiteX3" fmla="*/ 399411 w 749567"/>
              <a:gd name="connsiteY3" fmla="*/ 656594 h 657911"/>
              <a:gd name="connsiteX4" fmla="*/ 0 w 749567"/>
              <a:gd name="connsiteY4" fmla="*/ 429309 h 657911"/>
              <a:gd name="connsiteX0" fmla="*/ 0 w 749567"/>
              <a:gd name="connsiteY0" fmla="*/ 501866 h 730468"/>
              <a:gd name="connsiteX1" fmla="*/ 407540 w 749567"/>
              <a:gd name="connsiteY1" fmla="*/ 0 h 730468"/>
              <a:gd name="connsiteX2" fmla="*/ 749567 w 749567"/>
              <a:gd name="connsiteY2" fmla="*/ 448242 h 730468"/>
              <a:gd name="connsiteX3" fmla="*/ 399411 w 749567"/>
              <a:gd name="connsiteY3" fmla="*/ 729151 h 730468"/>
              <a:gd name="connsiteX4" fmla="*/ 0 w 749567"/>
              <a:gd name="connsiteY4" fmla="*/ 501866 h 730468"/>
              <a:gd name="connsiteX0" fmla="*/ 0 w 749567"/>
              <a:gd name="connsiteY0" fmla="*/ 502035 h 730637"/>
              <a:gd name="connsiteX1" fmla="*/ 407540 w 749567"/>
              <a:gd name="connsiteY1" fmla="*/ 169 h 730637"/>
              <a:gd name="connsiteX2" fmla="*/ 749567 w 749567"/>
              <a:gd name="connsiteY2" fmla="*/ 448411 h 730637"/>
              <a:gd name="connsiteX3" fmla="*/ 399411 w 749567"/>
              <a:gd name="connsiteY3" fmla="*/ 729320 h 730637"/>
              <a:gd name="connsiteX4" fmla="*/ 0 w 749567"/>
              <a:gd name="connsiteY4" fmla="*/ 502035 h 730637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6563"/>
              <a:gd name="connsiteY0" fmla="*/ 468547 h 729368"/>
              <a:gd name="connsiteX1" fmla="*/ 431925 w 776563"/>
              <a:gd name="connsiteY1" fmla="*/ 169 h 729368"/>
              <a:gd name="connsiteX2" fmla="*/ 773952 w 776563"/>
              <a:gd name="connsiteY2" fmla="*/ 448411 h 729368"/>
              <a:gd name="connsiteX3" fmla="*/ 423796 w 776563"/>
              <a:gd name="connsiteY3" fmla="*/ 729320 h 729368"/>
              <a:gd name="connsiteX4" fmla="*/ 0 w 776563"/>
              <a:gd name="connsiteY4" fmla="*/ 468547 h 729368"/>
              <a:gd name="connsiteX0" fmla="*/ 9773 w 786336"/>
              <a:gd name="connsiteY0" fmla="*/ 468547 h 729368"/>
              <a:gd name="connsiteX1" fmla="*/ 441698 w 786336"/>
              <a:gd name="connsiteY1" fmla="*/ 169 h 729368"/>
              <a:gd name="connsiteX2" fmla="*/ 783725 w 786336"/>
              <a:gd name="connsiteY2" fmla="*/ 448411 h 729368"/>
              <a:gd name="connsiteX3" fmla="*/ 433569 w 786336"/>
              <a:gd name="connsiteY3" fmla="*/ 729320 h 729368"/>
              <a:gd name="connsiteX4" fmla="*/ 9773 w 786336"/>
              <a:gd name="connsiteY4" fmla="*/ 468547 h 729368"/>
              <a:gd name="connsiteX0" fmla="*/ 9773 w 786336"/>
              <a:gd name="connsiteY0" fmla="*/ 440656 h 701477"/>
              <a:gd name="connsiteX1" fmla="*/ 441698 w 786336"/>
              <a:gd name="connsiteY1" fmla="*/ 184 h 701477"/>
              <a:gd name="connsiteX2" fmla="*/ 783725 w 786336"/>
              <a:gd name="connsiteY2" fmla="*/ 420520 h 701477"/>
              <a:gd name="connsiteX3" fmla="*/ 433569 w 786336"/>
              <a:gd name="connsiteY3" fmla="*/ 701429 h 701477"/>
              <a:gd name="connsiteX4" fmla="*/ 9773 w 786336"/>
              <a:gd name="connsiteY4" fmla="*/ 440656 h 701477"/>
              <a:gd name="connsiteX0" fmla="*/ 20353 w 794305"/>
              <a:gd name="connsiteY0" fmla="*/ 456870 h 717691"/>
              <a:gd name="connsiteX1" fmla="*/ 104848 w 794305"/>
              <a:gd name="connsiteY1" fmla="*/ 121458 h 717691"/>
              <a:gd name="connsiteX2" fmla="*/ 452278 w 794305"/>
              <a:gd name="connsiteY2" fmla="*/ 16398 h 717691"/>
              <a:gd name="connsiteX3" fmla="*/ 794305 w 794305"/>
              <a:gd name="connsiteY3" fmla="*/ 436734 h 717691"/>
              <a:gd name="connsiteX4" fmla="*/ 444149 w 794305"/>
              <a:gd name="connsiteY4" fmla="*/ 717643 h 717691"/>
              <a:gd name="connsiteX5" fmla="*/ 20353 w 794305"/>
              <a:gd name="connsiteY5" fmla="*/ 456870 h 717691"/>
              <a:gd name="connsiteX0" fmla="*/ 20353 w 808720"/>
              <a:gd name="connsiteY0" fmla="*/ 440472 h 701293"/>
              <a:gd name="connsiteX1" fmla="*/ 104848 w 808720"/>
              <a:gd name="connsiteY1" fmla="*/ 105060 h 701293"/>
              <a:gd name="connsiteX2" fmla="*/ 452278 w 808720"/>
              <a:gd name="connsiteY2" fmla="*/ 0 h 701293"/>
              <a:gd name="connsiteX3" fmla="*/ 738248 w 808720"/>
              <a:gd name="connsiteY3" fmla="*/ 105061 h 701293"/>
              <a:gd name="connsiteX4" fmla="*/ 794305 w 808720"/>
              <a:gd name="connsiteY4" fmla="*/ 420336 h 701293"/>
              <a:gd name="connsiteX5" fmla="*/ 444149 w 808720"/>
              <a:gd name="connsiteY5" fmla="*/ 701245 h 701293"/>
              <a:gd name="connsiteX6" fmla="*/ 20353 w 808720"/>
              <a:gd name="connsiteY6" fmla="*/ 440472 h 701293"/>
              <a:gd name="connsiteX0" fmla="*/ 20353 w 808720"/>
              <a:gd name="connsiteY0" fmla="*/ 440472 h 714063"/>
              <a:gd name="connsiteX1" fmla="*/ 104848 w 808720"/>
              <a:gd name="connsiteY1" fmla="*/ 105060 h 714063"/>
              <a:gd name="connsiteX2" fmla="*/ 452278 w 808720"/>
              <a:gd name="connsiteY2" fmla="*/ 0 h 714063"/>
              <a:gd name="connsiteX3" fmla="*/ 738248 w 808720"/>
              <a:gd name="connsiteY3" fmla="*/ 105061 h 714063"/>
              <a:gd name="connsiteX4" fmla="*/ 794305 w 808720"/>
              <a:gd name="connsiteY4" fmla="*/ 420336 h 714063"/>
              <a:gd name="connsiteX5" fmla="*/ 444149 w 808720"/>
              <a:gd name="connsiteY5" fmla="*/ 701245 h 714063"/>
              <a:gd name="connsiteX6" fmla="*/ 154527 w 808720"/>
              <a:gd name="connsiteY6" fmla="*/ 643613 h 714063"/>
              <a:gd name="connsiteX7" fmla="*/ 20353 w 808720"/>
              <a:gd name="connsiteY7" fmla="*/ 440472 h 714063"/>
              <a:gd name="connsiteX0" fmla="*/ 20353 w 801423"/>
              <a:gd name="connsiteY0" fmla="*/ 440472 h 702003"/>
              <a:gd name="connsiteX1" fmla="*/ 104848 w 801423"/>
              <a:gd name="connsiteY1" fmla="*/ 105060 h 702003"/>
              <a:gd name="connsiteX2" fmla="*/ 452278 w 801423"/>
              <a:gd name="connsiteY2" fmla="*/ 0 h 702003"/>
              <a:gd name="connsiteX3" fmla="*/ 738248 w 801423"/>
              <a:gd name="connsiteY3" fmla="*/ 105061 h 702003"/>
              <a:gd name="connsiteX4" fmla="*/ 794305 w 801423"/>
              <a:gd name="connsiteY4" fmla="*/ 420336 h 702003"/>
              <a:gd name="connsiteX5" fmla="*/ 669940 w 801423"/>
              <a:gd name="connsiteY5" fmla="*/ 614022 h 702003"/>
              <a:gd name="connsiteX6" fmla="*/ 444149 w 801423"/>
              <a:gd name="connsiteY6" fmla="*/ 701245 h 702003"/>
              <a:gd name="connsiteX7" fmla="*/ 154527 w 801423"/>
              <a:gd name="connsiteY7" fmla="*/ 643613 h 702003"/>
              <a:gd name="connsiteX8" fmla="*/ 20353 w 801423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5152 w 786222"/>
              <a:gd name="connsiteY0" fmla="*/ 440472 h 702003"/>
              <a:gd name="connsiteX1" fmla="*/ 89647 w 786222"/>
              <a:gd name="connsiteY1" fmla="*/ 105060 h 702003"/>
              <a:gd name="connsiteX2" fmla="*/ 437077 w 786222"/>
              <a:gd name="connsiteY2" fmla="*/ 0 h 702003"/>
              <a:gd name="connsiteX3" fmla="*/ 723047 w 786222"/>
              <a:gd name="connsiteY3" fmla="*/ 105061 h 702003"/>
              <a:gd name="connsiteX4" fmla="*/ 779104 w 786222"/>
              <a:gd name="connsiteY4" fmla="*/ 420336 h 702003"/>
              <a:gd name="connsiteX5" fmla="*/ 654739 w 786222"/>
              <a:gd name="connsiteY5" fmla="*/ 614022 h 702003"/>
              <a:gd name="connsiteX6" fmla="*/ 428948 w 786222"/>
              <a:gd name="connsiteY6" fmla="*/ 701245 h 702003"/>
              <a:gd name="connsiteX7" fmla="*/ 139326 w 786222"/>
              <a:gd name="connsiteY7" fmla="*/ 643613 h 702003"/>
              <a:gd name="connsiteX8" fmla="*/ 5152 w 786222"/>
              <a:gd name="connsiteY8" fmla="*/ 440472 h 702003"/>
              <a:gd name="connsiteX0" fmla="*/ 12882 w 809063"/>
              <a:gd name="connsiteY0" fmla="*/ 376090 h 637621"/>
              <a:gd name="connsiteX1" fmla="*/ 97377 w 809063"/>
              <a:gd name="connsiteY1" fmla="*/ 40678 h 637621"/>
              <a:gd name="connsiteX2" fmla="*/ 730777 w 809063"/>
              <a:gd name="connsiteY2" fmla="*/ 40679 h 637621"/>
              <a:gd name="connsiteX3" fmla="*/ 786834 w 809063"/>
              <a:gd name="connsiteY3" fmla="*/ 355954 h 637621"/>
              <a:gd name="connsiteX4" fmla="*/ 662469 w 809063"/>
              <a:gd name="connsiteY4" fmla="*/ 549640 h 637621"/>
              <a:gd name="connsiteX5" fmla="*/ 436678 w 809063"/>
              <a:gd name="connsiteY5" fmla="*/ 636863 h 637621"/>
              <a:gd name="connsiteX6" fmla="*/ 147056 w 809063"/>
              <a:gd name="connsiteY6" fmla="*/ 579231 h 637621"/>
              <a:gd name="connsiteX7" fmla="*/ 12882 w 809063"/>
              <a:gd name="connsiteY7" fmla="*/ 376090 h 637621"/>
              <a:gd name="connsiteX0" fmla="*/ 29863 w 826044"/>
              <a:gd name="connsiteY0" fmla="*/ 376090 h 636863"/>
              <a:gd name="connsiteX1" fmla="*/ 114358 w 826044"/>
              <a:gd name="connsiteY1" fmla="*/ 40678 h 636863"/>
              <a:gd name="connsiteX2" fmla="*/ 747758 w 826044"/>
              <a:gd name="connsiteY2" fmla="*/ 40679 h 636863"/>
              <a:gd name="connsiteX3" fmla="*/ 803815 w 826044"/>
              <a:gd name="connsiteY3" fmla="*/ 355954 h 636863"/>
              <a:gd name="connsiteX4" fmla="*/ 679450 w 826044"/>
              <a:gd name="connsiteY4" fmla="*/ 549640 h 636863"/>
              <a:gd name="connsiteX5" fmla="*/ 453659 w 826044"/>
              <a:gd name="connsiteY5" fmla="*/ 636863 h 636863"/>
              <a:gd name="connsiteX6" fmla="*/ 29863 w 826044"/>
              <a:gd name="connsiteY6" fmla="*/ 376090 h 636863"/>
              <a:gd name="connsiteX0" fmla="*/ 46574 w 842755"/>
              <a:gd name="connsiteY0" fmla="*/ 376090 h 549729"/>
              <a:gd name="connsiteX1" fmla="*/ 131069 w 842755"/>
              <a:gd name="connsiteY1" fmla="*/ 40678 h 549729"/>
              <a:gd name="connsiteX2" fmla="*/ 764469 w 842755"/>
              <a:gd name="connsiteY2" fmla="*/ 40679 h 549729"/>
              <a:gd name="connsiteX3" fmla="*/ 820526 w 842755"/>
              <a:gd name="connsiteY3" fmla="*/ 355954 h 549729"/>
              <a:gd name="connsiteX4" fmla="*/ 696161 w 842755"/>
              <a:gd name="connsiteY4" fmla="*/ 549640 h 549729"/>
              <a:gd name="connsiteX5" fmla="*/ 46574 w 842755"/>
              <a:gd name="connsiteY5" fmla="*/ 376090 h 549729"/>
              <a:gd name="connsiteX0" fmla="*/ 55781 w 851962"/>
              <a:gd name="connsiteY0" fmla="*/ 376090 h 407850"/>
              <a:gd name="connsiteX1" fmla="*/ 140276 w 851962"/>
              <a:gd name="connsiteY1" fmla="*/ 40678 h 407850"/>
              <a:gd name="connsiteX2" fmla="*/ 773676 w 851962"/>
              <a:gd name="connsiteY2" fmla="*/ 40679 h 407850"/>
              <a:gd name="connsiteX3" fmla="*/ 829733 w 851962"/>
              <a:gd name="connsiteY3" fmla="*/ 355954 h 407850"/>
              <a:gd name="connsiteX4" fmla="*/ 55781 w 851962"/>
              <a:gd name="connsiteY4" fmla="*/ 376090 h 407850"/>
              <a:gd name="connsiteX0" fmla="*/ 55781 w 851962"/>
              <a:gd name="connsiteY0" fmla="*/ 362443 h 394203"/>
              <a:gd name="connsiteX1" fmla="*/ 140276 w 851962"/>
              <a:gd name="connsiteY1" fmla="*/ 27031 h 394203"/>
              <a:gd name="connsiteX2" fmla="*/ 773676 w 851962"/>
              <a:gd name="connsiteY2" fmla="*/ 27032 h 394203"/>
              <a:gd name="connsiteX3" fmla="*/ 829733 w 851962"/>
              <a:gd name="connsiteY3" fmla="*/ 342307 h 394203"/>
              <a:gd name="connsiteX4" fmla="*/ 55781 w 851962"/>
              <a:gd name="connsiteY4" fmla="*/ 362443 h 394203"/>
              <a:gd name="connsiteX0" fmla="*/ 55781 w 851962"/>
              <a:gd name="connsiteY0" fmla="*/ 343654 h 375414"/>
              <a:gd name="connsiteX1" fmla="*/ 140276 w 851962"/>
              <a:gd name="connsiteY1" fmla="*/ 8242 h 375414"/>
              <a:gd name="connsiteX2" fmla="*/ 773676 w 851962"/>
              <a:gd name="connsiteY2" fmla="*/ 8243 h 375414"/>
              <a:gd name="connsiteX3" fmla="*/ 829733 w 851962"/>
              <a:gd name="connsiteY3" fmla="*/ 323518 h 375414"/>
              <a:gd name="connsiteX4" fmla="*/ 55781 w 851962"/>
              <a:gd name="connsiteY4" fmla="*/ 343654 h 375414"/>
              <a:gd name="connsiteX0" fmla="*/ 55781 w 833679"/>
              <a:gd name="connsiteY0" fmla="*/ 343654 h 375414"/>
              <a:gd name="connsiteX1" fmla="*/ 140276 w 833679"/>
              <a:gd name="connsiteY1" fmla="*/ 8242 h 375414"/>
              <a:gd name="connsiteX2" fmla="*/ 773676 w 833679"/>
              <a:gd name="connsiteY2" fmla="*/ 8243 h 375414"/>
              <a:gd name="connsiteX3" fmla="*/ 829733 w 833679"/>
              <a:gd name="connsiteY3" fmla="*/ 323518 h 375414"/>
              <a:gd name="connsiteX4" fmla="*/ 55781 w 833679"/>
              <a:gd name="connsiteY4" fmla="*/ 343654 h 375414"/>
              <a:gd name="connsiteX0" fmla="*/ 7351 w 785249"/>
              <a:gd name="connsiteY0" fmla="*/ 343654 h 375414"/>
              <a:gd name="connsiteX1" fmla="*/ 91846 w 785249"/>
              <a:gd name="connsiteY1" fmla="*/ 8242 h 375414"/>
              <a:gd name="connsiteX2" fmla="*/ 725246 w 785249"/>
              <a:gd name="connsiteY2" fmla="*/ 8243 h 375414"/>
              <a:gd name="connsiteX3" fmla="*/ 781303 w 785249"/>
              <a:gd name="connsiteY3" fmla="*/ 323518 h 375414"/>
              <a:gd name="connsiteX4" fmla="*/ 7351 w 785249"/>
              <a:gd name="connsiteY4" fmla="*/ 343654 h 375414"/>
              <a:gd name="connsiteX0" fmla="*/ 487 w 778385"/>
              <a:gd name="connsiteY0" fmla="*/ 343654 h 375414"/>
              <a:gd name="connsiteX1" fmla="*/ 84982 w 778385"/>
              <a:gd name="connsiteY1" fmla="*/ 8242 h 375414"/>
              <a:gd name="connsiteX2" fmla="*/ 718382 w 778385"/>
              <a:gd name="connsiteY2" fmla="*/ 8243 h 375414"/>
              <a:gd name="connsiteX3" fmla="*/ 774439 w 778385"/>
              <a:gd name="connsiteY3" fmla="*/ 323518 h 375414"/>
              <a:gd name="connsiteX4" fmla="*/ 487 w 778385"/>
              <a:gd name="connsiteY4" fmla="*/ 343654 h 375414"/>
              <a:gd name="connsiteX0" fmla="*/ 487 w 778385"/>
              <a:gd name="connsiteY0" fmla="*/ 348744 h 380504"/>
              <a:gd name="connsiteX1" fmla="*/ 84982 w 778385"/>
              <a:gd name="connsiteY1" fmla="*/ 13332 h 380504"/>
              <a:gd name="connsiteX2" fmla="*/ 718382 w 778385"/>
              <a:gd name="connsiteY2" fmla="*/ 4673 h 380504"/>
              <a:gd name="connsiteX3" fmla="*/ 774439 w 778385"/>
              <a:gd name="connsiteY3" fmla="*/ 328608 h 380504"/>
              <a:gd name="connsiteX4" fmla="*/ 487 w 778385"/>
              <a:gd name="connsiteY4" fmla="*/ 348744 h 380504"/>
              <a:gd name="connsiteX0" fmla="*/ 487 w 778385"/>
              <a:gd name="connsiteY0" fmla="*/ 293900 h 356180"/>
              <a:gd name="connsiteX1" fmla="*/ 84982 w 778385"/>
              <a:gd name="connsiteY1" fmla="*/ 13332 h 356180"/>
              <a:gd name="connsiteX2" fmla="*/ 718382 w 778385"/>
              <a:gd name="connsiteY2" fmla="*/ 4673 h 356180"/>
              <a:gd name="connsiteX3" fmla="*/ 774439 w 778385"/>
              <a:gd name="connsiteY3" fmla="*/ 328608 h 356180"/>
              <a:gd name="connsiteX4" fmla="*/ 487 w 778385"/>
              <a:gd name="connsiteY4" fmla="*/ 293900 h 356180"/>
              <a:gd name="connsiteX0" fmla="*/ 487 w 786345"/>
              <a:gd name="connsiteY0" fmla="*/ 293900 h 325660"/>
              <a:gd name="connsiteX1" fmla="*/ 84982 w 786345"/>
              <a:gd name="connsiteY1" fmla="*/ 13332 h 325660"/>
              <a:gd name="connsiteX2" fmla="*/ 718382 w 786345"/>
              <a:gd name="connsiteY2" fmla="*/ 4673 h 325660"/>
              <a:gd name="connsiteX3" fmla="*/ 782836 w 786345"/>
              <a:gd name="connsiteY3" fmla="*/ 273764 h 325660"/>
              <a:gd name="connsiteX4" fmla="*/ 487 w 786345"/>
              <a:gd name="connsiteY4" fmla="*/ 293900 h 325660"/>
              <a:gd name="connsiteX0" fmla="*/ 487 w 786345"/>
              <a:gd name="connsiteY0" fmla="*/ 293900 h 309362"/>
              <a:gd name="connsiteX1" fmla="*/ 84982 w 786345"/>
              <a:gd name="connsiteY1" fmla="*/ 13332 h 309362"/>
              <a:gd name="connsiteX2" fmla="*/ 718382 w 786345"/>
              <a:gd name="connsiteY2" fmla="*/ 4673 h 309362"/>
              <a:gd name="connsiteX3" fmla="*/ 782836 w 786345"/>
              <a:gd name="connsiteY3" fmla="*/ 273764 h 309362"/>
              <a:gd name="connsiteX4" fmla="*/ 487 w 786345"/>
              <a:gd name="connsiteY4" fmla="*/ 293900 h 309362"/>
              <a:gd name="connsiteX0" fmla="*/ 487 w 786345"/>
              <a:gd name="connsiteY0" fmla="*/ 293900 h 298934"/>
              <a:gd name="connsiteX1" fmla="*/ 84982 w 786345"/>
              <a:gd name="connsiteY1" fmla="*/ 13332 h 298934"/>
              <a:gd name="connsiteX2" fmla="*/ 718382 w 786345"/>
              <a:gd name="connsiteY2" fmla="*/ 4673 h 298934"/>
              <a:gd name="connsiteX3" fmla="*/ 782836 w 786345"/>
              <a:gd name="connsiteY3" fmla="*/ 273764 h 298934"/>
              <a:gd name="connsiteX4" fmla="*/ 487 w 786345"/>
              <a:gd name="connsiteY4" fmla="*/ 293900 h 298934"/>
              <a:gd name="connsiteX0" fmla="*/ 487 w 802499"/>
              <a:gd name="connsiteY0" fmla="*/ 293900 h 303586"/>
              <a:gd name="connsiteX1" fmla="*/ 84982 w 802499"/>
              <a:gd name="connsiteY1" fmla="*/ 13332 h 303586"/>
              <a:gd name="connsiteX2" fmla="*/ 718382 w 802499"/>
              <a:gd name="connsiteY2" fmla="*/ 4673 h 303586"/>
              <a:gd name="connsiteX3" fmla="*/ 799630 w 802499"/>
              <a:gd name="connsiteY3" fmla="*/ 288196 h 303586"/>
              <a:gd name="connsiteX4" fmla="*/ 487 w 802499"/>
              <a:gd name="connsiteY4" fmla="*/ 293900 h 303586"/>
              <a:gd name="connsiteX0" fmla="*/ 118 w 961674"/>
              <a:gd name="connsiteY0" fmla="*/ 338414 h 340612"/>
              <a:gd name="connsiteX1" fmla="*/ 244157 w 961674"/>
              <a:gd name="connsiteY1" fmla="*/ 13332 h 340612"/>
              <a:gd name="connsiteX2" fmla="*/ 877557 w 961674"/>
              <a:gd name="connsiteY2" fmla="*/ 4673 h 340612"/>
              <a:gd name="connsiteX3" fmla="*/ 958805 w 961674"/>
              <a:gd name="connsiteY3" fmla="*/ 288196 h 340612"/>
              <a:gd name="connsiteX4" fmla="*/ 118 w 961674"/>
              <a:gd name="connsiteY4" fmla="*/ 338414 h 340612"/>
              <a:gd name="connsiteX0" fmla="*/ 0 w 961556"/>
              <a:gd name="connsiteY0" fmla="*/ 338414 h 340612"/>
              <a:gd name="connsiteX1" fmla="*/ 244039 w 961556"/>
              <a:gd name="connsiteY1" fmla="*/ 13332 h 340612"/>
              <a:gd name="connsiteX2" fmla="*/ 877439 w 961556"/>
              <a:gd name="connsiteY2" fmla="*/ 4673 h 340612"/>
              <a:gd name="connsiteX3" fmla="*/ 958687 w 961556"/>
              <a:gd name="connsiteY3" fmla="*/ 288196 h 340612"/>
              <a:gd name="connsiteX4" fmla="*/ 0 w 961556"/>
              <a:gd name="connsiteY4" fmla="*/ 338414 h 340612"/>
              <a:gd name="connsiteX0" fmla="*/ 0 w 1052480"/>
              <a:gd name="connsiteY0" fmla="*/ 338414 h 347101"/>
              <a:gd name="connsiteX1" fmla="*/ 244039 w 1052480"/>
              <a:gd name="connsiteY1" fmla="*/ 13332 h 347101"/>
              <a:gd name="connsiteX2" fmla="*/ 877439 w 1052480"/>
              <a:gd name="connsiteY2" fmla="*/ 4673 h 347101"/>
              <a:gd name="connsiteX3" fmla="*/ 1051055 w 1052480"/>
              <a:gd name="connsiteY3" fmla="*/ 330484 h 347101"/>
              <a:gd name="connsiteX4" fmla="*/ 0 w 1052480"/>
              <a:gd name="connsiteY4" fmla="*/ 338414 h 347101"/>
              <a:gd name="connsiteX0" fmla="*/ 0 w 1051055"/>
              <a:gd name="connsiteY0" fmla="*/ 338414 h 347101"/>
              <a:gd name="connsiteX1" fmla="*/ 244039 w 1051055"/>
              <a:gd name="connsiteY1" fmla="*/ 13332 h 347101"/>
              <a:gd name="connsiteX2" fmla="*/ 877439 w 1051055"/>
              <a:gd name="connsiteY2" fmla="*/ 4673 h 347101"/>
              <a:gd name="connsiteX3" fmla="*/ 1051055 w 1051055"/>
              <a:gd name="connsiteY3" fmla="*/ 330484 h 347101"/>
              <a:gd name="connsiteX4" fmla="*/ 0 w 1051055"/>
              <a:gd name="connsiteY4" fmla="*/ 338414 h 347101"/>
              <a:gd name="connsiteX0" fmla="*/ 30722 w 1081777"/>
              <a:gd name="connsiteY0" fmla="*/ 338414 h 347101"/>
              <a:gd name="connsiteX1" fmla="*/ 274761 w 1081777"/>
              <a:gd name="connsiteY1" fmla="*/ 13332 h 347101"/>
              <a:gd name="connsiteX2" fmla="*/ 908161 w 1081777"/>
              <a:gd name="connsiteY2" fmla="*/ 4673 h 347101"/>
              <a:gd name="connsiteX3" fmla="*/ 1081777 w 1081777"/>
              <a:gd name="connsiteY3" fmla="*/ 330484 h 347101"/>
              <a:gd name="connsiteX4" fmla="*/ 30722 w 1081777"/>
              <a:gd name="connsiteY4" fmla="*/ 338414 h 347101"/>
              <a:gd name="connsiteX0" fmla="*/ 33635 w 1084690"/>
              <a:gd name="connsiteY0" fmla="*/ 338414 h 347101"/>
              <a:gd name="connsiteX1" fmla="*/ 277674 w 1084690"/>
              <a:gd name="connsiteY1" fmla="*/ 13332 h 347101"/>
              <a:gd name="connsiteX2" fmla="*/ 911074 w 1084690"/>
              <a:gd name="connsiteY2" fmla="*/ 4673 h 347101"/>
              <a:gd name="connsiteX3" fmla="*/ 1084690 w 1084690"/>
              <a:gd name="connsiteY3" fmla="*/ 330484 h 347101"/>
              <a:gd name="connsiteX4" fmla="*/ 33635 w 1084690"/>
              <a:gd name="connsiteY4" fmla="*/ 338414 h 347101"/>
              <a:gd name="connsiteX0" fmla="*/ 33635 w 1114988"/>
              <a:gd name="connsiteY0" fmla="*/ 338414 h 347101"/>
              <a:gd name="connsiteX1" fmla="*/ 277674 w 1114988"/>
              <a:gd name="connsiteY1" fmla="*/ 13332 h 347101"/>
              <a:gd name="connsiteX2" fmla="*/ 911074 w 1114988"/>
              <a:gd name="connsiteY2" fmla="*/ 4673 h 347101"/>
              <a:gd name="connsiteX3" fmla="*/ 1084690 w 1114988"/>
              <a:gd name="connsiteY3" fmla="*/ 330484 h 347101"/>
              <a:gd name="connsiteX4" fmla="*/ 33635 w 1114988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7948 w 1069597"/>
              <a:gd name="connsiteY0" fmla="*/ 469096 h 469896"/>
              <a:gd name="connsiteX1" fmla="*/ 231604 w 1069597"/>
              <a:gd name="connsiteY1" fmla="*/ 13332 h 469896"/>
              <a:gd name="connsiteX2" fmla="*/ 865004 w 1069597"/>
              <a:gd name="connsiteY2" fmla="*/ 4673 h 469896"/>
              <a:gd name="connsiteX3" fmla="*/ 1038620 w 1069597"/>
              <a:gd name="connsiteY3" fmla="*/ 330484 h 469896"/>
              <a:gd name="connsiteX4" fmla="*/ 37948 w 1069597"/>
              <a:gd name="connsiteY4" fmla="*/ 469096 h 469896"/>
              <a:gd name="connsiteX0" fmla="*/ 37948 w 1163409"/>
              <a:gd name="connsiteY0" fmla="*/ 469096 h 476791"/>
              <a:gd name="connsiteX1" fmla="*/ 231604 w 1163409"/>
              <a:gd name="connsiteY1" fmla="*/ 13332 h 476791"/>
              <a:gd name="connsiteX2" fmla="*/ 865004 w 1163409"/>
              <a:gd name="connsiteY2" fmla="*/ 4673 h 476791"/>
              <a:gd name="connsiteX3" fmla="*/ 1139385 w 1163409"/>
              <a:gd name="connsiteY3" fmla="*/ 458653 h 476791"/>
              <a:gd name="connsiteX4" fmla="*/ 37948 w 1163409"/>
              <a:gd name="connsiteY4" fmla="*/ 469096 h 476791"/>
              <a:gd name="connsiteX0" fmla="*/ 37948 w 1139385"/>
              <a:gd name="connsiteY0" fmla="*/ 469096 h 476791"/>
              <a:gd name="connsiteX1" fmla="*/ 231604 w 1139385"/>
              <a:gd name="connsiteY1" fmla="*/ 13332 h 476791"/>
              <a:gd name="connsiteX2" fmla="*/ 865004 w 1139385"/>
              <a:gd name="connsiteY2" fmla="*/ 4673 h 476791"/>
              <a:gd name="connsiteX3" fmla="*/ 1139385 w 1139385"/>
              <a:gd name="connsiteY3" fmla="*/ 458653 h 476791"/>
              <a:gd name="connsiteX4" fmla="*/ 37948 w 1139385"/>
              <a:gd name="connsiteY4" fmla="*/ 469096 h 476791"/>
              <a:gd name="connsiteX0" fmla="*/ 5353 w 1106790"/>
              <a:gd name="connsiteY0" fmla="*/ 469096 h 476791"/>
              <a:gd name="connsiteX1" fmla="*/ 199009 w 1106790"/>
              <a:gd name="connsiteY1" fmla="*/ 13332 h 476791"/>
              <a:gd name="connsiteX2" fmla="*/ 832409 w 1106790"/>
              <a:gd name="connsiteY2" fmla="*/ 4673 h 476791"/>
              <a:gd name="connsiteX3" fmla="*/ 1106790 w 1106790"/>
              <a:gd name="connsiteY3" fmla="*/ 458653 h 476791"/>
              <a:gd name="connsiteX4" fmla="*/ 5353 w 1106790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890052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1141964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0916 w 1201133"/>
              <a:gd name="connsiteY0" fmla="*/ 469096 h 476791"/>
              <a:gd name="connsiteX1" fmla="*/ 24645 w 1201133"/>
              <a:gd name="connsiteY1" fmla="*/ 13332 h 476791"/>
              <a:gd name="connsiteX2" fmla="*/ 1178664 w 1201133"/>
              <a:gd name="connsiteY2" fmla="*/ 4673 h 476791"/>
              <a:gd name="connsiteX3" fmla="*/ 1201133 w 1201133"/>
              <a:gd name="connsiteY3" fmla="*/ 458653 h 476791"/>
              <a:gd name="connsiteX4" fmla="*/ 40916 w 1201133"/>
              <a:gd name="connsiteY4" fmla="*/ 469096 h 47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Elipsa 2">
            <a:extLst>
              <a:ext uri="{FF2B5EF4-FFF2-40B4-BE49-F238E27FC236}">
                <a16:creationId xmlns:a16="http://schemas.microsoft.com/office/drawing/2014/main" id="{E3AD81E9-A140-74C3-567D-5FD116BE85B7}"/>
              </a:ext>
            </a:extLst>
          </p:cNvPr>
          <p:cNvSpPr/>
          <p:nvPr/>
        </p:nvSpPr>
        <p:spPr bwMode="auto">
          <a:xfrm rot="5400000" flipH="1">
            <a:off x="6374608" y="1181101"/>
            <a:ext cx="659606" cy="2028825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07545"/>
              <a:gd name="connsiteY0" fmla="*/ 329441 h 660203"/>
              <a:gd name="connsiteX1" fmla="*/ 468052 w 907545"/>
              <a:gd name="connsiteY1" fmla="*/ 1144 h 660203"/>
              <a:gd name="connsiteX2" fmla="*/ 907545 w 907545"/>
              <a:gd name="connsiteY2" fmla="*/ 428155 h 660203"/>
              <a:gd name="connsiteX3" fmla="*/ 468052 w 907545"/>
              <a:gd name="connsiteY3" fmla="*/ 657738 h 660203"/>
              <a:gd name="connsiteX4" fmla="*/ 0 w 907545"/>
              <a:gd name="connsiteY4" fmla="*/ 329441 h 660203"/>
              <a:gd name="connsiteX0" fmla="*/ 0 w 907545"/>
              <a:gd name="connsiteY0" fmla="*/ 329441 h 659377"/>
              <a:gd name="connsiteX1" fmla="*/ 468052 w 907545"/>
              <a:gd name="connsiteY1" fmla="*/ 1144 h 659377"/>
              <a:gd name="connsiteX2" fmla="*/ 907545 w 907545"/>
              <a:gd name="connsiteY2" fmla="*/ 428155 h 659377"/>
              <a:gd name="connsiteX3" fmla="*/ 468052 w 907545"/>
              <a:gd name="connsiteY3" fmla="*/ 657738 h 659377"/>
              <a:gd name="connsiteX4" fmla="*/ 0 w 907545"/>
              <a:gd name="connsiteY4" fmla="*/ 329441 h 65937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8471"/>
              <a:gd name="connsiteY0" fmla="*/ 328445 h 658381"/>
              <a:gd name="connsiteX1" fmla="*/ 468052 w 978471"/>
              <a:gd name="connsiteY1" fmla="*/ 148 h 658381"/>
              <a:gd name="connsiteX2" fmla="*/ 938522 w 978471"/>
              <a:gd name="connsiteY2" fmla="*/ 288062 h 658381"/>
              <a:gd name="connsiteX3" fmla="*/ 907545 w 978471"/>
              <a:gd name="connsiteY3" fmla="*/ 427159 h 658381"/>
              <a:gd name="connsiteX4" fmla="*/ 468052 w 978471"/>
              <a:gd name="connsiteY4" fmla="*/ 656742 h 658381"/>
              <a:gd name="connsiteX5" fmla="*/ 0 w 978471"/>
              <a:gd name="connsiteY5" fmla="*/ 328445 h 658381"/>
              <a:gd name="connsiteX0" fmla="*/ 0 w 978471"/>
              <a:gd name="connsiteY0" fmla="*/ 328696 h 658632"/>
              <a:gd name="connsiteX1" fmla="*/ 468052 w 978471"/>
              <a:gd name="connsiteY1" fmla="*/ 399 h 658632"/>
              <a:gd name="connsiteX2" fmla="*/ 938522 w 978471"/>
              <a:gd name="connsiteY2" fmla="*/ 288313 h 658632"/>
              <a:gd name="connsiteX3" fmla="*/ 907545 w 978471"/>
              <a:gd name="connsiteY3" fmla="*/ 427410 h 658632"/>
              <a:gd name="connsiteX4" fmla="*/ 468052 w 978471"/>
              <a:gd name="connsiteY4" fmla="*/ 656993 h 658632"/>
              <a:gd name="connsiteX5" fmla="*/ 0 w 978471"/>
              <a:gd name="connsiteY5" fmla="*/ 328696 h 658632"/>
              <a:gd name="connsiteX0" fmla="*/ 0 w 980552"/>
              <a:gd name="connsiteY0" fmla="*/ 328696 h 658632"/>
              <a:gd name="connsiteX1" fmla="*/ 468052 w 980552"/>
              <a:gd name="connsiteY1" fmla="*/ 399 h 658632"/>
              <a:gd name="connsiteX2" fmla="*/ 938522 w 980552"/>
              <a:gd name="connsiteY2" fmla="*/ 288313 h 658632"/>
              <a:gd name="connsiteX3" fmla="*/ 907545 w 980552"/>
              <a:gd name="connsiteY3" fmla="*/ 427410 h 658632"/>
              <a:gd name="connsiteX4" fmla="*/ 468052 w 980552"/>
              <a:gd name="connsiteY4" fmla="*/ 656993 h 658632"/>
              <a:gd name="connsiteX5" fmla="*/ 0 w 980552"/>
              <a:gd name="connsiteY5" fmla="*/ 328696 h 658632"/>
              <a:gd name="connsiteX0" fmla="*/ 0 w 980552"/>
              <a:gd name="connsiteY0" fmla="*/ 319415 h 658594"/>
              <a:gd name="connsiteX1" fmla="*/ 468052 w 980552"/>
              <a:gd name="connsiteY1" fmla="*/ 92 h 658594"/>
              <a:gd name="connsiteX2" fmla="*/ 938522 w 980552"/>
              <a:gd name="connsiteY2" fmla="*/ 288006 h 658594"/>
              <a:gd name="connsiteX3" fmla="*/ 907545 w 980552"/>
              <a:gd name="connsiteY3" fmla="*/ 427103 h 658594"/>
              <a:gd name="connsiteX4" fmla="*/ 468052 w 980552"/>
              <a:gd name="connsiteY4" fmla="*/ 656686 h 658594"/>
              <a:gd name="connsiteX5" fmla="*/ 0 w 980552"/>
              <a:gd name="connsiteY5" fmla="*/ 319415 h 658594"/>
              <a:gd name="connsiteX0" fmla="*/ 39717 w 1020269"/>
              <a:gd name="connsiteY0" fmla="*/ 319415 h 656709"/>
              <a:gd name="connsiteX1" fmla="*/ 507769 w 1020269"/>
              <a:gd name="connsiteY1" fmla="*/ 92 h 656709"/>
              <a:gd name="connsiteX2" fmla="*/ 978239 w 1020269"/>
              <a:gd name="connsiteY2" fmla="*/ 288006 h 656709"/>
              <a:gd name="connsiteX3" fmla="*/ 947262 w 1020269"/>
              <a:gd name="connsiteY3" fmla="*/ 427103 h 656709"/>
              <a:gd name="connsiteX4" fmla="*/ 507769 w 1020269"/>
              <a:gd name="connsiteY4" fmla="*/ 656686 h 656709"/>
              <a:gd name="connsiteX5" fmla="*/ 78626 w 1020269"/>
              <a:gd name="connsiteY5" fmla="*/ 440563 h 656709"/>
              <a:gd name="connsiteX6" fmla="*/ 39717 w 1020269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26351 w 1006903"/>
              <a:gd name="connsiteY0" fmla="*/ 319415 h 656709"/>
              <a:gd name="connsiteX1" fmla="*/ 494403 w 1006903"/>
              <a:gd name="connsiteY1" fmla="*/ 92 h 656709"/>
              <a:gd name="connsiteX2" fmla="*/ 964873 w 1006903"/>
              <a:gd name="connsiteY2" fmla="*/ 288006 h 656709"/>
              <a:gd name="connsiteX3" fmla="*/ 933896 w 1006903"/>
              <a:gd name="connsiteY3" fmla="*/ 427103 h 656709"/>
              <a:gd name="connsiteX4" fmla="*/ 494403 w 1006903"/>
              <a:gd name="connsiteY4" fmla="*/ 656686 h 656709"/>
              <a:gd name="connsiteX5" fmla="*/ 65260 w 1006903"/>
              <a:gd name="connsiteY5" fmla="*/ 440563 h 656709"/>
              <a:gd name="connsiteX6" fmla="*/ 26351 w 1006903"/>
              <a:gd name="connsiteY6" fmla="*/ 319415 h 656709"/>
              <a:gd name="connsiteX0" fmla="*/ 26351 w 1006903"/>
              <a:gd name="connsiteY0" fmla="*/ 319325 h 656619"/>
              <a:gd name="connsiteX1" fmla="*/ 494403 w 1006903"/>
              <a:gd name="connsiteY1" fmla="*/ 2 h 656619"/>
              <a:gd name="connsiteX2" fmla="*/ 964873 w 1006903"/>
              <a:gd name="connsiteY2" fmla="*/ 287916 h 656619"/>
              <a:gd name="connsiteX3" fmla="*/ 933896 w 1006903"/>
              <a:gd name="connsiteY3" fmla="*/ 427013 h 656619"/>
              <a:gd name="connsiteX4" fmla="*/ 494403 w 1006903"/>
              <a:gd name="connsiteY4" fmla="*/ 656596 h 656619"/>
              <a:gd name="connsiteX5" fmla="*/ 65260 w 1006903"/>
              <a:gd name="connsiteY5" fmla="*/ 440473 h 656619"/>
              <a:gd name="connsiteX6" fmla="*/ 26351 w 1006903"/>
              <a:gd name="connsiteY6" fmla="*/ 319325 h 656619"/>
              <a:gd name="connsiteX0" fmla="*/ 49160 w 1029712"/>
              <a:gd name="connsiteY0" fmla="*/ 319325 h 656619"/>
              <a:gd name="connsiteX1" fmla="*/ 517212 w 1029712"/>
              <a:gd name="connsiteY1" fmla="*/ 2 h 656619"/>
              <a:gd name="connsiteX2" fmla="*/ 987682 w 1029712"/>
              <a:gd name="connsiteY2" fmla="*/ 287916 h 656619"/>
              <a:gd name="connsiteX3" fmla="*/ 956705 w 1029712"/>
              <a:gd name="connsiteY3" fmla="*/ 427013 h 656619"/>
              <a:gd name="connsiteX4" fmla="*/ 517212 w 1029712"/>
              <a:gd name="connsiteY4" fmla="*/ 656596 h 656619"/>
              <a:gd name="connsiteX5" fmla="*/ 88069 w 1029712"/>
              <a:gd name="connsiteY5" fmla="*/ 440473 h 656619"/>
              <a:gd name="connsiteX6" fmla="*/ 49160 w 1029712"/>
              <a:gd name="connsiteY6" fmla="*/ 319325 h 656619"/>
              <a:gd name="connsiteX0" fmla="*/ 0 w 941643"/>
              <a:gd name="connsiteY0" fmla="*/ 440473 h 656619"/>
              <a:gd name="connsiteX1" fmla="*/ 429143 w 941643"/>
              <a:gd name="connsiteY1" fmla="*/ 2 h 656619"/>
              <a:gd name="connsiteX2" fmla="*/ 899613 w 941643"/>
              <a:gd name="connsiteY2" fmla="*/ 287916 h 656619"/>
              <a:gd name="connsiteX3" fmla="*/ 868636 w 941643"/>
              <a:gd name="connsiteY3" fmla="*/ 427013 h 656619"/>
              <a:gd name="connsiteX4" fmla="*/ 429143 w 941643"/>
              <a:gd name="connsiteY4" fmla="*/ 656596 h 656619"/>
              <a:gd name="connsiteX5" fmla="*/ 0 w 941643"/>
              <a:gd name="connsiteY5" fmla="*/ 440473 h 656619"/>
              <a:gd name="connsiteX0" fmla="*/ 71604 w 1013247"/>
              <a:gd name="connsiteY0" fmla="*/ 440538 h 656684"/>
              <a:gd name="connsiteX1" fmla="*/ 38285 w 1013247"/>
              <a:gd name="connsiteY1" fmla="*/ 314902 h 656684"/>
              <a:gd name="connsiteX2" fmla="*/ 500747 w 1013247"/>
              <a:gd name="connsiteY2" fmla="*/ 67 h 656684"/>
              <a:gd name="connsiteX3" fmla="*/ 971217 w 1013247"/>
              <a:gd name="connsiteY3" fmla="*/ 287981 h 656684"/>
              <a:gd name="connsiteX4" fmla="*/ 940240 w 1013247"/>
              <a:gd name="connsiteY4" fmla="*/ 427078 h 656684"/>
              <a:gd name="connsiteX5" fmla="*/ 500747 w 1013247"/>
              <a:gd name="connsiteY5" fmla="*/ 656661 h 656684"/>
              <a:gd name="connsiteX6" fmla="*/ 71604 w 1013247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61049 w 1021731"/>
              <a:gd name="connsiteY0" fmla="*/ 440538 h 656684"/>
              <a:gd name="connsiteX1" fmla="*/ 46769 w 1021731"/>
              <a:gd name="connsiteY1" fmla="*/ 314902 h 656684"/>
              <a:gd name="connsiteX2" fmla="*/ 509231 w 1021731"/>
              <a:gd name="connsiteY2" fmla="*/ 67 h 656684"/>
              <a:gd name="connsiteX3" fmla="*/ 979701 w 1021731"/>
              <a:gd name="connsiteY3" fmla="*/ 287981 h 656684"/>
              <a:gd name="connsiteX4" fmla="*/ 948724 w 1021731"/>
              <a:gd name="connsiteY4" fmla="*/ 427078 h 656684"/>
              <a:gd name="connsiteX5" fmla="*/ 509231 w 1021731"/>
              <a:gd name="connsiteY5" fmla="*/ 656661 h 656684"/>
              <a:gd name="connsiteX6" fmla="*/ 61049 w 1021731"/>
              <a:gd name="connsiteY6" fmla="*/ 440538 h 656684"/>
              <a:gd name="connsiteX0" fmla="*/ 61049 w 1021731"/>
              <a:gd name="connsiteY0" fmla="*/ 440538 h 656739"/>
              <a:gd name="connsiteX1" fmla="*/ 46769 w 1021731"/>
              <a:gd name="connsiteY1" fmla="*/ 314902 h 656739"/>
              <a:gd name="connsiteX2" fmla="*/ 509231 w 1021731"/>
              <a:gd name="connsiteY2" fmla="*/ 67 h 656739"/>
              <a:gd name="connsiteX3" fmla="*/ 979701 w 1021731"/>
              <a:gd name="connsiteY3" fmla="*/ 287981 h 656739"/>
              <a:gd name="connsiteX4" fmla="*/ 948724 w 1021731"/>
              <a:gd name="connsiteY4" fmla="*/ 427078 h 656739"/>
              <a:gd name="connsiteX5" fmla="*/ 509231 w 1021731"/>
              <a:gd name="connsiteY5" fmla="*/ 656661 h 656739"/>
              <a:gd name="connsiteX6" fmla="*/ 61049 w 1021731"/>
              <a:gd name="connsiteY6" fmla="*/ 440538 h 656739"/>
              <a:gd name="connsiteX0" fmla="*/ 61049 w 1021731"/>
              <a:gd name="connsiteY0" fmla="*/ 440538 h 670183"/>
              <a:gd name="connsiteX1" fmla="*/ 46769 w 1021731"/>
              <a:gd name="connsiteY1" fmla="*/ 314902 h 670183"/>
              <a:gd name="connsiteX2" fmla="*/ 509231 w 1021731"/>
              <a:gd name="connsiteY2" fmla="*/ 67 h 670183"/>
              <a:gd name="connsiteX3" fmla="*/ 979701 w 1021731"/>
              <a:gd name="connsiteY3" fmla="*/ 287981 h 670183"/>
              <a:gd name="connsiteX4" fmla="*/ 948724 w 1021731"/>
              <a:gd name="connsiteY4" fmla="*/ 427078 h 670183"/>
              <a:gd name="connsiteX5" fmla="*/ 509231 w 1021731"/>
              <a:gd name="connsiteY5" fmla="*/ 670122 h 670183"/>
              <a:gd name="connsiteX6" fmla="*/ 61049 w 1021731"/>
              <a:gd name="connsiteY6" fmla="*/ 440538 h 670183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6957 w 1027639"/>
              <a:gd name="connsiteY0" fmla="*/ 440531 h 670176"/>
              <a:gd name="connsiteX1" fmla="*/ 52677 w 1027639"/>
              <a:gd name="connsiteY1" fmla="*/ 314895 h 670176"/>
              <a:gd name="connsiteX2" fmla="*/ 515139 w 1027639"/>
              <a:gd name="connsiteY2" fmla="*/ 60 h 670176"/>
              <a:gd name="connsiteX3" fmla="*/ 985609 w 1027639"/>
              <a:gd name="connsiteY3" fmla="*/ 287974 h 670176"/>
              <a:gd name="connsiteX4" fmla="*/ 954632 w 1027639"/>
              <a:gd name="connsiteY4" fmla="*/ 427071 h 670176"/>
              <a:gd name="connsiteX5" fmla="*/ 515139 w 1027639"/>
              <a:gd name="connsiteY5" fmla="*/ 670115 h 670176"/>
              <a:gd name="connsiteX6" fmla="*/ 66957 w 1027639"/>
              <a:gd name="connsiteY6" fmla="*/ 440531 h 670176"/>
              <a:gd name="connsiteX0" fmla="*/ 70061 w 1030743"/>
              <a:gd name="connsiteY0" fmla="*/ 440531 h 670176"/>
              <a:gd name="connsiteX1" fmla="*/ 55781 w 1030743"/>
              <a:gd name="connsiteY1" fmla="*/ 314895 h 670176"/>
              <a:gd name="connsiteX2" fmla="*/ 518243 w 1030743"/>
              <a:gd name="connsiteY2" fmla="*/ 60 h 670176"/>
              <a:gd name="connsiteX3" fmla="*/ 988713 w 1030743"/>
              <a:gd name="connsiteY3" fmla="*/ 287974 h 670176"/>
              <a:gd name="connsiteX4" fmla="*/ 957736 w 1030743"/>
              <a:gd name="connsiteY4" fmla="*/ 427071 h 670176"/>
              <a:gd name="connsiteX5" fmla="*/ 518243 w 1030743"/>
              <a:gd name="connsiteY5" fmla="*/ 670115 h 670176"/>
              <a:gd name="connsiteX6" fmla="*/ 70061 w 1030743"/>
              <a:gd name="connsiteY6" fmla="*/ 440531 h 670176"/>
              <a:gd name="connsiteX0" fmla="*/ 70061 w 1032828"/>
              <a:gd name="connsiteY0" fmla="*/ 440531 h 670176"/>
              <a:gd name="connsiteX1" fmla="*/ 55781 w 1032828"/>
              <a:gd name="connsiteY1" fmla="*/ 314895 h 670176"/>
              <a:gd name="connsiteX2" fmla="*/ 518243 w 1032828"/>
              <a:gd name="connsiteY2" fmla="*/ 60 h 670176"/>
              <a:gd name="connsiteX3" fmla="*/ 988713 w 1032828"/>
              <a:gd name="connsiteY3" fmla="*/ 287974 h 670176"/>
              <a:gd name="connsiteX4" fmla="*/ 957736 w 1032828"/>
              <a:gd name="connsiteY4" fmla="*/ 427071 h 670176"/>
              <a:gd name="connsiteX5" fmla="*/ 518243 w 1032828"/>
              <a:gd name="connsiteY5" fmla="*/ 670115 h 670176"/>
              <a:gd name="connsiteX6" fmla="*/ 70061 w 1032828"/>
              <a:gd name="connsiteY6" fmla="*/ 440531 h 670176"/>
              <a:gd name="connsiteX0" fmla="*/ 70061 w 1034125"/>
              <a:gd name="connsiteY0" fmla="*/ 440531 h 670176"/>
              <a:gd name="connsiteX1" fmla="*/ 55781 w 1034125"/>
              <a:gd name="connsiteY1" fmla="*/ 314895 h 670176"/>
              <a:gd name="connsiteX2" fmla="*/ 518243 w 1034125"/>
              <a:gd name="connsiteY2" fmla="*/ 60 h 670176"/>
              <a:gd name="connsiteX3" fmla="*/ 988713 w 1034125"/>
              <a:gd name="connsiteY3" fmla="*/ 287974 h 670176"/>
              <a:gd name="connsiteX4" fmla="*/ 957736 w 1034125"/>
              <a:gd name="connsiteY4" fmla="*/ 427071 h 670176"/>
              <a:gd name="connsiteX5" fmla="*/ 518243 w 1034125"/>
              <a:gd name="connsiteY5" fmla="*/ 670115 h 670176"/>
              <a:gd name="connsiteX6" fmla="*/ 70061 w 1034125"/>
              <a:gd name="connsiteY6" fmla="*/ 440531 h 67017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9036"/>
              <a:gd name="connsiteX1" fmla="*/ 55781 w 1034125"/>
              <a:gd name="connsiteY1" fmla="*/ 314895 h 689036"/>
              <a:gd name="connsiteX2" fmla="*/ 518243 w 1034125"/>
              <a:gd name="connsiteY2" fmla="*/ 60 h 689036"/>
              <a:gd name="connsiteX3" fmla="*/ 988713 w 1034125"/>
              <a:gd name="connsiteY3" fmla="*/ 287974 h 689036"/>
              <a:gd name="connsiteX4" fmla="*/ 957736 w 1034125"/>
              <a:gd name="connsiteY4" fmla="*/ 427071 h 689036"/>
              <a:gd name="connsiteX5" fmla="*/ 518243 w 1034125"/>
              <a:gd name="connsiteY5" fmla="*/ 688063 h 689036"/>
              <a:gd name="connsiteX6" fmla="*/ 70061 w 1034125"/>
              <a:gd name="connsiteY6" fmla="*/ 440531 h 68903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56683"/>
              <a:gd name="connsiteX1" fmla="*/ 55781 w 1034125"/>
              <a:gd name="connsiteY1" fmla="*/ 314895 h 656683"/>
              <a:gd name="connsiteX2" fmla="*/ 518243 w 1034125"/>
              <a:gd name="connsiteY2" fmla="*/ 60 h 656683"/>
              <a:gd name="connsiteX3" fmla="*/ 988713 w 1034125"/>
              <a:gd name="connsiteY3" fmla="*/ 287974 h 656683"/>
              <a:gd name="connsiteX4" fmla="*/ 957736 w 1034125"/>
              <a:gd name="connsiteY4" fmla="*/ 427071 h 656683"/>
              <a:gd name="connsiteX5" fmla="*/ 518243 w 1034125"/>
              <a:gd name="connsiteY5" fmla="*/ 656654 h 656683"/>
              <a:gd name="connsiteX6" fmla="*/ 70061 w 1034125"/>
              <a:gd name="connsiteY6" fmla="*/ 440531 h 656683"/>
              <a:gd name="connsiteX0" fmla="*/ 70061 w 1028388"/>
              <a:gd name="connsiteY0" fmla="*/ 440531 h 656667"/>
              <a:gd name="connsiteX1" fmla="*/ 55781 w 1028388"/>
              <a:gd name="connsiteY1" fmla="*/ 314895 h 656667"/>
              <a:gd name="connsiteX2" fmla="*/ 518243 w 1028388"/>
              <a:gd name="connsiteY2" fmla="*/ 60 h 656667"/>
              <a:gd name="connsiteX3" fmla="*/ 988713 w 1028388"/>
              <a:gd name="connsiteY3" fmla="*/ 287974 h 656667"/>
              <a:gd name="connsiteX4" fmla="*/ 938697 w 1028388"/>
              <a:gd name="connsiteY4" fmla="*/ 431558 h 656667"/>
              <a:gd name="connsiteX5" fmla="*/ 518243 w 1028388"/>
              <a:gd name="connsiteY5" fmla="*/ 656654 h 656667"/>
              <a:gd name="connsiteX6" fmla="*/ 70061 w 1028388"/>
              <a:gd name="connsiteY6" fmla="*/ 440531 h 656667"/>
              <a:gd name="connsiteX0" fmla="*/ 70061 w 1030654"/>
              <a:gd name="connsiteY0" fmla="*/ 440531 h 656667"/>
              <a:gd name="connsiteX1" fmla="*/ 55781 w 1030654"/>
              <a:gd name="connsiteY1" fmla="*/ 314895 h 656667"/>
              <a:gd name="connsiteX2" fmla="*/ 518243 w 1030654"/>
              <a:gd name="connsiteY2" fmla="*/ 60 h 656667"/>
              <a:gd name="connsiteX3" fmla="*/ 988713 w 1030654"/>
              <a:gd name="connsiteY3" fmla="*/ 287974 h 656667"/>
              <a:gd name="connsiteX4" fmla="*/ 938697 w 1030654"/>
              <a:gd name="connsiteY4" fmla="*/ 431558 h 656667"/>
              <a:gd name="connsiteX5" fmla="*/ 518243 w 1030654"/>
              <a:gd name="connsiteY5" fmla="*/ 656654 h 656667"/>
              <a:gd name="connsiteX6" fmla="*/ 70061 w 1030654"/>
              <a:gd name="connsiteY6" fmla="*/ 440531 h 656667"/>
              <a:gd name="connsiteX0" fmla="*/ 70061 w 1020128"/>
              <a:gd name="connsiteY0" fmla="*/ 440531 h 656667"/>
              <a:gd name="connsiteX1" fmla="*/ 55781 w 1020128"/>
              <a:gd name="connsiteY1" fmla="*/ 314895 h 656667"/>
              <a:gd name="connsiteX2" fmla="*/ 518243 w 1020128"/>
              <a:gd name="connsiteY2" fmla="*/ 60 h 656667"/>
              <a:gd name="connsiteX3" fmla="*/ 988713 w 1020128"/>
              <a:gd name="connsiteY3" fmla="*/ 287974 h 656667"/>
              <a:gd name="connsiteX4" fmla="*/ 938697 w 1020128"/>
              <a:gd name="connsiteY4" fmla="*/ 431558 h 656667"/>
              <a:gd name="connsiteX5" fmla="*/ 518243 w 1020128"/>
              <a:gd name="connsiteY5" fmla="*/ 656654 h 656667"/>
              <a:gd name="connsiteX6" fmla="*/ 70061 w 1020128"/>
              <a:gd name="connsiteY6" fmla="*/ 440531 h 656667"/>
              <a:gd name="connsiteX0" fmla="*/ 70061 w 1020128"/>
              <a:gd name="connsiteY0" fmla="*/ 440531 h 657658"/>
              <a:gd name="connsiteX1" fmla="*/ 55781 w 1020128"/>
              <a:gd name="connsiteY1" fmla="*/ 314895 h 657658"/>
              <a:gd name="connsiteX2" fmla="*/ 518243 w 1020128"/>
              <a:gd name="connsiteY2" fmla="*/ 60 h 657658"/>
              <a:gd name="connsiteX3" fmla="*/ 988713 w 1020128"/>
              <a:gd name="connsiteY3" fmla="*/ 287974 h 657658"/>
              <a:gd name="connsiteX4" fmla="*/ 938697 w 1020128"/>
              <a:gd name="connsiteY4" fmla="*/ 431558 h 657658"/>
              <a:gd name="connsiteX5" fmla="*/ 518243 w 1020128"/>
              <a:gd name="connsiteY5" fmla="*/ 656654 h 657658"/>
              <a:gd name="connsiteX6" fmla="*/ 70061 w 1020128"/>
              <a:gd name="connsiteY6" fmla="*/ 440531 h 657658"/>
              <a:gd name="connsiteX0" fmla="*/ 70061 w 1020128"/>
              <a:gd name="connsiteY0" fmla="*/ 440531 h 657206"/>
              <a:gd name="connsiteX1" fmla="*/ 55781 w 1020128"/>
              <a:gd name="connsiteY1" fmla="*/ 314895 h 657206"/>
              <a:gd name="connsiteX2" fmla="*/ 518243 w 1020128"/>
              <a:gd name="connsiteY2" fmla="*/ 60 h 657206"/>
              <a:gd name="connsiteX3" fmla="*/ 988713 w 1020128"/>
              <a:gd name="connsiteY3" fmla="*/ 287974 h 657206"/>
              <a:gd name="connsiteX4" fmla="*/ 938697 w 1020128"/>
              <a:gd name="connsiteY4" fmla="*/ 431558 h 657206"/>
              <a:gd name="connsiteX5" fmla="*/ 518243 w 1020128"/>
              <a:gd name="connsiteY5" fmla="*/ 656654 h 657206"/>
              <a:gd name="connsiteX6" fmla="*/ 70061 w 1020128"/>
              <a:gd name="connsiteY6" fmla="*/ 440531 h 657206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799 h 657474"/>
              <a:gd name="connsiteX1" fmla="*/ 55781 w 1020128"/>
              <a:gd name="connsiteY1" fmla="*/ 301702 h 657474"/>
              <a:gd name="connsiteX2" fmla="*/ 518243 w 1020128"/>
              <a:gd name="connsiteY2" fmla="*/ 328 h 657474"/>
              <a:gd name="connsiteX3" fmla="*/ 988713 w 1020128"/>
              <a:gd name="connsiteY3" fmla="*/ 288242 h 657474"/>
              <a:gd name="connsiteX4" fmla="*/ 938697 w 1020128"/>
              <a:gd name="connsiteY4" fmla="*/ 431826 h 657474"/>
              <a:gd name="connsiteX5" fmla="*/ 518243 w 1020128"/>
              <a:gd name="connsiteY5" fmla="*/ 656922 h 657474"/>
              <a:gd name="connsiteX6" fmla="*/ 70061 w 1020128"/>
              <a:gd name="connsiteY6" fmla="*/ 440799 h 657474"/>
              <a:gd name="connsiteX0" fmla="*/ 70061 w 1020128"/>
              <a:gd name="connsiteY0" fmla="*/ 440824 h 657499"/>
              <a:gd name="connsiteX1" fmla="*/ 55781 w 1020128"/>
              <a:gd name="connsiteY1" fmla="*/ 301727 h 657499"/>
              <a:gd name="connsiteX2" fmla="*/ 518243 w 1020128"/>
              <a:gd name="connsiteY2" fmla="*/ 353 h 657499"/>
              <a:gd name="connsiteX3" fmla="*/ 988713 w 1020128"/>
              <a:gd name="connsiteY3" fmla="*/ 288267 h 657499"/>
              <a:gd name="connsiteX4" fmla="*/ 938697 w 1020128"/>
              <a:gd name="connsiteY4" fmla="*/ 431851 h 657499"/>
              <a:gd name="connsiteX5" fmla="*/ 518243 w 1020128"/>
              <a:gd name="connsiteY5" fmla="*/ 656947 h 657499"/>
              <a:gd name="connsiteX6" fmla="*/ 70061 w 1020128"/>
              <a:gd name="connsiteY6" fmla="*/ 440824 h 657499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486 h 656808"/>
              <a:gd name="connsiteX1" fmla="*/ 55781 w 1020128"/>
              <a:gd name="connsiteY1" fmla="*/ 301389 h 656808"/>
              <a:gd name="connsiteX2" fmla="*/ 518243 w 1020128"/>
              <a:gd name="connsiteY2" fmla="*/ 15 h 656808"/>
              <a:gd name="connsiteX3" fmla="*/ 988713 w 1020128"/>
              <a:gd name="connsiteY3" fmla="*/ 287929 h 656808"/>
              <a:gd name="connsiteX4" fmla="*/ 938697 w 1020128"/>
              <a:gd name="connsiteY4" fmla="*/ 431513 h 656808"/>
              <a:gd name="connsiteX5" fmla="*/ 518243 w 1020128"/>
              <a:gd name="connsiteY5" fmla="*/ 656609 h 656808"/>
              <a:gd name="connsiteX6" fmla="*/ 70061 w 1020128"/>
              <a:gd name="connsiteY6" fmla="*/ 440486 h 656808"/>
              <a:gd name="connsiteX0" fmla="*/ 70061 w 1030654"/>
              <a:gd name="connsiteY0" fmla="*/ 440486 h 656808"/>
              <a:gd name="connsiteX1" fmla="*/ 55781 w 1030654"/>
              <a:gd name="connsiteY1" fmla="*/ 301389 h 656808"/>
              <a:gd name="connsiteX2" fmla="*/ 518243 w 1030654"/>
              <a:gd name="connsiteY2" fmla="*/ 15 h 656808"/>
              <a:gd name="connsiteX3" fmla="*/ 988713 w 1030654"/>
              <a:gd name="connsiteY3" fmla="*/ 287929 h 656808"/>
              <a:gd name="connsiteX4" fmla="*/ 938697 w 1030654"/>
              <a:gd name="connsiteY4" fmla="*/ 431513 h 656808"/>
              <a:gd name="connsiteX5" fmla="*/ 518243 w 1030654"/>
              <a:gd name="connsiteY5" fmla="*/ 656609 h 656808"/>
              <a:gd name="connsiteX6" fmla="*/ 70061 w 1030654"/>
              <a:gd name="connsiteY6" fmla="*/ 440486 h 656808"/>
              <a:gd name="connsiteX0" fmla="*/ 70061 w 1039089"/>
              <a:gd name="connsiteY0" fmla="*/ 440486 h 656808"/>
              <a:gd name="connsiteX1" fmla="*/ 55781 w 1039089"/>
              <a:gd name="connsiteY1" fmla="*/ 301389 h 656808"/>
              <a:gd name="connsiteX2" fmla="*/ 518243 w 1039089"/>
              <a:gd name="connsiteY2" fmla="*/ 15 h 656808"/>
              <a:gd name="connsiteX3" fmla="*/ 988713 w 1039089"/>
              <a:gd name="connsiteY3" fmla="*/ 287929 h 656808"/>
              <a:gd name="connsiteX4" fmla="*/ 938697 w 1039089"/>
              <a:gd name="connsiteY4" fmla="*/ 431513 h 656808"/>
              <a:gd name="connsiteX5" fmla="*/ 518243 w 1039089"/>
              <a:gd name="connsiteY5" fmla="*/ 656609 h 656808"/>
              <a:gd name="connsiteX6" fmla="*/ 70061 w 1039089"/>
              <a:gd name="connsiteY6" fmla="*/ 440486 h 656808"/>
              <a:gd name="connsiteX0" fmla="*/ 79942 w 1048970"/>
              <a:gd name="connsiteY0" fmla="*/ 440486 h 656808"/>
              <a:gd name="connsiteX1" fmla="*/ 65662 w 1048970"/>
              <a:gd name="connsiteY1" fmla="*/ 301389 h 656808"/>
              <a:gd name="connsiteX2" fmla="*/ 528124 w 1048970"/>
              <a:gd name="connsiteY2" fmla="*/ 15 h 656808"/>
              <a:gd name="connsiteX3" fmla="*/ 998594 w 1048970"/>
              <a:gd name="connsiteY3" fmla="*/ 287929 h 656808"/>
              <a:gd name="connsiteX4" fmla="*/ 948578 w 1048970"/>
              <a:gd name="connsiteY4" fmla="*/ 431513 h 656808"/>
              <a:gd name="connsiteX5" fmla="*/ 528124 w 1048970"/>
              <a:gd name="connsiteY5" fmla="*/ 656609 h 656808"/>
              <a:gd name="connsiteX6" fmla="*/ 79942 w 1048970"/>
              <a:gd name="connsiteY6" fmla="*/ 440486 h 656808"/>
              <a:gd name="connsiteX0" fmla="*/ 79942 w 1041553"/>
              <a:gd name="connsiteY0" fmla="*/ 440486 h 656622"/>
              <a:gd name="connsiteX1" fmla="*/ 65662 w 1041553"/>
              <a:gd name="connsiteY1" fmla="*/ 301389 h 656622"/>
              <a:gd name="connsiteX2" fmla="*/ 528124 w 1041553"/>
              <a:gd name="connsiteY2" fmla="*/ 15 h 656622"/>
              <a:gd name="connsiteX3" fmla="*/ 998594 w 1041553"/>
              <a:gd name="connsiteY3" fmla="*/ 287929 h 656622"/>
              <a:gd name="connsiteX4" fmla="*/ 918923 w 1041553"/>
              <a:gd name="connsiteY4" fmla="*/ 431513 h 656622"/>
              <a:gd name="connsiteX5" fmla="*/ 528124 w 1041553"/>
              <a:gd name="connsiteY5" fmla="*/ 656609 h 656622"/>
              <a:gd name="connsiteX6" fmla="*/ 79942 w 1041553"/>
              <a:gd name="connsiteY6" fmla="*/ 440486 h 656622"/>
              <a:gd name="connsiteX0" fmla="*/ 79942 w 1041553"/>
              <a:gd name="connsiteY0" fmla="*/ 440486 h 657432"/>
              <a:gd name="connsiteX1" fmla="*/ 65662 w 1041553"/>
              <a:gd name="connsiteY1" fmla="*/ 301389 h 657432"/>
              <a:gd name="connsiteX2" fmla="*/ 528124 w 1041553"/>
              <a:gd name="connsiteY2" fmla="*/ 15 h 657432"/>
              <a:gd name="connsiteX3" fmla="*/ 998594 w 1041553"/>
              <a:gd name="connsiteY3" fmla="*/ 287929 h 657432"/>
              <a:gd name="connsiteX4" fmla="*/ 918923 w 1041553"/>
              <a:gd name="connsiteY4" fmla="*/ 431513 h 657432"/>
              <a:gd name="connsiteX5" fmla="*/ 528124 w 1041553"/>
              <a:gd name="connsiteY5" fmla="*/ 656609 h 657432"/>
              <a:gd name="connsiteX6" fmla="*/ 79942 w 1041553"/>
              <a:gd name="connsiteY6" fmla="*/ 440486 h 657432"/>
              <a:gd name="connsiteX0" fmla="*/ 79942 w 1023594"/>
              <a:gd name="connsiteY0" fmla="*/ 440501 h 657447"/>
              <a:gd name="connsiteX1" fmla="*/ 65662 w 1023594"/>
              <a:gd name="connsiteY1" fmla="*/ 301404 h 657447"/>
              <a:gd name="connsiteX2" fmla="*/ 528124 w 1023594"/>
              <a:gd name="connsiteY2" fmla="*/ 30 h 657447"/>
              <a:gd name="connsiteX3" fmla="*/ 974870 w 1023594"/>
              <a:gd name="connsiteY3" fmla="*/ 282348 h 657447"/>
              <a:gd name="connsiteX4" fmla="*/ 918923 w 1023594"/>
              <a:gd name="connsiteY4" fmla="*/ 431528 h 657447"/>
              <a:gd name="connsiteX5" fmla="*/ 528124 w 1023594"/>
              <a:gd name="connsiteY5" fmla="*/ 656624 h 657447"/>
              <a:gd name="connsiteX6" fmla="*/ 79942 w 1023594"/>
              <a:gd name="connsiteY6" fmla="*/ 440501 h 657447"/>
              <a:gd name="connsiteX0" fmla="*/ 79942 w 1023594"/>
              <a:gd name="connsiteY0" fmla="*/ 440695 h 657641"/>
              <a:gd name="connsiteX1" fmla="*/ 65662 w 1023594"/>
              <a:gd name="connsiteY1" fmla="*/ 301598 h 657641"/>
              <a:gd name="connsiteX2" fmla="*/ 528124 w 1023594"/>
              <a:gd name="connsiteY2" fmla="*/ 224 h 657641"/>
              <a:gd name="connsiteX3" fmla="*/ 974870 w 1023594"/>
              <a:gd name="connsiteY3" fmla="*/ 282542 h 657641"/>
              <a:gd name="connsiteX4" fmla="*/ 918923 w 1023594"/>
              <a:gd name="connsiteY4" fmla="*/ 431722 h 657641"/>
              <a:gd name="connsiteX5" fmla="*/ 528124 w 1023594"/>
              <a:gd name="connsiteY5" fmla="*/ 656818 h 657641"/>
              <a:gd name="connsiteX6" fmla="*/ 79942 w 1023594"/>
              <a:gd name="connsiteY6" fmla="*/ 440695 h 657641"/>
              <a:gd name="connsiteX0" fmla="*/ 79942 w 1013056"/>
              <a:gd name="connsiteY0" fmla="*/ 440695 h 657641"/>
              <a:gd name="connsiteX1" fmla="*/ 65662 w 1013056"/>
              <a:gd name="connsiteY1" fmla="*/ 301598 h 657641"/>
              <a:gd name="connsiteX2" fmla="*/ 528124 w 1013056"/>
              <a:gd name="connsiteY2" fmla="*/ 224 h 657641"/>
              <a:gd name="connsiteX3" fmla="*/ 974870 w 1013056"/>
              <a:gd name="connsiteY3" fmla="*/ 282542 h 657641"/>
              <a:gd name="connsiteX4" fmla="*/ 918923 w 1013056"/>
              <a:gd name="connsiteY4" fmla="*/ 431722 h 657641"/>
              <a:gd name="connsiteX5" fmla="*/ 528124 w 1013056"/>
              <a:gd name="connsiteY5" fmla="*/ 656818 h 657641"/>
              <a:gd name="connsiteX6" fmla="*/ 79942 w 1013056"/>
              <a:gd name="connsiteY6" fmla="*/ 440695 h 657641"/>
              <a:gd name="connsiteX0" fmla="*/ 79942 w 1000676"/>
              <a:gd name="connsiteY0" fmla="*/ 440502 h 657448"/>
              <a:gd name="connsiteX1" fmla="*/ 65662 w 1000676"/>
              <a:gd name="connsiteY1" fmla="*/ 301405 h 657448"/>
              <a:gd name="connsiteX2" fmla="*/ 528124 w 1000676"/>
              <a:gd name="connsiteY2" fmla="*/ 31 h 657448"/>
              <a:gd name="connsiteX3" fmla="*/ 957077 w 1000676"/>
              <a:gd name="connsiteY3" fmla="*/ 282349 h 657448"/>
              <a:gd name="connsiteX4" fmla="*/ 918923 w 1000676"/>
              <a:gd name="connsiteY4" fmla="*/ 431529 h 657448"/>
              <a:gd name="connsiteX5" fmla="*/ 528124 w 1000676"/>
              <a:gd name="connsiteY5" fmla="*/ 656625 h 657448"/>
              <a:gd name="connsiteX6" fmla="*/ 79942 w 1000676"/>
              <a:gd name="connsiteY6" fmla="*/ 440502 h 657448"/>
              <a:gd name="connsiteX0" fmla="*/ 82443 w 1003177"/>
              <a:gd name="connsiteY0" fmla="*/ 440502 h 657448"/>
              <a:gd name="connsiteX1" fmla="*/ 68163 w 1003177"/>
              <a:gd name="connsiteY1" fmla="*/ 301405 h 657448"/>
              <a:gd name="connsiteX2" fmla="*/ 530625 w 1003177"/>
              <a:gd name="connsiteY2" fmla="*/ 31 h 657448"/>
              <a:gd name="connsiteX3" fmla="*/ 959578 w 1003177"/>
              <a:gd name="connsiteY3" fmla="*/ 282349 h 657448"/>
              <a:gd name="connsiteX4" fmla="*/ 921424 w 1003177"/>
              <a:gd name="connsiteY4" fmla="*/ 431529 h 657448"/>
              <a:gd name="connsiteX5" fmla="*/ 530625 w 1003177"/>
              <a:gd name="connsiteY5" fmla="*/ 656625 h 657448"/>
              <a:gd name="connsiteX6" fmla="*/ 82443 w 1003177"/>
              <a:gd name="connsiteY6" fmla="*/ 440502 h 657448"/>
              <a:gd name="connsiteX0" fmla="*/ 88150 w 1008884"/>
              <a:gd name="connsiteY0" fmla="*/ 440502 h 657448"/>
              <a:gd name="connsiteX1" fmla="*/ 73870 w 1008884"/>
              <a:gd name="connsiteY1" fmla="*/ 301405 h 657448"/>
              <a:gd name="connsiteX2" fmla="*/ 536332 w 1008884"/>
              <a:gd name="connsiteY2" fmla="*/ 31 h 657448"/>
              <a:gd name="connsiteX3" fmla="*/ 965285 w 1008884"/>
              <a:gd name="connsiteY3" fmla="*/ 282349 h 657448"/>
              <a:gd name="connsiteX4" fmla="*/ 927131 w 1008884"/>
              <a:gd name="connsiteY4" fmla="*/ 431529 h 657448"/>
              <a:gd name="connsiteX5" fmla="*/ 536332 w 1008884"/>
              <a:gd name="connsiteY5" fmla="*/ 656625 h 657448"/>
              <a:gd name="connsiteX6" fmla="*/ 88150 w 1008884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695 h 657641"/>
              <a:gd name="connsiteX1" fmla="*/ 73870 w 1017871"/>
              <a:gd name="connsiteY1" fmla="*/ 301598 h 657641"/>
              <a:gd name="connsiteX2" fmla="*/ 536332 w 1017871"/>
              <a:gd name="connsiteY2" fmla="*/ 224 h 657641"/>
              <a:gd name="connsiteX3" fmla="*/ 965285 w 1017871"/>
              <a:gd name="connsiteY3" fmla="*/ 282542 h 657641"/>
              <a:gd name="connsiteX4" fmla="*/ 927131 w 1017871"/>
              <a:gd name="connsiteY4" fmla="*/ 431722 h 657641"/>
              <a:gd name="connsiteX5" fmla="*/ 536332 w 1017871"/>
              <a:gd name="connsiteY5" fmla="*/ 656818 h 657641"/>
              <a:gd name="connsiteX6" fmla="*/ 88150 w 1017871"/>
              <a:gd name="connsiteY6" fmla="*/ 440695 h 657641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13624"/>
              <a:gd name="connsiteY0" fmla="*/ 440488 h 657434"/>
              <a:gd name="connsiteX1" fmla="*/ 73870 w 1013624"/>
              <a:gd name="connsiteY1" fmla="*/ 301391 h 657434"/>
              <a:gd name="connsiteX2" fmla="*/ 536332 w 1013624"/>
              <a:gd name="connsiteY2" fmla="*/ 17 h 657434"/>
              <a:gd name="connsiteX3" fmla="*/ 940628 w 1013624"/>
              <a:gd name="connsiteY3" fmla="*/ 315905 h 657434"/>
              <a:gd name="connsiteX4" fmla="*/ 927131 w 1013624"/>
              <a:gd name="connsiteY4" fmla="*/ 431515 h 657434"/>
              <a:gd name="connsiteX5" fmla="*/ 536332 w 1013624"/>
              <a:gd name="connsiteY5" fmla="*/ 656611 h 657434"/>
              <a:gd name="connsiteX6" fmla="*/ 88150 w 1013624"/>
              <a:gd name="connsiteY6" fmla="*/ 440488 h 657434"/>
              <a:gd name="connsiteX0" fmla="*/ 74908 w 1000382"/>
              <a:gd name="connsiteY0" fmla="*/ 440537 h 657483"/>
              <a:gd name="connsiteX1" fmla="*/ 85286 w 1000382"/>
              <a:gd name="connsiteY1" fmla="*/ 346201 h 657483"/>
              <a:gd name="connsiteX2" fmla="*/ 523090 w 1000382"/>
              <a:gd name="connsiteY2" fmla="*/ 66 h 657483"/>
              <a:gd name="connsiteX3" fmla="*/ 927386 w 1000382"/>
              <a:gd name="connsiteY3" fmla="*/ 315954 h 657483"/>
              <a:gd name="connsiteX4" fmla="*/ 913889 w 1000382"/>
              <a:gd name="connsiteY4" fmla="*/ 431564 h 657483"/>
              <a:gd name="connsiteX5" fmla="*/ 523090 w 1000382"/>
              <a:gd name="connsiteY5" fmla="*/ 656660 h 657483"/>
              <a:gd name="connsiteX6" fmla="*/ 74908 w 1000382"/>
              <a:gd name="connsiteY6" fmla="*/ 440537 h 657483"/>
              <a:gd name="connsiteX0" fmla="*/ 70393 w 995867"/>
              <a:gd name="connsiteY0" fmla="*/ 440537 h 657483"/>
              <a:gd name="connsiteX1" fmla="*/ 80771 w 995867"/>
              <a:gd name="connsiteY1" fmla="*/ 346201 h 657483"/>
              <a:gd name="connsiteX2" fmla="*/ 518575 w 995867"/>
              <a:gd name="connsiteY2" fmla="*/ 66 h 657483"/>
              <a:gd name="connsiteX3" fmla="*/ 922871 w 995867"/>
              <a:gd name="connsiteY3" fmla="*/ 315954 h 657483"/>
              <a:gd name="connsiteX4" fmla="*/ 909374 w 995867"/>
              <a:gd name="connsiteY4" fmla="*/ 431564 h 657483"/>
              <a:gd name="connsiteX5" fmla="*/ 518575 w 995867"/>
              <a:gd name="connsiteY5" fmla="*/ 656660 h 657483"/>
              <a:gd name="connsiteX6" fmla="*/ 70393 w 995867"/>
              <a:gd name="connsiteY6" fmla="*/ 440537 h 657483"/>
              <a:gd name="connsiteX0" fmla="*/ 56668 w 982142"/>
              <a:gd name="connsiteY0" fmla="*/ 440537 h 657483"/>
              <a:gd name="connsiteX1" fmla="*/ 67046 w 982142"/>
              <a:gd name="connsiteY1" fmla="*/ 346201 h 657483"/>
              <a:gd name="connsiteX2" fmla="*/ 504850 w 982142"/>
              <a:gd name="connsiteY2" fmla="*/ 66 h 657483"/>
              <a:gd name="connsiteX3" fmla="*/ 909146 w 982142"/>
              <a:gd name="connsiteY3" fmla="*/ 315954 h 657483"/>
              <a:gd name="connsiteX4" fmla="*/ 895649 w 982142"/>
              <a:gd name="connsiteY4" fmla="*/ 431564 h 657483"/>
              <a:gd name="connsiteX5" fmla="*/ 504850 w 982142"/>
              <a:gd name="connsiteY5" fmla="*/ 656660 h 657483"/>
              <a:gd name="connsiteX6" fmla="*/ 56668 w 982142"/>
              <a:gd name="connsiteY6" fmla="*/ 440537 h 657483"/>
              <a:gd name="connsiteX0" fmla="*/ 56668 w 964216"/>
              <a:gd name="connsiteY0" fmla="*/ 440537 h 657483"/>
              <a:gd name="connsiteX1" fmla="*/ 67046 w 964216"/>
              <a:gd name="connsiteY1" fmla="*/ 346201 h 657483"/>
              <a:gd name="connsiteX2" fmla="*/ 504850 w 964216"/>
              <a:gd name="connsiteY2" fmla="*/ 66 h 657483"/>
              <a:gd name="connsiteX3" fmla="*/ 909146 w 964216"/>
              <a:gd name="connsiteY3" fmla="*/ 315954 h 657483"/>
              <a:gd name="connsiteX4" fmla="*/ 895649 w 964216"/>
              <a:gd name="connsiteY4" fmla="*/ 431564 h 657483"/>
              <a:gd name="connsiteX5" fmla="*/ 504850 w 964216"/>
              <a:gd name="connsiteY5" fmla="*/ 656660 h 657483"/>
              <a:gd name="connsiteX6" fmla="*/ 56668 w 964216"/>
              <a:gd name="connsiteY6" fmla="*/ 440537 h 657483"/>
              <a:gd name="connsiteX0" fmla="*/ 56668 w 956229"/>
              <a:gd name="connsiteY0" fmla="*/ 440537 h 657483"/>
              <a:gd name="connsiteX1" fmla="*/ 67046 w 956229"/>
              <a:gd name="connsiteY1" fmla="*/ 346201 h 657483"/>
              <a:gd name="connsiteX2" fmla="*/ 504850 w 956229"/>
              <a:gd name="connsiteY2" fmla="*/ 66 h 657483"/>
              <a:gd name="connsiteX3" fmla="*/ 909146 w 956229"/>
              <a:gd name="connsiteY3" fmla="*/ 315954 h 657483"/>
              <a:gd name="connsiteX4" fmla="*/ 895649 w 956229"/>
              <a:gd name="connsiteY4" fmla="*/ 431564 h 657483"/>
              <a:gd name="connsiteX5" fmla="*/ 504850 w 956229"/>
              <a:gd name="connsiteY5" fmla="*/ 656660 h 657483"/>
              <a:gd name="connsiteX6" fmla="*/ 56668 w 956229"/>
              <a:gd name="connsiteY6" fmla="*/ 440537 h 657483"/>
              <a:gd name="connsiteX0" fmla="*/ 56668 w 956229"/>
              <a:gd name="connsiteY0" fmla="*/ 440759 h 657705"/>
              <a:gd name="connsiteX1" fmla="*/ 67046 w 956229"/>
              <a:gd name="connsiteY1" fmla="*/ 346423 h 657705"/>
              <a:gd name="connsiteX2" fmla="*/ 504850 w 956229"/>
              <a:gd name="connsiteY2" fmla="*/ 288 h 657705"/>
              <a:gd name="connsiteX3" fmla="*/ 909146 w 956229"/>
              <a:gd name="connsiteY3" fmla="*/ 316176 h 657705"/>
              <a:gd name="connsiteX4" fmla="*/ 895649 w 956229"/>
              <a:gd name="connsiteY4" fmla="*/ 431786 h 657705"/>
              <a:gd name="connsiteX5" fmla="*/ 504850 w 956229"/>
              <a:gd name="connsiteY5" fmla="*/ 656882 h 657705"/>
              <a:gd name="connsiteX6" fmla="*/ 56668 w 956229"/>
              <a:gd name="connsiteY6" fmla="*/ 440759 h 657705"/>
              <a:gd name="connsiteX0" fmla="*/ 87948 w 938738"/>
              <a:gd name="connsiteY0" fmla="*/ 429597 h 656882"/>
              <a:gd name="connsiteX1" fmla="*/ 49555 w 938738"/>
              <a:gd name="connsiteY1" fmla="*/ 346423 h 656882"/>
              <a:gd name="connsiteX2" fmla="*/ 487359 w 938738"/>
              <a:gd name="connsiteY2" fmla="*/ 288 h 656882"/>
              <a:gd name="connsiteX3" fmla="*/ 891655 w 938738"/>
              <a:gd name="connsiteY3" fmla="*/ 316176 h 656882"/>
              <a:gd name="connsiteX4" fmla="*/ 878158 w 938738"/>
              <a:gd name="connsiteY4" fmla="*/ 431786 h 656882"/>
              <a:gd name="connsiteX5" fmla="*/ 487359 w 938738"/>
              <a:gd name="connsiteY5" fmla="*/ 656882 h 656882"/>
              <a:gd name="connsiteX6" fmla="*/ 87948 w 938738"/>
              <a:gd name="connsiteY6" fmla="*/ 429597 h 656882"/>
              <a:gd name="connsiteX0" fmla="*/ 87948 w 927102"/>
              <a:gd name="connsiteY0" fmla="*/ 429597 h 657278"/>
              <a:gd name="connsiteX1" fmla="*/ 49555 w 927102"/>
              <a:gd name="connsiteY1" fmla="*/ 346423 h 657278"/>
              <a:gd name="connsiteX2" fmla="*/ 487359 w 927102"/>
              <a:gd name="connsiteY2" fmla="*/ 288 h 657278"/>
              <a:gd name="connsiteX3" fmla="*/ 891655 w 927102"/>
              <a:gd name="connsiteY3" fmla="*/ 316176 h 657278"/>
              <a:gd name="connsiteX4" fmla="*/ 837515 w 927102"/>
              <a:gd name="connsiteY4" fmla="*/ 375973 h 657278"/>
              <a:gd name="connsiteX5" fmla="*/ 487359 w 927102"/>
              <a:gd name="connsiteY5" fmla="*/ 656882 h 657278"/>
              <a:gd name="connsiteX6" fmla="*/ 87948 w 927102"/>
              <a:gd name="connsiteY6" fmla="*/ 429597 h 657278"/>
              <a:gd name="connsiteX0" fmla="*/ 87948 w 927102"/>
              <a:gd name="connsiteY0" fmla="*/ 429597 h 657911"/>
              <a:gd name="connsiteX1" fmla="*/ 49555 w 927102"/>
              <a:gd name="connsiteY1" fmla="*/ 346423 h 657911"/>
              <a:gd name="connsiteX2" fmla="*/ 487359 w 927102"/>
              <a:gd name="connsiteY2" fmla="*/ 288 h 657911"/>
              <a:gd name="connsiteX3" fmla="*/ 891655 w 927102"/>
              <a:gd name="connsiteY3" fmla="*/ 316176 h 657911"/>
              <a:gd name="connsiteX4" fmla="*/ 837515 w 927102"/>
              <a:gd name="connsiteY4" fmla="*/ 375973 h 657911"/>
              <a:gd name="connsiteX5" fmla="*/ 487359 w 927102"/>
              <a:gd name="connsiteY5" fmla="*/ 656882 h 657911"/>
              <a:gd name="connsiteX6" fmla="*/ 87948 w 927102"/>
              <a:gd name="connsiteY6" fmla="*/ 429597 h 657911"/>
              <a:gd name="connsiteX0" fmla="*/ 87948 w 837515"/>
              <a:gd name="connsiteY0" fmla="*/ 429366 h 657968"/>
              <a:gd name="connsiteX1" fmla="*/ 49555 w 837515"/>
              <a:gd name="connsiteY1" fmla="*/ 346192 h 657968"/>
              <a:gd name="connsiteX2" fmla="*/ 487359 w 837515"/>
              <a:gd name="connsiteY2" fmla="*/ 57 h 657968"/>
              <a:gd name="connsiteX3" fmla="*/ 837515 w 837515"/>
              <a:gd name="connsiteY3" fmla="*/ 375742 h 657968"/>
              <a:gd name="connsiteX4" fmla="*/ 487359 w 837515"/>
              <a:gd name="connsiteY4" fmla="*/ 656651 h 657968"/>
              <a:gd name="connsiteX5" fmla="*/ 87948 w 837515"/>
              <a:gd name="connsiteY5" fmla="*/ 429366 h 657968"/>
              <a:gd name="connsiteX0" fmla="*/ 0 w 749567"/>
              <a:gd name="connsiteY0" fmla="*/ 429309 h 657911"/>
              <a:gd name="connsiteX1" fmla="*/ 399411 w 749567"/>
              <a:gd name="connsiteY1" fmla="*/ 0 h 657911"/>
              <a:gd name="connsiteX2" fmla="*/ 749567 w 749567"/>
              <a:gd name="connsiteY2" fmla="*/ 375685 h 657911"/>
              <a:gd name="connsiteX3" fmla="*/ 399411 w 749567"/>
              <a:gd name="connsiteY3" fmla="*/ 656594 h 657911"/>
              <a:gd name="connsiteX4" fmla="*/ 0 w 749567"/>
              <a:gd name="connsiteY4" fmla="*/ 429309 h 657911"/>
              <a:gd name="connsiteX0" fmla="*/ 0 w 749567"/>
              <a:gd name="connsiteY0" fmla="*/ 501866 h 730468"/>
              <a:gd name="connsiteX1" fmla="*/ 407540 w 749567"/>
              <a:gd name="connsiteY1" fmla="*/ 0 h 730468"/>
              <a:gd name="connsiteX2" fmla="*/ 749567 w 749567"/>
              <a:gd name="connsiteY2" fmla="*/ 448242 h 730468"/>
              <a:gd name="connsiteX3" fmla="*/ 399411 w 749567"/>
              <a:gd name="connsiteY3" fmla="*/ 729151 h 730468"/>
              <a:gd name="connsiteX4" fmla="*/ 0 w 749567"/>
              <a:gd name="connsiteY4" fmla="*/ 501866 h 730468"/>
              <a:gd name="connsiteX0" fmla="*/ 0 w 749567"/>
              <a:gd name="connsiteY0" fmla="*/ 502035 h 730637"/>
              <a:gd name="connsiteX1" fmla="*/ 407540 w 749567"/>
              <a:gd name="connsiteY1" fmla="*/ 169 h 730637"/>
              <a:gd name="connsiteX2" fmla="*/ 749567 w 749567"/>
              <a:gd name="connsiteY2" fmla="*/ 448411 h 730637"/>
              <a:gd name="connsiteX3" fmla="*/ 399411 w 749567"/>
              <a:gd name="connsiteY3" fmla="*/ 729320 h 730637"/>
              <a:gd name="connsiteX4" fmla="*/ 0 w 749567"/>
              <a:gd name="connsiteY4" fmla="*/ 502035 h 730637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6563"/>
              <a:gd name="connsiteY0" fmla="*/ 468547 h 729368"/>
              <a:gd name="connsiteX1" fmla="*/ 431925 w 776563"/>
              <a:gd name="connsiteY1" fmla="*/ 169 h 729368"/>
              <a:gd name="connsiteX2" fmla="*/ 773952 w 776563"/>
              <a:gd name="connsiteY2" fmla="*/ 448411 h 729368"/>
              <a:gd name="connsiteX3" fmla="*/ 423796 w 776563"/>
              <a:gd name="connsiteY3" fmla="*/ 729320 h 729368"/>
              <a:gd name="connsiteX4" fmla="*/ 0 w 776563"/>
              <a:gd name="connsiteY4" fmla="*/ 468547 h 729368"/>
              <a:gd name="connsiteX0" fmla="*/ 9773 w 786336"/>
              <a:gd name="connsiteY0" fmla="*/ 468547 h 729368"/>
              <a:gd name="connsiteX1" fmla="*/ 441698 w 786336"/>
              <a:gd name="connsiteY1" fmla="*/ 169 h 729368"/>
              <a:gd name="connsiteX2" fmla="*/ 783725 w 786336"/>
              <a:gd name="connsiteY2" fmla="*/ 448411 h 729368"/>
              <a:gd name="connsiteX3" fmla="*/ 433569 w 786336"/>
              <a:gd name="connsiteY3" fmla="*/ 729320 h 729368"/>
              <a:gd name="connsiteX4" fmla="*/ 9773 w 786336"/>
              <a:gd name="connsiteY4" fmla="*/ 468547 h 729368"/>
              <a:gd name="connsiteX0" fmla="*/ 9773 w 786336"/>
              <a:gd name="connsiteY0" fmla="*/ 440656 h 701477"/>
              <a:gd name="connsiteX1" fmla="*/ 441698 w 786336"/>
              <a:gd name="connsiteY1" fmla="*/ 184 h 701477"/>
              <a:gd name="connsiteX2" fmla="*/ 783725 w 786336"/>
              <a:gd name="connsiteY2" fmla="*/ 420520 h 701477"/>
              <a:gd name="connsiteX3" fmla="*/ 433569 w 786336"/>
              <a:gd name="connsiteY3" fmla="*/ 701429 h 701477"/>
              <a:gd name="connsiteX4" fmla="*/ 9773 w 786336"/>
              <a:gd name="connsiteY4" fmla="*/ 440656 h 701477"/>
              <a:gd name="connsiteX0" fmla="*/ 20353 w 794305"/>
              <a:gd name="connsiteY0" fmla="*/ 456870 h 717691"/>
              <a:gd name="connsiteX1" fmla="*/ 104848 w 794305"/>
              <a:gd name="connsiteY1" fmla="*/ 121458 h 717691"/>
              <a:gd name="connsiteX2" fmla="*/ 452278 w 794305"/>
              <a:gd name="connsiteY2" fmla="*/ 16398 h 717691"/>
              <a:gd name="connsiteX3" fmla="*/ 794305 w 794305"/>
              <a:gd name="connsiteY3" fmla="*/ 436734 h 717691"/>
              <a:gd name="connsiteX4" fmla="*/ 444149 w 794305"/>
              <a:gd name="connsiteY4" fmla="*/ 717643 h 717691"/>
              <a:gd name="connsiteX5" fmla="*/ 20353 w 794305"/>
              <a:gd name="connsiteY5" fmla="*/ 456870 h 717691"/>
              <a:gd name="connsiteX0" fmla="*/ 20353 w 808720"/>
              <a:gd name="connsiteY0" fmla="*/ 440472 h 701293"/>
              <a:gd name="connsiteX1" fmla="*/ 104848 w 808720"/>
              <a:gd name="connsiteY1" fmla="*/ 105060 h 701293"/>
              <a:gd name="connsiteX2" fmla="*/ 452278 w 808720"/>
              <a:gd name="connsiteY2" fmla="*/ 0 h 701293"/>
              <a:gd name="connsiteX3" fmla="*/ 738248 w 808720"/>
              <a:gd name="connsiteY3" fmla="*/ 105061 h 701293"/>
              <a:gd name="connsiteX4" fmla="*/ 794305 w 808720"/>
              <a:gd name="connsiteY4" fmla="*/ 420336 h 701293"/>
              <a:gd name="connsiteX5" fmla="*/ 444149 w 808720"/>
              <a:gd name="connsiteY5" fmla="*/ 701245 h 701293"/>
              <a:gd name="connsiteX6" fmla="*/ 20353 w 808720"/>
              <a:gd name="connsiteY6" fmla="*/ 440472 h 701293"/>
              <a:gd name="connsiteX0" fmla="*/ 20353 w 808720"/>
              <a:gd name="connsiteY0" fmla="*/ 440472 h 714063"/>
              <a:gd name="connsiteX1" fmla="*/ 104848 w 808720"/>
              <a:gd name="connsiteY1" fmla="*/ 105060 h 714063"/>
              <a:gd name="connsiteX2" fmla="*/ 452278 w 808720"/>
              <a:gd name="connsiteY2" fmla="*/ 0 h 714063"/>
              <a:gd name="connsiteX3" fmla="*/ 738248 w 808720"/>
              <a:gd name="connsiteY3" fmla="*/ 105061 h 714063"/>
              <a:gd name="connsiteX4" fmla="*/ 794305 w 808720"/>
              <a:gd name="connsiteY4" fmla="*/ 420336 h 714063"/>
              <a:gd name="connsiteX5" fmla="*/ 444149 w 808720"/>
              <a:gd name="connsiteY5" fmla="*/ 701245 h 714063"/>
              <a:gd name="connsiteX6" fmla="*/ 154527 w 808720"/>
              <a:gd name="connsiteY6" fmla="*/ 643613 h 714063"/>
              <a:gd name="connsiteX7" fmla="*/ 20353 w 808720"/>
              <a:gd name="connsiteY7" fmla="*/ 440472 h 714063"/>
              <a:gd name="connsiteX0" fmla="*/ 20353 w 801423"/>
              <a:gd name="connsiteY0" fmla="*/ 440472 h 702003"/>
              <a:gd name="connsiteX1" fmla="*/ 104848 w 801423"/>
              <a:gd name="connsiteY1" fmla="*/ 105060 h 702003"/>
              <a:gd name="connsiteX2" fmla="*/ 452278 w 801423"/>
              <a:gd name="connsiteY2" fmla="*/ 0 h 702003"/>
              <a:gd name="connsiteX3" fmla="*/ 738248 w 801423"/>
              <a:gd name="connsiteY3" fmla="*/ 105061 h 702003"/>
              <a:gd name="connsiteX4" fmla="*/ 794305 w 801423"/>
              <a:gd name="connsiteY4" fmla="*/ 420336 h 702003"/>
              <a:gd name="connsiteX5" fmla="*/ 669940 w 801423"/>
              <a:gd name="connsiteY5" fmla="*/ 614022 h 702003"/>
              <a:gd name="connsiteX6" fmla="*/ 444149 w 801423"/>
              <a:gd name="connsiteY6" fmla="*/ 701245 h 702003"/>
              <a:gd name="connsiteX7" fmla="*/ 154527 w 801423"/>
              <a:gd name="connsiteY7" fmla="*/ 643613 h 702003"/>
              <a:gd name="connsiteX8" fmla="*/ 20353 w 801423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5152 w 786222"/>
              <a:gd name="connsiteY0" fmla="*/ 440472 h 702003"/>
              <a:gd name="connsiteX1" fmla="*/ 89647 w 786222"/>
              <a:gd name="connsiteY1" fmla="*/ 105060 h 702003"/>
              <a:gd name="connsiteX2" fmla="*/ 437077 w 786222"/>
              <a:gd name="connsiteY2" fmla="*/ 0 h 702003"/>
              <a:gd name="connsiteX3" fmla="*/ 723047 w 786222"/>
              <a:gd name="connsiteY3" fmla="*/ 105061 h 702003"/>
              <a:gd name="connsiteX4" fmla="*/ 779104 w 786222"/>
              <a:gd name="connsiteY4" fmla="*/ 420336 h 702003"/>
              <a:gd name="connsiteX5" fmla="*/ 654739 w 786222"/>
              <a:gd name="connsiteY5" fmla="*/ 614022 h 702003"/>
              <a:gd name="connsiteX6" fmla="*/ 428948 w 786222"/>
              <a:gd name="connsiteY6" fmla="*/ 701245 h 702003"/>
              <a:gd name="connsiteX7" fmla="*/ 139326 w 786222"/>
              <a:gd name="connsiteY7" fmla="*/ 643613 h 702003"/>
              <a:gd name="connsiteX8" fmla="*/ 5152 w 786222"/>
              <a:gd name="connsiteY8" fmla="*/ 440472 h 702003"/>
              <a:gd name="connsiteX0" fmla="*/ 12882 w 809063"/>
              <a:gd name="connsiteY0" fmla="*/ 376090 h 637621"/>
              <a:gd name="connsiteX1" fmla="*/ 97377 w 809063"/>
              <a:gd name="connsiteY1" fmla="*/ 40678 h 637621"/>
              <a:gd name="connsiteX2" fmla="*/ 730777 w 809063"/>
              <a:gd name="connsiteY2" fmla="*/ 40679 h 637621"/>
              <a:gd name="connsiteX3" fmla="*/ 786834 w 809063"/>
              <a:gd name="connsiteY3" fmla="*/ 355954 h 637621"/>
              <a:gd name="connsiteX4" fmla="*/ 662469 w 809063"/>
              <a:gd name="connsiteY4" fmla="*/ 549640 h 637621"/>
              <a:gd name="connsiteX5" fmla="*/ 436678 w 809063"/>
              <a:gd name="connsiteY5" fmla="*/ 636863 h 637621"/>
              <a:gd name="connsiteX6" fmla="*/ 147056 w 809063"/>
              <a:gd name="connsiteY6" fmla="*/ 579231 h 637621"/>
              <a:gd name="connsiteX7" fmla="*/ 12882 w 809063"/>
              <a:gd name="connsiteY7" fmla="*/ 376090 h 637621"/>
              <a:gd name="connsiteX0" fmla="*/ 29863 w 826044"/>
              <a:gd name="connsiteY0" fmla="*/ 376090 h 636863"/>
              <a:gd name="connsiteX1" fmla="*/ 114358 w 826044"/>
              <a:gd name="connsiteY1" fmla="*/ 40678 h 636863"/>
              <a:gd name="connsiteX2" fmla="*/ 747758 w 826044"/>
              <a:gd name="connsiteY2" fmla="*/ 40679 h 636863"/>
              <a:gd name="connsiteX3" fmla="*/ 803815 w 826044"/>
              <a:gd name="connsiteY3" fmla="*/ 355954 h 636863"/>
              <a:gd name="connsiteX4" fmla="*/ 679450 w 826044"/>
              <a:gd name="connsiteY4" fmla="*/ 549640 h 636863"/>
              <a:gd name="connsiteX5" fmla="*/ 453659 w 826044"/>
              <a:gd name="connsiteY5" fmla="*/ 636863 h 636863"/>
              <a:gd name="connsiteX6" fmla="*/ 29863 w 826044"/>
              <a:gd name="connsiteY6" fmla="*/ 376090 h 636863"/>
              <a:gd name="connsiteX0" fmla="*/ 46574 w 842755"/>
              <a:gd name="connsiteY0" fmla="*/ 376090 h 549729"/>
              <a:gd name="connsiteX1" fmla="*/ 131069 w 842755"/>
              <a:gd name="connsiteY1" fmla="*/ 40678 h 549729"/>
              <a:gd name="connsiteX2" fmla="*/ 764469 w 842755"/>
              <a:gd name="connsiteY2" fmla="*/ 40679 h 549729"/>
              <a:gd name="connsiteX3" fmla="*/ 820526 w 842755"/>
              <a:gd name="connsiteY3" fmla="*/ 355954 h 549729"/>
              <a:gd name="connsiteX4" fmla="*/ 696161 w 842755"/>
              <a:gd name="connsiteY4" fmla="*/ 549640 h 549729"/>
              <a:gd name="connsiteX5" fmla="*/ 46574 w 842755"/>
              <a:gd name="connsiteY5" fmla="*/ 376090 h 549729"/>
              <a:gd name="connsiteX0" fmla="*/ 55781 w 851962"/>
              <a:gd name="connsiteY0" fmla="*/ 376090 h 407850"/>
              <a:gd name="connsiteX1" fmla="*/ 140276 w 851962"/>
              <a:gd name="connsiteY1" fmla="*/ 40678 h 407850"/>
              <a:gd name="connsiteX2" fmla="*/ 773676 w 851962"/>
              <a:gd name="connsiteY2" fmla="*/ 40679 h 407850"/>
              <a:gd name="connsiteX3" fmla="*/ 829733 w 851962"/>
              <a:gd name="connsiteY3" fmla="*/ 355954 h 407850"/>
              <a:gd name="connsiteX4" fmla="*/ 55781 w 851962"/>
              <a:gd name="connsiteY4" fmla="*/ 376090 h 407850"/>
              <a:gd name="connsiteX0" fmla="*/ 55781 w 851962"/>
              <a:gd name="connsiteY0" fmla="*/ 362443 h 394203"/>
              <a:gd name="connsiteX1" fmla="*/ 140276 w 851962"/>
              <a:gd name="connsiteY1" fmla="*/ 27031 h 394203"/>
              <a:gd name="connsiteX2" fmla="*/ 773676 w 851962"/>
              <a:gd name="connsiteY2" fmla="*/ 27032 h 394203"/>
              <a:gd name="connsiteX3" fmla="*/ 829733 w 851962"/>
              <a:gd name="connsiteY3" fmla="*/ 342307 h 394203"/>
              <a:gd name="connsiteX4" fmla="*/ 55781 w 851962"/>
              <a:gd name="connsiteY4" fmla="*/ 362443 h 394203"/>
              <a:gd name="connsiteX0" fmla="*/ 55781 w 851962"/>
              <a:gd name="connsiteY0" fmla="*/ 343654 h 375414"/>
              <a:gd name="connsiteX1" fmla="*/ 140276 w 851962"/>
              <a:gd name="connsiteY1" fmla="*/ 8242 h 375414"/>
              <a:gd name="connsiteX2" fmla="*/ 773676 w 851962"/>
              <a:gd name="connsiteY2" fmla="*/ 8243 h 375414"/>
              <a:gd name="connsiteX3" fmla="*/ 829733 w 851962"/>
              <a:gd name="connsiteY3" fmla="*/ 323518 h 375414"/>
              <a:gd name="connsiteX4" fmla="*/ 55781 w 851962"/>
              <a:gd name="connsiteY4" fmla="*/ 343654 h 375414"/>
              <a:gd name="connsiteX0" fmla="*/ 55781 w 833679"/>
              <a:gd name="connsiteY0" fmla="*/ 343654 h 375414"/>
              <a:gd name="connsiteX1" fmla="*/ 140276 w 833679"/>
              <a:gd name="connsiteY1" fmla="*/ 8242 h 375414"/>
              <a:gd name="connsiteX2" fmla="*/ 773676 w 833679"/>
              <a:gd name="connsiteY2" fmla="*/ 8243 h 375414"/>
              <a:gd name="connsiteX3" fmla="*/ 829733 w 833679"/>
              <a:gd name="connsiteY3" fmla="*/ 323518 h 375414"/>
              <a:gd name="connsiteX4" fmla="*/ 55781 w 833679"/>
              <a:gd name="connsiteY4" fmla="*/ 343654 h 375414"/>
              <a:gd name="connsiteX0" fmla="*/ 7351 w 785249"/>
              <a:gd name="connsiteY0" fmla="*/ 343654 h 375414"/>
              <a:gd name="connsiteX1" fmla="*/ 91846 w 785249"/>
              <a:gd name="connsiteY1" fmla="*/ 8242 h 375414"/>
              <a:gd name="connsiteX2" fmla="*/ 725246 w 785249"/>
              <a:gd name="connsiteY2" fmla="*/ 8243 h 375414"/>
              <a:gd name="connsiteX3" fmla="*/ 781303 w 785249"/>
              <a:gd name="connsiteY3" fmla="*/ 323518 h 375414"/>
              <a:gd name="connsiteX4" fmla="*/ 7351 w 785249"/>
              <a:gd name="connsiteY4" fmla="*/ 343654 h 375414"/>
              <a:gd name="connsiteX0" fmla="*/ 487 w 778385"/>
              <a:gd name="connsiteY0" fmla="*/ 343654 h 375414"/>
              <a:gd name="connsiteX1" fmla="*/ 84982 w 778385"/>
              <a:gd name="connsiteY1" fmla="*/ 8242 h 375414"/>
              <a:gd name="connsiteX2" fmla="*/ 718382 w 778385"/>
              <a:gd name="connsiteY2" fmla="*/ 8243 h 375414"/>
              <a:gd name="connsiteX3" fmla="*/ 774439 w 778385"/>
              <a:gd name="connsiteY3" fmla="*/ 323518 h 375414"/>
              <a:gd name="connsiteX4" fmla="*/ 487 w 778385"/>
              <a:gd name="connsiteY4" fmla="*/ 343654 h 375414"/>
              <a:gd name="connsiteX0" fmla="*/ 487 w 778385"/>
              <a:gd name="connsiteY0" fmla="*/ 348744 h 380504"/>
              <a:gd name="connsiteX1" fmla="*/ 84982 w 778385"/>
              <a:gd name="connsiteY1" fmla="*/ 13332 h 380504"/>
              <a:gd name="connsiteX2" fmla="*/ 718382 w 778385"/>
              <a:gd name="connsiteY2" fmla="*/ 4673 h 380504"/>
              <a:gd name="connsiteX3" fmla="*/ 774439 w 778385"/>
              <a:gd name="connsiteY3" fmla="*/ 328608 h 380504"/>
              <a:gd name="connsiteX4" fmla="*/ 487 w 778385"/>
              <a:gd name="connsiteY4" fmla="*/ 348744 h 380504"/>
              <a:gd name="connsiteX0" fmla="*/ 487 w 778385"/>
              <a:gd name="connsiteY0" fmla="*/ 293900 h 356180"/>
              <a:gd name="connsiteX1" fmla="*/ 84982 w 778385"/>
              <a:gd name="connsiteY1" fmla="*/ 13332 h 356180"/>
              <a:gd name="connsiteX2" fmla="*/ 718382 w 778385"/>
              <a:gd name="connsiteY2" fmla="*/ 4673 h 356180"/>
              <a:gd name="connsiteX3" fmla="*/ 774439 w 778385"/>
              <a:gd name="connsiteY3" fmla="*/ 328608 h 356180"/>
              <a:gd name="connsiteX4" fmla="*/ 487 w 778385"/>
              <a:gd name="connsiteY4" fmla="*/ 293900 h 356180"/>
              <a:gd name="connsiteX0" fmla="*/ 487 w 786345"/>
              <a:gd name="connsiteY0" fmla="*/ 293900 h 325660"/>
              <a:gd name="connsiteX1" fmla="*/ 84982 w 786345"/>
              <a:gd name="connsiteY1" fmla="*/ 13332 h 325660"/>
              <a:gd name="connsiteX2" fmla="*/ 718382 w 786345"/>
              <a:gd name="connsiteY2" fmla="*/ 4673 h 325660"/>
              <a:gd name="connsiteX3" fmla="*/ 782836 w 786345"/>
              <a:gd name="connsiteY3" fmla="*/ 273764 h 325660"/>
              <a:gd name="connsiteX4" fmla="*/ 487 w 786345"/>
              <a:gd name="connsiteY4" fmla="*/ 293900 h 325660"/>
              <a:gd name="connsiteX0" fmla="*/ 487 w 786345"/>
              <a:gd name="connsiteY0" fmla="*/ 293900 h 309362"/>
              <a:gd name="connsiteX1" fmla="*/ 84982 w 786345"/>
              <a:gd name="connsiteY1" fmla="*/ 13332 h 309362"/>
              <a:gd name="connsiteX2" fmla="*/ 718382 w 786345"/>
              <a:gd name="connsiteY2" fmla="*/ 4673 h 309362"/>
              <a:gd name="connsiteX3" fmla="*/ 782836 w 786345"/>
              <a:gd name="connsiteY3" fmla="*/ 273764 h 309362"/>
              <a:gd name="connsiteX4" fmla="*/ 487 w 786345"/>
              <a:gd name="connsiteY4" fmla="*/ 293900 h 309362"/>
              <a:gd name="connsiteX0" fmla="*/ 487 w 786345"/>
              <a:gd name="connsiteY0" fmla="*/ 293900 h 298934"/>
              <a:gd name="connsiteX1" fmla="*/ 84982 w 786345"/>
              <a:gd name="connsiteY1" fmla="*/ 13332 h 298934"/>
              <a:gd name="connsiteX2" fmla="*/ 718382 w 786345"/>
              <a:gd name="connsiteY2" fmla="*/ 4673 h 298934"/>
              <a:gd name="connsiteX3" fmla="*/ 782836 w 786345"/>
              <a:gd name="connsiteY3" fmla="*/ 273764 h 298934"/>
              <a:gd name="connsiteX4" fmla="*/ 487 w 786345"/>
              <a:gd name="connsiteY4" fmla="*/ 293900 h 298934"/>
              <a:gd name="connsiteX0" fmla="*/ 487 w 802499"/>
              <a:gd name="connsiteY0" fmla="*/ 293900 h 303586"/>
              <a:gd name="connsiteX1" fmla="*/ 84982 w 802499"/>
              <a:gd name="connsiteY1" fmla="*/ 13332 h 303586"/>
              <a:gd name="connsiteX2" fmla="*/ 718382 w 802499"/>
              <a:gd name="connsiteY2" fmla="*/ 4673 h 303586"/>
              <a:gd name="connsiteX3" fmla="*/ 799630 w 802499"/>
              <a:gd name="connsiteY3" fmla="*/ 288196 h 303586"/>
              <a:gd name="connsiteX4" fmla="*/ 487 w 802499"/>
              <a:gd name="connsiteY4" fmla="*/ 293900 h 303586"/>
              <a:gd name="connsiteX0" fmla="*/ 118 w 961674"/>
              <a:gd name="connsiteY0" fmla="*/ 338414 h 340612"/>
              <a:gd name="connsiteX1" fmla="*/ 244157 w 961674"/>
              <a:gd name="connsiteY1" fmla="*/ 13332 h 340612"/>
              <a:gd name="connsiteX2" fmla="*/ 877557 w 961674"/>
              <a:gd name="connsiteY2" fmla="*/ 4673 h 340612"/>
              <a:gd name="connsiteX3" fmla="*/ 958805 w 961674"/>
              <a:gd name="connsiteY3" fmla="*/ 288196 h 340612"/>
              <a:gd name="connsiteX4" fmla="*/ 118 w 961674"/>
              <a:gd name="connsiteY4" fmla="*/ 338414 h 340612"/>
              <a:gd name="connsiteX0" fmla="*/ 0 w 961556"/>
              <a:gd name="connsiteY0" fmla="*/ 338414 h 340612"/>
              <a:gd name="connsiteX1" fmla="*/ 244039 w 961556"/>
              <a:gd name="connsiteY1" fmla="*/ 13332 h 340612"/>
              <a:gd name="connsiteX2" fmla="*/ 877439 w 961556"/>
              <a:gd name="connsiteY2" fmla="*/ 4673 h 340612"/>
              <a:gd name="connsiteX3" fmla="*/ 958687 w 961556"/>
              <a:gd name="connsiteY3" fmla="*/ 288196 h 340612"/>
              <a:gd name="connsiteX4" fmla="*/ 0 w 961556"/>
              <a:gd name="connsiteY4" fmla="*/ 338414 h 340612"/>
              <a:gd name="connsiteX0" fmla="*/ 0 w 1052480"/>
              <a:gd name="connsiteY0" fmla="*/ 338414 h 347101"/>
              <a:gd name="connsiteX1" fmla="*/ 244039 w 1052480"/>
              <a:gd name="connsiteY1" fmla="*/ 13332 h 347101"/>
              <a:gd name="connsiteX2" fmla="*/ 877439 w 1052480"/>
              <a:gd name="connsiteY2" fmla="*/ 4673 h 347101"/>
              <a:gd name="connsiteX3" fmla="*/ 1051055 w 1052480"/>
              <a:gd name="connsiteY3" fmla="*/ 330484 h 347101"/>
              <a:gd name="connsiteX4" fmla="*/ 0 w 1052480"/>
              <a:gd name="connsiteY4" fmla="*/ 338414 h 347101"/>
              <a:gd name="connsiteX0" fmla="*/ 0 w 1051055"/>
              <a:gd name="connsiteY0" fmla="*/ 338414 h 347101"/>
              <a:gd name="connsiteX1" fmla="*/ 244039 w 1051055"/>
              <a:gd name="connsiteY1" fmla="*/ 13332 h 347101"/>
              <a:gd name="connsiteX2" fmla="*/ 877439 w 1051055"/>
              <a:gd name="connsiteY2" fmla="*/ 4673 h 347101"/>
              <a:gd name="connsiteX3" fmla="*/ 1051055 w 1051055"/>
              <a:gd name="connsiteY3" fmla="*/ 330484 h 347101"/>
              <a:gd name="connsiteX4" fmla="*/ 0 w 1051055"/>
              <a:gd name="connsiteY4" fmla="*/ 338414 h 347101"/>
              <a:gd name="connsiteX0" fmla="*/ 30722 w 1081777"/>
              <a:gd name="connsiteY0" fmla="*/ 338414 h 347101"/>
              <a:gd name="connsiteX1" fmla="*/ 274761 w 1081777"/>
              <a:gd name="connsiteY1" fmla="*/ 13332 h 347101"/>
              <a:gd name="connsiteX2" fmla="*/ 908161 w 1081777"/>
              <a:gd name="connsiteY2" fmla="*/ 4673 h 347101"/>
              <a:gd name="connsiteX3" fmla="*/ 1081777 w 1081777"/>
              <a:gd name="connsiteY3" fmla="*/ 330484 h 347101"/>
              <a:gd name="connsiteX4" fmla="*/ 30722 w 1081777"/>
              <a:gd name="connsiteY4" fmla="*/ 338414 h 347101"/>
              <a:gd name="connsiteX0" fmla="*/ 33635 w 1084690"/>
              <a:gd name="connsiteY0" fmla="*/ 338414 h 347101"/>
              <a:gd name="connsiteX1" fmla="*/ 277674 w 1084690"/>
              <a:gd name="connsiteY1" fmla="*/ 13332 h 347101"/>
              <a:gd name="connsiteX2" fmla="*/ 911074 w 1084690"/>
              <a:gd name="connsiteY2" fmla="*/ 4673 h 347101"/>
              <a:gd name="connsiteX3" fmla="*/ 1084690 w 1084690"/>
              <a:gd name="connsiteY3" fmla="*/ 330484 h 347101"/>
              <a:gd name="connsiteX4" fmla="*/ 33635 w 1084690"/>
              <a:gd name="connsiteY4" fmla="*/ 338414 h 347101"/>
              <a:gd name="connsiteX0" fmla="*/ 33635 w 1114988"/>
              <a:gd name="connsiteY0" fmla="*/ 338414 h 347101"/>
              <a:gd name="connsiteX1" fmla="*/ 277674 w 1114988"/>
              <a:gd name="connsiteY1" fmla="*/ 13332 h 347101"/>
              <a:gd name="connsiteX2" fmla="*/ 911074 w 1114988"/>
              <a:gd name="connsiteY2" fmla="*/ 4673 h 347101"/>
              <a:gd name="connsiteX3" fmla="*/ 1084690 w 1114988"/>
              <a:gd name="connsiteY3" fmla="*/ 330484 h 347101"/>
              <a:gd name="connsiteX4" fmla="*/ 33635 w 1114988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7948 w 1069597"/>
              <a:gd name="connsiteY0" fmla="*/ 469096 h 469896"/>
              <a:gd name="connsiteX1" fmla="*/ 231604 w 1069597"/>
              <a:gd name="connsiteY1" fmla="*/ 13332 h 469896"/>
              <a:gd name="connsiteX2" fmla="*/ 865004 w 1069597"/>
              <a:gd name="connsiteY2" fmla="*/ 4673 h 469896"/>
              <a:gd name="connsiteX3" fmla="*/ 1038620 w 1069597"/>
              <a:gd name="connsiteY3" fmla="*/ 330484 h 469896"/>
              <a:gd name="connsiteX4" fmla="*/ 37948 w 1069597"/>
              <a:gd name="connsiteY4" fmla="*/ 469096 h 469896"/>
              <a:gd name="connsiteX0" fmla="*/ 37948 w 1163409"/>
              <a:gd name="connsiteY0" fmla="*/ 469096 h 476791"/>
              <a:gd name="connsiteX1" fmla="*/ 231604 w 1163409"/>
              <a:gd name="connsiteY1" fmla="*/ 13332 h 476791"/>
              <a:gd name="connsiteX2" fmla="*/ 865004 w 1163409"/>
              <a:gd name="connsiteY2" fmla="*/ 4673 h 476791"/>
              <a:gd name="connsiteX3" fmla="*/ 1139385 w 1163409"/>
              <a:gd name="connsiteY3" fmla="*/ 458653 h 476791"/>
              <a:gd name="connsiteX4" fmla="*/ 37948 w 1163409"/>
              <a:gd name="connsiteY4" fmla="*/ 469096 h 476791"/>
              <a:gd name="connsiteX0" fmla="*/ 37948 w 1139385"/>
              <a:gd name="connsiteY0" fmla="*/ 469096 h 476791"/>
              <a:gd name="connsiteX1" fmla="*/ 231604 w 1139385"/>
              <a:gd name="connsiteY1" fmla="*/ 13332 h 476791"/>
              <a:gd name="connsiteX2" fmla="*/ 865004 w 1139385"/>
              <a:gd name="connsiteY2" fmla="*/ 4673 h 476791"/>
              <a:gd name="connsiteX3" fmla="*/ 1139385 w 1139385"/>
              <a:gd name="connsiteY3" fmla="*/ 458653 h 476791"/>
              <a:gd name="connsiteX4" fmla="*/ 37948 w 1139385"/>
              <a:gd name="connsiteY4" fmla="*/ 469096 h 476791"/>
              <a:gd name="connsiteX0" fmla="*/ 5353 w 1106790"/>
              <a:gd name="connsiteY0" fmla="*/ 469096 h 476791"/>
              <a:gd name="connsiteX1" fmla="*/ 199009 w 1106790"/>
              <a:gd name="connsiteY1" fmla="*/ 13332 h 476791"/>
              <a:gd name="connsiteX2" fmla="*/ 832409 w 1106790"/>
              <a:gd name="connsiteY2" fmla="*/ 4673 h 476791"/>
              <a:gd name="connsiteX3" fmla="*/ 1106790 w 1106790"/>
              <a:gd name="connsiteY3" fmla="*/ 458653 h 476791"/>
              <a:gd name="connsiteX4" fmla="*/ 5353 w 1106790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890052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1141964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0916 w 1201133"/>
              <a:gd name="connsiteY0" fmla="*/ 469096 h 476791"/>
              <a:gd name="connsiteX1" fmla="*/ 24645 w 1201133"/>
              <a:gd name="connsiteY1" fmla="*/ 13332 h 476791"/>
              <a:gd name="connsiteX2" fmla="*/ 1178664 w 1201133"/>
              <a:gd name="connsiteY2" fmla="*/ 4673 h 476791"/>
              <a:gd name="connsiteX3" fmla="*/ 1201133 w 1201133"/>
              <a:gd name="connsiteY3" fmla="*/ 458653 h 476791"/>
              <a:gd name="connsiteX4" fmla="*/ 40916 w 1201133"/>
              <a:gd name="connsiteY4" fmla="*/ 469096 h 47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66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Elipsa 2">
            <a:extLst>
              <a:ext uri="{FF2B5EF4-FFF2-40B4-BE49-F238E27FC236}">
                <a16:creationId xmlns:a16="http://schemas.microsoft.com/office/drawing/2014/main" id="{149EEBE1-0A0C-11BF-198C-E0086A1B1507}"/>
              </a:ext>
            </a:extLst>
          </p:cNvPr>
          <p:cNvSpPr/>
          <p:nvPr/>
        </p:nvSpPr>
        <p:spPr bwMode="auto">
          <a:xfrm rot="5400000" flipH="1">
            <a:off x="6374608" y="1939529"/>
            <a:ext cx="659606" cy="2028825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07545"/>
              <a:gd name="connsiteY0" fmla="*/ 329441 h 660203"/>
              <a:gd name="connsiteX1" fmla="*/ 468052 w 907545"/>
              <a:gd name="connsiteY1" fmla="*/ 1144 h 660203"/>
              <a:gd name="connsiteX2" fmla="*/ 907545 w 907545"/>
              <a:gd name="connsiteY2" fmla="*/ 428155 h 660203"/>
              <a:gd name="connsiteX3" fmla="*/ 468052 w 907545"/>
              <a:gd name="connsiteY3" fmla="*/ 657738 h 660203"/>
              <a:gd name="connsiteX4" fmla="*/ 0 w 907545"/>
              <a:gd name="connsiteY4" fmla="*/ 329441 h 660203"/>
              <a:gd name="connsiteX0" fmla="*/ 0 w 907545"/>
              <a:gd name="connsiteY0" fmla="*/ 329441 h 659377"/>
              <a:gd name="connsiteX1" fmla="*/ 468052 w 907545"/>
              <a:gd name="connsiteY1" fmla="*/ 1144 h 659377"/>
              <a:gd name="connsiteX2" fmla="*/ 907545 w 907545"/>
              <a:gd name="connsiteY2" fmla="*/ 428155 h 659377"/>
              <a:gd name="connsiteX3" fmla="*/ 468052 w 907545"/>
              <a:gd name="connsiteY3" fmla="*/ 657738 h 659377"/>
              <a:gd name="connsiteX4" fmla="*/ 0 w 907545"/>
              <a:gd name="connsiteY4" fmla="*/ 329441 h 65937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8471"/>
              <a:gd name="connsiteY0" fmla="*/ 328445 h 658381"/>
              <a:gd name="connsiteX1" fmla="*/ 468052 w 978471"/>
              <a:gd name="connsiteY1" fmla="*/ 148 h 658381"/>
              <a:gd name="connsiteX2" fmla="*/ 938522 w 978471"/>
              <a:gd name="connsiteY2" fmla="*/ 288062 h 658381"/>
              <a:gd name="connsiteX3" fmla="*/ 907545 w 978471"/>
              <a:gd name="connsiteY3" fmla="*/ 427159 h 658381"/>
              <a:gd name="connsiteX4" fmla="*/ 468052 w 978471"/>
              <a:gd name="connsiteY4" fmla="*/ 656742 h 658381"/>
              <a:gd name="connsiteX5" fmla="*/ 0 w 978471"/>
              <a:gd name="connsiteY5" fmla="*/ 328445 h 658381"/>
              <a:gd name="connsiteX0" fmla="*/ 0 w 978471"/>
              <a:gd name="connsiteY0" fmla="*/ 328696 h 658632"/>
              <a:gd name="connsiteX1" fmla="*/ 468052 w 978471"/>
              <a:gd name="connsiteY1" fmla="*/ 399 h 658632"/>
              <a:gd name="connsiteX2" fmla="*/ 938522 w 978471"/>
              <a:gd name="connsiteY2" fmla="*/ 288313 h 658632"/>
              <a:gd name="connsiteX3" fmla="*/ 907545 w 978471"/>
              <a:gd name="connsiteY3" fmla="*/ 427410 h 658632"/>
              <a:gd name="connsiteX4" fmla="*/ 468052 w 978471"/>
              <a:gd name="connsiteY4" fmla="*/ 656993 h 658632"/>
              <a:gd name="connsiteX5" fmla="*/ 0 w 978471"/>
              <a:gd name="connsiteY5" fmla="*/ 328696 h 658632"/>
              <a:gd name="connsiteX0" fmla="*/ 0 w 980552"/>
              <a:gd name="connsiteY0" fmla="*/ 328696 h 658632"/>
              <a:gd name="connsiteX1" fmla="*/ 468052 w 980552"/>
              <a:gd name="connsiteY1" fmla="*/ 399 h 658632"/>
              <a:gd name="connsiteX2" fmla="*/ 938522 w 980552"/>
              <a:gd name="connsiteY2" fmla="*/ 288313 h 658632"/>
              <a:gd name="connsiteX3" fmla="*/ 907545 w 980552"/>
              <a:gd name="connsiteY3" fmla="*/ 427410 h 658632"/>
              <a:gd name="connsiteX4" fmla="*/ 468052 w 980552"/>
              <a:gd name="connsiteY4" fmla="*/ 656993 h 658632"/>
              <a:gd name="connsiteX5" fmla="*/ 0 w 980552"/>
              <a:gd name="connsiteY5" fmla="*/ 328696 h 658632"/>
              <a:gd name="connsiteX0" fmla="*/ 0 w 980552"/>
              <a:gd name="connsiteY0" fmla="*/ 319415 h 658594"/>
              <a:gd name="connsiteX1" fmla="*/ 468052 w 980552"/>
              <a:gd name="connsiteY1" fmla="*/ 92 h 658594"/>
              <a:gd name="connsiteX2" fmla="*/ 938522 w 980552"/>
              <a:gd name="connsiteY2" fmla="*/ 288006 h 658594"/>
              <a:gd name="connsiteX3" fmla="*/ 907545 w 980552"/>
              <a:gd name="connsiteY3" fmla="*/ 427103 h 658594"/>
              <a:gd name="connsiteX4" fmla="*/ 468052 w 980552"/>
              <a:gd name="connsiteY4" fmla="*/ 656686 h 658594"/>
              <a:gd name="connsiteX5" fmla="*/ 0 w 980552"/>
              <a:gd name="connsiteY5" fmla="*/ 319415 h 658594"/>
              <a:gd name="connsiteX0" fmla="*/ 39717 w 1020269"/>
              <a:gd name="connsiteY0" fmla="*/ 319415 h 656709"/>
              <a:gd name="connsiteX1" fmla="*/ 507769 w 1020269"/>
              <a:gd name="connsiteY1" fmla="*/ 92 h 656709"/>
              <a:gd name="connsiteX2" fmla="*/ 978239 w 1020269"/>
              <a:gd name="connsiteY2" fmla="*/ 288006 h 656709"/>
              <a:gd name="connsiteX3" fmla="*/ 947262 w 1020269"/>
              <a:gd name="connsiteY3" fmla="*/ 427103 h 656709"/>
              <a:gd name="connsiteX4" fmla="*/ 507769 w 1020269"/>
              <a:gd name="connsiteY4" fmla="*/ 656686 h 656709"/>
              <a:gd name="connsiteX5" fmla="*/ 78626 w 1020269"/>
              <a:gd name="connsiteY5" fmla="*/ 440563 h 656709"/>
              <a:gd name="connsiteX6" fmla="*/ 39717 w 1020269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26351 w 1006903"/>
              <a:gd name="connsiteY0" fmla="*/ 319415 h 656709"/>
              <a:gd name="connsiteX1" fmla="*/ 494403 w 1006903"/>
              <a:gd name="connsiteY1" fmla="*/ 92 h 656709"/>
              <a:gd name="connsiteX2" fmla="*/ 964873 w 1006903"/>
              <a:gd name="connsiteY2" fmla="*/ 288006 h 656709"/>
              <a:gd name="connsiteX3" fmla="*/ 933896 w 1006903"/>
              <a:gd name="connsiteY3" fmla="*/ 427103 h 656709"/>
              <a:gd name="connsiteX4" fmla="*/ 494403 w 1006903"/>
              <a:gd name="connsiteY4" fmla="*/ 656686 h 656709"/>
              <a:gd name="connsiteX5" fmla="*/ 65260 w 1006903"/>
              <a:gd name="connsiteY5" fmla="*/ 440563 h 656709"/>
              <a:gd name="connsiteX6" fmla="*/ 26351 w 1006903"/>
              <a:gd name="connsiteY6" fmla="*/ 319415 h 656709"/>
              <a:gd name="connsiteX0" fmla="*/ 26351 w 1006903"/>
              <a:gd name="connsiteY0" fmla="*/ 319325 h 656619"/>
              <a:gd name="connsiteX1" fmla="*/ 494403 w 1006903"/>
              <a:gd name="connsiteY1" fmla="*/ 2 h 656619"/>
              <a:gd name="connsiteX2" fmla="*/ 964873 w 1006903"/>
              <a:gd name="connsiteY2" fmla="*/ 287916 h 656619"/>
              <a:gd name="connsiteX3" fmla="*/ 933896 w 1006903"/>
              <a:gd name="connsiteY3" fmla="*/ 427013 h 656619"/>
              <a:gd name="connsiteX4" fmla="*/ 494403 w 1006903"/>
              <a:gd name="connsiteY4" fmla="*/ 656596 h 656619"/>
              <a:gd name="connsiteX5" fmla="*/ 65260 w 1006903"/>
              <a:gd name="connsiteY5" fmla="*/ 440473 h 656619"/>
              <a:gd name="connsiteX6" fmla="*/ 26351 w 1006903"/>
              <a:gd name="connsiteY6" fmla="*/ 319325 h 656619"/>
              <a:gd name="connsiteX0" fmla="*/ 49160 w 1029712"/>
              <a:gd name="connsiteY0" fmla="*/ 319325 h 656619"/>
              <a:gd name="connsiteX1" fmla="*/ 517212 w 1029712"/>
              <a:gd name="connsiteY1" fmla="*/ 2 h 656619"/>
              <a:gd name="connsiteX2" fmla="*/ 987682 w 1029712"/>
              <a:gd name="connsiteY2" fmla="*/ 287916 h 656619"/>
              <a:gd name="connsiteX3" fmla="*/ 956705 w 1029712"/>
              <a:gd name="connsiteY3" fmla="*/ 427013 h 656619"/>
              <a:gd name="connsiteX4" fmla="*/ 517212 w 1029712"/>
              <a:gd name="connsiteY4" fmla="*/ 656596 h 656619"/>
              <a:gd name="connsiteX5" fmla="*/ 88069 w 1029712"/>
              <a:gd name="connsiteY5" fmla="*/ 440473 h 656619"/>
              <a:gd name="connsiteX6" fmla="*/ 49160 w 1029712"/>
              <a:gd name="connsiteY6" fmla="*/ 319325 h 656619"/>
              <a:gd name="connsiteX0" fmla="*/ 0 w 941643"/>
              <a:gd name="connsiteY0" fmla="*/ 440473 h 656619"/>
              <a:gd name="connsiteX1" fmla="*/ 429143 w 941643"/>
              <a:gd name="connsiteY1" fmla="*/ 2 h 656619"/>
              <a:gd name="connsiteX2" fmla="*/ 899613 w 941643"/>
              <a:gd name="connsiteY2" fmla="*/ 287916 h 656619"/>
              <a:gd name="connsiteX3" fmla="*/ 868636 w 941643"/>
              <a:gd name="connsiteY3" fmla="*/ 427013 h 656619"/>
              <a:gd name="connsiteX4" fmla="*/ 429143 w 941643"/>
              <a:gd name="connsiteY4" fmla="*/ 656596 h 656619"/>
              <a:gd name="connsiteX5" fmla="*/ 0 w 941643"/>
              <a:gd name="connsiteY5" fmla="*/ 440473 h 656619"/>
              <a:gd name="connsiteX0" fmla="*/ 71604 w 1013247"/>
              <a:gd name="connsiteY0" fmla="*/ 440538 h 656684"/>
              <a:gd name="connsiteX1" fmla="*/ 38285 w 1013247"/>
              <a:gd name="connsiteY1" fmla="*/ 314902 h 656684"/>
              <a:gd name="connsiteX2" fmla="*/ 500747 w 1013247"/>
              <a:gd name="connsiteY2" fmla="*/ 67 h 656684"/>
              <a:gd name="connsiteX3" fmla="*/ 971217 w 1013247"/>
              <a:gd name="connsiteY3" fmla="*/ 287981 h 656684"/>
              <a:gd name="connsiteX4" fmla="*/ 940240 w 1013247"/>
              <a:gd name="connsiteY4" fmla="*/ 427078 h 656684"/>
              <a:gd name="connsiteX5" fmla="*/ 500747 w 1013247"/>
              <a:gd name="connsiteY5" fmla="*/ 656661 h 656684"/>
              <a:gd name="connsiteX6" fmla="*/ 71604 w 1013247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61049 w 1021731"/>
              <a:gd name="connsiteY0" fmla="*/ 440538 h 656684"/>
              <a:gd name="connsiteX1" fmla="*/ 46769 w 1021731"/>
              <a:gd name="connsiteY1" fmla="*/ 314902 h 656684"/>
              <a:gd name="connsiteX2" fmla="*/ 509231 w 1021731"/>
              <a:gd name="connsiteY2" fmla="*/ 67 h 656684"/>
              <a:gd name="connsiteX3" fmla="*/ 979701 w 1021731"/>
              <a:gd name="connsiteY3" fmla="*/ 287981 h 656684"/>
              <a:gd name="connsiteX4" fmla="*/ 948724 w 1021731"/>
              <a:gd name="connsiteY4" fmla="*/ 427078 h 656684"/>
              <a:gd name="connsiteX5" fmla="*/ 509231 w 1021731"/>
              <a:gd name="connsiteY5" fmla="*/ 656661 h 656684"/>
              <a:gd name="connsiteX6" fmla="*/ 61049 w 1021731"/>
              <a:gd name="connsiteY6" fmla="*/ 440538 h 656684"/>
              <a:gd name="connsiteX0" fmla="*/ 61049 w 1021731"/>
              <a:gd name="connsiteY0" fmla="*/ 440538 h 656739"/>
              <a:gd name="connsiteX1" fmla="*/ 46769 w 1021731"/>
              <a:gd name="connsiteY1" fmla="*/ 314902 h 656739"/>
              <a:gd name="connsiteX2" fmla="*/ 509231 w 1021731"/>
              <a:gd name="connsiteY2" fmla="*/ 67 h 656739"/>
              <a:gd name="connsiteX3" fmla="*/ 979701 w 1021731"/>
              <a:gd name="connsiteY3" fmla="*/ 287981 h 656739"/>
              <a:gd name="connsiteX4" fmla="*/ 948724 w 1021731"/>
              <a:gd name="connsiteY4" fmla="*/ 427078 h 656739"/>
              <a:gd name="connsiteX5" fmla="*/ 509231 w 1021731"/>
              <a:gd name="connsiteY5" fmla="*/ 656661 h 656739"/>
              <a:gd name="connsiteX6" fmla="*/ 61049 w 1021731"/>
              <a:gd name="connsiteY6" fmla="*/ 440538 h 656739"/>
              <a:gd name="connsiteX0" fmla="*/ 61049 w 1021731"/>
              <a:gd name="connsiteY0" fmla="*/ 440538 h 670183"/>
              <a:gd name="connsiteX1" fmla="*/ 46769 w 1021731"/>
              <a:gd name="connsiteY1" fmla="*/ 314902 h 670183"/>
              <a:gd name="connsiteX2" fmla="*/ 509231 w 1021731"/>
              <a:gd name="connsiteY2" fmla="*/ 67 h 670183"/>
              <a:gd name="connsiteX3" fmla="*/ 979701 w 1021731"/>
              <a:gd name="connsiteY3" fmla="*/ 287981 h 670183"/>
              <a:gd name="connsiteX4" fmla="*/ 948724 w 1021731"/>
              <a:gd name="connsiteY4" fmla="*/ 427078 h 670183"/>
              <a:gd name="connsiteX5" fmla="*/ 509231 w 1021731"/>
              <a:gd name="connsiteY5" fmla="*/ 670122 h 670183"/>
              <a:gd name="connsiteX6" fmla="*/ 61049 w 1021731"/>
              <a:gd name="connsiteY6" fmla="*/ 440538 h 670183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6957 w 1027639"/>
              <a:gd name="connsiteY0" fmla="*/ 440531 h 670176"/>
              <a:gd name="connsiteX1" fmla="*/ 52677 w 1027639"/>
              <a:gd name="connsiteY1" fmla="*/ 314895 h 670176"/>
              <a:gd name="connsiteX2" fmla="*/ 515139 w 1027639"/>
              <a:gd name="connsiteY2" fmla="*/ 60 h 670176"/>
              <a:gd name="connsiteX3" fmla="*/ 985609 w 1027639"/>
              <a:gd name="connsiteY3" fmla="*/ 287974 h 670176"/>
              <a:gd name="connsiteX4" fmla="*/ 954632 w 1027639"/>
              <a:gd name="connsiteY4" fmla="*/ 427071 h 670176"/>
              <a:gd name="connsiteX5" fmla="*/ 515139 w 1027639"/>
              <a:gd name="connsiteY5" fmla="*/ 670115 h 670176"/>
              <a:gd name="connsiteX6" fmla="*/ 66957 w 1027639"/>
              <a:gd name="connsiteY6" fmla="*/ 440531 h 670176"/>
              <a:gd name="connsiteX0" fmla="*/ 70061 w 1030743"/>
              <a:gd name="connsiteY0" fmla="*/ 440531 h 670176"/>
              <a:gd name="connsiteX1" fmla="*/ 55781 w 1030743"/>
              <a:gd name="connsiteY1" fmla="*/ 314895 h 670176"/>
              <a:gd name="connsiteX2" fmla="*/ 518243 w 1030743"/>
              <a:gd name="connsiteY2" fmla="*/ 60 h 670176"/>
              <a:gd name="connsiteX3" fmla="*/ 988713 w 1030743"/>
              <a:gd name="connsiteY3" fmla="*/ 287974 h 670176"/>
              <a:gd name="connsiteX4" fmla="*/ 957736 w 1030743"/>
              <a:gd name="connsiteY4" fmla="*/ 427071 h 670176"/>
              <a:gd name="connsiteX5" fmla="*/ 518243 w 1030743"/>
              <a:gd name="connsiteY5" fmla="*/ 670115 h 670176"/>
              <a:gd name="connsiteX6" fmla="*/ 70061 w 1030743"/>
              <a:gd name="connsiteY6" fmla="*/ 440531 h 670176"/>
              <a:gd name="connsiteX0" fmla="*/ 70061 w 1032828"/>
              <a:gd name="connsiteY0" fmla="*/ 440531 h 670176"/>
              <a:gd name="connsiteX1" fmla="*/ 55781 w 1032828"/>
              <a:gd name="connsiteY1" fmla="*/ 314895 h 670176"/>
              <a:gd name="connsiteX2" fmla="*/ 518243 w 1032828"/>
              <a:gd name="connsiteY2" fmla="*/ 60 h 670176"/>
              <a:gd name="connsiteX3" fmla="*/ 988713 w 1032828"/>
              <a:gd name="connsiteY3" fmla="*/ 287974 h 670176"/>
              <a:gd name="connsiteX4" fmla="*/ 957736 w 1032828"/>
              <a:gd name="connsiteY4" fmla="*/ 427071 h 670176"/>
              <a:gd name="connsiteX5" fmla="*/ 518243 w 1032828"/>
              <a:gd name="connsiteY5" fmla="*/ 670115 h 670176"/>
              <a:gd name="connsiteX6" fmla="*/ 70061 w 1032828"/>
              <a:gd name="connsiteY6" fmla="*/ 440531 h 670176"/>
              <a:gd name="connsiteX0" fmla="*/ 70061 w 1034125"/>
              <a:gd name="connsiteY0" fmla="*/ 440531 h 670176"/>
              <a:gd name="connsiteX1" fmla="*/ 55781 w 1034125"/>
              <a:gd name="connsiteY1" fmla="*/ 314895 h 670176"/>
              <a:gd name="connsiteX2" fmla="*/ 518243 w 1034125"/>
              <a:gd name="connsiteY2" fmla="*/ 60 h 670176"/>
              <a:gd name="connsiteX3" fmla="*/ 988713 w 1034125"/>
              <a:gd name="connsiteY3" fmla="*/ 287974 h 670176"/>
              <a:gd name="connsiteX4" fmla="*/ 957736 w 1034125"/>
              <a:gd name="connsiteY4" fmla="*/ 427071 h 670176"/>
              <a:gd name="connsiteX5" fmla="*/ 518243 w 1034125"/>
              <a:gd name="connsiteY5" fmla="*/ 670115 h 670176"/>
              <a:gd name="connsiteX6" fmla="*/ 70061 w 1034125"/>
              <a:gd name="connsiteY6" fmla="*/ 440531 h 67017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9036"/>
              <a:gd name="connsiteX1" fmla="*/ 55781 w 1034125"/>
              <a:gd name="connsiteY1" fmla="*/ 314895 h 689036"/>
              <a:gd name="connsiteX2" fmla="*/ 518243 w 1034125"/>
              <a:gd name="connsiteY2" fmla="*/ 60 h 689036"/>
              <a:gd name="connsiteX3" fmla="*/ 988713 w 1034125"/>
              <a:gd name="connsiteY3" fmla="*/ 287974 h 689036"/>
              <a:gd name="connsiteX4" fmla="*/ 957736 w 1034125"/>
              <a:gd name="connsiteY4" fmla="*/ 427071 h 689036"/>
              <a:gd name="connsiteX5" fmla="*/ 518243 w 1034125"/>
              <a:gd name="connsiteY5" fmla="*/ 688063 h 689036"/>
              <a:gd name="connsiteX6" fmla="*/ 70061 w 1034125"/>
              <a:gd name="connsiteY6" fmla="*/ 440531 h 68903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56683"/>
              <a:gd name="connsiteX1" fmla="*/ 55781 w 1034125"/>
              <a:gd name="connsiteY1" fmla="*/ 314895 h 656683"/>
              <a:gd name="connsiteX2" fmla="*/ 518243 w 1034125"/>
              <a:gd name="connsiteY2" fmla="*/ 60 h 656683"/>
              <a:gd name="connsiteX3" fmla="*/ 988713 w 1034125"/>
              <a:gd name="connsiteY3" fmla="*/ 287974 h 656683"/>
              <a:gd name="connsiteX4" fmla="*/ 957736 w 1034125"/>
              <a:gd name="connsiteY4" fmla="*/ 427071 h 656683"/>
              <a:gd name="connsiteX5" fmla="*/ 518243 w 1034125"/>
              <a:gd name="connsiteY5" fmla="*/ 656654 h 656683"/>
              <a:gd name="connsiteX6" fmla="*/ 70061 w 1034125"/>
              <a:gd name="connsiteY6" fmla="*/ 440531 h 656683"/>
              <a:gd name="connsiteX0" fmla="*/ 70061 w 1028388"/>
              <a:gd name="connsiteY0" fmla="*/ 440531 h 656667"/>
              <a:gd name="connsiteX1" fmla="*/ 55781 w 1028388"/>
              <a:gd name="connsiteY1" fmla="*/ 314895 h 656667"/>
              <a:gd name="connsiteX2" fmla="*/ 518243 w 1028388"/>
              <a:gd name="connsiteY2" fmla="*/ 60 h 656667"/>
              <a:gd name="connsiteX3" fmla="*/ 988713 w 1028388"/>
              <a:gd name="connsiteY3" fmla="*/ 287974 h 656667"/>
              <a:gd name="connsiteX4" fmla="*/ 938697 w 1028388"/>
              <a:gd name="connsiteY4" fmla="*/ 431558 h 656667"/>
              <a:gd name="connsiteX5" fmla="*/ 518243 w 1028388"/>
              <a:gd name="connsiteY5" fmla="*/ 656654 h 656667"/>
              <a:gd name="connsiteX6" fmla="*/ 70061 w 1028388"/>
              <a:gd name="connsiteY6" fmla="*/ 440531 h 656667"/>
              <a:gd name="connsiteX0" fmla="*/ 70061 w 1030654"/>
              <a:gd name="connsiteY0" fmla="*/ 440531 h 656667"/>
              <a:gd name="connsiteX1" fmla="*/ 55781 w 1030654"/>
              <a:gd name="connsiteY1" fmla="*/ 314895 h 656667"/>
              <a:gd name="connsiteX2" fmla="*/ 518243 w 1030654"/>
              <a:gd name="connsiteY2" fmla="*/ 60 h 656667"/>
              <a:gd name="connsiteX3" fmla="*/ 988713 w 1030654"/>
              <a:gd name="connsiteY3" fmla="*/ 287974 h 656667"/>
              <a:gd name="connsiteX4" fmla="*/ 938697 w 1030654"/>
              <a:gd name="connsiteY4" fmla="*/ 431558 h 656667"/>
              <a:gd name="connsiteX5" fmla="*/ 518243 w 1030654"/>
              <a:gd name="connsiteY5" fmla="*/ 656654 h 656667"/>
              <a:gd name="connsiteX6" fmla="*/ 70061 w 1030654"/>
              <a:gd name="connsiteY6" fmla="*/ 440531 h 656667"/>
              <a:gd name="connsiteX0" fmla="*/ 70061 w 1020128"/>
              <a:gd name="connsiteY0" fmla="*/ 440531 h 656667"/>
              <a:gd name="connsiteX1" fmla="*/ 55781 w 1020128"/>
              <a:gd name="connsiteY1" fmla="*/ 314895 h 656667"/>
              <a:gd name="connsiteX2" fmla="*/ 518243 w 1020128"/>
              <a:gd name="connsiteY2" fmla="*/ 60 h 656667"/>
              <a:gd name="connsiteX3" fmla="*/ 988713 w 1020128"/>
              <a:gd name="connsiteY3" fmla="*/ 287974 h 656667"/>
              <a:gd name="connsiteX4" fmla="*/ 938697 w 1020128"/>
              <a:gd name="connsiteY4" fmla="*/ 431558 h 656667"/>
              <a:gd name="connsiteX5" fmla="*/ 518243 w 1020128"/>
              <a:gd name="connsiteY5" fmla="*/ 656654 h 656667"/>
              <a:gd name="connsiteX6" fmla="*/ 70061 w 1020128"/>
              <a:gd name="connsiteY6" fmla="*/ 440531 h 656667"/>
              <a:gd name="connsiteX0" fmla="*/ 70061 w 1020128"/>
              <a:gd name="connsiteY0" fmla="*/ 440531 h 657658"/>
              <a:gd name="connsiteX1" fmla="*/ 55781 w 1020128"/>
              <a:gd name="connsiteY1" fmla="*/ 314895 h 657658"/>
              <a:gd name="connsiteX2" fmla="*/ 518243 w 1020128"/>
              <a:gd name="connsiteY2" fmla="*/ 60 h 657658"/>
              <a:gd name="connsiteX3" fmla="*/ 988713 w 1020128"/>
              <a:gd name="connsiteY3" fmla="*/ 287974 h 657658"/>
              <a:gd name="connsiteX4" fmla="*/ 938697 w 1020128"/>
              <a:gd name="connsiteY4" fmla="*/ 431558 h 657658"/>
              <a:gd name="connsiteX5" fmla="*/ 518243 w 1020128"/>
              <a:gd name="connsiteY5" fmla="*/ 656654 h 657658"/>
              <a:gd name="connsiteX6" fmla="*/ 70061 w 1020128"/>
              <a:gd name="connsiteY6" fmla="*/ 440531 h 657658"/>
              <a:gd name="connsiteX0" fmla="*/ 70061 w 1020128"/>
              <a:gd name="connsiteY0" fmla="*/ 440531 h 657206"/>
              <a:gd name="connsiteX1" fmla="*/ 55781 w 1020128"/>
              <a:gd name="connsiteY1" fmla="*/ 314895 h 657206"/>
              <a:gd name="connsiteX2" fmla="*/ 518243 w 1020128"/>
              <a:gd name="connsiteY2" fmla="*/ 60 h 657206"/>
              <a:gd name="connsiteX3" fmla="*/ 988713 w 1020128"/>
              <a:gd name="connsiteY3" fmla="*/ 287974 h 657206"/>
              <a:gd name="connsiteX4" fmla="*/ 938697 w 1020128"/>
              <a:gd name="connsiteY4" fmla="*/ 431558 h 657206"/>
              <a:gd name="connsiteX5" fmla="*/ 518243 w 1020128"/>
              <a:gd name="connsiteY5" fmla="*/ 656654 h 657206"/>
              <a:gd name="connsiteX6" fmla="*/ 70061 w 1020128"/>
              <a:gd name="connsiteY6" fmla="*/ 440531 h 657206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799 h 657474"/>
              <a:gd name="connsiteX1" fmla="*/ 55781 w 1020128"/>
              <a:gd name="connsiteY1" fmla="*/ 301702 h 657474"/>
              <a:gd name="connsiteX2" fmla="*/ 518243 w 1020128"/>
              <a:gd name="connsiteY2" fmla="*/ 328 h 657474"/>
              <a:gd name="connsiteX3" fmla="*/ 988713 w 1020128"/>
              <a:gd name="connsiteY3" fmla="*/ 288242 h 657474"/>
              <a:gd name="connsiteX4" fmla="*/ 938697 w 1020128"/>
              <a:gd name="connsiteY4" fmla="*/ 431826 h 657474"/>
              <a:gd name="connsiteX5" fmla="*/ 518243 w 1020128"/>
              <a:gd name="connsiteY5" fmla="*/ 656922 h 657474"/>
              <a:gd name="connsiteX6" fmla="*/ 70061 w 1020128"/>
              <a:gd name="connsiteY6" fmla="*/ 440799 h 657474"/>
              <a:gd name="connsiteX0" fmla="*/ 70061 w 1020128"/>
              <a:gd name="connsiteY0" fmla="*/ 440824 h 657499"/>
              <a:gd name="connsiteX1" fmla="*/ 55781 w 1020128"/>
              <a:gd name="connsiteY1" fmla="*/ 301727 h 657499"/>
              <a:gd name="connsiteX2" fmla="*/ 518243 w 1020128"/>
              <a:gd name="connsiteY2" fmla="*/ 353 h 657499"/>
              <a:gd name="connsiteX3" fmla="*/ 988713 w 1020128"/>
              <a:gd name="connsiteY3" fmla="*/ 288267 h 657499"/>
              <a:gd name="connsiteX4" fmla="*/ 938697 w 1020128"/>
              <a:gd name="connsiteY4" fmla="*/ 431851 h 657499"/>
              <a:gd name="connsiteX5" fmla="*/ 518243 w 1020128"/>
              <a:gd name="connsiteY5" fmla="*/ 656947 h 657499"/>
              <a:gd name="connsiteX6" fmla="*/ 70061 w 1020128"/>
              <a:gd name="connsiteY6" fmla="*/ 440824 h 657499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486 h 656808"/>
              <a:gd name="connsiteX1" fmla="*/ 55781 w 1020128"/>
              <a:gd name="connsiteY1" fmla="*/ 301389 h 656808"/>
              <a:gd name="connsiteX2" fmla="*/ 518243 w 1020128"/>
              <a:gd name="connsiteY2" fmla="*/ 15 h 656808"/>
              <a:gd name="connsiteX3" fmla="*/ 988713 w 1020128"/>
              <a:gd name="connsiteY3" fmla="*/ 287929 h 656808"/>
              <a:gd name="connsiteX4" fmla="*/ 938697 w 1020128"/>
              <a:gd name="connsiteY4" fmla="*/ 431513 h 656808"/>
              <a:gd name="connsiteX5" fmla="*/ 518243 w 1020128"/>
              <a:gd name="connsiteY5" fmla="*/ 656609 h 656808"/>
              <a:gd name="connsiteX6" fmla="*/ 70061 w 1020128"/>
              <a:gd name="connsiteY6" fmla="*/ 440486 h 656808"/>
              <a:gd name="connsiteX0" fmla="*/ 70061 w 1030654"/>
              <a:gd name="connsiteY0" fmla="*/ 440486 h 656808"/>
              <a:gd name="connsiteX1" fmla="*/ 55781 w 1030654"/>
              <a:gd name="connsiteY1" fmla="*/ 301389 h 656808"/>
              <a:gd name="connsiteX2" fmla="*/ 518243 w 1030654"/>
              <a:gd name="connsiteY2" fmla="*/ 15 h 656808"/>
              <a:gd name="connsiteX3" fmla="*/ 988713 w 1030654"/>
              <a:gd name="connsiteY3" fmla="*/ 287929 h 656808"/>
              <a:gd name="connsiteX4" fmla="*/ 938697 w 1030654"/>
              <a:gd name="connsiteY4" fmla="*/ 431513 h 656808"/>
              <a:gd name="connsiteX5" fmla="*/ 518243 w 1030654"/>
              <a:gd name="connsiteY5" fmla="*/ 656609 h 656808"/>
              <a:gd name="connsiteX6" fmla="*/ 70061 w 1030654"/>
              <a:gd name="connsiteY6" fmla="*/ 440486 h 656808"/>
              <a:gd name="connsiteX0" fmla="*/ 70061 w 1039089"/>
              <a:gd name="connsiteY0" fmla="*/ 440486 h 656808"/>
              <a:gd name="connsiteX1" fmla="*/ 55781 w 1039089"/>
              <a:gd name="connsiteY1" fmla="*/ 301389 h 656808"/>
              <a:gd name="connsiteX2" fmla="*/ 518243 w 1039089"/>
              <a:gd name="connsiteY2" fmla="*/ 15 h 656808"/>
              <a:gd name="connsiteX3" fmla="*/ 988713 w 1039089"/>
              <a:gd name="connsiteY3" fmla="*/ 287929 h 656808"/>
              <a:gd name="connsiteX4" fmla="*/ 938697 w 1039089"/>
              <a:gd name="connsiteY4" fmla="*/ 431513 h 656808"/>
              <a:gd name="connsiteX5" fmla="*/ 518243 w 1039089"/>
              <a:gd name="connsiteY5" fmla="*/ 656609 h 656808"/>
              <a:gd name="connsiteX6" fmla="*/ 70061 w 1039089"/>
              <a:gd name="connsiteY6" fmla="*/ 440486 h 656808"/>
              <a:gd name="connsiteX0" fmla="*/ 79942 w 1048970"/>
              <a:gd name="connsiteY0" fmla="*/ 440486 h 656808"/>
              <a:gd name="connsiteX1" fmla="*/ 65662 w 1048970"/>
              <a:gd name="connsiteY1" fmla="*/ 301389 h 656808"/>
              <a:gd name="connsiteX2" fmla="*/ 528124 w 1048970"/>
              <a:gd name="connsiteY2" fmla="*/ 15 h 656808"/>
              <a:gd name="connsiteX3" fmla="*/ 998594 w 1048970"/>
              <a:gd name="connsiteY3" fmla="*/ 287929 h 656808"/>
              <a:gd name="connsiteX4" fmla="*/ 948578 w 1048970"/>
              <a:gd name="connsiteY4" fmla="*/ 431513 h 656808"/>
              <a:gd name="connsiteX5" fmla="*/ 528124 w 1048970"/>
              <a:gd name="connsiteY5" fmla="*/ 656609 h 656808"/>
              <a:gd name="connsiteX6" fmla="*/ 79942 w 1048970"/>
              <a:gd name="connsiteY6" fmla="*/ 440486 h 656808"/>
              <a:gd name="connsiteX0" fmla="*/ 79942 w 1041553"/>
              <a:gd name="connsiteY0" fmla="*/ 440486 h 656622"/>
              <a:gd name="connsiteX1" fmla="*/ 65662 w 1041553"/>
              <a:gd name="connsiteY1" fmla="*/ 301389 h 656622"/>
              <a:gd name="connsiteX2" fmla="*/ 528124 w 1041553"/>
              <a:gd name="connsiteY2" fmla="*/ 15 h 656622"/>
              <a:gd name="connsiteX3" fmla="*/ 998594 w 1041553"/>
              <a:gd name="connsiteY3" fmla="*/ 287929 h 656622"/>
              <a:gd name="connsiteX4" fmla="*/ 918923 w 1041553"/>
              <a:gd name="connsiteY4" fmla="*/ 431513 h 656622"/>
              <a:gd name="connsiteX5" fmla="*/ 528124 w 1041553"/>
              <a:gd name="connsiteY5" fmla="*/ 656609 h 656622"/>
              <a:gd name="connsiteX6" fmla="*/ 79942 w 1041553"/>
              <a:gd name="connsiteY6" fmla="*/ 440486 h 656622"/>
              <a:gd name="connsiteX0" fmla="*/ 79942 w 1041553"/>
              <a:gd name="connsiteY0" fmla="*/ 440486 h 657432"/>
              <a:gd name="connsiteX1" fmla="*/ 65662 w 1041553"/>
              <a:gd name="connsiteY1" fmla="*/ 301389 h 657432"/>
              <a:gd name="connsiteX2" fmla="*/ 528124 w 1041553"/>
              <a:gd name="connsiteY2" fmla="*/ 15 h 657432"/>
              <a:gd name="connsiteX3" fmla="*/ 998594 w 1041553"/>
              <a:gd name="connsiteY3" fmla="*/ 287929 h 657432"/>
              <a:gd name="connsiteX4" fmla="*/ 918923 w 1041553"/>
              <a:gd name="connsiteY4" fmla="*/ 431513 h 657432"/>
              <a:gd name="connsiteX5" fmla="*/ 528124 w 1041553"/>
              <a:gd name="connsiteY5" fmla="*/ 656609 h 657432"/>
              <a:gd name="connsiteX6" fmla="*/ 79942 w 1041553"/>
              <a:gd name="connsiteY6" fmla="*/ 440486 h 657432"/>
              <a:gd name="connsiteX0" fmla="*/ 79942 w 1023594"/>
              <a:gd name="connsiteY0" fmla="*/ 440501 h 657447"/>
              <a:gd name="connsiteX1" fmla="*/ 65662 w 1023594"/>
              <a:gd name="connsiteY1" fmla="*/ 301404 h 657447"/>
              <a:gd name="connsiteX2" fmla="*/ 528124 w 1023594"/>
              <a:gd name="connsiteY2" fmla="*/ 30 h 657447"/>
              <a:gd name="connsiteX3" fmla="*/ 974870 w 1023594"/>
              <a:gd name="connsiteY3" fmla="*/ 282348 h 657447"/>
              <a:gd name="connsiteX4" fmla="*/ 918923 w 1023594"/>
              <a:gd name="connsiteY4" fmla="*/ 431528 h 657447"/>
              <a:gd name="connsiteX5" fmla="*/ 528124 w 1023594"/>
              <a:gd name="connsiteY5" fmla="*/ 656624 h 657447"/>
              <a:gd name="connsiteX6" fmla="*/ 79942 w 1023594"/>
              <a:gd name="connsiteY6" fmla="*/ 440501 h 657447"/>
              <a:gd name="connsiteX0" fmla="*/ 79942 w 1023594"/>
              <a:gd name="connsiteY0" fmla="*/ 440695 h 657641"/>
              <a:gd name="connsiteX1" fmla="*/ 65662 w 1023594"/>
              <a:gd name="connsiteY1" fmla="*/ 301598 h 657641"/>
              <a:gd name="connsiteX2" fmla="*/ 528124 w 1023594"/>
              <a:gd name="connsiteY2" fmla="*/ 224 h 657641"/>
              <a:gd name="connsiteX3" fmla="*/ 974870 w 1023594"/>
              <a:gd name="connsiteY3" fmla="*/ 282542 h 657641"/>
              <a:gd name="connsiteX4" fmla="*/ 918923 w 1023594"/>
              <a:gd name="connsiteY4" fmla="*/ 431722 h 657641"/>
              <a:gd name="connsiteX5" fmla="*/ 528124 w 1023594"/>
              <a:gd name="connsiteY5" fmla="*/ 656818 h 657641"/>
              <a:gd name="connsiteX6" fmla="*/ 79942 w 1023594"/>
              <a:gd name="connsiteY6" fmla="*/ 440695 h 657641"/>
              <a:gd name="connsiteX0" fmla="*/ 79942 w 1013056"/>
              <a:gd name="connsiteY0" fmla="*/ 440695 h 657641"/>
              <a:gd name="connsiteX1" fmla="*/ 65662 w 1013056"/>
              <a:gd name="connsiteY1" fmla="*/ 301598 h 657641"/>
              <a:gd name="connsiteX2" fmla="*/ 528124 w 1013056"/>
              <a:gd name="connsiteY2" fmla="*/ 224 h 657641"/>
              <a:gd name="connsiteX3" fmla="*/ 974870 w 1013056"/>
              <a:gd name="connsiteY3" fmla="*/ 282542 h 657641"/>
              <a:gd name="connsiteX4" fmla="*/ 918923 w 1013056"/>
              <a:gd name="connsiteY4" fmla="*/ 431722 h 657641"/>
              <a:gd name="connsiteX5" fmla="*/ 528124 w 1013056"/>
              <a:gd name="connsiteY5" fmla="*/ 656818 h 657641"/>
              <a:gd name="connsiteX6" fmla="*/ 79942 w 1013056"/>
              <a:gd name="connsiteY6" fmla="*/ 440695 h 657641"/>
              <a:gd name="connsiteX0" fmla="*/ 79942 w 1000676"/>
              <a:gd name="connsiteY0" fmla="*/ 440502 h 657448"/>
              <a:gd name="connsiteX1" fmla="*/ 65662 w 1000676"/>
              <a:gd name="connsiteY1" fmla="*/ 301405 h 657448"/>
              <a:gd name="connsiteX2" fmla="*/ 528124 w 1000676"/>
              <a:gd name="connsiteY2" fmla="*/ 31 h 657448"/>
              <a:gd name="connsiteX3" fmla="*/ 957077 w 1000676"/>
              <a:gd name="connsiteY3" fmla="*/ 282349 h 657448"/>
              <a:gd name="connsiteX4" fmla="*/ 918923 w 1000676"/>
              <a:gd name="connsiteY4" fmla="*/ 431529 h 657448"/>
              <a:gd name="connsiteX5" fmla="*/ 528124 w 1000676"/>
              <a:gd name="connsiteY5" fmla="*/ 656625 h 657448"/>
              <a:gd name="connsiteX6" fmla="*/ 79942 w 1000676"/>
              <a:gd name="connsiteY6" fmla="*/ 440502 h 657448"/>
              <a:gd name="connsiteX0" fmla="*/ 82443 w 1003177"/>
              <a:gd name="connsiteY0" fmla="*/ 440502 h 657448"/>
              <a:gd name="connsiteX1" fmla="*/ 68163 w 1003177"/>
              <a:gd name="connsiteY1" fmla="*/ 301405 h 657448"/>
              <a:gd name="connsiteX2" fmla="*/ 530625 w 1003177"/>
              <a:gd name="connsiteY2" fmla="*/ 31 h 657448"/>
              <a:gd name="connsiteX3" fmla="*/ 959578 w 1003177"/>
              <a:gd name="connsiteY3" fmla="*/ 282349 h 657448"/>
              <a:gd name="connsiteX4" fmla="*/ 921424 w 1003177"/>
              <a:gd name="connsiteY4" fmla="*/ 431529 h 657448"/>
              <a:gd name="connsiteX5" fmla="*/ 530625 w 1003177"/>
              <a:gd name="connsiteY5" fmla="*/ 656625 h 657448"/>
              <a:gd name="connsiteX6" fmla="*/ 82443 w 1003177"/>
              <a:gd name="connsiteY6" fmla="*/ 440502 h 657448"/>
              <a:gd name="connsiteX0" fmla="*/ 88150 w 1008884"/>
              <a:gd name="connsiteY0" fmla="*/ 440502 h 657448"/>
              <a:gd name="connsiteX1" fmla="*/ 73870 w 1008884"/>
              <a:gd name="connsiteY1" fmla="*/ 301405 h 657448"/>
              <a:gd name="connsiteX2" fmla="*/ 536332 w 1008884"/>
              <a:gd name="connsiteY2" fmla="*/ 31 h 657448"/>
              <a:gd name="connsiteX3" fmla="*/ 965285 w 1008884"/>
              <a:gd name="connsiteY3" fmla="*/ 282349 h 657448"/>
              <a:gd name="connsiteX4" fmla="*/ 927131 w 1008884"/>
              <a:gd name="connsiteY4" fmla="*/ 431529 h 657448"/>
              <a:gd name="connsiteX5" fmla="*/ 536332 w 1008884"/>
              <a:gd name="connsiteY5" fmla="*/ 656625 h 657448"/>
              <a:gd name="connsiteX6" fmla="*/ 88150 w 1008884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695 h 657641"/>
              <a:gd name="connsiteX1" fmla="*/ 73870 w 1017871"/>
              <a:gd name="connsiteY1" fmla="*/ 301598 h 657641"/>
              <a:gd name="connsiteX2" fmla="*/ 536332 w 1017871"/>
              <a:gd name="connsiteY2" fmla="*/ 224 h 657641"/>
              <a:gd name="connsiteX3" fmla="*/ 965285 w 1017871"/>
              <a:gd name="connsiteY3" fmla="*/ 282542 h 657641"/>
              <a:gd name="connsiteX4" fmla="*/ 927131 w 1017871"/>
              <a:gd name="connsiteY4" fmla="*/ 431722 h 657641"/>
              <a:gd name="connsiteX5" fmla="*/ 536332 w 1017871"/>
              <a:gd name="connsiteY5" fmla="*/ 656818 h 657641"/>
              <a:gd name="connsiteX6" fmla="*/ 88150 w 1017871"/>
              <a:gd name="connsiteY6" fmla="*/ 440695 h 657641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13624"/>
              <a:gd name="connsiteY0" fmla="*/ 440488 h 657434"/>
              <a:gd name="connsiteX1" fmla="*/ 73870 w 1013624"/>
              <a:gd name="connsiteY1" fmla="*/ 301391 h 657434"/>
              <a:gd name="connsiteX2" fmla="*/ 536332 w 1013624"/>
              <a:gd name="connsiteY2" fmla="*/ 17 h 657434"/>
              <a:gd name="connsiteX3" fmla="*/ 940628 w 1013624"/>
              <a:gd name="connsiteY3" fmla="*/ 315905 h 657434"/>
              <a:gd name="connsiteX4" fmla="*/ 927131 w 1013624"/>
              <a:gd name="connsiteY4" fmla="*/ 431515 h 657434"/>
              <a:gd name="connsiteX5" fmla="*/ 536332 w 1013624"/>
              <a:gd name="connsiteY5" fmla="*/ 656611 h 657434"/>
              <a:gd name="connsiteX6" fmla="*/ 88150 w 1013624"/>
              <a:gd name="connsiteY6" fmla="*/ 440488 h 657434"/>
              <a:gd name="connsiteX0" fmla="*/ 74908 w 1000382"/>
              <a:gd name="connsiteY0" fmla="*/ 440537 h 657483"/>
              <a:gd name="connsiteX1" fmla="*/ 85286 w 1000382"/>
              <a:gd name="connsiteY1" fmla="*/ 346201 h 657483"/>
              <a:gd name="connsiteX2" fmla="*/ 523090 w 1000382"/>
              <a:gd name="connsiteY2" fmla="*/ 66 h 657483"/>
              <a:gd name="connsiteX3" fmla="*/ 927386 w 1000382"/>
              <a:gd name="connsiteY3" fmla="*/ 315954 h 657483"/>
              <a:gd name="connsiteX4" fmla="*/ 913889 w 1000382"/>
              <a:gd name="connsiteY4" fmla="*/ 431564 h 657483"/>
              <a:gd name="connsiteX5" fmla="*/ 523090 w 1000382"/>
              <a:gd name="connsiteY5" fmla="*/ 656660 h 657483"/>
              <a:gd name="connsiteX6" fmla="*/ 74908 w 1000382"/>
              <a:gd name="connsiteY6" fmla="*/ 440537 h 657483"/>
              <a:gd name="connsiteX0" fmla="*/ 70393 w 995867"/>
              <a:gd name="connsiteY0" fmla="*/ 440537 h 657483"/>
              <a:gd name="connsiteX1" fmla="*/ 80771 w 995867"/>
              <a:gd name="connsiteY1" fmla="*/ 346201 h 657483"/>
              <a:gd name="connsiteX2" fmla="*/ 518575 w 995867"/>
              <a:gd name="connsiteY2" fmla="*/ 66 h 657483"/>
              <a:gd name="connsiteX3" fmla="*/ 922871 w 995867"/>
              <a:gd name="connsiteY3" fmla="*/ 315954 h 657483"/>
              <a:gd name="connsiteX4" fmla="*/ 909374 w 995867"/>
              <a:gd name="connsiteY4" fmla="*/ 431564 h 657483"/>
              <a:gd name="connsiteX5" fmla="*/ 518575 w 995867"/>
              <a:gd name="connsiteY5" fmla="*/ 656660 h 657483"/>
              <a:gd name="connsiteX6" fmla="*/ 70393 w 995867"/>
              <a:gd name="connsiteY6" fmla="*/ 440537 h 657483"/>
              <a:gd name="connsiteX0" fmla="*/ 56668 w 982142"/>
              <a:gd name="connsiteY0" fmla="*/ 440537 h 657483"/>
              <a:gd name="connsiteX1" fmla="*/ 67046 w 982142"/>
              <a:gd name="connsiteY1" fmla="*/ 346201 h 657483"/>
              <a:gd name="connsiteX2" fmla="*/ 504850 w 982142"/>
              <a:gd name="connsiteY2" fmla="*/ 66 h 657483"/>
              <a:gd name="connsiteX3" fmla="*/ 909146 w 982142"/>
              <a:gd name="connsiteY3" fmla="*/ 315954 h 657483"/>
              <a:gd name="connsiteX4" fmla="*/ 895649 w 982142"/>
              <a:gd name="connsiteY4" fmla="*/ 431564 h 657483"/>
              <a:gd name="connsiteX5" fmla="*/ 504850 w 982142"/>
              <a:gd name="connsiteY5" fmla="*/ 656660 h 657483"/>
              <a:gd name="connsiteX6" fmla="*/ 56668 w 982142"/>
              <a:gd name="connsiteY6" fmla="*/ 440537 h 657483"/>
              <a:gd name="connsiteX0" fmla="*/ 56668 w 964216"/>
              <a:gd name="connsiteY0" fmla="*/ 440537 h 657483"/>
              <a:gd name="connsiteX1" fmla="*/ 67046 w 964216"/>
              <a:gd name="connsiteY1" fmla="*/ 346201 h 657483"/>
              <a:gd name="connsiteX2" fmla="*/ 504850 w 964216"/>
              <a:gd name="connsiteY2" fmla="*/ 66 h 657483"/>
              <a:gd name="connsiteX3" fmla="*/ 909146 w 964216"/>
              <a:gd name="connsiteY3" fmla="*/ 315954 h 657483"/>
              <a:gd name="connsiteX4" fmla="*/ 895649 w 964216"/>
              <a:gd name="connsiteY4" fmla="*/ 431564 h 657483"/>
              <a:gd name="connsiteX5" fmla="*/ 504850 w 964216"/>
              <a:gd name="connsiteY5" fmla="*/ 656660 h 657483"/>
              <a:gd name="connsiteX6" fmla="*/ 56668 w 964216"/>
              <a:gd name="connsiteY6" fmla="*/ 440537 h 657483"/>
              <a:gd name="connsiteX0" fmla="*/ 56668 w 956229"/>
              <a:gd name="connsiteY0" fmla="*/ 440537 h 657483"/>
              <a:gd name="connsiteX1" fmla="*/ 67046 w 956229"/>
              <a:gd name="connsiteY1" fmla="*/ 346201 h 657483"/>
              <a:gd name="connsiteX2" fmla="*/ 504850 w 956229"/>
              <a:gd name="connsiteY2" fmla="*/ 66 h 657483"/>
              <a:gd name="connsiteX3" fmla="*/ 909146 w 956229"/>
              <a:gd name="connsiteY3" fmla="*/ 315954 h 657483"/>
              <a:gd name="connsiteX4" fmla="*/ 895649 w 956229"/>
              <a:gd name="connsiteY4" fmla="*/ 431564 h 657483"/>
              <a:gd name="connsiteX5" fmla="*/ 504850 w 956229"/>
              <a:gd name="connsiteY5" fmla="*/ 656660 h 657483"/>
              <a:gd name="connsiteX6" fmla="*/ 56668 w 956229"/>
              <a:gd name="connsiteY6" fmla="*/ 440537 h 657483"/>
              <a:gd name="connsiteX0" fmla="*/ 56668 w 956229"/>
              <a:gd name="connsiteY0" fmla="*/ 440759 h 657705"/>
              <a:gd name="connsiteX1" fmla="*/ 67046 w 956229"/>
              <a:gd name="connsiteY1" fmla="*/ 346423 h 657705"/>
              <a:gd name="connsiteX2" fmla="*/ 504850 w 956229"/>
              <a:gd name="connsiteY2" fmla="*/ 288 h 657705"/>
              <a:gd name="connsiteX3" fmla="*/ 909146 w 956229"/>
              <a:gd name="connsiteY3" fmla="*/ 316176 h 657705"/>
              <a:gd name="connsiteX4" fmla="*/ 895649 w 956229"/>
              <a:gd name="connsiteY4" fmla="*/ 431786 h 657705"/>
              <a:gd name="connsiteX5" fmla="*/ 504850 w 956229"/>
              <a:gd name="connsiteY5" fmla="*/ 656882 h 657705"/>
              <a:gd name="connsiteX6" fmla="*/ 56668 w 956229"/>
              <a:gd name="connsiteY6" fmla="*/ 440759 h 657705"/>
              <a:gd name="connsiteX0" fmla="*/ 87948 w 938738"/>
              <a:gd name="connsiteY0" fmla="*/ 429597 h 656882"/>
              <a:gd name="connsiteX1" fmla="*/ 49555 w 938738"/>
              <a:gd name="connsiteY1" fmla="*/ 346423 h 656882"/>
              <a:gd name="connsiteX2" fmla="*/ 487359 w 938738"/>
              <a:gd name="connsiteY2" fmla="*/ 288 h 656882"/>
              <a:gd name="connsiteX3" fmla="*/ 891655 w 938738"/>
              <a:gd name="connsiteY3" fmla="*/ 316176 h 656882"/>
              <a:gd name="connsiteX4" fmla="*/ 878158 w 938738"/>
              <a:gd name="connsiteY4" fmla="*/ 431786 h 656882"/>
              <a:gd name="connsiteX5" fmla="*/ 487359 w 938738"/>
              <a:gd name="connsiteY5" fmla="*/ 656882 h 656882"/>
              <a:gd name="connsiteX6" fmla="*/ 87948 w 938738"/>
              <a:gd name="connsiteY6" fmla="*/ 429597 h 656882"/>
              <a:gd name="connsiteX0" fmla="*/ 87948 w 927102"/>
              <a:gd name="connsiteY0" fmla="*/ 429597 h 657278"/>
              <a:gd name="connsiteX1" fmla="*/ 49555 w 927102"/>
              <a:gd name="connsiteY1" fmla="*/ 346423 h 657278"/>
              <a:gd name="connsiteX2" fmla="*/ 487359 w 927102"/>
              <a:gd name="connsiteY2" fmla="*/ 288 h 657278"/>
              <a:gd name="connsiteX3" fmla="*/ 891655 w 927102"/>
              <a:gd name="connsiteY3" fmla="*/ 316176 h 657278"/>
              <a:gd name="connsiteX4" fmla="*/ 837515 w 927102"/>
              <a:gd name="connsiteY4" fmla="*/ 375973 h 657278"/>
              <a:gd name="connsiteX5" fmla="*/ 487359 w 927102"/>
              <a:gd name="connsiteY5" fmla="*/ 656882 h 657278"/>
              <a:gd name="connsiteX6" fmla="*/ 87948 w 927102"/>
              <a:gd name="connsiteY6" fmla="*/ 429597 h 657278"/>
              <a:gd name="connsiteX0" fmla="*/ 87948 w 927102"/>
              <a:gd name="connsiteY0" fmla="*/ 429597 h 657911"/>
              <a:gd name="connsiteX1" fmla="*/ 49555 w 927102"/>
              <a:gd name="connsiteY1" fmla="*/ 346423 h 657911"/>
              <a:gd name="connsiteX2" fmla="*/ 487359 w 927102"/>
              <a:gd name="connsiteY2" fmla="*/ 288 h 657911"/>
              <a:gd name="connsiteX3" fmla="*/ 891655 w 927102"/>
              <a:gd name="connsiteY3" fmla="*/ 316176 h 657911"/>
              <a:gd name="connsiteX4" fmla="*/ 837515 w 927102"/>
              <a:gd name="connsiteY4" fmla="*/ 375973 h 657911"/>
              <a:gd name="connsiteX5" fmla="*/ 487359 w 927102"/>
              <a:gd name="connsiteY5" fmla="*/ 656882 h 657911"/>
              <a:gd name="connsiteX6" fmla="*/ 87948 w 927102"/>
              <a:gd name="connsiteY6" fmla="*/ 429597 h 657911"/>
              <a:gd name="connsiteX0" fmla="*/ 87948 w 837515"/>
              <a:gd name="connsiteY0" fmla="*/ 429366 h 657968"/>
              <a:gd name="connsiteX1" fmla="*/ 49555 w 837515"/>
              <a:gd name="connsiteY1" fmla="*/ 346192 h 657968"/>
              <a:gd name="connsiteX2" fmla="*/ 487359 w 837515"/>
              <a:gd name="connsiteY2" fmla="*/ 57 h 657968"/>
              <a:gd name="connsiteX3" fmla="*/ 837515 w 837515"/>
              <a:gd name="connsiteY3" fmla="*/ 375742 h 657968"/>
              <a:gd name="connsiteX4" fmla="*/ 487359 w 837515"/>
              <a:gd name="connsiteY4" fmla="*/ 656651 h 657968"/>
              <a:gd name="connsiteX5" fmla="*/ 87948 w 837515"/>
              <a:gd name="connsiteY5" fmla="*/ 429366 h 657968"/>
              <a:gd name="connsiteX0" fmla="*/ 0 w 749567"/>
              <a:gd name="connsiteY0" fmla="*/ 429309 h 657911"/>
              <a:gd name="connsiteX1" fmla="*/ 399411 w 749567"/>
              <a:gd name="connsiteY1" fmla="*/ 0 h 657911"/>
              <a:gd name="connsiteX2" fmla="*/ 749567 w 749567"/>
              <a:gd name="connsiteY2" fmla="*/ 375685 h 657911"/>
              <a:gd name="connsiteX3" fmla="*/ 399411 w 749567"/>
              <a:gd name="connsiteY3" fmla="*/ 656594 h 657911"/>
              <a:gd name="connsiteX4" fmla="*/ 0 w 749567"/>
              <a:gd name="connsiteY4" fmla="*/ 429309 h 657911"/>
              <a:gd name="connsiteX0" fmla="*/ 0 w 749567"/>
              <a:gd name="connsiteY0" fmla="*/ 501866 h 730468"/>
              <a:gd name="connsiteX1" fmla="*/ 407540 w 749567"/>
              <a:gd name="connsiteY1" fmla="*/ 0 h 730468"/>
              <a:gd name="connsiteX2" fmla="*/ 749567 w 749567"/>
              <a:gd name="connsiteY2" fmla="*/ 448242 h 730468"/>
              <a:gd name="connsiteX3" fmla="*/ 399411 w 749567"/>
              <a:gd name="connsiteY3" fmla="*/ 729151 h 730468"/>
              <a:gd name="connsiteX4" fmla="*/ 0 w 749567"/>
              <a:gd name="connsiteY4" fmla="*/ 501866 h 730468"/>
              <a:gd name="connsiteX0" fmla="*/ 0 w 749567"/>
              <a:gd name="connsiteY0" fmla="*/ 502035 h 730637"/>
              <a:gd name="connsiteX1" fmla="*/ 407540 w 749567"/>
              <a:gd name="connsiteY1" fmla="*/ 169 h 730637"/>
              <a:gd name="connsiteX2" fmla="*/ 749567 w 749567"/>
              <a:gd name="connsiteY2" fmla="*/ 448411 h 730637"/>
              <a:gd name="connsiteX3" fmla="*/ 399411 w 749567"/>
              <a:gd name="connsiteY3" fmla="*/ 729320 h 730637"/>
              <a:gd name="connsiteX4" fmla="*/ 0 w 749567"/>
              <a:gd name="connsiteY4" fmla="*/ 502035 h 730637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6563"/>
              <a:gd name="connsiteY0" fmla="*/ 468547 h 729368"/>
              <a:gd name="connsiteX1" fmla="*/ 431925 w 776563"/>
              <a:gd name="connsiteY1" fmla="*/ 169 h 729368"/>
              <a:gd name="connsiteX2" fmla="*/ 773952 w 776563"/>
              <a:gd name="connsiteY2" fmla="*/ 448411 h 729368"/>
              <a:gd name="connsiteX3" fmla="*/ 423796 w 776563"/>
              <a:gd name="connsiteY3" fmla="*/ 729320 h 729368"/>
              <a:gd name="connsiteX4" fmla="*/ 0 w 776563"/>
              <a:gd name="connsiteY4" fmla="*/ 468547 h 729368"/>
              <a:gd name="connsiteX0" fmla="*/ 9773 w 786336"/>
              <a:gd name="connsiteY0" fmla="*/ 468547 h 729368"/>
              <a:gd name="connsiteX1" fmla="*/ 441698 w 786336"/>
              <a:gd name="connsiteY1" fmla="*/ 169 h 729368"/>
              <a:gd name="connsiteX2" fmla="*/ 783725 w 786336"/>
              <a:gd name="connsiteY2" fmla="*/ 448411 h 729368"/>
              <a:gd name="connsiteX3" fmla="*/ 433569 w 786336"/>
              <a:gd name="connsiteY3" fmla="*/ 729320 h 729368"/>
              <a:gd name="connsiteX4" fmla="*/ 9773 w 786336"/>
              <a:gd name="connsiteY4" fmla="*/ 468547 h 729368"/>
              <a:gd name="connsiteX0" fmla="*/ 9773 w 786336"/>
              <a:gd name="connsiteY0" fmla="*/ 440656 h 701477"/>
              <a:gd name="connsiteX1" fmla="*/ 441698 w 786336"/>
              <a:gd name="connsiteY1" fmla="*/ 184 h 701477"/>
              <a:gd name="connsiteX2" fmla="*/ 783725 w 786336"/>
              <a:gd name="connsiteY2" fmla="*/ 420520 h 701477"/>
              <a:gd name="connsiteX3" fmla="*/ 433569 w 786336"/>
              <a:gd name="connsiteY3" fmla="*/ 701429 h 701477"/>
              <a:gd name="connsiteX4" fmla="*/ 9773 w 786336"/>
              <a:gd name="connsiteY4" fmla="*/ 440656 h 701477"/>
              <a:gd name="connsiteX0" fmla="*/ 20353 w 794305"/>
              <a:gd name="connsiteY0" fmla="*/ 456870 h 717691"/>
              <a:gd name="connsiteX1" fmla="*/ 104848 w 794305"/>
              <a:gd name="connsiteY1" fmla="*/ 121458 h 717691"/>
              <a:gd name="connsiteX2" fmla="*/ 452278 w 794305"/>
              <a:gd name="connsiteY2" fmla="*/ 16398 h 717691"/>
              <a:gd name="connsiteX3" fmla="*/ 794305 w 794305"/>
              <a:gd name="connsiteY3" fmla="*/ 436734 h 717691"/>
              <a:gd name="connsiteX4" fmla="*/ 444149 w 794305"/>
              <a:gd name="connsiteY4" fmla="*/ 717643 h 717691"/>
              <a:gd name="connsiteX5" fmla="*/ 20353 w 794305"/>
              <a:gd name="connsiteY5" fmla="*/ 456870 h 717691"/>
              <a:gd name="connsiteX0" fmla="*/ 20353 w 808720"/>
              <a:gd name="connsiteY0" fmla="*/ 440472 h 701293"/>
              <a:gd name="connsiteX1" fmla="*/ 104848 w 808720"/>
              <a:gd name="connsiteY1" fmla="*/ 105060 h 701293"/>
              <a:gd name="connsiteX2" fmla="*/ 452278 w 808720"/>
              <a:gd name="connsiteY2" fmla="*/ 0 h 701293"/>
              <a:gd name="connsiteX3" fmla="*/ 738248 w 808720"/>
              <a:gd name="connsiteY3" fmla="*/ 105061 h 701293"/>
              <a:gd name="connsiteX4" fmla="*/ 794305 w 808720"/>
              <a:gd name="connsiteY4" fmla="*/ 420336 h 701293"/>
              <a:gd name="connsiteX5" fmla="*/ 444149 w 808720"/>
              <a:gd name="connsiteY5" fmla="*/ 701245 h 701293"/>
              <a:gd name="connsiteX6" fmla="*/ 20353 w 808720"/>
              <a:gd name="connsiteY6" fmla="*/ 440472 h 701293"/>
              <a:gd name="connsiteX0" fmla="*/ 20353 w 808720"/>
              <a:gd name="connsiteY0" fmla="*/ 440472 h 714063"/>
              <a:gd name="connsiteX1" fmla="*/ 104848 w 808720"/>
              <a:gd name="connsiteY1" fmla="*/ 105060 h 714063"/>
              <a:gd name="connsiteX2" fmla="*/ 452278 w 808720"/>
              <a:gd name="connsiteY2" fmla="*/ 0 h 714063"/>
              <a:gd name="connsiteX3" fmla="*/ 738248 w 808720"/>
              <a:gd name="connsiteY3" fmla="*/ 105061 h 714063"/>
              <a:gd name="connsiteX4" fmla="*/ 794305 w 808720"/>
              <a:gd name="connsiteY4" fmla="*/ 420336 h 714063"/>
              <a:gd name="connsiteX5" fmla="*/ 444149 w 808720"/>
              <a:gd name="connsiteY5" fmla="*/ 701245 h 714063"/>
              <a:gd name="connsiteX6" fmla="*/ 154527 w 808720"/>
              <a:gd name="connsiteY6" fmla="*/ 643613 h 714063"/>
              <a:gd name="connsiteX7" fmla="*/ 20353 w 808720"/>
              <a:gd name="connsiteY7" fmla="*/ 440472 h 714063"/>
              <a:gd name="connsiteX0" fmla="*/ 20353 w 801423"/>
              <a:gd name="connsiteY0" fmla="*/ 440472 h 702003"/>
              <a:gd name="connsiteX1" fmla="*/ 104848 w 801423"/>
              <a:gd name="connsiteY1" fmla="*/ 105060 h 702003"/>
              <a:gd name="connsiteX2" fmla="*/ 452278 w 801423"/>
              <a:gd name="connsiteY2" fmla="*/ 0 h 702003"/>
              <a:gd name="connsiteX3" fmla="*/ 738248 w 801423"/>
              <a:gd name="connsiteY3" fmla="*/ 105061 h 702003"/>
              <a:gd name="connsiteX4" fmla="*/ 794305 w 801423"/>
              <a:gd name="connsiteY4" fmla="*/ 420336 h 702003"/>
              <a:gd name="connsiteX5" fmla="*/ 669940 w 801423"/>
              <a:gd name="connsiteY5" fmla="*/ 614022 h 702003"/>
              <a:gd name="connsiteX6" fmla="*/ 444149 w 801423"/>
              <a:gd name="connsiteY6" fmla="*/ 701245 h 702003"/>
              <a:gd name="connsiteX7" fmla="*/ 154527 w 801423"/>
              <a:gd name="connsiteY7" fmla="*/ 643613 h 702003"/>
              <a:gd name="connsiteX8" fmla="*/ 20353 w 801423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5152 w 786222"/>
              <a:gd name="connsiteY0" fmla="*/ 440472 h 702003"/>
              <a:gd name="connsiteX1" fmla="*/ 89647 w 786222"/>
              <a:gd name="connsiteY1" fmla="*/ 105060 h 702003"/>
              <a:gd name="connsiteX2" fmla="*/ 437077 w 786222"/>
              <a:gd name="connsiteY2" fmla="*/ 0 h 702003"/>
              <a:gd name="connsiteX3" fmla="*/ 723047 w 786222"/>
              <a:gd name="connsiteY3" fmla="*/ 105061 h 702003"/>
              <a:gd name="connsiteX4" fmla="*/ 779104 w 786222"/>
              <a:gd name="connsiteY4" fmla="*/ 420336 h 702003"/>
              <a:gd name="connsiteX5" fmla="*/ 654739 w 786222"/>
              <a:gd name="connsiteY5" fmla="*/ 614022 h 702003"/>
              <a:gd name="connsiteX6" fmla="*/ 428948 w 786222"/>
              <a:gd name="connsiteY6" fmla="*/ 701245 h 702003"/>
              <a:gd name="connsiteX7" fmla="*/ 139326 w 786222"/>
              <a:gd name="connsiteY7" fmla="*/ 643613 h 702003"/>
              <a:gd name="connsiteX8" fmla="*/ 5152 w 786222"/>
              <a:gd name="connsiteY8" fmla="*/ 440472 h 702003"/>
              <a:gd name="connsiteX0" fmla="*/ 12882 w 809063"/>
              <a:gd name="connsiteY0" fmla="*/ 376090 h 637621"/>
              <a:gd name="connsiteX1" fmla="*/ 97377 w 809063"/>
              <a:gd name="connsiteY1" fmla="*/ 40678 h 637621"/>
              <a:gd name="connsiteX2" fmla="*/ 730777 w 809063"/>
              <a:gd name="connsiteY2" fmla="*/ 40679 h 637621"/>
              <a:gd name="connsiteX3" fmla="*/ 786834 w 809063"/>
              <a:gd name="connsiteY3" fmla="*/ 355954 h 637621"/>
              <a:gd name="connsiteX4" fmla="*/ 662469 w 809063"/>
              <a:gd name="connsiteY4" fmla="*/ 549640 h 637621"/>
              <a:gd name="connsiteX5" fmla="*/ 436678 w 809063"/>
              <a:gd name="connsiteY5" fmla="*/ 636863 h 637621"/>
              <a:gd name="connsiteX6" fmla="*/ 147056 w 809063"/>
              <a:gd name="connsiteY6" fmla="*/ 579231 h 637621"/>
              <a:gd name="connsiteX7" fmla="*/ 12882 w 809063"/>
              <a:gd name="connsiteY7" fmla="*/ 376090 h 637621"/>
              <a:gd name="connsiteX0" fmla="*/ 29863 w 826044"/>
              <a:gd name="connsiteY0" fmla="*/ 376090 h 636863"/>
              <a:gd name="connsiteX1" fmla="*/ 114358 w 826044"/>
              <a:gd name="connsiteY1" fmla="*/ 40678 h 636863"/>
              <a:gd name="connsiteX2" fmla="*/ 747758 w 826044"/>
              <a:gd name="connsiteY2" fmla="*/ 40679 h 636863"/>
              <a:gd name="connsiteX3" fmla="*/ 803815 w 826044"/>
              <a:gd name="connsiteY3" fmla="*/ 355954 h 636863"/>
              <a:gd name="connsiteX4" fmla="*/ 679450 w 826044"/>
              <a:gd name="connsiteY4" fmla="*/ 549640 h 636863"/>
              <a:gd name="connsiteX5" fmla="*/ 453659 w 826044"/>
              <a:gd name="connsiteY5" fmla="*/ 636863 h 636863"/>
              <a:gd name="connsiteX6" fmla="*/ 29863 w 826044"/>
              <a:gd name="connsiteY6" fmla="*/ 376090 h 636863"/>
              <a:gd name="connsiteX0" fmla="*/ 46574 w 842755"/>
              <a:gd name="connsiteY0" fmla="*/ 376090 h 549729"/>
              <a:gd name="connsiteX1" fmla="*/ 131069 w 842755"/>
              <a:gd name="connsiteY1" fmla="*/ 40678 h 549729"/>
              <a:gd name="connsiteX2" fmla="*/ 764469 w 842755"/>
              <a:gd name="connsiteY2" fmla="*/ 40679 h 549729"/>
              <a:gd name="connsiteX3" fmla="*/ 820526 w 842755"/>
              <a:gd name="connsiteY3" fmla="*/ 355954 h 549729"/>
              <a:gd name="connsiteX4" fmla="*/ 696161 w 842755"/>
              <a:gd name="connsiteY4" fmla="*/ 549640 h 549729"/>
              <a:gd name="connsiteX5" fmla="*/ 46574 w 842755"/>
              <a:gd name="connsiteY5" fmla="*/ 376090 h 549729"/>
              <a:gd name="connsiteX0" fmla="*/ 55781 w 851962"/>
              <a:gd name="connsiteY0" fmla="*/ 376090 h 407850"/>
              <a:gd name="connsiteX1" fmla="*/ 140276 w 851962"/>
              <a:gd name="connsiteY1" fmla="*/ 40678 h 407850"/>
              <a:gd name="connsiteX2" fmla="*/ 773676 w 851962"/>
              <a:gd name="connsiteY2" fmla="*/ 40679 h 407850"/>
              <a:gd name="connsiteX3" fmla="*/ 829733 w 851962"/>
              <a:gd name="connsiteY3" fmla="*/ 355954 h 407850"/>
              <a:gd name="connsiteX4" fmla="*/ 55781 w 851962"/>
              <a:gd name="connsiteY4" fmla="*/ 376090 h 407850"/>
              <a:gd name="connsiteX0" fmla="*/ 55781 w 851962"/>
              <a:gd name="connsiteY0" fmla="*/ 362443 h 394203"/>
              <a:gd name="connsiteX1" fmla="*/ 140276 w 851962"/>
              <a:gd name="connsiteY1" fmla="*/ 27031 h 394203"/>
              <a:gd name="connsiteX2" fmla="*/ 773676 w 851962"/>
              <a:gd name="connsiteY2" fmla="*/ 27032 h 394203"/>
              <a:gd name="connsiteX3" fmla="*/ 829733 w 851962"/>
              <a:gd name="connsiteY3" fmla="*/ 342307 h 394203"/>
              <a:gd name="connsiteX4" fmla="*/ 55781 w 851962"/>
              <a:gd name="connsiteY4" fmla="*/ 362443 h 394203"/>
              <a:gd name="connsiteX0" fmla="*/ 55781 w 851962"/>
              <a:gd name="connsiteY0" fmla="*/ 343654 h 375414"/>
              <a:gd name="connsiteX1" fmla="*/ 140276 w 851962"/>
              <a:gd name="connsiteY1" fmla="*/ 8242 h 375414"/>
              <a:gd name="connsiteX2" fmla="*/ 773676 w 851962"/>
              <a:gd name="connsiteY2" fmla="*/ 8243 h 375414"/>
              <a:gd name="connsiteX3" fmla="*/ 829733 w 851962"/>
              <a:gd name="connsiteY3" fmla="*/ 323518 h 375414"/>
              <a:gd name="connsiteX4" fmla="*/ 55781 w 851962"/>
              <a:gd name="connsiteY4" fmla="*/ 343654 h 375414"/>
              <a:gd name="connsiteX0" fmla="*/ 55781 w 833679"/>
              <a:gd name="connsiteY0" fmla="*/ 343654 h 375414"/>
              <a:gd name="connsiteX1" fmla="*/ 140276 w 833679"/>
              <a:gd name="connsiteY1" fmla="*/ 8242 h 375414"/>
              <a:gd name="connsiteX2" fmla="*/ 773676 w 833679"/>
              <a:gd name="connsiteY2" fmla="*/ 8243 h 375414"/>
              <a:gd name="connsiteX3" fmla="*/ 829733 w 833679"/>
              <a:gd name="connsiteY3" fmla="*/ 323518 h 375414"/>
              <a:gd name="connsiteX4" fmla="*/ 55781 w 833679"/>
              <a:gd name="connsiteY4" fmla="*/ 343654 h 375414"/>
              <a:gd name="connsiteX0" fmla="*/ 7351 w 785249"/>
              <a:gd name="connsiteY0" fmla="*/ 343654 h 375414"/>
              <a:gd name="connsiteX1" fmla="*/ 91846 w 785249"/>
              <a:gd name="connsiteY1" fmla="*/ 8242 h 375414"/>
              <a:gd name="connsiteX2" fmla="*/ 725246 w 785249"/>
              <a:gd name="connsiteY2" fmla="*/ 8243 h 375414"/>
              <a:gd name="connsiteX3" fmla="*/ 781303 w 785249"/>
              <a:gd name="connsiteY3" fmla="*/ 323518 h 375414"/>
              <a:gd name="connsiteX4" fmla="*/ 7351 w 785249"/>
              <a:gd name="connsiteY4" fmla="*/ 343654 h 375414"/>
              <a:gd name="connsiteX0" fmla="*/ 487 w 778385"/>
              <a:gd name="connsiteY0" fmla="*/ 343654 h 375414"/>
              <a:gd name="connsiteX1" fmla="*/ 84982 w 778385"/>
              <a:gd name="connsiteY1" fmla="*/ 8242 h 375414"/>
              <a:gd name="connsiteX2" fmla="*/ 718382 w 778385"/>
              <a:gd name="connsiteY2" fmla="*/ 8243 h 375414"/>
              <a:gd name="connsiteX3" fmla="*/ 774439 w 778385"/>
              <a:gd name="connsiteY3" fmla="*/ 323518 h 375414"/>
              <a:gd name="connsiteX4" fmla="*/ 487 w 778385"/>
              <a:gd name="connsiteY4" fmla="*/ 343654 h 375414"/>
              <a:gd name="connsiteX0" fmla="*/ 487 w 778385"/>
              <a:gd name="connsiteY0" fmla="*/ 348744 h 380504"/>
              <a:gd name="connsiteX1" fmla="*/ 84982 w 778385"/>
              <a:gd name="connsiteY1" fmla="*/ 13332 h 380504"/>
              <a:gd name="connsiteX2" fmla="*/ 718382 w 778385"/>
              <a:gd name="connsiteY2" fmla="*/ 4673 h 380504"/>
              <a:gd name="connsiteX3" fmla="*/ 774439 w 778385"/>
              <a:gd name="connsiteY3" fmla="*/ 328608 h 380504"/>
              <a:gd name="connsiteX4" fmla="*/ 487 w 778385"/>
              <a:gd name="connsiteY4" fmla="*/ 348744 h 380504"/>
              <a:gd name="connsiteX0" fmla="*/ 487 w 778385"/>
              <a:gd name="connsiteY0" fmla="*/ 293900 h 356180"/>
              <a:gd name="connsiteX1" fmla="*/ 84982 w 778385"/>
              <a:gd name="connsiteY1" fmla="*/ 13332 h 356180"/>
              <a:gd name="connsiteX2" fmla="*/ 718382 w 778385"/>
              <a:gd name="connsiteY2" fmla="*/ 4673 h 356180"/>
              <a:gd name="connsiteX3" fmla="*/ 774439 w 778385"/>
              <a:gd name="connsiteY3" fmla="*/ 328608 h 356180"/>
              <a:gd name="connsiteX4" fmla="*/ 487 w 778385"/>
              <a:gd name="connsiteY4" fmla="*/ 293900 h 356180"/>
              <a:gd name="connsiteX0" fmla="*/ 487 w 786345"/>
              <a:gd name="connsiteY0" fmla="*/ 293900 h 325660"/>
              <a:gd name="connsiteX1" fmla="*/ 84982 w 786345"/>
              <a:gd name="connsiteY1" fmla="*/ 13332 h 325660"/>
              <a:gd name="connsiteX2" fmla="*/ 718382 w 786345"/>
              <a:gd name="connsiteY2" fmla="*/ 4673 h 325660"/>
              <a:gd name="connsiteX3" fmla="*/ 782836 w 786345"/>
              <a:gd name="connsiteY3" fmla="*/ 273764 h 325660"/>
              <a:gd name="connsiteX4" fmla="*/ 487 w 786345"/>
              <a:gd name="connsiteY4" fmla="*/ 293900 h 325660"/>
              <a:gd name="connsiteX0" fmla="*/ 487 w 786345"/>
              <a:gd name="connsiteY0" fmla="*/ 293900 h 309362"/>
              <a:gd name="connsiteX1" fmla="*/ 84982 w 786345"/>
              <a:gd name="connsiteY1" fmla="*/ 13332 h 309362"/>
              <a:gd name="connsiteX2" fmla="*/ 718382 w 786345"/>
              <a:gd name="connsiteY2" fmla="*/ 4673 h 309362"/>
              <a:gd name="connsiteX3" fmla="*/ 782836 w 786345"/>
              <a:gd name="connsiteY3" fmla="*/ 273764 h 309362"/>
              <a:gd name="connsiteX4" fmla="*/ 487 w 786345"/>
              <a:gd name="connsiteY4" fmla="*/ 293900 h 309362"/>
              <a:gd name="connsiteX0" fmla="*/ 487 w 786345"/>
              <a:gd name="connsiteY0" fmla="*/ 293900 h 298934"/>
              <a:gd name="connsiteX1" fmla="*/ 84982 w 786345"/>
              <a:gd name="connsiteY1" fmla="*/ 13332 h 298934"/>
              <a:gd name="connsiteX2" fmla="*/ 718382 w 786345"/>
              <a:gd name="connsiteY2" fmla="*/ 4673 h 298934"/>
              <a:gd name="connsiteX3" fmla="*/ 782836 w 786345"/>
              <a:gd name="connsiteY3" fmla="*/ 273764 h 298934"/>
              <a:gd name="connsiteX4" fmla="*/ 487 w 786345"/>
              <a:gd name="connsiteY4" fmla="*/ 293900 h 298934"/>
              <a:gd name="connsiteX0" fmla="*/ 487 w 802499"/>
              <a:gd name="connsiteY0" fmla="*/ 293900 h 303586"/>
              <a:gd name="connsiteX1" fmla="*/ 84982 w 802499"/>
              <a:gd name="connsiteY1" fmla="*/ 13332 h 303586"/>
              <a:gd name="connsiteX2" fmla="*/ 718382 w 802499"/>
              <a:gd name="connsiteY2" fmla="*/ 4673 h 303586"/>
              <a:gd name="connsiteX3" fmla="*/ 799630 w 802499"/>
              <a:gd name="connsiteY3" fmla="*/ 288196 h 303586"/>
              <a:gd name="connsiteX4" fmla="*/ 487 w 802499"/>
              <a:gd name="connsiteY4" fmla="*/ 293900 h 303586"/>
              <a:gd name="connsiteX0" fmla="*/ 118 w 961674"/>
              <a:gd name="connsiteY0" fmla="*/ 338414 h 340612"/>
              <a:gd name="connsiteX1" fmla="*/ 244157 w 961674"/>
              <a:gd name="connsiteY1" fmla="*/ 13332 h 340612"/>
              <a:gd name="connsiteX2" fmla="*/ 877557 w 961674"/>
              <a:gd name="connsiteY2" fmla="*/ 4673 h 340612"/>
              <a:gd name="connsiteX3" fmla="*/ 958805 w 961674"/>
              <a:gd name="connsiteY3" fmla="*/ 288196 h 340612"/>
              <a:gd name="connsiteX4" fmla="*/ 118 w 961674"/>
              <a:gd name="connsiteY4" fmla="*/ 338414 h 340612"/>
              <a:gd name="connsiteX0" fmla="*/ 0 w 961556"/>
              <a:gd name="connsiteY0" fmla="*/ 338414 h 340612"/>
              <a:gd name="connsiteX1" fmla="*/ 244039 w 961556"/>
              <a:gd name="connsiteY1" fmla="*/ 13332 h 340612"/>
              <a:gd name="connsiteX2" fmla="*/ 877439 w 961556"/>
              <a:gd name="connsiteY2" fmla="*/ 4673 h 340612"/>
              <a:gd name="connsiteX3" fmla="*/ 958687 w 961556"/>
              <a:gd name="connsiteY3" fmla="*/ 288196 h 340612"/>
              <a:gd name="connsiteX4" fmla="*/ 0 w 961556"/>
              <a:gd name="connsiteY4" fmla="*/ 338414 h 340612"/>
              <a:gd name="connsiteX0" fmla="*/ 0 w 1052480"/>
              <a:gd name="connsiteY0" fmla="*/ 338414 h 347101"/>
              <a:gd name="connsiteX1" fmla="*/ 244039 w 1052480"/>
              <a:gd name="connsiteY1" fmla="*/ 13332 h 347101"/>
              <a:gd name="connsiteX2" fmla="*/ 877439 w 1052480"/>
              <a:gd name="connsiteY2" fmla="*/ 4673 h 347101"/>
              <a:gd name="connsiteX3" fmla="*/ 1051055 w 1052480"/>
              <a:gd name="connsiteY3" fmla="*/ 330484 h 347101"/>
              <a:gd name="connsiteX4" fmla="*/ 0 w 1052480"/>
              <a:gd name="connsiteY4" fmla="*/ 338414 h 347101"/>
              <a:gd name="connsiteX0" fmla="*/ 0 w 1051055"/>
              <a:gd name="connsiteY0" fmla="*/ 338414 h 347101"/>
              <a:gd name="connsiteX1" fmla="*/ 244039 w 1051055"/>
              <a:gd name="connsiteY1" fmla="*/ 13332 h 347101"/>
              <a:gd name="connsiteX2" fmla="*/ 877439 w 1051055"/>
              <a:gd name="connsiteY2" fmla="*/ 4673 h 347101"/>
              <a:gd name="connsiteX3" fmla="*/ 1051055 w 1051055"/>
              <a:gd name="connsiteY3" fmla="*/ 330484 h 347101"/>
              <a:gd name="connsiteX4" fmla="*/ 0 w 1051055"/>
              <a:gd name="connsiteY4" fmla="*/ 338414 h 347101"/>
              <a:gd name="connsiteX0" fmla="*/ 30722 w 1081777"/>
              <a:gd name="connsiteY0" fmla="*/ 338414 h 347101"/>
              <a:gd name="connsiteX1" fmla="*/ 274761 w 1081777"/>
              <a:gd name="connsiteY1" fmla="*/ 13332 h 347101"/>
              <a:gd name="connsiteX2" fmla="*/ 908161 w 1081777"/>
              <a:gd name="connsiteY2" fmla="*/ 4673 h 347101"/>
              <a:gd name="connsiteX3" fmla="*/ 1081777 w 1081777"/>
              <a:gd name="connsiteY3" fmla="*/ 330484 h 347101"/>
              <a:gd name="connsiteX4" fmla="*/ 30722 w 1081777"/>
              <a:gd name="connsiteY4" fmla="*/ 338414 h 347101"/>
              <a:gd name="connsiteX0" fmla="*/ 33635 w 1084690"/>
              <a:gd name="connsiteY0" fmla="*/ 338414 h 347101"/>
              <a:gd name="connsiteX1" fmla="*/ 277674 w 1084690"/>
              <a:gd name="connsiteY1" fmla="*/ 13332 h 347101"/>
              <a:gd name="connsiteX2" fmla="*/ 911074 w 1084690"/>
              <a:gd name="connsiteY2" fmla="*/ 4673 h 347101"/>
              <a:gd name="connsiteX3" fmla="*/ 1084690 w 1084690"/>
              <a:gd name="connsiteY3" fmla="*/ 330484 h 347101"/>
              <a:gd name="connsiteX4" fmla="*/ 33635 w 1084690"/>
              <a:gd name="connsiteY4" fmla="*/ 338414 h 347101"/>
              <a:gd name="connsiteX0" fmla="*/ 33635 w 1114988"/>
              <a:gd name="connsiteY0" fmla="*/ 338414 h 347101"/>
              <a:gd name="connsiteX1" fmla="*/ 277674 w 1114988"/>
              <a:gd name="connsiteY1" fmla="*/ 13332 h 347101"/>
              <a:gd name="connsiteX2" fmla="*/ 911074 w 1114988"/>
              <a:gd name="connsiteY2" fmla="*/ 4673 h 347101"/>
              <a:gd name="connsiteX3" fmla="*/ 1084690 w 1114988"/>
              <a:gd name="connsiteY3" fmla="*/ 330484 h 347101"/>
              <a:gd name="connsiteX4" fmla="*/ 33635 w 1114988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7948 w 1069597"/>
              <a:gd name="connsiteY0" fmla="*/ 469096 h 469896"/>
              <a:gd name="connsiteX1" fmla="*/ 231604 w 1069597"/>
              <a:gd name="connsiteY1" fmla="*/ 13332 h 469896"/>
              <a:gd name="connsiteX2" fmla="*/ 865004 w 1069597"/>
              <a:gd name="connsiteY2" fmla="*/ 4673 h 469896"/>
              <a:gd name="connsiteX3" fmla="*/ 1038620 w 1069597"/>
              <a:gd name="connsiteY3" fmla="*/ 330484 h 469896"/>
              <a:gd name="connsiteX4" fmla="*/ 37948 w 1069597"/>
              <a:gd name="connsiteY4" fmla="*/ 469096 h 469896"/>
              <a:gd name="connsiteX0" fmla="*/ 37948 w 1163409"/>
              <a:gd name="connsiteY0" fmla="*/ 469096 h 476791"/>
              <a:gd name="connsiteX1" fmla="*/ 231604 w 1163409"/>
              <a:gd name="connsiteY1" fmla="*/ 13332 h 476791"/>
              <a:gd name="connsiteX2" fmla="*/ 865004 w 1163409"/>
              <a:gd name="connsiteY2" fmla="*/ 4673 h 476791"/>
              <a:gd name="connsiteX3" fmla="*/ 1139385 w 1163409"/>
              <a:gd name="connsiteY3" fmla="*/ 458653 h 476791"/>
              <a:gd name="connsiteX4" fmla="*/ 37948 w 1163409"/>
              <a:gd name="connsiteY4" fmla="*/ 469096 h 476791"/>
              <a:gd name="connsiteX0" fmla="*/ 37948 w 1139385"/>
              <a:gd name="connsiteY0" fmla="*/ 469096 h 476791"/>
              <a:gd name="connsiteX1" fmla="*/ 231604 w 1139385"/>
              <a:gd name="connsiteY1" fmla="*/ 13332 h 476791"/>
              <a:gd name="connsiteX2" fmla="*/ 865004 w 1139385"/>
              <a:gd name="connsiteY2" fmla="*/ 4673 h 476791"/>
              <a:gd name="connsiteX3" fmla="*/ 1139385 w 1139385"/>
              <a:gd name="connsiteY3" fmla="*/ 458653 h 476791"/>
              <a:gd name="connsiteX4" fmla="*/ 37948 w 1139385"/>
              <a:gd name="connsiteY4" fmla="*/ 469096 h 476791"/>
              <a:gd name="connsiteX0" fmla="*/ 5353 w 1106790"/>
              <a:gd name="connsiteY0" fmla="*/ 469096 h 476791"/>
              <a:gd name="connsiteX1" fmla="*/ 199009 w 1106790"/>
              <a:gd name="connsiteY1" fmla="*/ 13332 h 476791"/>
              <a:gd name="connsiteX2" fmla="*/ 832409 w 1106790"/>
              <a:gd name="connsiteY2" fmla="*/ 4673 h 476791"/>
              <a:gd name="connsiteX3" fmla="*/ 1106790 w 1106790"/>
              <a:gd name="connsiteY3" fmla="*/ 458653 h 476791"/>
              <a:gd name="connsiteX4" fmla="*/ 5353 w 1106790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890052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1141964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0916 w 1201133"/>
              <a:gd name="connsiteY0" fmla="*/ 469096 h 476791"/>
              <a:gd name="connsiteX1" fmla="*/ 24645 w 1201133"/>
              <a:gd name="connsiteY1" fmla="*/ 13332 h 476791"/>
              <a:gd name="connsiteX2" fmla="*/ 1178664 w 1201133"/>
              <a:gd name="connsiteY2" fmla="*/ 4673 h 476791"/>
              <a:gd name="connsiteX3" fmla="*/ 1201133 w 1201133"/>
              <a:gd name="connsiteY3" fmla="*/ 458653 h 476791"/>
              <a:gd name="connsiteX4" fmla="*/ 40916 w 1201133"/>
              <a:gd name="connsiteY4" fmla="*/ 469096 h 47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Elipsa 2">
            <a:extLst>
              <a:ext uri="{FF2B5EF4-FFF2-40B4-BE49-F238E27FC236}">
                <a16:creationId xmlns:a16="http://schemas.microsoft.com/office/drawing/2014/main" id="{F6BB338C-A5B1-3F18-B6A9-0B3C5AC84347}"/>
              </a:ext>
            </a:extLst>
          </p:cNvPr>
          <p:cNvSpPr/>
          <p:nvPr/>
        </p:nvSpPr>
        <p:spPr bwMode="auto">
          <a:xfrm rot="5400000" flipH="1">
            <a:off x="6374608" y="2705101"/>
            <a:ext cx="659606" cy="2028825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07545"/>
              <a:gd name="connsiteY0" fmla="*/ 329441 h 660203"/>
              <a:gd name="connsiteX1" fmla="*/ 468052 w 907545"/>
              <a:gd name="connsiteY1" fmla="*/ 1144 h 660203"/>
              <a:gd name="connsiteX2" fmla="*/ 907545 w 907545"/>
              <a:gd name="connsiteY2" fmla="*/ 428155 h 660203"/>
              <a:gd name="connsiteX3" fmla="*/ 468052 w 907545"/>
              <a:gd name="connsiteY3" fmla="*/ 657738 h 660203"/>
              <a:gd name="connsiteX4" fmla="*/ 0 w 907545"/>
              <a:gd name="connsiteY4" fmla="*/ 329441 h 660203"/>
              <a:gd name="connsiteX0" fmla="*/ 0 w 907545"/>
              <a:gd name="connsiteY0" fmla="*/ 329441 h 659377"/>
              <a:gd name="connsiteX1" fmla="*/ 468052 w 907545"/>
              <a:gd name="connsiteY1" fmla="*/ 1144 h 659377"/>
              <a:gd name="connsiteX2" fmla="*/ 907545 w 907545"/>
              <a:gd name="connsiteY2" fmla="*/ 428155 h 659377"/>
              <a:gd name="connsiteX3" fmla="*/ 468052 w 907545"/>
              <a:gd name="connsiteY3" fmla="*/ 657738 h 659377"/>
              <a:gd name="connsiteX4" fmla="*/ 0 w 907545"/>
              <a:gd name="connsiteY4" fmla="*/ 329441 h 65937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8471"/>
              <a:gd name="connsiteY0" fmla="*/ 328445 h 658381"/>
              <a:gd name="connsiteX1" fmla="*/ 468052 w 978471"/>
              <a:gd name="connsiteY1" fmla="*/ 148 h 658381"/>
              <a:gd name="connsiteX2" fmla="*/ 938522 w 978471"/>
              <a:gd name="connsiteY2" fmla="*/ 288062 h 658381"/>
              <a:gd name="connsiteX3" fmla="*/ 907545 w 978471"/>
              <a:gd name="connsiteY3" fmla="*/ 427159 h 658381"/>
              <a:gd name="connsiteX4" fmla="*/ 468052 w 978471"/>
              <a:gd name="connsiteY4" fmla="*/ 656742 h 658381"/>
              <a:gd name="connsiteX5" fmla="*/ 0 w 978471"/>
              <a:gd name="connsiteY5" fmla="*/ 328445 h 658381"/>
              <a:gd name="connsiteX0" fmla="*/ 0 w 978471"/>
              <a:gd name="connsiteY0" fmla="*/ 328696 h 658632"/>
              <a:gd name="connsiteX1" fmla="*/ 468052 w 978471"/>
              <a:gd name="connsiteY1" fmla="*/ 399 h 658632"/>
              <a:gd name="connsiteX2" fmla="*/ 938522 w 978471"/>
              <a:gd name="connsiteY2" fmla="*/ 288313 h 658632"/>
              <a:gd name="connsiteX3" fmla="*/ 907545 w 978471"/>
              <a:gd name="connsiteY3" fmla="*/ 427410 h 658632"/>
              <a:gd name="connsiteX4" fmla="*/ 468052 w 978471"/>
              <a:gd name="connsiteY4" fmla="*/ 656993 h 658632"/>
              <a:gd name="connsiteX5" fmla="*/ 0 w 978471"/>
              <a:gd name="connsiteY5" fmla="*/ 328696 h 658632"/>
              <a:gd name="connsiteX0" fmla="*/ 0 w 980552"/>
              <a:gd name="connsiteY0" fmla="*/ 328696 h 658632"/>
              <a:gd name="connsiteX1" fmla="*/ 468052 w 980552"/>
              <a:gd name="connsiteY1" fmla="*/ 399 h 658632"/>
              <a:gd name="connsiteX2" fmla="*/ 938522 w 980552"/>
              <a:gd name="connsiteY2" fmla="*/ 288313 h 658632"/>
              <a:gd name="connsiteX3" fmla="*/ 907545 w 980552"/>
              <a:gd name="connsiteY3" fmla="*/ 427410 h 658632"/>
              <a:gd name="connsiteX4" fmla="*/ 468052 w 980552"/>
              <a:gd name="connsiteY4" fmla="*/ 656993 h 658632"/>
              <a:gd name="connsiteX5" fmla="*/ 0 w 980552"/>
              <a:gd name="connsiteY5" fmla="*/ 328696 h 658632"/>
              <a:gd name="connsiteX0" fmla="*/ 0 w 980552"/>
              <a:gd name="connsiteY0" fmla="*/ 319415 h 658594"/>
              <a:gd name="connsiteX1" fmla="*/ 468052 w 980552"/>
              <a:gd name="connsiteY1" fmla="*/ 92 h 658594"/>
              <a:gd name="connsiteX2" fmla="*/ 938522 w 980552"/>
              <a:gd name="connsiteY2" fmla="*/ 288006 h 658594"/>
              <a:gd name="connsiteX3" fmla="*/ 907545 w 980552"/>
              <a:gd name="connsiteY3" fmla="*/ 427103 h 658594"/>
              <a:gd name="connsiteX4" fmla="*/ 468052 w 980552"/>
              <a:gd name="connsiteY4" fmla="*/ 656686 h 658594"/>
              <a:gd name="connsiteX5" fmla="*/ 0 w 980552"/>
              <a:gd name="connsiteY5" fmla="*/ 319415 h 658594"/>
              <a:gd name="connsiteX0" fmla="*/ 39717 w 1020269"/>
              <a:gd name="connsiteY0" fmla="*/ 319415 h 656709"/>
              <a:gd name="connsiteX1" fmla="*/ 507769 w 1020269"/>
              <a:gd name="connsiteY1" fmla="*/ 92 h 656709"/>
              <a:gd name="connsiteX2" fmla="*/ 978239 w 1020269"/>
              <a:gd name="connsiteY2" fmla="*/ 288006 h 656709"/>
              <a:gd name="connsiteX3" fmla="*/ 947262 w 1020269"/>
              <a:gd name="connsiteY3" fmla="*/ 427103 h 656709"/>
              <a:gd name="connsiteX4" fmla="*/ 507769 w 1020269"/>
              <a:gd name="connsiteY4" fmla="*/ 656686 h 656709"/>
              <a:gd name="connsiteX5" fmla="*/ 78626 w 1020269"/>
              <a:gd name="connsiteY5" fmla="*/ 440563 h 656709"/>
              <a:gd name="connsiteX6" fmla="*/ 39717 w 1020269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26351 w 1006903"/>
              <a:gd name="connsiteY0" fmla="*/ 319415 h 656709"/>
              <a:gd name="connsiteX1" fmla="*/ 494403 w 1006903"/>
              <a:gd name="connsiteY1" fmla="*/ 92 h 656709"/>
              <a:gd name="connsiteX2" fmla="*/ 964873 w 1006903"/>
              <a:gd name="connsiteY2" fmla="*/ 288006 h 656709"/>
              <a:gd name="connsiteX3" fmla="*/ 933896 w 1006903"/>
              <a:gd name="connsiteY3" fmla="*/ 427103 h 656709"/>
              <a:gd name="connsiteX4" fmla="*/ 494403 w 1006903"/>
              <a:gd name="connsiteY4" fmla="*/ 656686 h 656709"/>
              <a:gd name="connsiteX5" fmla="*/ 65260 w 1006903"/>
              <a:gd name="connsiteY5" fmla="*/ 440563 h 656709"/>
              <a:gd name="connsiteX6" fmla="*/ 26351 w 1006903"/>
              <a:gd name="connsiteY6" fmla="*/ 319415 h 656709"/>
              <a:gd name="connsiteX0" fmla="*/ 26351 w 1006903"/>
              <a:gd name="connsiteY0" fmla="*/ 319325 h 656619"/>
              <a:gd name="connsiteX1" fmla="*/ 494403 w 1006903"/>
              <a:gd name="connsiteY1" fmla="*/ 2 h 656619"/>
              <a:gd name="connsiteX2" fmla="*/ 964873 w 1006903"/>
              <a:gd name="connsiteY2" fmla="*/ 287916 h 656619"/>
              <a:gd name="connsiteX3" fmla="*/ 933896 w 1006903"/>
              <a:gd name="connsiteY3" fmla="*/ 427013 h 656619"/>
              <a:gd name="connsiteX4" fmla="*/ 494403 w 1006903"/>
              <a:gd name="connsiteY4" fmla="*/ 656596 h 656619"/>
              <a:gd name="connsiteX5" fmla="*/ 65260 w 1006903"/>
              <a:gd name="connsiteY5" fmla="*/ 440473 h 656619"/>
              <a:gd name="connsiteX6" fmla="*/ 26351 w 1006903"/>
              <a:gd name="connsiteY6" fmla="*/ 319325 h 656619"/>
              <a:gd name="connsiteX0" fmla="*/ 49160 w 1029712"/>
              <a:gd name="connsiteY0" fmla="*/ 319325 h 656619"/>
              <a:gd name="connsiteX1" fmla="*/ 517212 w 1029712"/>
              <a:gd name="connsiteY1" fmla="*/ 2 h 656619"/>
              <a:gd name="connsiteX2" fmla="*/ 987682 w 1029712"/>
              <a:gd name="connsiteY2" fmla="*/ 287916 h 656619"/>
              <a:gd name="connsiteX3" fmla="*/ 956705 w 1029712"/>
              <a:gd name="connsiteY3" fmla="*/ 427013 h 656619"/>
              <a:gd name="connsiteX4" fmla="*/ 517212 w 1029712"/>
              <a:gd name="connsiteY4" fmla="*/ 656596 h 656619"/>
              <a:gd name="connsiteX5" fmla="*/ 88069 w 1029712"/>
              <a:gd name="connsiteY5" fmla="*/ 440473 h 656619"/>
              <a:gd name="connsiteX6" fmla="*/ 49160 w 1029712"/>
              <a:gd name="connsiteY6" fmla="*/ 319325 h 656619"/>
              <a:gd name="connsiteX0" fmla="*/ 0 w 941643"/>
              <a:gd name="connsiteY0" fmla="*/ 440473 h 656619"/>
              <a:gd name="connsiteX1" fmla="*/ 429143 w 941643"/>
              <a:gd name="connsiteY1" fmla="*/ 2 h 656619"/>
              <a:gd name="connsiteX2" fmla="*/ 899613 w 941643"/>
              <a:gd name="connsiteY2" fmla="*/ 287916 h 656619"/>
              <a:gd name="connsiteX3" fmla="*/ 868636 w 941643"/>
              <a:gd name="connsiteY3" fmla="*/ 427013 h 656619"/>
              <a:gd name="connsiteX4" fmla="*/ 429143 w 941643"/>
              <a:gd name="connsiteY4" fmla="*/ 656596 h 656619"/>
              <a:gd name="connsiteX5" fmla="*/ 0 w 941643"/>
              <a:gd name="connsiteY5" fmla="*/ 440473 h 656619"/>
              <a:gd name="connsiteX0" fmla="*/ 71604 w 1013247"/>
              <a:gd name="connsiteY0" fmla="*/ 440538 h 656684"/>
              <a:gd name="connsiteX1" fmla="*/ 38285 w 1013247"/>
              <a:gd name="connsiteY1" fmla="*/ 314902 h 656684"/>
              <a:gd name="connsiteX2" fmla="*/ 500747 w 1013247"/>
              <a:gd name="connsiteY2" fmla="*/ 67 h 656684"/>
              <a:gd name="connsiteX3" fmla="*/ 971217 w 1013247"/>
              <a:gd name="connsiteY3" fmla="*/ 287981 h 656684"/>
              <a:gd name="connsiteX4" fmla="*/ 940240 w 1013247"/>
              <a:gd name="connsiteY4" fmla="*/ 427078 h 656684"/>
              <a:gd name="connsiteX5" fmla="*/ 500747 w 1013247"/>
              <a:gd name="connsiteY5" fmla="*/ 656661 h 656684"/>
              <a:gd name="connsiteX6" fmla="*/ 71604 w 1013247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61049 w 1021731"/>
              <a:gd name="connsiteY0" fmla="*/ 440538 h 656684"/>
              <a:gd name="connsiteX1" fmla="*/ 46769 w 1021731"/>
              <a:gd name="connsiteY1" fmla="*/ 314902 h 656684"/>
              <a:gd name="connsiteX2" fmla="*/ 509231 w 1021731"/>
              <a:gd name="connsiteY2" fmla="*/ 67 h 656684"/>
              <a:gd name="connsiteX3" fmla="*/ 979701 w 1021731"/>
              <a:gd name="connsiteY3" fmla="*/ 287981 h 656684"/>
              <a:gd name="connsiteX4" fmla="*/ 948724 w 1021731"/>
              <a:gd name="connsiteY4" fmla="*/ 427078 h 656684"/>
              <a:gd name="connsiteX5" fmla="*/ 509231 w 1021731"/>
              <a:gd name="connsiteY5" fmla="*/ 656661 h 656684"/>
              <a:gd name="connsiteX6" fmla="*/ 61049 w 1021731"/>
              <a:gd name="connsiteY6" fmla="*/ 440538 h 656684"/>
              <a:gd name="connsiteX0" fmla="*/ 61049 w 1021731"/>
              <a:gd name="connsiteY0" fmla="*/ 440538 h 656739"/>
              <a:gd name="connsiteX1" fmla="*/ 46769 w 1021731"/>
              <a:gd name="connsiteY1" fmla="*/ 314902 h 656739"/>
              <a:gd name="connsiteX2" fmla="*/ 509231 w 1021731"/>
              <a:gd name="connsiteY2" fmla="*/ 67 h 656739"/>
              <a:gd name="connsiteX3" fmla="*/ 979701 w 1021731"/>
              <a:gd name="connsiteY3" fmla="*/ 287981 h 656739"/>
              <a:gd name="connsiteX4" fmla="*/ 948724 w 1021731"/>
              <a:gd name="connsiteY4" fmla="*/ 427078 h 656739"/>
              <a:gd name="connsiteX5" fmla="*/ 509231 w 1021731"/>
              <a:gd name="connsiteY5" fmla="*/ 656661 h 656739"/>
              <a:gd name="connsiteX6" fmla="*/ 61049 w 1021731"/>
              <a:gd name="connsiteY6" fmla="*/ 440538 h 656739"/>
              <a:gd name="connsiteX0" fmla="*/ 61049 w 1021731"/>
              <a:gd name="connsiteY0" fmla="*/ 440538 h 670183"/>
              <a:gd name="connsiteX1" fmla="*/ 46769 w 1021731"/>
              <a:gd name="connsiteY1" fmla="*/ 314902 h 670183"/>
              <a:gd name="connsiteX2" fmla="*/ 509231 w 1021731"/>
              <a:gd name="connsiteY2" fmla="*/ 67 h 670183"/>
              <a:gd name="connsiteX3" fmla="*/ 979701 w 1021731"/>
              <a:gd name="connsiteY3" fmla="*/ 287981 h 670183"/>
              <a:gd name="connsiteX4" fmla="*/ 948724 w 1021731"/>
              <a:gd name="connsiteY4" fmla="*/ 427078 h 670183"/>
              <a:gd name="connsiteX5" fmla="*/ 509231 w 1021731"/>
              <a:gd name="connsiteY5" fmla="*/ 670122 h 670183"/>
              <a:gd name="connsiteX6" fmla="*/ 61049 w 1021731"/>
              <a:gd name="connsiteY6" fmla="*/ 440538 h 670183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6957 w 1027639"/>
              <a:gd name="connsiteY0" fmla="*/ 440531 h 670176"/>
              <a:gd name="connsiteX1" fmla="*/ 52677 w 1027639"/>
              <a:gd name="connsiteY1" fmla="*/ 314895 h 670176"/>
              <a:gd name="connsiteX2" fmla="*/ 515139 w 1027639"/>
              <a:gd name="connsiteY2" fmla="*/ 60 h 670176"/>
              <a:gd name="connsiteX3" fmla="*/ 985609 w 1027639"/>
              <a:gd name="connsiteY3" fmla="*/ 287974 h 670176"/>
              <a:gd name="connsiteX4" fmla="*/ 954632 w 1027639"/>
              <a:gd name="connsiteY4" fmla="*/ 427071 h 670176"/>
              <a:gd name="connsiteX5" fmla="*/ 515139 w 1027639"/>
              <a:gd name="connsiteY5" fmla="*/ 670115 h 670176"/>
              <a:gd name="connsiteX6" fmla="*/ 66957 w 1027639"/>
              <a:gd name="connsiteY6" fmla="*/ 440531 h 670176"/>
              <a:gd name="connsiteX0" fmla="*/ 70061 w 1030743"/>
              <a:gd name="connsiteY0" fmla="*/ 440531 h 670176"/>
              <a:gd name="connsiteX1" fmla="*/ 55781 w 1030743"/>
              <a:gd name="connsiteY1" fmla="*/ 314895 h 670176"/>
              <a:gd name="connsiteX2" fmla="*/ 518243 w 1030743"/>
              <a:gd name="connsiteY2" fmla="*/ 60 h 670176"/>
              <a:gd name="connsiteX3" fmla="*/ 988713 w 1030743"/>
              <a:gd name="connsiteY3" fmla="*/ 287974 h 670176"/>
              <a:gd name="connsiteX4" fmla="*/ 957736 w 1030743"/>
              <a:gd name="connsiteY4" fmla="*/ 427071 h 670176"/>
              <a:gd name="connsiteX5" fmla="*/ 518243 w 1030743"/>
              <a:gd name="connsiteY5" fmla="*/ 670115 h 670176"/>
              <a:gd name="connsiteX6" fmla="*/ 70061 w 1030743"/>
              <a:gd name="connsiteY6" fmla="*/ 440531 h 670176"/>
              <a:gd name="connsiteX0" fmla="*/ 70061 w 1032828"/>
              <a:gd name="connsiteY0" fmla="*/ 440531 h 670176"/>
              <a:gd name="connsiteX1" fmla="*/ 55781 w 1032828"/>
              <a:gd name="connsiteY1" fmla="*/ 314895 h 670176"/>
              <a:gd name="connsiteX2" fmla="*/ 518243 w 1032828"/>
              <a:gd name="connsiteY2" fmla="*/ 60 h 670176"/>
              <a:gd name="connsiteX3" fmla="*/ 988713 w 1032828"/>
              <a:gd name="connsiteY3" fmla="*/ 287974 h 670176"/>
              <a:gd name="connsiteX4" fmla="*/ 957736 w 1032828"/>
              <a:gd name="connsiteY4" fmla="*/ 427071 h 670176"/>
              <a:gd name="connsiteX5" fmla="*/ 518243 w 1032828"/>
              <a:gd name="connsiteY5" fmla="*/ 670115 h 670176"/>
              <a:gd name="connsiteX6" fmla="*/ 70061 w 1032828"/>
              <a:gd name="connsiteY6" fmla="*/ 440531 h 670176"/>
              <a:gd name="connsiteX0" fmla="*/ 70061 w 1034125"/>
              <a:gd name="connsiteY0" fmla="*/ 440531 h 670176"/>
              <a:gd name="connsiteX1" fmla="*/ 55781 w 1034125"/>
              <a:gd name="connsiteY1" fmla="*/ 314895 h 670176"/>
              <a:gd name="connsiteX2" fmla="*/ 518243 w 1034125"/>
              <a:gd name="connsiteY2" fmla="*/ 60 h 670176"/>
              <a:gd name="connsiteX3" fmla="*/ 988713 w 1034125"/>
              <a:gd name="connsiteY3" fmla="*/ 287974 h 670176"/>
              <a:gd name="connsiteX4" fmla="*/ 957736 w 1034125"/>
              <a:gd name="connsiteY4" fmla="*/ 427071 h 670176"/>
              <a:gd name="connsiteX5" fmla="*/ 518243 w 1034125"/>
              <a:gd name="connsiteY5" fmla="*/ 670115 h 670176"/>
              <a:gd name="connsiteX6" fmla="*/ 70061 w 1034125"/>
              <a:gd name="connsiteY6" fmla="*/ 440531 h 67017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9036"/>
              <a:gd name="connsiteX1" fmla="*/ 55781 w 1034125"/>
              <a:gd name="connsiteY1" fmla="*/ 314895 h 689036"/>
              <a:gd name="connsiteX2" fmla="*/ 518243 w 1034125"/>
              <a:gd name="connsiteY2" fmla="*/ 60 h 689036"/>
              <a:gd name="connsiteX3" fmla="*/ 988713 w 1034125"/>
              <a:gd name="connsiteY3" fmla="*/ 287974 h 689036"/>
              <a:gd name="connsiteX4" fmla="*/ 957736 w 1034125"/>
              <a:gd name="connsiteY4" fmla="*/ 427071 h 689036"/>
              <a:gd name="connsiteX5" fmla="*/ 518243 w 1034125"/>
              <a:gd name="connsiteY5" fmla="*/ 688063 h 689036"/>
              <a:gd name="connsiteX6" fmla="*/ 70061 w 1034125"/>
              <a:gd name="connsiteY6" fmla="*/ 440531 h 68903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56683"/>
              <a:gd name="connsiteX1" fmla="*/ 55781 w 1034125"/>
              <a:gd name="connsiteY1" fmla="*/ 314895 h 656683"/>
              <a:gd name="connsiteX2" fmla="*/ 518243 w 1034125"/>
              <a:gd name="connsiteY2" fmla="*/ 60 h 656683"/>
              <a:gd name="connsiteX3" fmla="*/ 988713 w 1034125"/>
              <a:gd name="connsiteY3" fmla="*/ 287974 h 656683"/>
              <a:gd name="connsiteX4" fmla="*/ 957736 w 1034125"/>
              <a:gd name="connsiteY4" fmla="*/ 427071 h 656683"/>
              <a:gd name="connsiteX5" fmla="*/ 518243 w 1034125"/>
              <a:gd name="connsiteY5" fmla="*/ 656654 h 656683"/>
              <a:gd name="connsiteX6" fmla="*/ 70061 w 1034125"/>
              <a:gd name="connsiteY6" fmla="*/ 440531 h 656683"/>
              <a:gd name="connsiteX0" fmla="*/ 70061 w 1028388"/>
              <a:gd name="connsiteY0" fmla="*/ 440531 h 656667"/>
              <a:gd name="connsiteX1" fmla="*/ 55781 w 1028388"/>
              <a:gd name="connsiteY1" fmla="*/ 314895 h 656667"/>
              <a:gd name="connsiteX2" fmla="*/ 518243 w 1028388"/>
              <a:gd name="connsiteY2" fmla="*/ 60 h 656667"/>
              <a:gd name="connsiteX3" fmla="*/ 988713 w 1028388"/>
              <a:gd name="connsiteY3" fmla="*/ 287974 h 656667"/>
              <a:gd name="connsiteX4" fmla="*/ 938697 w 1028388"/>
              <a:gd name="connsiteY4" fmla="*/ 431558 h 656667"/>
              <a:gd name="connsiteX5" fmla="*/ 518243 w 1028388"/>
              <a:gd name="connsiteY5" fmla="*/ 656654 h 656667"/>
              <a:gd name="connsiteX6" fmla="*/ 70061 w 1028388"/>
              <a:gd name="connsiteY6" fmla="*/ 440531 h 656667"/>
              <a:gd name="connsiteX0" fmla="*/ 70061 w 1030654"/>
              <a:gd name="connsiteY0" fmla="*/ 440531 h 656667"/>
              <a:gd name="connsiteX1" fmla="*/ 55781 w 1030654"/>
              <a:gd name="connsiteY1" fmla="*/ 314895 h 656667"/>
              <a:gd name="connsiteX2" fmla="*/ 518243 w 1030654"/>
              <a:gd name="connsiteY2" fmla="*/ 60 h 656667"/>
              <a:gd name="connsiteX3" fmla="*/ 988713 w 1030654"/>
              <a:gd name="connsiteY3" fmla="*/ 287974 h 656667"/>
              <a:gd name="connsiteX4" fmla="*/ 938697 w 1030654"/>
              <a:gd name="connsiteY4" fmla="*/ 431558 h 656667"/>
              <a:gd name="connsiteX5" fmla="*/ 518243 w 1030654"/>
              <a:gd name="connsiteY5" fmla="*/ 656654 h 656667"/>
              <a:gd name="connsiteX6" fmla="*/ 70061 w 1030654"/>
              <a:gd name="connsiteY6" fmla="*/ 440531 h 656667"/>
              <a:gd name="connsiteX0" fmla="*/ 70061 w 1020128"/>
              <a:gd name="connsiteY0" fmla="*/ 440531 h 656667"/>
              <a:gd name="connsiteX1" fmla="*/ 55781 w 1020128"/>
              <a:gd name="connsiteY1" fmla="*/ 314895 h 656667"/>
              <a:gd name="connsiteX2" fmla="*/ 518243 w 1020128"/>
              <a:gd name="connsiteY2" fmla="*/ 60 h 656667"/>
              <a:gd name="connsiteX3" fmla="*/ 988713 w 1020128"/>
              <a:gd name="connsiteY3" fmla="*/ 287974 h 656667"/>
              <a:gd name="connsiteX4" fmla="*/ 938697 w 1020128"/>
              <a:gd name="connsiteY4" fmla="*/ 431558 h 656667"/>
              <a:gd name="connsiteX5" fmla="*/ 518243 w 1020128"/>
              <a:gd name="connsiteY5" fmla="*/ 656654 h 656667"/>
              <a:gd name="connsiteX6" fmla="*/ 70061 w 1020128"/>
              <a:gd name="connsiteY6" fmla="*/ 440531 h 656667"/>
              <a:gd name="connsiteX0" fmla="*/ 70061 w 1020128"/>
              <a:gd name="connsiteY0" fmla="*/ 440531 h 657658"/>
              <a:gd name="connsiteX1" fmla="*/ 55781 w 1020128"/>
              <a:gd name="connsiteY1" fmla="*/ 314895 h 657658"/>
              <a:gd name="connsiteX2" fmla="*/ 518243 w 1020128"/>
              <a:gd name="connsiteY2" fmla="*/ 60 h 657658"/>
              <a:gd name="connsiteX3" fmla="*/ 988713 w 1020128"/>
              <a:gd name="connsiteY3" fmla="*/ 287974 h 657658"/>
              <a:gd name="connsiteX4" fmla="*/ 938697 w 1020128"/>
              <a:gd name="connsiteY4" fmla="*/ 431558 h 657658"/>
              <a:gd name="connsiteX5" fmla="*/ 518243 w 1020128"/>
              <a:gd name="connsiteY5" fmla="*/ 656654 h 657658"/>
              <a:gd name="connsiteX6" fmla="*/ 70061 w 1020128"/>
              <a:gd name="connsiteY6" fmla="*/ 440531 h 657658"/>
              <a:gd name="connsiteX0" fmla="*/ 70061 w 1020128"/>
              <a:gd name="connsiteY0" fmla="*/ 440531 h 657206"/>
              <a:gd name="connsiteX1" fmla="*/ 55781 w 1020128"/>
              <a:gd name="connsiteY1" fmla="*/ 314895 h 657206"/>
              <a:gd name="connsiteX2" fmla="*/ 518243 w 1020128"/>
              <a:gd name="connsiteY2" fmla="*/ 60 h 657206"/>
              <a:gd name="connsiteX3" fmla="*/ 988713 w 1020128"/>
              <a:gd name="connsiteY3" fmla="*/ 287974 h 657206"/>
              <a:gd name="connsiteX4" fmla="*/ 938697 w 1020128"/>
              <a:gd name="connsiteY4" fmla="*/ 431558 h 657206"/>
              <a:gd name="connsiteX5" fmla="*/ 518243 w 1020128"/>
              <a:gd name="connsiteY5" fmla="*/ 656654 h 657206"/>
              <a:gd name="connsiteX6" fmla="*/ 70061 w 1020128"/>
              <a:gd name="connsiteY6" fmla="*/ 440531 h 657206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799 h 657474"/>
              <a:gd name="connsiteX1" fmla="*/ 55781 w 1020128"/>
              <a:gd name="connsiteY1" fmla="*/ 301702 h 657474"/>
              <a:gd name="connsiteX2" fmla="*/ 518243 w 1020128"/>
              <a:gd name="connsiteY2" fmla="*/ 328 h 657474"/>
              <a:gd name="connsiteX3" fmla="*/ 988713 w 1020128"/>
              <a:gd name="connsiteY3" fmla="*/ 288242 h 657474"/>
              <a:gd name="connsiteX4" fmla="*/ 938697 w 1020128"/>
              <a:gd name="connsiteY4" fmla="*/ 431826 h 657474"/>
              <a:gd name="connsiteX5" fmla="*/ 518243 w 1020128"/>
              <a:gd name="connsiteY5" fmla="*/ 656922 h 657474"/>
              <a:gd name="connsiteX6" fmla="*/ 70061 w 1020128"/>
              <a:gd name="connsiteY6" fmla="*/ 440799 h 657474"/>
              <a:gd name="connsiteX0" fmla="*/ 70061 w 1020128"/>
              <a:gd name="connsiteY0" fmla="*/ 440824 h 657499"/>
              <a:gd name="connsiteX1" fmla="*/ 55781 w 1020128"/>
              <a:gd name="connsiteY1" fmla="*/ 301727 h 657499"/>
              <a:gd name="connsiteX2" fmla="*/ 518243 w 1020128"/>
              <a:gd name="connsiteY2" fmla="*/ 353 h 657499"/>
              <a:gd name="connsiteX3" fmla="*/ 988713 w 1020128"/>
              <a:gd name="connsiteY3" fmla="*/ 288267 h 657499"/>
              <a:gd name="connsiteX4" fmla="*/ 938697 w 1020128"/>
              <a:gd name="connsiteY4" fmla="*/ 431851 h 657499"/>
              <a:gd name="connsiteX5" fmla="*/ 518243 w 1020128"/>
              <a:gd name="connsiteY5" fmla="*/ 656947 h 657499"/>
              <a:gd name="connsiteX6" fmla="*/ 70061 w 1020128"/>
              <a:gd name="connsiteY6" fmla="*/ 440824 h 657499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486 h 656808"/>
              <a:gd name="connsiteX1" fmla="*/ 55781 w 1020128"/>
              <a:gd name="connsiteY1" fmla="*/ 301389 h 656808"/>
              <a:gd name="connsiteX2" fmla="*/ 518243 w 1020128"/>
              <a:gd name="connsiteY2" fmla="*/ 15 h 656808"/>
              <a:gd name="connsiteX3" fmla="*/ 988713 w 1020128"/>
              <a:gd name="connsiteY3" fmla="*/ 287929 h 656808"/>
              <a:gd name="connsiteX4" fmla="*/ 938697 w 1020128"/>
              <a:gd name="connsiteY4" fmla="*/ 431513 h 656808"/>
              <a:gd name="connsiteX5" fmla="*/ 518243 w 1020128"/>
              <a:gd name="connsiteY5" fmla="*/ 656609 h 656808"/>
              <a:gd name="connsiteX6" fmla="*/ 70061 w 1020128"/>
              <a:gd name="connsiteY6" fmla="*/ 440486 h 656808"/>
              <a:gd name="connsiteX0" fmla="*/ 70061 w 1030654"/>
              <a:gd name="connsiteY0" fmla="*/ 440486 h 656808"/>
              <a:gd name="connsiteX1" fmla="*/ 55781 w 1030654"/>
              <a:gd name="connsiteY1" fmla="*/ 301389 h 656808"/>
              <a:gd name="connsiteX2" fmla="*/ 518243 w 1030654"/>
              <a:gd name="connsiteY2" fmla="*/ 15 h 656808"/>
              <a:gd name="connsiteX3" fmla="*/ 988713 w 1030654"/>
              <a:gd name="connsiteY3" fmla="*/ 287929 h 656808"/>
              <a:gd name="connsiteX4" fmla="*/ 938697 w 1030654"/>
              <a:gd name="connsiteY4" fmla="*/ 431513 h 656808"/>
              <a:gd name="connsiteX5" fmla="*/ 518243 w 1030654"/>
              <a:gd name="connsiteY5" fmla="*/ 656609 h 656808"/>
              <a:gd name="connsiteX6" fmla="*/ 70061 w 1030654"/>
              <a:gd name="connsiteY6" fmla="*/ 440486 h 656808"/>
              <a:gd name="connsiteX0" fmla="*/ 70061 w 1039089"/>
              <a:gd name="connsiteY0" fmla="*/ 440486 h 656808"/>
              <a:gd name="connsiteX1" fmla="*/ 55781 w 1039089"/>
              <a:gd name="connsiteY1" fmla="*/ 301389 h 656808"/>
              <a:gd name="connsiteX2" fmla="*/ 518243 w 1039089"/>
              <a:gd name="connsiteY2" fmla="*/ 15 h 656808"/>
              <a:gd name="connsiteX3" fmla="*/ 988713 w 1039089"/>
              <a:gd name="connsiteY3" fmla="*/ 287929 h 656808"/>
              <a:gd name="connsiteX4" fmla="*/ 938697 w 1039089"/>
              <a:gd name="connsiteY4" fmla="*/ 431513 h 656808"/>
              <a:gd name="connsiteX5" fmla="*/ 518243 w 1039089"/>
              <a:gd name="connsiteY5" fmla="*/ 656609 h 656808"/>
              <a:gd name="connsiteX6" fmla="*/ 70061 w 1039089"/>
              <a:gd name="connsiteY6" fmla="*/ 440486 h 656808"/>
              <a:gd name="connsiteX0" fmla="*/ 79942 w 1048970"/>
              <a:gd name="connsiteY0" fmla="*/ 440486 h 656808"/>
              <a:gd name="connsiteX1" fmla="*/ 65662 w 1048970"/>
              <a:gd name="connsiteY1" fmla="*/ 301389 h 656808"/>
              <a:gd name="connsiteX2" fmla="*/ 528124 w 1048970"/>
              <a:gd name="connsiteY2" fmla="*/ 15 h 656808"/>
              <a:gd name="connsiteX3" fmla="*/ 998594 w 1048970"/>
              <a:gd name="connsiteY3" fmla="*/ 287929 h 656808"/>
              <a:gd name="connsiteX4" fmla="*/ 948578 w 1048970"/>
              <a:gd name="connsiteY4" fmla="*/ 431513 h 656808"/>
              <a:gd name="connsiteX5" fmla="*/ 528124 w 1048970"/>
              <a:gd name="connsiteY5" fmla="*/ 656609 h 656808"/>
              <a:gd name="connsiteX6" fmla="*/ 79942 w 1048970"/>
              <a:gd name="connsiteY6" fmla="*/ 440486 h 656808"/>
              <a:gd name="connsiteX0" fmla="*/ 79942 w 1041553"/>
              <a:gd name="connsiteY0" fmla="*/ 440486 h 656622"/>
              <a:gd name="connsiteX1" fmla="*/ 65662 w 1041553"/>
              <a:gd name="connsiteY1" fmla="*/ 301389 h 656622"/>
              <a:gd name="connsiteX2" fmla="*/ 528124 w 1041553"/>
              <a:gd name="connsiteY2" fmla="*/ 15 h 656622"/>
              <a:gd name="connsiteX3" fmla="*/ 998594 w 1041553"/>
              <a:gd name="connsiteY3" fmla="*/ 287929 h 656622"/>
              <a:gd name="connsiteX4" fmla="*/ 918923 w 1041553"/>
              <a:gd name="connsiteY4" fmla="*/ 431513 h 656622"/>
              <a:gd name="connsiteX5" fmla="*/ 528124 w 1041553"/>
              <a:gd name="connsiteY5" fmla="*/ 656609 h 656622"/>
              <a:gd name="connsiteX6" fmla="*/ 79942 w 1041553"/>
              <a:gd name="connsiteY6" fmla="*/ 440486 h 656622"/>
              <a:gd name="connsiteX0" fmla="*/ 79942 w 1041553"/>
              <a:gd name="connsiteY0" fmla="*/ 440486 h 657432"/>
              <a:gd name="connsiteX1" fmla="*/ 65662 w 1041553"/>
              <a:gd name="connsiteY1" fmla="*/ 301389 h 657432"/>
              <a:gd name="connsiteX2" fmla="*/ 528124 w 1041553"/>
              <a:gd name="connsiteY2" fmla="*/ 15 h 657432"/>
              <a:gd name="connsiteX3" fmla="*/ 998594 w 1041553"/>
              <a:gd name="connsiteY3" fmla="*/ 287929 h 657432"/>
              <a:gd name="connsiteX4" fmla="*/ 918923 w 1041553"/>
              <a:gd name="connsiteY4" fmla="*/ 431513 h 657432"/>
              <a:gd name="connsiteX5" fmla="*/ 528124 w 1041553"/>
              <a:gd name="connsiteY5" fmla="*/ 656609 h 657432"/>
              <a:gd name="connsiteX6" fmla="*/ 79942 w 1041553"/>
              <a:gd name="connsiteY6" fmla="*/ 440486 h 657432"/>
              <a:gd name="connsiteX0" fmla="*/ 79942 w 1023594"/>
              <a:gd name="connsiteY0" fmla="*/ 440501 h 657447"/>
              <a:gd name="connsiteX1" fmla="*/ 65662 w 1023594"/>
              <a:gd name="connsiteY1" fmla="*/ 301404 h 657447"/>
              <a:gd name="connsiteX2" fmla="*/ 528124 w 1023594"/>
              <a:gd name="connsiteY2" fmla="*/ 30 h 657447"/>
              <a:gd name="connsiteX3" fmla="*/ 974870 w 1023594"/>
              <a:gd name="connsiteY3" fmla="*/ 282348 h 657447"/>
              <a:gd name="connsiteX4" fmla="*/ 918923 w 1023594"/>
              <a:gd name="connsiteY4" fmla="*/ 431528 h 657447"/>
              <a:gd name="connsiteX5" fmla="*/ 528124 w 1023594"/>
              <a:gd name="connsiteY5" fmla="*/ 656624 h 657447"/>
              <a:gd name="connsiteX6" fmla="*/ 79942 w 1023594"/>
              <a:gd name="connsiteY6" fmla="*/ 440501 h 657447"/>
              <a:gd name="connsiteX0" fmla="*/ 79942 w 1023594"/>
              <a:gd name="connsiteY0" fmla="*/ 440695 h 657641"/>
              <a:gd name="connsiteX1" fmla="*/ 65662 w 1023594"/>
              <a:gd name="connsiteY1" fmla="*/ 301598 h 657641"/>
              <a:gd name="connsiteX2" fmla="*/ 528124 w 1023594"/>
              <a:gd name="connsiteY2" fmla="*/ 224 h 657641"/>
              <a:gd name="connsiteX3" fmla="*/ 974870 w 1023594"/>
              <a:gd name="connsiteY3" fmla="*/ 282542 h 657641"/>
              <a:gd name="connsiteX4" fmla="*/ 918923 w 1023594"/>
              <a:gd name="connsiteY4" fmla="*/ 431722 h 657641"/>
              <a:gd name="connsiteX5" fmla="*/ 528124 w 1023594"/>
              <a:gd name="connsiteY5" fmla="*/ 656818 h 657641"/>
              <a:gd name="connsiteX6" fmla="*/ 79942 w 1023594"/>
              <a:gd name="connsiteY6" fmla="*/ 440695 h 657641"/>
              <a:gd name="connsiteX0" fmla="*/ 79942 w 1013056"/>
              <a:gd name="connsiteY0" fmla="*/ 440695 h 657641"/>
              <a:gd name="connsiteX1" fmla="*/ 65662 w 1013056"/>
              <a:gd name="connsiteY1" fmla="*/ 301598 h 657641"/>
              <a:gd name="connsiteX2" fmla="*/ 528124 w 1013056"/>
              <a:gd name="connsiteY2" fmla="*/ 224 h 657641"/>
              <a:gd name="connsiteX3" fmla="*/ 974870 w 1013056"/>
              <a:gd name="connsiteY3" fmla="*/ 282542 h 657641"/>
              <a:gd name="connsiteX4" fmla="*/ 918923 w 1013056"/>
              <a:gd name="connsiteY4" fmla="*/ 431722 h 657641"/>
              <a:gd name="connsiteX5" fmla="*/ 528124 w 1013056"/>
              <a:gd name="connsiteY5" fmla="*/ 656818 h 657641"/>
              <a:gd name="connsiteX6" fmla="*/ 79942 w 1013056"/>
              <a:gd name="connsiteY6" fmla="*/ 440695 h 657641"/>
              <a:gd name="connsiteX0" fmla="*/ 79942 w 1000676"/>
              <a:gd name="connsiteY0" fmla="*/ 440502 h 657448"/>
              <a:gd name="connsiteX1" fmla="*/ 65662 w 1000676"/>
              <a:gd name="connsiteY1" fmla="*/ 301405 h 657448"/>
              <a:gd name="connsiteX2" fmla="*/ 528124 w 1000676"/>
              <a:gd name="connsiteY2" fmla="*/ 31 h 657448"/>
              <a:gd name="connsiteX3" fmla="*/ 957077 w 1000676"/>
              <a:gd name="connsiteY3" fmla="*/ 282349 h 657448"/>
              <a:gd name="connsiteX4" fmla="*/ 918923 w 1000676"/>
              <a:gd name="connsiteY4" fmla="*/ 431529 h 657448"/>
              <a:gd name="connsiteX5" fmla="*/ 528124 w 1000676"/>
              <a:gd name="connsiteY5" fmla="*/ 656625 h 657448"/>
              <a:gd name="connsiteX6" fmla="*/ 79942 w 1000676"/>
              <a:gd name="connsiteY6" fmla="*/ 440502 h 657448"/>
              <a:gd name="connsiteX0" fmla="*/ 82443 w 1003177"/>
              <a:gd name="connsiteY0" fmla="*/ 440502 h 657448"/>
              <a:gd name="connsiteX1" fmla="*/ 68163 w 1003177"/>
              <a:gd name="connsiteY1" fmla="*/ 301405 h 657448"/>
              <a:gd name="connsiteX2" fmla="*/ 530625 w 1003177"/>
              <a:gd name="connsiteY2" fmla="*/ 31 h 657448"/>
              <a:gd name="connsiteX3" fmla="*/ 959578 w 1003177"/>
              <a:gd name="connsiteY3" fmla="*/ 282349 h 657448"/>
              <a:gd name="connsiteX4" fmla="*/ 921424 w 1003177"/>
              <a:gd name="connsiteY4" fmla="*/ 431529 h 657448"/>
              <a:gd name="connsiteX5" fmla="*/ 530625 w 1003177"/>
              <a:gd name="connsiteY5" fmla="*/ 656625 h 657448"/>
              <a:gd name="connsiteX6" fmla="*/ 82443 w 1003177"/>
              <a:gd name="connsiteY6" fmla="*/ 440502 h 657448"/>
              <a:gd name="connsiteX0" fmla="*/ 88150 w 1008884"/>
              <a:gd name="connsiteY0" fmla="*/ 440502 h 657448"/>
              <a:gd name="connsiteX1" fmla="*/ 73870 w 1008884"/>
              <a:gd name="connsiteY1" fmla="*/ 301405 h 657448"/>
              <a:gd name="connsiteX2" fmla="*/ 536332 w 1008884"/>
              <a:gd name="connsiteY2" fmla="*/ 31 h 657448"/>
              <a:gd name="connsiteX3" fmla="*/ 965285 w 1008884"/>
              <a:gd name="connsiteY3" fmla="*/ 282349 h 657448"/>
              <a:gd name="connsiteX4" fmla="*/ 927131 w 1008884"/>
              <a:gd name="connsiteY4" fmla="*/ 431529 h 657448"/>
              <a:gd name="connsiteX5" fmla="*/ 536332 w 1008884"/>
              <a:gd name="connsiteY5" fmla="*/ 656625 h 657448"/>
              <a:gd name="connsiteX6" fmla="*/ 88150 w 1008884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695 h 657641"/>
              <a:gd name="connsiteX1" fmla="*/ 73870 w 1017871"/>
              <a:gd name="connsiteY1" fmla="*/ 301598 h 657641"/>
              <a:gd name="connsiteX2" fmla="*/ 536332 w 1017871"/>
              <a:gd name="connsiteY2" fmla="*/ 224 h 657641"/>
              <a:gd name="connsiteX3" fmla="*/ 965285 w 1017871"/>
              <a:gd name="connsiteY3" fmla="*/ 282542 h 657641"/>
              <a:gd name="connsiteX4" fmla="*/ 927131 w 1017871"/>
              <a:gd name="connsiteY4" fmla="*/ 431722 h 657641"/>
              <a:gd name="connsiteX5" fmla="*/ 536332 w 1017871"/>
              <a:gd name="connsiteY5" fmla="*/ 656818 h 657641"/>
              <a:gd name="connsiteX6" fmla="*/ 88150 w 1017871"/>
              <a:gd name="connsiteY6" fmla="*/ 440695 h 657641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13624"/>
              <a:gd name="connsiteY0" fmla="*/ 440488 h 657434"/>
              <a:gd name="connsiteX1" fmla="*/ 73870 w 1013624"/>
              <a:gd name="connsiteY1" fmla="*/ 301391 h 657434"/>
              <a:gd name="connsiteX2" fmla="*/ 536332 w 1013624"/>
              <a:gd name="connsiteY2" fmla="*/ 17 h 657434"/>
              <a:gd name="connsiteX3" fmla="*/ 940628 w 1013624"/>
              <a:gd name="connsiteY3" fmla="*/ 315905 h 657434"/>
              <a:gd name="connsiteX4" fmla="*/ 927131 w 1013624"/>
              <a:gd name="connsiteY4" fmla="*/ 431515 h 657434"/>
              <a:gd name="connsiteX5" fmla="*/ 536332 w 1013624"/>
              <a:gd name="connsiteY5" fmla="*/ 656611 h 657434"/>
              <a:gd name="connsiteX6" fmla="*/ 88150 w 1013624"/>
              <a:gd name="connsiteY6" fmla="*/ 440488 h 657434"/>
              <a:gd name="connsiteX0" fmla="*/ 74908 w 1000382"/>
              <a:gd name="connsiteY0" fmla="*/ 440537 h 657483"/>
              <a:gd name="connsiteX1" fmla="*/ 85286 w 1000382"/>
              <a:gd name="connsiteY1" fmla="*/ 346201 h 657483"/>
              <a:gd name="connsiteX2" fmla="*/ 523090 w 1000382"/>
              <a:gd name="connsiteY2" fmla="*/ 66 h 657483"/>
              <a:gd name="connsiteX3" fmla="*/ 927386 w 1000382"/>
              <a:gd name="connsiteY3" fmla="*/ 315954 h 657483"/>
              <a:gd name="connsiteX4" fmla="*/ 913889 w 1000382"/>
              <a:gd name="connsiteY4" fmla="*/ 431564 h 657483"/>
              <a:gd name="connsiteX5" fmla="*/ 523090 w 1000382"/>
              <a:gd name="connsiteY5" fmla="*/ 656660 h 657483"/>
              <a:gd name="connsiteX6" fmla="*/ 74908 w 1000382"/>
              <a:gd name="connsiteY6" fmla="*/ 440537 h 657483"/>
              <a:gd name="connsiteX0" fmla="*/ 70393 w 995867"/>
              <a:gd name="connsiteY0" fmla="*/ 440537 h 657483"/>
              <a:gd name="connsiteX1" fmla="*/ 80771 w 995867"/>
              <a:gd name="connsiteY1" fmla="*/ 346201 h 657483"/>
              <a:gd name="connsiteX2" fmla="*/ 518575 w 995867"/>
              <a:gd name="connsiteY2" fmla="*/ 66 h 657483"/>
              <a:gd name="connsiteX3" fmla="*/ 922871 w 995867"/>
              <a:gd name="connsiteY3" fmla="*/ 315954 h 657483"/>
              <a:gd name="connsiteX4" fmla="*/ 909374 w 995867"/>
              <a:gd name="connsiteY4" fmla="*/ 431564 h 657483"/>
              <a:gd name="connsiteX5" fmla="*/ 518575 w 995867"/>
              <a:gd name="connsiteY5" fmla="*/ 656660 h 657483"/>
              <a:gd name="connsiteX6" fmla="*/ 70393 w 995867"/>
              <a:gd name="connsiteY6" fmla="*/ 440537 h 657483"/>
              <a:gd name="connsiteX0" fmla="*/ 56668 w 982142"/>
              <a:gd name="connsiteY0" fmla="*/ 440537 h 657483"/>
              <a:gd name="connsiteX1" fmla="*/ 67046 w 982142"/>
              <a:gd name="connsiteY1" fmla="*/ 346201 h 657483"/>
              <a:gd name="connsiteX2" fmla="*/ 504850 w 982142"/>
              <a:gd name="connsiteY2" fmla="*/ 66 h 657483"/>
              <a:gd name="connsiteX3" fmla="*/ 909146 w 982142"/>
              <a:gd name="connsiteY3" fmla="*/ 315954 h 657483"/>
              <a:gd name="connsiteX4" fmla="*/ 895649 w 982142"/>
              <a:gd name="connsiteY4" fmla="*/ 431564 h 657483"/>
              <a:gd name="connsiteX5" fmla="*/ 504850 w 982142"/>
              <a:gd name="connsiteY5" fmla="*/ 656660 h 657483"/>
              <a:gd name="connsiteX6" fmla="*/ 56668 w 982142"/>
              <a:gd name="connsiteY6" fmla="*/ 440537 h 657483"/>
              <a:gd name="connsiteX0" fmla="*/ 56668 w 964216"/>
              <a:gd name="connsiteY0" fmla="*/ 440537 h 657483"/>
              <a:gd name="connsiteX1" fmla="*/ 67046 w 964216"/>
              <a:gd name="connsiteY1" fmla="*/ 346201 h 657483"/>
              <a:gd name="connsiteX2" fmla="*/ 504850 w 964216"/>
              <a:gd name="connsiteY2" fmla="*/ 66 h 657483"/>
              <a:gd name="connsiteX3" fmla="*/ 909146 w 964216"/>
              <a:gd name="connsiteY3" fmla="*/ 315954 h 657483"/>
              <a:gd name="connsiteX4" fmla="*/ 895649 w 964216"/>
              <a:gd name="connsiteY4" fmla="*/ 431564 h 657483"/>
              <a:gd name="connsiteX5" fmla="*/ 504850 w 964216"/>
              <a:gd name="connsiteY5" fmla="*/ 656660 h 657483"/>
              <a:gd name="connsiteX6" fmla="*/ 56668 w 964216"/>
              <a:gd name="connsiteY6" fmla="*/ 440537 h 657483"/>
              <a:gd name="connsiteX0" fmla="*/ 56668 w 956229"/>
              <a:gd name="connsiteY0" fmla="*/ 440537 h 657483"/>
              <a:gd name="connsiteX1" fmla="*/ 67046 w 956229"/>
              <a:gd name="connsiteY1" fmla="*/ 346201 h 657483"/>
              <a:gd name="connsiteX2" fmla="*/ 504850 w 956229"/>
              <a:gd name="connsiteY2" fmla="*/ 66 h 657483"/>
              <a:gd name="connsiteX3" fmla="*/ 909146 w 956229"/>
              <a:gd name="connsiteY3" fmla="*/ 315954 h 657483"/>
              <a:gd name="connsiteX4" fmla="*/ 895649 w 956229"/>
              <a:gd name="connsiteY4" fmla="*/ 431564 h 657483"/>
              <a:gd name="connsiteX5" fmla="*/ 504850 w 956229"/>
              <a:gd name="connsiteY5" fmla="*/ 656660 h 657483"/>
              <a:gd name="connsiteX6" fmla="*/ 56668 w 956229"/>
              <a:gd name="connsiteY6" fmla="*/ 440537 h 657483"/>
              <a:gd name="connsiteX0" fmla="*/ 56668 w 956229"/>
              <a:gd name="connsiteY0" fmla="*/ 440759 h 657705"/>
              <a:gd name="connsiteX1" fmla="*/ 67046 w 956229"/>
              <a:gd name="connsiteY1" fmla="*/ 346423 h 657705"/>
              <a:gd name="connsiteX2" fmla="*/ 504850 w 956229"/>
              <a:gd name="connsiteY2" fmla="*/ 288 h 657705"/>
              <a:gd name="connsiteX3" fmla="*/ 909146 w 956229"/>
              <a:gd name="connsiteY3" fmla="*/ 316176 h 657705"/>
              <a:gd name="connsiteX4" fmla="*/ 895649 w 956229"/>
              <a:gd name="connsiteY4" fmla="*/ 431786 h 657705"/>
              <a:gd name="connsiteX5" fmla="*/ 504850 w 956229"/>
              <a:gd name="connsiteY5" fmla="*/ 656882 h 657705"/>
              <a:gd name="connsiteX6" fmla="*/ 56668 w 956229"/>
              <a:gd name="connsiteY6" fmla="*/ 440759 h 657705"/>
              <a:gd name="connsiteX0" fmla="*/ 87948 w 938738"/>
              <a:gd name="connsiteY0" fmla="*/ 429597 h 656882"/>
              <a:gd name="connsiteX1" fmla="*/ 49555 w 938738"/>
              <a:gd name="connsiteY1" fmla="*/ 346423 h 656882"/>
              <a:gd name="connsiteX2" fmla="*/ 487359 w 938738"/>
              <a:gd name="connsiteY2" fmla="*/ 288 h 656882"/>
              <a:gd name="connsiteX3" fmla="*/ 891655 w 938738"/>
              <a:gd name="connsiteY3" fmla="*/ 316176 h 656882"/>
              <a:gd name="connsiteX4" fmla="*/ 878158 w 938738"/>
              <a:gd name="connsiteY4" fmla="*/ 431786 h 656882"/>
              <a:gd name="connsiteX5" fmla="*/ 487359 w 938738"/>
              <a:gd name="connsiteY5" fmla="*/ 656882 h 656882"/>
              <a:gd name="connsiteX6" fmla="*/ 87948 w 938738"/>
              <a:gd name="connsiteY6" fmla="*/ 429597 h 656882"/>
              <a:gd name="connsiteX0" fmla="*/ 87948 w 927102"/>
              <a:gd name="connsiteY0" fmla="*/ 429597 h 657278"/>
              <a:gd name="connsiteX1" fmla="*/ 49555 w 927102"/>
              <a:gd name="connsiteY1" fmla="*/ 346423 h 657278"/>
              <a:gd name="connsiteX2" fmla="*/ 487359 w 927102"/>
              <a:gd name="connsiteY2" fmla="*/ 288 h 657278"/>
              <a:gd name="connsiteX3" fmla="*/ 891655 w 927102"/>
              <a:gd name="connsiteY3" fmla="*/ 316176 h 657278"/>
              <a:gd name="connsiteX4" fmla="*/ 837515 w 927102"/>
              <a:gd name="connsiteY4" fmla="*/ 375973 h 657278"/>
              <a:gd name="connsiteX5" fmla="*/ 487359 w 927102"/>
              <a:gd name="connsiteY5" fmla="*/ 656882 h 657278"/>
              <a:gd name="connsiteX6" fmla="*/ 87948 w 927102"/>
              <a:gd name="connsiteY6" fmla="*/ 429597 h 657278"/>
              <a:gd name="connsiteX0" fmla="*/ 87948 w 927102"/>
              <a:gd name="connsiteY0" fmla="*/ 429597 h 657911"/>
              <a:gd name="connsiteX1" fmla="*/ 49555 w 927102"/>
              <a:gd name="connsiteY1" fmla="*/ 346423 h 657911"/>
              <a:gd name="connsiteX2" fmla="*/ 487359 w 927102"/>
              <a:gd name="connsiteY2" fmla="*/ 288 h 657911"/>
              <a:gd name="connsiteX3" fmla="*/ 891655 w 927102"/>
              <a:gd name="connsiteY3" fmla="*/ 316176 h 657911"/>
              <a:gd name="connsiteX4" fmla="*/ 837515 w 927102"/>
              <a:gd name="connsiteY4" fmla="*/ 375973 h 657911"/>
              <a:gd name="connsiteX5" fmla="*/ 487359 w 927102"/>
              <a:gd name="connsiteY5" fmla="*/ 656882 h 657911"/>
              <a:gd name="connsiteX6" fmla="*/ 87948 w 927102"/>
              <a:gd name="connsiteY6" fmla="*/ 429597 h 657911"/>
              <a:gd name="connsiteX0" fmla="*/ 87948 w 837515"/>
              <a:gd name="connsiteY0" fmla="*/ 429366 h 657968"/>
              <a:gd name="connsiteX1" fmla="*/ 49555 w 837515"/>
              <a:gd name="connsiteY1" fmla="*/ 346192 h 657968"/>
              <a:gd name="connsiteX2" fmla="*/ 487359 w 837515"/>
              <a:gd name="connsiteY2" fmla="*/ 57 h 657968"/>
              <a:gd name="connsiteX3" fmla="*/ 837515 w 837515"/>
              <a:gd name="connsiteY3" fmla="*/ 375742 h 657968"/>
              <a:gd name="connsiteX4" fmla="*/ 487359 w 837515"/>
              <a:gd name="connsiteY4" fmla="*/ 656651 h 657968"/>
              <a:gd name="connsiteX5" fmla="*/ 87948 w 837515"/>
              <a:gd name="connsiteY5" fmla="*/ 429366 h 657968"/>
              <a:gd name="connsiteX0" fmla="*/ 0 w 749567"/>
              <a:gd name="connsiteY0" fmla="*/ 429309 h 657911"/>
              <a:gd name="connsiteX1" fmla="*/ 399411 w 749567"/>
              <a:gd name="connsiteY1" fmla="*/ 0 h 657911"/>
              <a:gd name="connsiteX2" fmla="*/ 749567 w 749567"/>
              <a:gd name="connsiteY2" fmla="*/ 375685 h 657911"/>
              <a:gd name="connsiteX3" fmla="*/ 399411 w 749567"/>
              <a:gd name="connsiteY3" fmla="*/ 656594 h 657911"/>
              <a:gd name="connsiteX4" fmla="*/ 0 w 749567"/>
              <a:gd name="connsiteY4" fmla="*/ 429309 h 657911"/>
              <a:gd name="connsiteX0" fmla="*/ 0 w 749567"/>
              <a:gd name="connsiteY0" fmla="*/ 501866 h 730468"/>
              <a:gd name="connsiteX1" fmla="*/ 407540 w 749567"/>
              <a:gd name="connsiteY1" fmla="*/ 0 h 730468"/>
              <a:gd name="connsiteX2" fmla="*/ 749567 w 749567"/>
              <a:gd name="connsiteY2" fmla="*/ 448242 h 730468"/>
              <a:gd name="connsiteX3" fmla="*/ 399411 w 749567"/>
              <a:gd name="connsiteY3" fmla="*/ 729151 h 730468"/>
              <a:gd name="connsiteX4" fmla="*/ 0 w 749567"/>
              <a:gd name="connsiteY4" fmla="*/ 501866 h 730468"/>
              <a:gd name="connsiteX0" fmla="*/ 0 w 749567"/>
              <a:gd name="connsiteY0" fmla="*/ 502035 h 730637"/>
              <a:gd name="connsiteX1" fmla="*/ 407540 w 749567"/>
              <a:gd name="connsiteY1" fmla="*/ 169 h 730637"/>
              <a:gd name="connsiteX2" fmla="*/ 749567 w 749567"/>
              <a:gd name="connsiteY2" fmla="*/ 448411 h 730637"/>
              <a:gd name="connsiteX3" fmla="*/ 399411 w 749567"/>
              <a:gd name="connsiteY3" fmla="*/ 729320 h 730637"/>
              <a:gd name="connsiteX4" fmla="*/ 0 w 749567"/>
              <a:gd name="connsiteY4" fmla="*/ 502035 h 730637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6563"/>
              <a:gd name="connsiteY0" fmla="*/ 468547 h 729368"/>
              <a:gd name="connsiteX1" fmla="*/ 431925 w 776563"/>
              <a:gd name="connsiteY1" fmla="*/ 169 h 729368"/>
              <a:gd name="connsiteX2" fmla="*/ 773952 w 776563"/>
              <a:gd name="connsiteY2" fmla="*/ 448411 h 729368"/>
              <a:gd name="connsiteX3" fmla="*/ 423796 w 776563"/>
              <a:gd name="connsiteY3" fmla="*/ 729320 h 729368"/>
              <a:gd name="connsiteX4" fmla="*/ 0 w 776563"/>
              <a:gd name="connsiteY4" fmla="*/ 468547 h 729368"/>
              <a:gd name="connsiteX0" fmla="*/ 9773 w 786336"/>
              <a:gd name="connsiteY0" fmla="*/ 468547 h 729368"/>
              <a:gd name="connsiteX1" fmla="*/ 441698 w 786336"/>
              <a:gd name="connsiteY1" fmla="*/ 169 h 729368"/>
              <a:gd name="connsiteX2" fmla="*/ 783725 w 786336"/>
              <a:gd name="connsiteY2" fmla="*/ 448411 h 729368"/>
              <a:gd name="connsiteX3" fmla="*/ 433569 w 786336"/>
              <a:gd name="connsiteY3" fmla="*/ 729320 h 729368"/>
              <a:gd name="connsiteX4" fmla="*/ 9773 w 786336"/>
              <a:gd name="connsiteY4" fmla="*/ 468547 h 729368"/>
              <a:gd name="connsiteX0" fmla="*/ 9773 w 786336"/>
              <a:gd name="connsiteY0" fmla="*/ 440656 h 701477"/>
              <a:gd name="connsiteX1" fmla="*/ 441698 w 786336"/>
              <a:gd name="connsiteY1" fmla="*/ 184 h 701477"/>
              <a:gd name="connsiteX2" fmla="*/ 783725 w 786336"/>
              <a:gd name="connsiteY2" fmla="*/ 420520 h 701477"/>
              <a:gd name="connsiteX3" fmla="*/ 433569 w 786336"/>
              <a:gd name="connsiteY3" fmla="*/ 701429 h 701477"/>
              <a:gd name="connsiteX4" fmla="*/ 9773 w 786336"/>
              <a:gd name="connsiteY4" fmla="*/ 440656 h 701477"/>
              <a:gd name="connsiteX0" fmla="*/ 20353 w 794305"/>
              <a:gd name="connsiteY0" fmla="*/ 456870 h 717691"/>
              <a:gd name="connsiteX1" fmla="*/ 104848 w 794305"/>
              <a:gd name="connsiteY1" fmla="*/ 121458 h 717691"/>
              <a:gd name="connsiteX2" fmla="*/ 452278 w 794305"/>
              <a:gd name="connsiteY2" fmla="*/ 16398 h 717691"/>
              <a:gd name="connsiteX3" fmla="*/ 794305 w 794305"/>
              <a:gd name="connsiteY3" fmla="*/ 436734 h 717691"/>
              <a:gd name="connsiteX4" fmla="*/ 444149 w 794305"/>
              <a:gd name="connsiteY4" fmla="*/ 717643 h 717691"/>
              <a:gd name="connsiteX5" fmla="*/ 20353 w 794305"/>
              <a:gd name="connsiteY5" fmla="*/ 456870 h 717691"/>
              <a:gd name="connsiteX0" fmla="*/ 20353 w 808720"/>
              <a:gd name="connsiteY0" fmla="*/ 440472 h 701293"/>
              <a:gd name="connsiteX1" fmla="*/ 104848 w 808720"/>
              <a:gd name="connsiteY1" fmla="*/ 105060 h 701293"/>
              <a:gd name="connsiteX2" fmla="*/ 452278 w 808720"/>
              <a:gd name="connsiteY2" fmla="*/ 0 h 701293"/>
              <a:gd name="connsiteX3" fmla="*/ 738248 w 808720"/>
              <a:gd name="connsiteY3" fmla="*/ 105061 h 701293"/>
              <a:gd name="connsiteX4" fmla="*/ 794305 w 808720"/>
              <a:gd name="connsiteY4" fmla="*/ 420336 h 701293"/>
              <a:gd name="connsiteX5" fmla="*/ 444149 w 808720"/>
              <a:gd name="connsiteY5" fmla="*/ 701245 h 701293"/>
              <a:gd name="connsiteX6" fmla="*/ 20353 w 808720"/>
              <a:gd name="connsiteY6" fmla="*/ 440472 h 701293"/>
              <a:gd name="connsiteX0" fmla="*/ 20353 w 808720"/>
              <a:gd name="connsiteY0" fmla="*/ 440472 h 714063"/>
              <a:gd name="connsiteX1" fmla="*/ 104848 w 808720"/>
              <a:gd name="connsiteY1" fmla="*/ 105060 h 714063"/>
              <a:gd name="connsiteX2" fmla="*/ 452278 w 808720"/>
              <a:gd name="connsiteY2" fmla="*/ 0 h 714063"/>
              <a:gd name="connsiteX3" fmla="*/ 738248 w 808720"/>
              <a:gd name="connsiteY3" fmla="*/ 105061 h 714063"/>
              <a:gd name="connsiteX4" fmla="*/ 794305 w 808720"/>
              <a:gd name="connsiteY4" fmla="*/ 420336 h 714063"/>
              <a:gd name="connsiteX5" fmla="*/ 444149 w 808720"/>
              <a:gd name="connsiteY5" fmla="*/ 701245 h 714063"/>
              <a:gd name="connsiteX6" fmla="*/ 154527 w 808720"/>
              <a:gd name="connsiteY6" fmla="*/ 643613 h 714063"/>
              <a:gd name="connsiteX7" fmla="*/ 20353 w 808720"/>
              <a:gd name="connsiteY7" fmla="*/ 440472 h 714063"/>
              <a:gd name="connsiteX0" fmla="*/ 20353 w 801423"/>
              <a:gd name="connsiteY0" fmla="*/ 440472 h 702003"/>
              <a:gd name="connsiteX1" fmla="*/ 104848 w 801423"/>
              <a:gd name="connsiteY1" fmla="*/ 105060 h 702003"/>
              <a:gd name="connsiteX2" fmla="*/ 452278 w 801423"/>
              <a:gd name="connsiteY2" fmla="*/ 0 h 702003"/>
              <a:gd name="connsiteX3" fmla="*/ 738248 w 801423"/>
              <a:gd name="connsiteY3" fmla="*/ 105061 h 702003"/>
              <a:gd name="connsiteX4" fmla="*/ 794305 w 801423"/>
              <a:gd name="connsiteY4" fmla="*/ 420336 h 702003"/>
              <a:gd name="connsiteX5" fmla="*/ 669940 w 801423"/>
              <a:gd name="connsiteY5" fmla="*/ 614022 h 702003"/>
              <a:gd name="connsiteX6" fmla="*/ 444149 w 801423"/>
              <a:gd name="connsiteY6" fmla="*/ 701245 h 702003"/>
              <a:gd name="connsiteX7" fmla="*/ 154527 w 801423"/>
              <a:gd name="connsiteY7" fmla="*/ 643613 h 702003"/>
              <a:gd name="connsiteX8" fmla="*/ 20353 w 801423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5152 w 786222"/>
              <a:gd name="connsiteY0" fmla="*/ 440472 h 702003"/>
              <a:gd name="connsiteX1" fmla="*/ 89647 w 786222"/>
              <a:gd name="connsiteY1" fmla="*/ 105060 h 702003"/>
              <a:gd name="connsiteX2" fmla="*/ 437077 w 786222"/>
              <a:gd name="connsiteY2" fmla="*/ 0 h 702003"/>
              <a:gd name="connsiteX3" fmla="*/ 723047 w 786222"/>
              <a:gd name="connsiteY3" fmla="*/ 105061 h 702003"/>
              <a:gd name="connsiteX4" fmla="*/ 779104 w 786222"/>
              <a:gd name="connsiteY4" fmla="*/ 420336 h 702003"/>
              <a:gd name="connsiteX5" fmla="*/ 654739 w 786222"/>
              <a:gd name="connsiteY5" fmla="*/ 614022 h 702003"/>
              <a:gd name="connsiteX6" fmla="*/ 428948 w 786222"/>
              <a:gd name="connsiteY6" fmla="*/ 701245 h 702003"/>
              <a:gd name="connsiteX7" fmla="*/ 139326 w 786222"/>
              <a:gd name="connsiteY7" fmla="*/ 643613 h 702003"/>
              <a:gd name="connsiteX8" fmla="*/ 5152 w 786222"/>
              <a:gd name="connsiteY8" fmla="*/ 440472 h 702003"/>
              <a:gd name="connsiteX0" fmla="*/ 12882 w 809063"/>
              <a:gd name="connsiteY0" fmla="*/ 376090 h 637621"/>
              <a:gd name="connsiteX1" fmla="*/ 97377 w 809063"/>
              <a:gd name="connsiteY1" fmla="*/ 40678 h 637621"/>
              <a:gd name="connsiteX2" fmla="*/ 730777 w 809063"/>
              <a:gd name="connsiteY2" fmla="*/ 40679 h 637621"/>
              <a:gd name="connsiteX3" fmla="*/ 786834 w 809063"/>
              <a:gd name="connsiteY3" fmla="*/ 355954 h 637621"/>
              <a:gd name="connsiteX4" fmla="*/ 662469 w 809063"/>
              <a:gd name="connsiteY4" fmla="*/ 549640 h 637621"/>
              <a:gd name="connsiteX5" fmla="*/ 436678 w 809063"/>
              <a:gd name="connsiteY5" fmla="*/ 636863 h 637621"/>
              <a:gd name="connsiteX6" fmla="*/ 147056 w 809063"/>
              <a:gd name="connsiteY6" fmla="*/ 579231 h 637621"/>
              <a:gd name="connsiteX7" fmla="*/ 12882 w 809063"/>
              <a:gd name="connsiteY7" fmla="*/ 376090 h 637621"/>
              <a:gd name="connsiteX0" fmla="*/ 29863 w 826044"/>
              <a:gd name="connsiteY0" fmla="*/ 376090 h 636863"/>
              <a:gd name="connsiteX1" fmla="*/ 114358 w 826044"/>
              <a:gd name="connsiteY1" fmla="*/ 40678 h 636863"/>
              <a:gd name="connsiteX2" fmla="*/ 747758 w 826044"/>
              <a:gd name="connsiteY2" fmla="*/ 40679 h 636863"/>
              <a:gd name="connsiteX3" fmla="*/ 803815 w 826044"/>
              <a:gd name="connsiteY3" fmla="*/ 355954 h 636863"/>
              <a:gd name="connsiteX4" fmla="*/ 679450 w 826044"/>
              <a:gd name="connsiteY4" fmla="*/ 549640 h 636863"/>
              <a:gd name="connsiteX5" fmla="*/ 453659 w 826044"/>
              <a:gd name="connsiteY5" fmla="*/ 636863 h 636863"/>
              <a:gd name="connsiteX6" fmla="*/ 29863 w 826044"/>
              <a:gd name="connsiteY6" fmla="*/ 376090 h 636863"/>
              <a:gd name="connsiteX0" fmla="*/ 46574 w 842755"/>
              <a:gd name="connsiteY0" fmla="*/ 376090 h 549729"/>
              <a:gd name="connsiteX1" fmla="*/ 131069 w 842755"/>
              <a:gd name="connsiteY1" fmla="*/ 40678 h 549729"/>
              <a:gd name="connsiteX2" fmla="*/ 764469 w 842755"/>
              <a:gd name="connsiteY2" fmla="*/ 40679 h 549729"/>
              <a:gd name="connsiteX3" fmla="*/ 820526 w 842755"/>
              <a:gd name="connsiteY3" fmla="*/ 355954 h 549729"/>
              <a:gd name="connsiteX4" fmla="*/ 696161 w 842755"/>
              <a:gd name="connsiteY4" fmla="*/ 549640 h 549729"/>
              <a:gd name="connsiteX5" fmla="*/ 46574 w 842755"/>
              <a:gd name="connsiteY5" fmla="*/ 376090 h 549729"/>
              <a:gd name="connsiteX0" fmla="*/ 55781 w 851962"/>
              <a:gd name="connsiteY0" fmla="*/ 376090 h 407850"/>
              <a:gd name="connsiteX1" fmla="*/ 140276 w 851962"/>
              <a:gd name="connsiteY1" fmla="*/ 40678 h 407850"/>
              <a:gd name="connsiteX2" fmla="*/ 773676 w 851962"/>
              <a:gd name="connsiteY2" fmla="*/ 40679 h 407850"/>
              <a:gd name="connsiteX3" fmla="*/ 829733 w 851962"/>
              <a:gd name="connsiteY3" fmla="*/ 355954 h 407850"/>
              <a:gd name="connsiteX4" fmla="*/ 55781 w 851962"/>
              <a:gd name="connsiteY4" fmla="*/ 376090 h 407850"/>
              <a:gd name="connsiteX0" fmla="*/ 55781 w 851962"/>
              <a:gd name="connsiteY0" fmla="*/ 362443 h 394203"/>
              <a:gd name="connsiteX1" fmla="*/ 140276 w 851962"/>
              <a:gd name="connsiteY1" fmla="*/ 27031 h 394203"/>
              <a:gd name="connsiteX2" fmla="*/ 773676 w 851962"/>
              <a:gd name="connsiteY2" fmla="*/ 27032 h 394203"/>
              <a:gd name="connsiteX3" fmla="*/ 829733 w 851962"/>
              <a:gd name="connsiteY3" fmla="*/ 342307 h 394203"/>
              <a:gd name="connsiteX4" fmla="*/ 55781 w 851962"/>
              <a:gd name="connsiteY4" fmla="*/ 362443 h 394203"/>
              <a:gd name="connsiteX0" fmla="*/ 55781 w 851962"/>
              <a:gd name="connsiteY0" fmla="*/ 343654 h 375414"/>
              <a:gd name="connsiteX1" fmla="*/ 140276 w 851962"/>
              <a:gd name="connsiteY1" fmla="*/ 8242 h 375414"/>
              <a:gd name="connsiteX2" fmla="*/ 773676 w 851962"/>
              <a:gd name="connsiteY2" fmla="*/ 8243 h 375414"/>
              <a:gd name="connsiteX3" fmla="*/ 829733 w 851962"/>
              <a:gd name="connsiteY3" fmla="*/ 323518 h 375414"/>
              <a:gd name="connsiteX4" fmla="*/ 55781 w 851962"/>
              <a:gd name="connsiteY4" fmla="*/ 343654 h 375414"/>
              <a:gd name="connsiteX0" fmla="*/ 55781 w 833679"/>
              <a:gd name="connsiteY0" fmla="*/ 343654 h 375414"/>
              <a:gd name="connsiteX1" fmla="*/ 140276 w 833679"/>
              <a:gd name="connsiteY1" fmla="*/ 8242 h 375414"/>
              <a:gd name="connsiteX2" fmla="*/ 773676 w 833679"/>
              <a:gd name="connsiteY2" fmla="*/ 8243 h 375414"/>
              <a:gd name="connsiteX3" fmla="*/ 829733 w 833679"/>
              <a:gd name="connsiteY3" fmla="*/ 323518 h 375414"/>
              <a:gd name="connsiteX4" fmla="*/ 55781 w 833679"/>
              <a:gd name="connsiteY4" fmla="*/ 343654 h 375414"/>
              <a:gd name="connsiteX0" fmla="*/ 7351 w 785249"/>
              <a:gd name="connsiteY0" fmla="*/ 343654 h 375414"/>
              <a:gd name="connsiteX1" fmla="*/ 91846 w 785249"/>
              <a:gd name="connsiteY1" fmla="*/ 8242 h 375414"/>
              <a:gd name="connsiteX2" fmla="*/ 725246 w 785249"/>
              <a:gd name="connsiteY2" fmla="*/ 8243 h 375414"/>
              <a:gd name="connsiteX3" fmla="*/ 781303 w 785249"/>
              <a:gd name="connsiteY3" fmla="*/ 323518 h 375414"/>
              <a:gd name="connsiteX4" fmla="*/ 7351 w 785249"/>
              <a:gd name="connsiteY4" fmla="*/ 343654 h 375414"/>
              <a:gd name="connsiteX0" fmla="*/ 487 w 778385"/>
              <a:gd name="connsiteY0" fmla="*/ 343654 h 375414"/>
              <a:gd name="connsiteX1" fmla="*/ 84982 w 778385"/>
              <a:gd name="connsiteY1" fmla="*/ 8242 h 375414"/>
              <a:gd name="connsiteX2" fmla="*/ 718382 w 778385"/>
              <a:gd name="connsiteY2" fmla="*/ 8243 h 375414"/>
              <a:gd name="connsiteX3" fmla="*/ 774439 w 778385"/>
              <a:gd name="connsiteY3" fmla="*/ 323518 h 375414"/>
              <a:gd name="connsiteX4" fmla="*/ 487 w 778385"/>
              <a:gd name="connsiteY4" fmla="*/ 343654 h 375414"/>
              <a:gd name="connsiteX0" fmla="*/ 487 w 778385"/>
              <a:gd name="connsiteY0" fmla="*/ 348744 h 380504"/>
              <a:gd name="connsiteX1" fmla="*/ 84982 w 778385"/>
              <a:gd name="connsiteY1" fmla="*/ 13332 h 380504"/>
              <a:gd name="connsiteX2" fmla="*/ 718382 w 778385"/>
              <a:gd name="connsiteY2" fmla="*/ 4673 h 380504"/>
              <a:gd name="connsiteX3" fmla="*/ 774439 w 778385"/>
              <a:gd name="connsiteY3" fmla="*/ 328608 h 380504"/>
              <a:gd name="connsiteX4" fmla="*/ 487 w 778385"/>
              <a:gd name="connsiteY4" fmla="*/ 348744 h 380504"/>
              <a:gd name="connsiteX0" fmla="*/ 487 w 778385"/>
              <a:gd name="connsiteY0" fmla="*/ 293900 h 356180"/>
              <a:gd name="connsiteX1" fmla="*/ 84982 w 778385"/>
              <a:gd name="connsiteY1" fmla="*/ 13332 h 356180"/>
              <a:gd name="connsiteX2" fmla="*/ 718382 w 778385"/>
              <a:gd name="connsiteY2" fmla="*/ 4673 h 356180"/>
              <a:gd name="connsiteX3" fmla="*/ 774439 w 778385"/>
              <a:gd name="connsiteY3" fmla="*/ 328608 h 356180"/>
              <a:gd name="connsiteX4" fmla="*/ 487 w 778385"/>
              <a:gd name="connsiteY4" fmla="*/ 293900 h 356180"/>
              <a:gd name="connsiteX0" fmla="*/ 487 w 786345"/>
              <a:gd name="connsiteY0" fmla="*/ 293900 h 325660"/>
              <a:gd name="connsiteX1" fmla="*/ 84982 w 786345"/>
              <a:gd name="connsiteY1" fmla="*/ 13332 h 325660"/>
              <a:gd name="connsiteX2" fmla="*/ 718382 w 786345"/>
              <a:gd name="connsiteY2" fmla="*/ 4673 h 325660"/>
              <a:gd name="connsiteX3" fmla="*/ 782836 w 786345"/>
              <a:gd name="connsiteY3" fmla="*/ 273764 h 325660"/>
              <a:gd name="connsiteX4" fmla="*/ 487 w 786345"/>
              <a:gd name="connsiteY4" fmla="*/ 293900 h 325660"/>
              <a:gd name="connsiteX0" fmla="*/ 487 w 786345"/>
              <a:gd name="connsiteY0" fmla="*/ 293900 h 309362"/>
              <a:gd name="connsiteX1" fmla="*/ 84982 w 786345"/>
              <a:gd name="connsiteY1" fmla="*/ 13332 h 309362"/>
              <a:gd name="connsiteX2" fmla="*/ 718382 w 786345"/>
              <a:gd name="connsiteY2" fmla="*/ 4673 h 309362"/>
              <a:gd name="connsiteX3" fmla="*/ 782836 w 786345"/>
              <a:gd name="connsiteY3" fmla="*/ 273764 h 309362"/>
              <a:gd name="connsiteX4" fmla="*/ 487 w 786345"/>
              <a:gd name="connsiteY4" fmla="*/ 293900 h 309362"/>
              <a:gd name="connsiteX0" fmla="*/ 487 w 786345"/>
              <a:gd name="connsiteY0" fmla="*/ 293900 h 298934"/>
              <a:gd name="connsiteX1" fmla="*/ 84982 w 786345"/>
              <a:gd name="connsiteY1" fmla="*/ 13332 h 298934"/>
              <a:gd name="connsiteX2" fmla="*/ 718382 w 786345"/>
              <a:gd name="connsiteY2" fmla="*/ 4673 h 298934"/>
              <a:gd name="connsiteX3" fmla="*/ 782836 w 786345"/>
              <a:gd name="connsiteY3" fmla="*/ 273764 h 298934"/>
              <a:gd name="connsiteX4" fmla="*/ 487 w 786345"/>
              <a:gd name="connsiteY4" fmla="*/ 293900 h 298934"/>
              <a:gd name="connsiteX0" fmla="*/ 487 w 802499"/>
              <a:gd name="connsiteY0" fmla="*/ 293900 h 303586"/>
              <a:gd name="connsiteX1" fmla="*/ 84982 w 802499"/>
              <a:gd name="connsiteY1" fmla="*/ 13332 h 303586"/>
              <a:gd name="connsiteX2" fmla="*/ 718382 w 802499"/>
              <a:gd name="connsiteY2" fmla="*/ 4673 h 303586"/>
              <a:gd name="connsiteX3" fmla="*/ 799630 w 802499"/>
              <a:gd name="connsiteY3" fmla="*/ 288196 h 303586"/>
              <a:gd name="connsiteX4" fmla="*/ 487 w 802499"/>
              <a:gd name="connsiteY4" fmla="*/ 293900 h 303586"/>
              <a:gd name="connsiteX0" fmla="*/ 118 w 961674"/>
              <a:gd name="connsiteY0" fmla="*/ 338414 h 340612"/>
              <a:gd name="connsiteX1" fmla="*/ 244157 w 961674"/>
              <a:gd name="connsiteY1" fmla="*/ 13332 h 340612"/>
              <a:gd name="connsiteX2" fmla="*/ 877557 w 961674"/>
              <a:gd name="connsiteY2" fmla="*/ 4673 h 340612"/>
              <a:gd name="connsiteX3" fmla="*/ 958805 w 961674"/>
              <a:gd name="connsiteY3" fmla="*/ 288196 h 340612"/>
              <a:gd name="connsiteX4" fmla="*/ 118 w 961674"/>
              <a:gd name="connsiteY4" fmla="*/ 338414 h 340612"/>
              <a:gd name="connsiteX0" fmla="*/ 0 w 961556"/>
              <a:gd name="connsiteY0" fmla="*/ 338414 h 340612"/>
              <a:gd name="connsiteX1" fmla="*/ 244039 w 961556"/>
              <a:gd name="connsiteY1" fmla="*/ 13332 h 340612"/>
              <a:gd name="connsiteX2" fmla="*/ 877439 w 961556"/>
              <a:gd name="connsiteY2" fmla="*/ 4673 h 340612"/>
              <a:gd name="connsiteX3" fmla="*/ 958687 w 961556"/>
              <a:gd name="connsiteY3" fmla="*/ 288196 h 340612"/>
              <a:gd name="connsiteX4" fmla="*/ 0 w 961556"/>
              <a:gd name="connsiteY4" fmla="*/ 338414 h 340612"/>
              <a:gd name="connsiteX0" fmla="*/ 0 w 1052480"/>
              <a:gd name="connsiteY0" fmla="*/ 338414 h 347101"/>
              <a:gd name="connsiteX1" fmla="*/ 244039 w 1052480"/>
              <a:gd name="connsiteY1" fmla="*/ 13332 h 347101"/>
              <a:gd name="connsiteX2" fmla="*/ 877439 w 1052480"/>
              <a:gd name="connsiteY2" fmla="*/ 4673 h 347101"/>
              <a:gd name="connsiteX3" fmla="*/ 1051055 w 1052480"/>
              <a:gd name="connsiteY3" fmla="*/ 330484 h 347101"/>
              <a:gd name="connsiteX4" fmla="*/ 0 w 1052480"/>
              <a:gd name="connsiteY4" fmla="*/ 338414 h 347101"/>
              <a:gd name="connsiteX0" fmla="*/ 0 w 1051055"/>
              <a:gd name="connsiteY0" fmla="*/ 338414 h 347101"/>
              <a:gd name="connsiteX1" fmla="*/ 244039 w 1051055"/>
              <a:gd name="connsiteY1" fmla="*/ 13332 h 347101"/>
              <a:gd name="connsiteX2" fmla="*/ 877439 w 1051055"/>
              <a:gd name="connsiteY2" fmla="*/ 4673 h 347101"/>
              <a:gd name="connsiteX3" fmla="*/ 1051055 w 1051055"/>
              <a:gd name="connsiteY3" fmla="*/ 330484 h 347101"/>
              <a:gd name="connsiteX4" fmla="*/ 0 w 1051055"/>
              <a:gd name="connsiteY4" fmla="*/ 338414 h 347101"/>
              <a:gd name="connsiteX0" fmla="*/ 30722 w 1081777"/>
              <a:gd name="connsiteY0" fmla="*/ 338414 h 347101"/>
              <a:gd name="connsiteX1" fmla="*/ 274761 w 1081777"/>
              <a:gd name="connsiteY1" fmla="*/ 13332 h 347101"/>
              <a:gd name="connsiteX2" fmla="*/ 908161 w 1081777"/>
              <a:gd name="connsiteY2" fmla="*/ 4673 h 347101"/>
              <a:gd name="connsiteX3" fmla="*/ 1081777 w 1081777"/>
              <a:gd name="connsiteY3" fmla="*/ 330484 h 347101"/>
              <a:gd name="connsiteX4" fmla="*/ 30722 w 1081777"/>
              <a:gd name="connsiteY4" fmla="*/ 338414 h 347101"/>
              <a:gd name="connsiteX0" fmla="*/ 33635 w 1084690"/>
              <a:gd name="connsiteY0" fmla="*/ 338414 h 347101"/>
              <a:gd name="connsiteX1" fmla="*/ 277674 w 1084690"/>
              <a:gd name="connsiteY1" fmla="*/ 13332 h 347101"/>
              <a:gd name="connsiteX2" fmla="*/ 911074 w 1084690"/>
              <a:gd name="connsiteY2" fmla="*/ 4673 h 347101"/>
              <a:gd name="connsiteX3" fmla="*/ 1084690 w 1084690"/>
              <a:gd name="connsiteY3" fmla="*/ 330484 h 347101"/>
              <a:gd name="connsiteX4" fmla="*/ 33635 w 1084690"/>
              <a:gd name="connsiteY4" fmla="*/ 338414 h 347101"/>
              <a:gd name="connsiteX0" fmla="*/ 33635 w 1114988"/>
              <a:gd name="connsiteY0" fmla="*/ 338414 h 347101"/>
              <a:gd name="connsiteX1" fmla="*/ 277674 w 1114988"/>
              <a:gd name="connsiteY1" fmla="*/ 13332 h 347101"/>
              <a:gd name="connsiteX2" fmla="*/ 911074 w 1114988"/>
              <a:gd name="connsiteY2" fmla="*/ 4673 h 347101"/>
              <a:gd name="connsiteX3" fmla="*/ 1084690 w 1114988"/>
              <a:gd name="connsiteY3" fmla="*/ 330484 h 347101"/>
              <a:gd name="connsiteX4" fmla="*/ 33635 w 1114988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7948 w 1069597"/>
              <a:gd name="connsiteY0" fmla="*/ 469096 h 469896"/>
              <a:gd name="connsiteX1" fmla="*/ 231604 w 1069597"/>
              <a:gd name="connsiteY1" fmla="*/ 13332 h 469896"/>
              <a:gd name="connsiteX2" fmla="*/ 865004 w 1069597"/>
              <a:gd name="connsiteY2" fmla="*/ 4673 h 469896"/>
              <a:gd name="connsiteX3" fmla="*/ 1038620 w 1069597"/>
              <a:gd name="connsiteY3" fmla="*/ 330484 h 469896"/>
              <a:gd name="connsiteX4" fmla="*/ 37948 w 1069597"/>
              <a:gd name="connsiteY4" fmla="*/ 469096 h 469896"/>
              <a:gd name="connsiteX0" fmla="*/ 37948 w 1163409"/>
              <a:gd name="connsiteY0" fmla="*/ 469096 h 476791"/>
              <a:gd name="connsiteX1" fmla="*/ 231604 w 1163409"/>
              <a:gd name="connsiteY1" fmla="*/ 13332 h 476791"/>
              <a:gd name="connsiteX2" fmla="*/ 865004 w 1163409"/>
              <a:gd name="connsiteY2" fmla="*/ 4673 h 476791"/>
              <a:gd name="connsiteX3" fmla="*/ 1139385 w 1163409"/>
              <a:gd name="connsiteY3" fmla="*/ 458653 h 476791"/>
              <a:gd name="connsiteX4" fmla="*/ 37948 w 1163409"/>
              <a:gd name="connsiteY4" fmla="*/ 469096 h 476791"/>
              <a:gd name="connsiteX0" fmla="*/ 37948 w 1139385"/>
              <a:gd name="connsiteY0" fmla="*/ 469096 h 476791"/>
              <a:gd name="connsiteX1" fmla="*/ 231604 w 1139385"/>
              <a:gd name="connsiteY1" fmla="*/ 13332 h 476791"/>
              <a:gd name="connsiteX2" fmla="*/ 865004 w 1139385"/>
              <a:gd name="connsiteY2" fmla="*/ 4673 h 476791"/>
              <a:gd name="connsiteX3" fmla="*/ 1139385 w 1139385"/>
              <a:gd name="connsiteY3" fmla="*/ 458653 h 476791"/>
              <a:gd name="connsiteX4" fmla="*/ 37948 w 1139385"/>
              <a:gd name="connsiteY4" fmla="*/ 469096 h 476791"/>
              <a:gd name="connsiteX0" fmla="*/ 5353 w 1106790"/>
              <a:gd name="connsiteY0" fmla="*/ 469096 h 476791"/>
              <a:gd name="connsiteX1" fmla="*/ 199009 w 1106790"/>
              <a:gd name="connsiteY1" fmla="*/ 13332 h 476791"/>
              <a:gd name="connsiteX2" fmla="*/ 832409 w 1106790"/>
              <a:gd name="connsiteY2" fmla="*/ 4673 h 476791"/>
              <a:gd name="connsiteX3" fmla="*/ 1106790 w 1106790"/>
              <a:gd name="connsiteY3" fmla="*/ 458653 h 476791"/>
              <a:gd name="connsiteX4" fmla="*/ 5353 w 1106790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890052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1141964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0916 w 1201133"/>
              <a:gd name="connsiteY0" fmla="*/ 469096 h 476791"/>
              <a:gd name="connsiteX1" fmla="*/ 24645 w 1201133"/>
              <a:gd name="connsiteY1" fmla="*/ 13332 h 476791"/>
              <a:gd name="connsiteX2" fmla="*/ 1178664 w 1201133"/>
              <a:gd name="connsiteY2" fmla="*/ 4673 h 476791"/>
              <a:gd name="connsiteX3" fmla="*/ 1201133 w 1201133"/>
              <a:gd name="connsiteY3" fmla="*/ 458653 h 476791"/>
              <a:gd name="connsiteX4" fmla="*/ 40916 w 1201133"/>
              <a:gd name="connsiteY4" fmla="*/ 469096 h 47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0070C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Elipsa 2">
            <a:extLst>
              <a:ext uri="{FF2B5EF4-FFF2-40B4-BE49-F238E27FC236}">
                <a16:creationId xmlns:a16="http://schemas.microsoft.com/office/drawing/2014/main" id="{A979BF07-FC02-CBFA-282A-49987E9F52E0}"/>
              </a:ext>
            </a:extLst>
          </p:cNvPr>
          <p:cNvSpPr/>
          <p:nvPr/>
        </p:nvSpPr>
        <p:spPr bwMode="auto">
          <a:xfrm rot="5400000" flipH="1">
            <a:off x="6379964" y="3436739"/>
            <a:ext cx="648891" cy="2028825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07545"/>
              <a:gd name="connsiteY0" fmla="*/ 329441 h 660203"/>
              <a:gd name="connsiteX1" fmla="*/ 468052 w 907545"/>
              <a:gd name="connsiteY1" fmla="*/ 1144 h 660203"/>
              <a:gd name="connsiteX2" fmla="*/ 907545 w 907545"/>
              <a:gd name="connsiteY2" fmla="*/ 428155 h 660203"/>
              <a:gd name="connsiteX3" fmla="*/ 468052 w 907545"/>
              <a:gd name="connsiteY3" fmla="*/ 657738 h 660203"/>
              <a:gd name="connsiteX4" fmla="*/ 0 w 907545"/>
              <a:gd name="connsiteY4" fmla="*/ 329441 h 660203"/>
              <a:gd name="connsiteX0" fmla="*/ 0 w 907545"/>
              <a:gd name="connsiteY0" fmla="*/ 329441 h 659377"/>
              <a:gd name="connsiteX1" fmla="*/ 468052 w 907545"/>
              <a:gd name="connsiteY1" fmla="*/ 1144 h 659377"/>
              <a:gd name="connsiteX2" fmla="*/ 907545 w 907545"/>
              <a:gd name="connsiteY2" fmla="*/ 428155 h 659377"/>
              <a:gd name="connsiteX3" fmla="*/ 468052 w 907545"/>
              <a:gd name="connsiteY3" fmla="*/ 657738 h 659377"/>
              <a:gd name="connsiteX4" fmla="*/ 0 w 907545"/>
              <a:gd name="connsiteY4" fmla="*/ 329441 h 65937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8471"/>
              <a:gd name="connsiteY0" fmla="*/ 328445 h 658381"/>
              <a:gd name="connsiteX1" fmla="*/ 468052 w 978471"/>
              <a:gd name="connsiteY1" fmla="*/ 148 h 658381"/>
              <a:gd name="connsiteX2" fmla="*/ 938522 w 978471"/>
              <a:gd name="connsiteY2" fmla="*/ 288062 h 658381"/>
              <a:gd name="connsiteX3" fmla="*/ 907545 w 978471"/>
              <a:gd name="connsiteY3" fmla="*/ 427159 h 658381"/>
              <a:gd name="connsiteX4" fmla="*/ 468052 w 978471"/>
              <a:gd name="connsiteY4" fmla="*/ 656742 h 658381"/>
              <a:gd name="connsiteX5" fmla="*/ 0 w 978471"/>
              <a:gd name="connsiteY5" fmla="*/ 328445 h 658381"/>
              <a:gd name="connsiteX0" fmla="*/ 0 w 978471"/>
              <a:gd name="connsiteY0" fmla="*/ 328696 h 658632"/>
              <a:gd name="connsiteX1" fmla="*/ 468052 w 978471"/>
              <a:gd name="connsiteY1" fmla="*/ 399 h 658632"/>
              <a:gd name="connsiteX2" fmla="*/ 938522 w 978471"/>
              <a:gd name="connsiteY2" fmla="*/ 288313 h 658632"/>
              <a:gd name="connsiteX3" fmla="*/ 907545 w 978471"/>
              <a:gd name="connsiteY3" fmla="*/ 427410 h 658632"/>
              <a:gd name="connsiteX4" fmla="*/ 468052 w 978471"/>
              <a:gd name="connsiteY4" fmla="*/ 656993 h 658632"/>
              <a:gd name="connsiteX5" fmla="*/ 0 w 978471"/>
              <a:gd name="connsiteY5" fmla="*/ 328696 h 658632"/>
              <a:gd name="connsiteX0" fmla="*/ 0 w 980552"/>
              <a:gd name="connsiteY0" fmla="*/ 328696 h 658632"/>
              <a:gd name="connsiteX1" fmla="*/ 468052 w 980552"/>
              <a:gd name="connsiteY1" fmla="*/ 399 h 658632"/>
              <a:gd name="connsiteX2" fmla="*/ 938522 w 980552"/>
              <a:gd name="connsiteY2" fmla="*/ 288313 h 658632"/>
              <a:gd name="connsiteX3" fmla="*/ 907545 w 980552"/>
              <a:gd name="connsiteY3" fmla="*/ 427410 h 658632"/>
              <a:gd name="connsiteX4" fmla="*/ 468052 w 980552"/>
              <a:gd name="connsiteY4" fmla="*/ 656993 h 658632"/>
              <a:gd name="connsiteX5" fmla="*/ 0 w 980552"/>
              <a:gd name="connsiteY5" fmla="*/ 328696 h 658632"/>
              <a:gd name="connsiteX0" fmla="*/ 0 w 980552"/>
              <a:gd name="connsiteY0" fmla="*/ 319415 h 658594"/>
              <a:gd name="connsiteX1" fmla="*/ 468052 w 980552"/>
              <a:gd name="connsiteY1" fmla="*/ 92 h 658594"/>
              <a:gd name="connsiteX2" fmla="*/ 938522 w 980552"/>
              <a:gd name="connsiteY2" fmla="*/ 288006 h 658594"/>
              <a:gd name="connsiteX3" fmla="*/ 907545 w 980552"/>
              <a:gd name="connsiteY3" fmla="*/ 427103 h 658594"/>
              <a:gd name="connsiteX4" fmla="*/ 468052 w 980552"/>
              <a:gd name="connsiteY4" fmla="*/ 656686 h 658594"/>
              <a:gd name="connsiteX5" fmla="*/ 0 w 980552"/>
              <a:gd name="connsiteY5" fmla="*/ 319415 h 658594"/>
              <a:gd name="connsiteX0" fmla="*/ 39717 w 1020269"/>
              <a:gd name="connsiteY0" fmla="*/ 319415 h 656709"/>
              <a:gd name="connsiteX1" fmla="*/ 507769 w 1020269"/>
              <a:gd name="connsiteY1" fmla="*/ 92 h 656709"/>
              <a:gd name="connsiteX2" fmla="*/ 978239 w 1020269"/>
              <a:gd name="connsiteY2" fmla="*/ 288006 h 656709"/>
              <a:gd name="connsiteX3" fmla="*/ 947262 w 1020269"/>
              <a:gd name="connsiteY3" fmla="*/ 427103 h 656709"/>
              <a:gd name="connsiteX4" fmla="*/ 507769 w 1020269"/>
              <a:gd name="connsiteY4" fmla="*/ 656686 h 656709"/>
              <a:gd name="connsiteX5" fmla="*/ 78626 w 1020269"/>
              <a:gd name="connsiteY5" fmla="*/ 440563 h 656709"/>
              <a:gd name="connsiteX6" fmla="*/ 39717 w 1020269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26351 w 1006903"/>
              <a:gd name="connsiteY0" fmla="*/ 319415 h 656709"/>
              <a:gd name="connsiteX1" fmla="*/ 494403 w 1006903"/>
              <a:gd name="connsiteY1" fmla="*/ 92 h 656709"/>
              <a:gd name="connsiteX2" fmla="*/ 964873 w 1006903"/>
              <a:gd name="connsiteY2" fmla="*/ 288006 h 656709"/>
              <a:gd name="connsiteX3" fmla="*/ 933896 w 1006903"/>
              <a:gd name="connsiteY3" fmla="*/ 427103 h 656709"/>
              <a:gd name="connsiteX4" fmla="*/ 494403 w 1006903"/>
              <a:gd name="connsiteY4" fmla="*/ 656686 h 656709"/>
              <a:gd name="connsiteX5" fmla="*/ 65260 w 1006903"/>
              <a:gd name="connsiteY5" fmla="*/ 440563 h 656709"/>
              <a:gd name="connsiteX6" fmla="*/ 26351 w 1006903"/>
              <a:gd name="connsiteY6" fmla="*/ 319415 h 656709"/>
              <a:gd name="connsiteX0" fmla="*/ 26351 w 1006903"/>
              <a:gd name="connsiteY0" fmla="*/ 319325 h 656619"/>
              <a:gd name="connsiteX1" fmla="*/ 494403 w 1006903"/>
              <a:gd name="connsiteY1" fmla="*/ 2 h 656619"/>
              <a:gd name="connsiteX2" fmla="*/ 964873 w 1006903"/>
              <a:gd name="connsiteY2" fmla="*/ 287916 h 656619"/>
              <a:gd name="connsiteX3" fmla="*/ 933896 w 1006903"/>
              <a:gd name="connsiteY3" fmla="*/ 427013 h 656619"/>
              <a:gd name="connsiteX4" fmla="*/ 494403 w 1006903"/>
              <a:gd name="connsiteY4" fmla="*/ 656596 h 656619"/>
              <a:gd name="connsiteX5" fmla="*/ 65260 w 1006903"/>
              <a:gd name="connsiteY5" fmla="*/ 440473 h 656619"/>
              <a:gd name="connsiteX6" fmla="*/ 26351 w 1006903"/>
              <a:gd name="connsiteY6" fmla="*/ 319325 h 656619"/>
              <a:gd name="connsiteX0" fmla="*/ 49160 w 1029712"/>
              <a:gd name="connsiteY0" fmla="*/ 319325 h 656619"/>
              <a:gd name="connsiteX1" fmla="*/ 517212 w 1029712"/>
              <a:gd name="connsiteY1" fmla="*/ 2 h 656619"/>
              <a:gd name="connsiteX2" fmla="*/ 987682 w 1029712"/>
              <a:gd name="connsiteY2" fmla="*/ 287916 h 656619"/>
              <a:gd name="connsiteX3" fmla="*/ 956705 w 1029712"/>
              <a:gd name="connsiteY3" fmla="*/ 427013 h 656619"/>
              <a:gd name="connsiteX4" fmla="*/ 517212 w 1029712"/>
              <a:gd name="connsiteY4" fmla="*/ 656596 h 656619"/>
              <a:gd name="connsiteX5" fmla="*/ 88069 w 1029712"/>
              <a:gd name="connsiteY5" fmla="*/ 440473 h 656619"/>
              <a:gd name="connsiteX6" fmla="*/ 49160 w 1029712"/>
              <a:gd name="connsiteY6" fmla="*/ 319325 h 656619"/>
              <a:gd name="connsiteX0" fmla="*/ 0 w 941643"/>
              <a:gd name="connsiteY0" fmla="*/ 440473 h 656619"/>
              <a:gd name="connsiteX1" fmla="*/ 429143 w 941643"/>
              <a:gd name="connsiteY1" fmla="*/ 2 h 656619"/>
              <a:gd name="connsiteX2" fmla="*/ 899613 w 941643"/>
              <a:gd name="connsiteY2" fmla="*/ 287916 h 656619"/>
              <a:gd name="connsiteX3" fmla="*/ 868636 w 941643"/>
              <a:gd name="connsiteY3" fmla="*/ 427013 h 656619"/>
              <a:gd name="connsiteX4" fmla="*/ 429143 w 941643"/>
              <a:gd name="connsiteY4" fmla="*/ 656596 h 656619"/>
              <a:gd name="connsiteX5" fmla="*/ 0 w 941643"/>
              <a:gd name="connsiteY5" fmla="*/ 440473 h 656619"/>
              <a:gd name="connsiteX0" fmla="*/ 71604 w 1013247"/>
              <a:gd name="connsiteY0" fmla="*/ 440538 h 656684"/>
              <a:gd name="connsiteX1" fmla="*/ 38285 w 1013247"/>
              <a:gd name="connsiteY1" fmla="*/ 314902 h 656684"/>
              <a:gd name="connsiteX2" fmla="*/ 500747 w 1013247"/>
              <a:gd name="connsiteY2" fmla="*/ 67 h 656684"/>
              <a:gd name="connsiteX3" fmla="*/ 971217 w 1013247"/>
              <a:gd name="connsiteY3" fmla="*/ 287981 h 656684"/>
              <a:gd name="connsiteX4" fmla="*/ 940240 w 1013247"/>
              <a:gd name="connsiteY4" fmla="*/ 427078 h 656684"/>
              <a:gd name="connsiteX5" fmla="*/ 500747 w 1013247"/>
              <a:gd name="connsiteY5" fmla="*/ 656661 h 656684"/>
              <a:gd name="connsiteX6" fmla="*/ 71604 w 1013247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61049 w 1021731"/>
              <a:gd name="connsiteY0" fmla="*/ 440538 h 656684"/>
              <a:gd name="connsiteX1" fmla="*/ 46769 w 1021731"/>
              <a:gd name="connsiteY1" fmla="*/ 314902 h 656684"/>
              <a:gd name="connsiteX2" fmla="*/ 509231 w 1021731"/>
              <a:gd name="connsiteY2" fmla="*/ 67 h 656684"/>
              <a:gd name="connsiteX3" fmla="*/ 979701 w 1021731"/>
              <a:gd name="connsiteY3" fmla="*/ 287981 h 656684"/>
              <a:gd name="connsiteX4" fmla="*/ 948724 w 1021731"/>
              <a:gd name="connsiteY4" fmla="*/ 427078 h 656684"/>
              <a:gd name="connsiteX5" fmla="*/ 509231 w 1021731"/>
              <a:gd name="connsiteY5" fmla="*/ 656661 h 656684"/>
              <a:gd name="connsiteX6" fmla="*/ 61049 w 1021731"/>
              <a:gd name="connsiteY6" fmla="*/ 440538 h 656684"/>
              <a:gd name="connsiteX0" fmla="*/ 61049 w 1021731"/>
              <a:gd name="connsiteY0" fmla="*/ 440538 h 656739"/>
              <a:gd name="connsiteX1" fmla="*/ 46769 w 1021731"/>
              <a:gd name="connsiteY1" fmla="*/ 314902 h 656739"/>
              <a:gd name="connsiteX2" fmla="*/ 509231 w 1021731"/>
              <a:gd name="connsiteY2" fmla="*/ 67 h 656739"/>
              <a:gd name="connsiteX3" fmla="*/ 979701 w 1021731"/>
              <a:gd name="connsiteY3" fmla="*/ 287981 h 656739"/>
              <a:gd name="connsiteX4" fmla="*/ 948724 w 1021731"/>
              <a:gd name="connsiteY4" fmla="*/ 427078 h 656739"/>
              <a:gd name="connsiteX5" fmla="*/ 509231 w 1021731"/>
              <a:gd name="connsiteY5" fmla="*/ 656661 h 656739"/>
              <a:gd name="connsiteX6" fmla="*/ 61049 w 1021731"/>
              <a:gd name="connsiteY6" fmla="*/ 440538 h 656739"/>
              <a:gd name="connsiteX0" fmla="*/ 61049 w 1021731"/>
              <a:gd name="connsiteY0" fmla="*/ 440538 h 670183"/>
              <a:gd name="connsiteX1" fmla="*/ 46769 w 1021731"/>
              <a:gd name="connsiteY1" fmla="*/ 314902 h 670183"/>
              <a:gd name="connsiteX2" fmla="*/ 509231 w 1021731"/>
              <a:gd name="connsiteY2" fmla="*/ 67 h 670183"/>
              <a:gd name="connsiteX3" fmla="*/ 979701 w 1021731"/>
              <a:gd name="connsiteY3" fmla="*/ 287981 h 670183"/>
              <a:gd name="connsiteX4" fmla="*/ 948724 w 1021731"/>
              <a:gd name="connsiteY4" fmla="*/ 427078 h 670183"/>
              <a:gd name="connsiteX5" fmla="*/ 509231 w 1021731"/>
              <a:gd name="connsiteY5" fmla="*/ 670122 h 670183"/>
              <a:gd name="connsiteX6" fmla="*/ 61049 w 1021731"/>
              <a:gd name="connsiteY6" fmla="*/ 440538 h 670183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6957 w 1027639"/>
              <a:gd name="connsiteY0" fmla="*/ 440531 h 670176"/>
              <a:gd name="connsiteX1" fmla="*/ 52677 w 1027639"/>
              <a:gd name="connsiteY1" fmla="*/ 314895 h 670176"/>
              <a:gd name="connsiteX2" fmla="*/ 515139 w 1027639"/>
              <a:gd name="connsiteY2" fmla="*/ 60 h 670176"/>
              <a:gd name="connsiteX3" fmla="*/ 985609 w 1027639"/>
              <a:gd name="connsiteY3" fmla="*/ 287974 h 670176"/>
              <a:gd name="connsiteX4" fmla="*/ 954632 w 1027639"/>
              <a:gd name="connsiteY4" fmla="*/ 427071 h 670176"/>
              <a:gd name="connsiteX5" fmla="*/ 515139 w 1027639"/>
              <a:gd name="connsiteY5" fmla="*/ 670115 h 670176"/>
              <a:gd name="connsiteX6" fmla="*/ 66957 w 1027639"/>
              <a:gd name="connsiteY6" fmla="*/ 440531 h 670176"/>
              <a:gd name="connsiteX0" fmla="*/ 70061 w 1030743"/>
              <a:gd name="connsiteY0" fmla="*/ 440531 h 670176"/>
              <a:gd name="connsiteX1" fmla="*/ 55781 w 1030743"/>
              <a:gd name="connsiteY1" fmla="*/ 314895 h 670176"/>
              <a:gd name="connsiteX2" fmla="*/ 518243 w 1030743"/>
              <a:gd name="connsiteY2" fmla="*/ 60 h 670176"/>
              <a:gd name="connsiteX3" fmla="*/ 988713 w 1030743"/>
              <a:gd name="connsiteY3" fmla="*/ 287974 h 670176"/>
              <a:gd name="connsiteX4" fmla="*/ 957736 w 1030743"/>
              <a:gd name="connsiteY4" fmla="*/ 427071 h 670176"/>
              <a:gd name="connsiteX5" fmla="*/ 518243 w 1030743"/>
              <a:gd name="connsiteY5" fmla="*/ 670115 h 670176"/>
              <a:gd name="connsiteX6" fmla="*/ 70061 w 1030743"/>
              <a:gd name="connsiteY6" fmla="*/ 440531 h 670176"/>
              <a:gd name="connsiteX0" fmla="*/ 70061 w 1032828"/>
              <a:gd name="connsiteY0" fmla="*/ 440531 h 670176"/>
              <a:gd name="connsiteX1" fmla="*/ 55781 w 1032828"/>
              <a:gd name="connsiteY1" fmla="*/ 314895 h 670176"/>
              <a:gd name="connsiteX2" fmla="*/ 518243 w 1032828"/>
              <a:gd name="connsiteY2" fmla="*/ 60 h 670176"/>
              <a:gd name="connsiteX3" fmla="*/ 988713 w 1032828"/>
              <a:gd name="connsiteY3" fmla="*/ 287974 h 670176"/>
              <a:gd name="connsiteX4" fmla="*/ 957736 w 1032828"/>
              <a:gd name="connsiteY4" fmla="*/ 427071 h 670176"/>
              <a:gd name="connsiteX5" fmla="*/ 518243 w 1032828"/>
              <a:gd name="connsiteY5" fmla="*/ 670115 h 670176"/>
              <a:gd name="connsiteX6" fmla="*/ 70061 w 1032828"/>
              <a:gd name="connsiteY6" fmla="*/ 440531 h 670176"/>
              <a:gd name="connsiteX0" fmla="*/ 70061 w 1034125"/>
              <a:gd name="connsiteY0" fmla="*/ 440531 h 670176"/>
              <a:gd name="connsiteX1" fmla="*/ 55781 w 1034125"/>
              <a:gd name="connsiteY1" fmla="*/ 314895 h 670176"/>
              <a:gd name="connsiteX2" fmla="*/ 518243 w 1034125"/>
              <a:gd name="connsiteY2" fmla="*/ 60 h 670176"/>
              <a:gd name="connsiteX3" fmla="*/ 988713 w 1034125"/>
              <a:gd name="connsiteY3" fmla="*/ 287974 h 670176"/>
              <a:gd name="connsiteX4" fmla="*/ 957736 w 1034125"/>
              <a:gd name="connsiteY4" fmla="*/ 427071 h 670176"/>
              <a:gd name="connsiteX5" fmla="*/ 518243 w 1034125"/>
              <a:gd name="connsiteY5" fmla="*/ 670115 h 670176"/>
              <a:gd name="connsiteX6" fmla="*/ 70061 w 1034125"/>
              <a:gd name="connsiteY6" fmla="*/ 440531 h 67017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9036"/>
              <a:gd name="connsiteX1" fmla="*/ 55781 w 1034125"/>
              <a:gd name="connsiteY1" fmla="*/ 314895 h 689036"/>
              <a:gd name="connsiteX2" fmla="*/ 518243 w 1034125"/>
              <a:gd name="connsiteY2" fmla="*/ 60 h 689036"/>
              <a:gd name="connsiteX3" fmla="*/ 988713 w 1034125"/>
              <a:gd name="connsiteY3" fmla="*/ 287974 h 689036"/>
              <a:gd name="connsiteX4" fmla="*/ 957736 w 1034125"/>
              <a:gd name="connsiteY4" fmla="*/ 427071 h 689036"/>
              <a:gd name="connsiteX5" fmla="*/ 518243 w 1034125"/>
              <a:gd name="connsiteY5" fmla="*/ 688063 h 689036"/>
              <a:gd name="connsiteX6" fmla="*/ 70061 w 1034125"/>
              <a:gd name="connsiteY6" fmla="*/ 440531 h 68903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56683"/>
              <a:gd name="connsiteX1" fmla="*/ 55781 w 1034125"/>
              <a:gd name="connsiteY1" fmla="*/ 314895 h 656683"/>
              <a:gd name="connsiteX2" fmla="*/ 518243 w 1034125"/>
              <a:gd name="connsiteY2" fmla="*/ 60 h 656683"/>
              <a:gd name="connsiteX3" fmla="*/ 988713 w 1034125"/>
              <a:gd name="connsiteY3" fmla="*/ 287974 h 656683"/>
              <a:gd name="connsiteX4" fmla="*/ 957736 w 1034125"/>
              <a:gd name="connsiteY4" fmla="*/ 427071 h 656683"/>
              <a:gd name="connsiteX5" fmla="*/ 518243 w 1034125"/>
              <a:gd name="connsiteY5" fmla="*/ 656654 h 656683"/>
              <a:gd name="connsiteX6" fmla="*/ 70061 w 1034125"/>
              <a:gd name="connsiteY6" fmla="*/ 440531 h 656683"/>
              <a:gd name="connsiteX0" fmla="*/ 70061 w 1028388"/>
              <a:gd name="connsiteY0" fmla="*/ 440531 h 656667"/>
              <a:gd name="connsiteX1" fmla="*/ 55781 w 1028388"/>
              <a:gd name="connsiteY1" fmla="*/ 314895 h 656667"/>
              <a:gd name="connsiteX2" fmla="*/ 518243 w 1028388"/>
              <a:gd name="connsiteY2" fmla="*/ 60 h 656667"/>
              <a:gd name="connsiteX3" fmla="*/ 988713 w 1028388"/>
              <a:gd name="connsiteY3" fmla="*/ 287974 h 656667"/>
              <a:gd name="connsiteX4" fmla="*/ 938697 w 1028388"/>
              <a:gd name="connsiteY4" fmla="*/ 431558 h 656667"/>
              <a:gd name="connsiteX5" fmla="*/ 518243 w 1028388"/>
              <a:gd name="connsiteY5" fmla="*/ 656654 h 656667"/>
              <a:gd name="connsiteX6" fmla="*/ 70061 w 1028388"/>
              <a:gd name="connsiteY6" fmla="*/ 440531 h 656667"/>
              <a:gd name="connsiteX0" fmla="*/ 70061 w 1030654"/>
              <a:gd name="connsiteY0" fmla="*/ 440531 h 656667"/>
              <a:gd name="connsiteX1" fmla="*/ 55781 w 1030654"/>
              <a:gd name="connsiteY1" fmla="*/ 314895 h 656667"/>
              <a:gd name="connsiteX2" fmla="*/ 518243 w 1030654"/>
              <a:gd name="connsiteY2" fmla="*/ 60 h 656667"/>
              <a:gd name="connsiteX3" fmla="*/ 988713 w 1030654"/>
              <a:gd name="connsiteY3" fmla="*/ 287974 h 656667"/>
              <a:gd name="connsiteX4" fmla="*/ 938697 w 1030654"/>
              <a:gd name="connsiteY4" fmla="*/ 431558 h 656667"/>
              <a:gd name="connsiteX5" fmla="*/ 518243 w 1030654"/>
              <a:gd name="connsiteY5" fmla="*/ 656654 h 656667"/>
              <a:gd name="connsiteX6" fmla="*/ 70061 w 1030654"/>
              <a:gd name="connsiteY6" fmla="*/ 440531 h 656667"/>
              <a:gd name="connsiteX0" fmla="*/ 70061 w 1020128"/>
              <a:gd name="connsiteY0" fmla="*/ 440531 h 656667"/>
              <a:gd name="connsiteX1" fmla="*/ 55781 w 1020128"/>
              <a:gd name="connsiteY1" fmla="*/ 314895 h 656667"/>
              <a:gd name="connsiteX2" fmla="*/ 518243 w 1020128"/>
              <a:gd name="connsiteY2" fmla="*/ 60 h 656667"/>
              <a:gd name="connsiteX3" fmla="*/ 988713 w 1020128"/>
              <a:gd name="connsiteY3" fmla="*/ 287974 h 656667"/>
              <a:gd name="connsiteX4" fmla="*/ 938697 w 1020128"/>
              <a:gd name="connsiteY4" fmla="*/ 431558 h 656667"/>
              <a:gd name="connsiteX5" fmla="*/ 518243 w 1020128"/>
              <a:gd name="connsiteY5" fmla="*/ 656654 h 656667"/>
              <a:gd name="connsiteX6" fmla="*/ 70061 w 1020128"/>
              <a:gd name="connsiteY6" fmla="*/ 440531 h 656667"/>
              <a:gd name="connsiteX0" fmla="*/ 70061 w 1020128"/>
              <a:gd name="connsiteY0" fmla="*/ 440531 h 657658"/>
              <a:gd name="connsiteX1" fmla="*/ 55781 w 1020128"/>
              <a:gd name="connsiteY1" fmla="*/ 314895 h 657658"/>
              <a:gd name="connsiteX2" fmla="*/ 518243 w 1020128"/>
              <a:gd name="connsiteY2" fmla="*/ 60 h 657658"/>
              <a:gd name="connsiteX3" fmla="*/ 988713 w 1020128"/>
              <a:gd name="connsiteY3" fmla="*/ 287974 h 657658"/>
              <a:gd name="connsiteX4" fmla="*/ 938697 w 1020128"/>
              <a:gd name="connsiteY4" fmla="*/ 431558 h 657658"/>
              <a:gd name="connsiteX5" fmla="*/ 518243 w 1020128"/>
              <a:gd name="connsiteY5" fmla="*/ 656654 h 657658"/>
              <a:gd name="connsiteX6" fmla="*/ 70061 w 1020128"/>
              <a:gd name="connsiteY6" fmla="*/ 440531 h 657658"/>
              <a:gd name="connsiteX0" fmla="*/ 70061 w 1020128"/>
              <a:gd name="connsiteY0" fmla="*/ 440531 h 657206"/>
              <a:gd name="connsiteX1" fmla="*/ 55781 w 1020128"/>
              <a:gd name="connsiteY1" fmla="*/ 314895 h 657206"/>
              <a:gd name="connsiteX2" fmla="*/ 518243 w 1020128"/>
              <a:gd name="connsiteY2" fmla="*/ 60 h 657206"/>
              <a:gd name="connsiteX3" fmla="*/ 988713 w 1020128"/>
              <a:gd name="connsiteY3" fmla="*/ 287974 h 657206"/>
              <a:gd name="connsiteX4" fmla="*/ 938697 w 1020128"/>
              <a:gd name="connsiteY4" fmla="*/ 431558 h 657206"/>
              <a:gd name="connsiteX5" fmla="*/ 518243 w 1020128"/>
              <a:gd name="connsiteY5" fmla="*/ 656654 h 657206"/>
              <a:gd name="connsiteX6" fmla="*/ 70061 w 1020128"/>
              <a:gd name="connsiteY6" fmla="*/ 440531 h 657206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799 h 657474"/>
              <a:gd name="connsiteX1" fmla="*/ 55781 w 1020128"/>
              <a:gd name="connsiteY1" fmla="*/ 301702 h 657474"/>
              <a:gd name="connsiteX2" fmla="*/ 518243 w 1020128"/>
              <a:gd name="connsiteY2" fmla="*/ 328 h 657474"/>
              <a:gd name="connsiteX3" fmla="*/ 988713 w 1020128"/>
              <a:gd name="connsiteY3" fmla="*/ 288242 h 657474"/>
              <a:gd name="connsiteX4" fmla="*/ 938697 w 1020128"/>
              <a:gd name="connsiteY4" fmla="*/ 431826 h 657474"/>
              <a:gd name="connsiteX5" fmla="*/ 518243 w 1020128"/>
              <a:gd name="connsiteY5" fmla="*/ 656922 h 657474"/>
              <a:gd name="connsiteX6" fmla="*/ 70061 w 1020128"/>
              <a:gd name="connsiteY6" fmla="*/ 440799 h 657474"/>
              <a:gd name="connsiteX0" fmla="*/ 70061 w 1020128"/>
              <a:gd name="connsiteY0" fmla="*/ 440824 h 657499"/>
              <a:gd name="connsiteX1" fmla="*/ 55781 w 1020128"/>
              <a:gd name="connsiteY1" fmla="*/ 301727 h 657499"/>
              <a:gd name="connsiteX2" fmla="*/ 518243 w 1020128"/>
              <a:gd name="connsiteY2" fmla="*/ 353 h 657499"/>
              <a:gd name="connsiteX3" fmla="*/ 988713 w 1020128"/>
              <a:gd name="connsiteY3" fmla="*/ 288267 h 657499"/>
              <a:gd name="connsiteX4" fmla="*/ 938697 w 1020128"/>
              <a:gd name="connsiteY4" fmla="*/ 431851 h 657499"/>
              <a:gd name="connsiteX5" fmla="*/ 518243 w 1020128"/>
              <a:gd name="connsiteY5" fmla="*/ 656947 h 657499"/>
              <a:gd name="connsiteX6" fmla="*/ 70061 w 1020128"/>
              <a:gd name="connsiteY6" fmla="*/ 440824 h 657499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486 h 656808"/>
              <a:gd name="connsiteX1" fmla="*/ 55781 w 1020128"/>
              <a:gd name="connsiteY1" fmla="*/ 301389 h 656808"/>
              <a:gd name="connsiteX2" fmla="*/ 518243 w 1020128"/>
              <a:gd name="connsiteY2" fmla="*/ 15 h 656808"/>
              <a:gd name="connsiteX3" fmla="*/ 988713 w 1020128"/>
              <a:gd name="connsiteY3" fmla="*/ 287929 h 656808"/>
              <a:gd name="connsiteX4" fmla="*/ 938697 w 1020128"/>
              <a:gd name="connsiteY4" fmla="*/ 431513 h 656808"/>
              <a:gd name="connsiteX5" fmla="*/ 518243 w 1020128"/>
              <a:gd name="connsiteY5" fmla="*/ 656609 h 656808"/>
              <a:gd name="connsiteX6" fmla="*/ 70061 w 1020128"/>
              <a:gd name="connsiteY6" fmla="*/ 440486 h 656808"/>
              <a:gd name="connsiteX0" fmla="*/ 70061 w 1030654"/>
              <a:gd name="connsiteY0" fmla="*/ 440486 h 656808"/>
              <a:gd name="connsiteX1" fmla="*/ 55781 w 1030654"/>
              <a:gd name="connsiteY1" fmla="*/ 301389 h 656808"/>
              <a:gd name="connsiteX2" fmla="*/ 518243 w 1030654"/>
              <a:gd name="connsiteY2" fmla="*/ 15 h 656808"/>
              <a:gd name="connsiteX3" fmla="*/ 988713 w 1030654"/>
              <a:gd name="connsiteY3" fmla="*/ 287929 h 656808"/>
              <a:gd name="connsiteX4" fmla="*/ 938697 w 1030654"/>
              <a:gd name="connsiteY4" fmla="*/ 431513 h 656808"/>
              <a:gd name="connsiteX5" fmla="*/ 518243 w 1030654"/>
              <a:gd name="connsiteY5" fmla="*/ 656609 h 656808"/>
              <a:gd name="connsiteX6" fmla="*/ 70061 w 1030654"/>
              <a:gd name="connsiteY6" fmla="*/ 440486 h 656808"/>
              <a:gd name="connsiteX0" fmla="*/ 70061 w 1039089"/>
              <a:gd name="connsiteY0" fmla="*/ 440486 h 656808"/>
              <a:gd name="connsiteX1" fmla="*/ 55781 w 1039089"/>
              <a:gd name="connsiteY1" fmla="*/ 301389 h 656808"/>
              <a:gd name="connsiteX2" fmla="*/ 518243 w 1039089"/>
              <a:gd name="connsiteY2" fmla="*/ 15 h 656808"/>
              <a:gd name="connsiteX3" fmla="*/ 988713 w 1039089"/>
              <a:gd name="connsiteY3" fmla="*/ 287929 h 656808"/>
              <a:gd name="connsiteX4" fmla="*/ 938697 w 1039089"/>
              <a:gd name="connsiteY4" fmla="*/ 431513 h 656808"/>
              <a:gd name="connsiteX5" fmla="*/ 518243 w 1039089"/>
              <a:gd name="connsiteY5" fmla="*/ 656609 h 656808"/>
              <a:gd name="connsiteX6" fmla="*/ 70061 w 1039089"/>
              <a:gd name="connsiteY6" fmla="*/ 440486 h 656808"/>
              <a:gd name="connsiteX0" fmla="*/ 79942 w 1048970"/>
              <a:gd name="connsiteY0" fmla="*/ 440486 h 656808"/>
              <a:gd name="connsiteX1" fmla="*/ 65662 w 1048970"/>
              <a:gd name="connsiteY1" fmla="*/ 301389 h 656808"/>
              <a:gd name="connsiteX2" fmla="*/ 528124 w 1048970"/>
              <a:gd name="connsiteY2" fmla="*/ 15 h 656808"/>
              <a:gd name="connsiteX3" fmla="*/ 998594 w 1048970"/>
              <a:gd name="connsiteY3" fmla="*/ 287929 h 656808"/>
              <a:gd name="connsiteX4" fmla="*/ 948578 w 1048970"/>
              <a:gd name="connsiteY4" fmla="*/ 431513 h 656808"/>
              <a:gd name="connsiteX5" fmla="*/ 528124 w 1048970"/>
              <a:gd name="connsiteY5" fmla="*/ 656609 h 656808"/>
              <a:gd name="connsiteX6" fmla="*/ 79942 w 1048970"/>
              <a:gd name="connsiteY6" fmla="*/ 440486 h 656808"/>
              <a:gd name="connsiteX0" fmla="*/ 79942 w 1041553"/>
              <a:gd name="connsiteY0" fmla="*/ 440486 h 656622"/>
              <a:gd name="connsiteX1" fmla="*/ 65662 w 1041553"/>
              <a:gd name="connsiteY1" fmla="*/ 301389 h 656622"/>
              <a:gd name="connsiteX2" fmla="*/ 528124 w 1041553"/>
              <a:gd name="connsiteY2" fmla="*/ 15 h 656622"/>
              <a:gd name="connsiteX3" fmla="*/ 998594 w 1041553"/>
              <a:gd name="connsiteY3" fmla="*/ 287929 h 656622"/>
              <a:gd name="connsiteX4" fmla="*/ 918923 w 1041553"/>
              <a:gd name="connsiteY4" fmla="*/ 431513 h 656622"/>
              <a:gd name="connsiteX5" fmla="*/ 528124 w 1041553"/>
              <a:gd name="connsiteY5" fmla="*/ 656609 h 656622"/>
              <a:gd name="connsiteX6" fmla="*/ 79942 w 1041553"/>
              <a:gd name="connsiteY6" fmla="*/ 440486 h 656622"/>
              <a:gd name="connsiteX0" fmla="*/ 79942 w 1041553"/>
              <a:gd name="connsiteY0" fmla="*/ 440486 h 657432"/>
              <a:gd name="connsiteX1" fmla="*/ 65662 w 1041553"/>
              <a:gd name="connsiteY1" fmla="*/ 301389 h 657432"/>
              <a:gd name="connsiteX2" fmla="*/ 528124 w 1041553"/>
              <a:gd name="connsiteY2" fmla="*/ 15 h 657432"/>
              <a:gd name="connsiteX3" fmla="*/ 998594 w 1041553"/>
              <a:gd name="connsiteY3" fmla="*/ 287929 h 657432"/>
              <a:gd name="connsiteX4" fmla="*/ 918923 w 1041553"/>
              <a:gd name="connsiteY4" fmla="*/ 431513 h 657432"/>
              <a:gd name="connsiteX5" fmla="*/ 528124 w 1041553"/>
              <a:gd name="connsiteY5" fmla="*/ 656609 h 657432"/>
              <a:gd name="connsiteX6" fmla="*/ 79942 w 1041553"/>
              <a:gd name="connsiteY6" fmla="*/ 440486 h 657432"/>
              <a:gd name="connsiteX0" fmla="*/ 79942 w 1023594"/>
              <a:gd name="connsiteY0" fmla="*/ 440501 h 657447"/>
              <a:gd name="connsiteX1" fmla="*/ 65662 w 1023594"/>
              <a:gd name="connsiteY1" fmla="*/ 301404 h 657447"/>
              <a:gd name="connsiteX2" fmla="*/ 528124 w 1023594"/>
              <a:gd name="connsiteY2" fmla="*/ 30 h 657447"/>
              <a:gd name="connsiteX3" fmla="*/ 974870 w 1023594"/>
              <a:gd name="connsiteY3" fmla="*/ 282348 h 657447"/>
              <a:gd name="connsiteX4" fmla="*/ 918923 w 1023594"/>
              <a:gd name="connsiteY4" fmla="*/ 431528 h 657447"/>
              <a:gd name="connsiteX5" fmla="*/ 528124 w 1023594"/>
              <a:gd name="connsiteY5" fmla="*/ 656624 h 657447"/>
              <a:gd name="connsiteX6" fmla="*/ 79942 w 1023594"/>
              <a:gd name="connsiteY6" fmla="*/ 440501 h 657447"/>
              <a:gd name="connsiteX0" fmla="*/ 79942 w 1023594"/>
              <a:gd name="connsiteY0" fmla="*/ 440695 h 657641"/>
              <a:gd name="connsiteX1" fmla="*/ 65662 w 1023594"/>
              <a:gd name="connsiteY1" fmla="*/ 301598 h 657641"/>
              <a:gd name="connsiteX2" fmla="*/ 528124 w 1023594"/>
              <a:gd name="connsiteY2" fmla="*/ 224 h 657641"/>
              <a:gd name="connsiteX3" fmla="*/ 974870 w 1023594"/>
              <a:gd name="connsiteY3" fmla="*/ 282542 h 657641"/>
              <a:gd name="connsiteX4" fmla="*/ 918923 w 1023594"/>
              <a:gd name="connsiteY4" fmla="*/ 431722 h 657641"/>
              <a:gd name="connsiteX5" fmla="*/ 528124 w 1023594"/>
              <a:gd name="connsiteY5" fmla="*/ 656818 h 657641"/>
              <a:gd name="connsiteX6" fmla="*/ 79942 w 1023594"/>
              <a:gd name="connsiteY6" fmla="*/ 440695 h 657641"/>
              <a:gd name="connsiteX0" fmla="*/ 79942 w 1013056"/>
              <a:gd name="connsiteY0" fmla="*/ 440695 h 657641"/>
              <a:gd name="connsiteX1" fmla="*/ 65662 w 1013056"/>
              <a:gd name="connsiteY1" fmla="*/ 301598 h 657641"/>
              <a:gd name="connsiteX2" fmla="*/ 528124 w 1013056"/>
              <a:gd name="connsiteY2" fmla="*/ 224 h 657641"/>
              <a:gd name="connsiteX3" fmla="*/ 974870 w 1013056"/>
              <a:gd name="connsiteY3" fmla="*/ 282542 h 657641"/>
              <a:gd name="connsiteX4" fmla="*/ 918923 w 1013056"/>
              <a:gd name="connsiteY4" fmla="*/ 431722 h 657641"/>
              <a:gd name="connsiteX5" fmla="*/ 528124 w 1013056"/>
              <a:gd name="connsiteY5" fmla="*/ 656818 h 657641"/>
              <a:gd name="connsiteX6" fmla="*/ 79942 w 1013056"/>
              <a:gd name="connsiteY6" fmla="*/ 440695 h 657641"/>
              <a:gd name="connsiteX0" fmla="*/ 79942 w 1000676"/>
              <a:gd name="connsiteY0" fmla="*/ 440502 h 657448"/>
              <a:gd name="connsiteX1" fmla="*/ 65662 w 1000676"/>
              <a:gd name="connsiteY1" fmla="*/ 301405 h 657448"/>
              <a:gd name="connsiteX2" fmla="*/ 528124 w 1000676"/>
              <a:gd name="connsiteY2" fmla="*/ 31 h 657448"/>
              <a:gd name="connsiteX3" fmla="*/ 957077 w 1000676"/>
              <a:gd name="connsiteY3" fmla="*/ 282349 h 657448"/>
              <a:gd name="connsiteX4" fmla="*/ 918923 w 1000676"/>
              <a:gd name="connsiteY4" fmla="*/ 431529 h 657448"/>
              <a:gd name="connsiteX5" fmla="*/ 528124 w 1000676"/>
              <a:gd name="connsiteY5" fmla="*/ 656625 h 657448"/>
              <a:gd name="connsiteX6" fmla="*/ 79942 w 1000676"/>
              <a:gd name="connsiteY6" fmla="*/ 440502 h 657448"/>
              <a:gd name="connsiteX0" fmla="*/ 82443 w 1003177"/>
              <a:gd name="connsiteY0" fmla="*/ 440502 h 657448"/>
              <a:gd name="connsiteX1" fmla="*/ 68163 w 1003177"/>
              <a:gd name="connsiteY1" fmla="*/ 301405 h 657448"/>
              <a:gd name="connsiteX2" fmla="*/ 530625 w 1003177"/>
              <a:gd name="connsiteY2" fmla="*/ 31 h 657448"/>
              <a:gd name="connsiteX3" fmla="*/ 959578 w 1003177"/>
              <a:gd name="connsiteY3" fmla="*/ 282349 h 657448"/>
              <a:gd name="connsiteX4" fmla="*/ 921424 w 1003177"/>
              <a:gd name="connsiteY4" fmla="*/ 431529 h 657448"/>
              <a:gd name="connsiteX5" fmla="*/ 530625 w 1003177"/>
              <a:gd name="connsiteY5" fmla="*/ 656625 h 657448"/>
              <a:gd name="connsiteX6" fmla="*/ 82443 w 1003177"/>
              <a:gd name="connsiteY6" fmla="*/ 440502 h 657448"/>
              <a:gd name="connsiteX0" fmla="*/ 88150 w 1008884"/>
              <a:gd name="connsiteY0" fmla="*/ 440502 h 657448"/>
              <a:gd name="connsiteX1" fmla="*/ 73870 w 1008884"/>
              <a:gd name="connsiteY1" fmla="*/ 301405 h 657448"/>
              <a:gd name="connsiteX2" fmla="*/ 536332 w 1008884"/>
              <a:gd name="connsiteY2" fmla="*/ 31 h 657448"/>
              <a:gd name="connsiteX3" fmla="*/ 965285 w 1008884"/>
              <a:gd name="connsiteY3" fmla="*/ 282349 h 657448"/>
              <a:gd name="connsiteX4" fmla="*/ 927131 w 1008884"/>
              <a:gd name="connsiteY4" fmla="*/ 431529 h 657448"/>
              <a:gd name="connsiteX5" fmla="*/ 536332 w 1008884"/>
              <a:gd name="connsiteY5" fmla="*/ 656625 h 657448"/>
              <a:gd name="connsiteX6" fmla="*/ 88150 w 1008884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695 h 657641"/>
              <a:gd name="connsiteX1" fmla="*/ 73870 w 1017871"/>
              <a:gd name="connsiteY1" fmla="*/ 301598 h 657641"/>
              <a:gd name="connsiteX2" fmla="*/ 536332 w 1017871"/>
              <a:gd name="connsiteY2" fmla="*/ 224 h 657641"/>
              <a:gd name="connsiteX3" fmla="*/ 965285 w 1017871"/>
              <a:gd name="connsiteY3" fmla="*/ 282542 h 657641"/>
              <a:gd name="connsiteX4" fmla="*/ 927131 w 1017871"/>
              <a:gd name="connsiteY4" fmla="*/ 431722 h 657641"/>
              <a:gd name="connsiteX5" fmla="*/ 536332 w 1017871"/>
              <a:gd name="connsiteY5" fmla="*/ 656818 h 657641"/>
              <a:gd name="connsiteX6" fmla="*/ 88150 w 1017871"/>
              <a:gd name="connsiteY6" fmla="*/ 440695 h 657641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13624"/>
              <a:gd name="connsiteY0" fmla="*/ 440488 h 657434"/>
              <a:gd name="connsiteX1" fmla="*/ 73870 w 1013624"/>
              <a:gd name="connsiteY1" fmla="*/ 301391 h 657434"/>
              <a:gd name="connsiteX2" fmla="*/ 536332 w 1013624"/>
              <a:gd name="connsiteY2" fmla="*/ 17 h 657434"/>
              <a:gd name="connsiteX3" fmla="*/ 940628 w 1013624"/>
              <a:gd name="connsiteY3" fmla="*/ 315905 h 657434"/>
              <a:gd name="connsiteX4" fmla="*/ 927131 w 1013624"/>
              <a:gd name="connsiteY4" fmla="*/ 431515 h 657434"/>
              <a:gd name="connsiteX5" fmla="*/ 536332 w 1013624"/>
              <a:gd name="connsiteY5" fmla="*/ 656611 h 657434"/>
              <a:gd name="connsiteX6" fmla="*/ 88150 w 1013624"/>
              <a:gd name="connsiteY6" fmla="*/ 440488 h 657434"/>
              <a:gd name="connsiteX0" fmla="*/ 74908 w 1000382"/>
              <a:gd name="connsiteY0" fmla="*/ 440537 h 657483"/>
              <a:gd name="connsiteX1" fmla="*/ 85286 w 1000382"/>
              <a:gd name="connsiteY1" fmla="*/ 346201 h 657483"/>
              <a:gd name="connsiteX2" fmla="*/ 523090 w 1000382"/>
              <a:gd name="connsiteY2" fmla="*/ 66 h 657483"/>
              <a:gd name="connsiteX3" fmla="*/ 927386 w 1000382"/>
              <a:gd name="connsiteY3" fmla="*/ 315954 h 657483"/>
              <a:gd name="connsiteX4" fmla="*/ 913889 w 1000382"/>
              <a:gd name="connsiteY4" fmla="*/ 431564 h 657483"/>
              <a:gd name="connsiteX5" fmla="*/ 523090 w 1000382"/>
              <a:gd name="connsiteY5" fmla="*/ 656660 h 657483"/>
              <a:gd name="connsiteX6" fmla="*/ 74908 w 1000382"/>
              <a:gd name="connsiteY6" fmla="*/ 440537 h 657483"/>
              <a:gd name="connsiteX0" fmla="*/ 70393 w 995867"/>
              <a:gd name="connsiteY0" fmla="*/ 440537 h 657483"/>
              <a:gd name="connsiteX1" fmla="*/ 80771 w 995867"/>
              <a:gd name="connsiteY1" fmla="*/ 346201 h 657483"/>
              <a:gd name="connsiteX2" fmla="*/ 518575 w 995867"/>
              <a:gd name="connsiteY2" fmla="*/ 66 h 657483"/>
              <a:gd name="connsiteX3" fmla="*/ 922871 w 995867"/>
              <a:gd name="connsiteY3" fmla="*/ 315954 h 657483"/>
              <a:gd name="connsiteX4" fmla="*/ 909374 w 995867"/>
              <a:gd name="connsiteY4" fmla="*/ 431564 h 657483"/>
              <a:gd name="connsiteX5" fmla="*/ 518575 w 995867"/>
              <a:gd name="connsiteY5" fmla="*/ 656660 h 657483"/>
              <a:gd name="connsiteX6" fmla="*/ 70393 w 995867"/>
              <a:gd name="connsiteY6" fmla="*/ 440537 h 657483"/>
              <a:gd name="connsiteX0" fmla="*/ 56668 w 982142"/>
              <a:gd name="connsiteY0" fmla="*/ 440537 h 657483"/>
              <a:gd name="connsiteX1" fmla="*/ 67046 w 982142"/>
              <a:gd name="connsiteY1" fmla="*/ 346201 h 657483"/>
              <a:gd name="connsiteX2" fmla="*/ 504850 w 982142"/>
              <a:gd name="connsiteY2" fmla="*/ 66 h 657483"/>
              <a:gd name="connsiteX3" fmla="*/ 909146 w 982142"/>
              <a:gd name="connsiteY3" fmla="*/ 315954 h 657483"/>
              <a:gd name="connsiteX4" fmla="*/ 895649 w 982142"/>
              <a:gd name="connsiteY4" fmla="*/ 431564 h 657483"/>
              <a:gd name="connsiteX5" fmla="*/ 504850 w 982142"/>
              <a:gd name="connsiteY5" fmla="*/ 656660 h 657483"/>
              <a:gd name="connsiteX6" fmla="*/ 56668 w 982142"/>
              <a:gd name="connsiteY6" fmla="*/ 440537 h 657483"/>
              <a:gd name="connsiteX0" fmla="*/ 56668 w 964216"/>
              <a:gd name="connsiteY0" fmla="*/ 440537 h 657483"/>
              <a:gd name="connsiteX1" fmla="*/ 67046 w 964216"/>
              <a:gd name="connsiteY1" fmla="*/ 346201 h 657483"/>
              <a:gd name="connsiteX2" fmla="*/ 504850 w 964216"/>
              <a:gd name="connsiteY2" fmla="*/ 66 h 657483"/>
              <a:gd name="connsiteX3" fmla="*/ 909146 w 964216"/>
              <a:gd name="connsiteY3" fmla="*/ 315954 h 657483"/>
              <a:gd name="connsiteX4" fmla="*/ 895649 w 964216"/>
              <a:gd name="connsiteY4" fmla="*/ 431564 h 657483"/>
              <a:gd name="connsiteX5" fmla="*/ 504850 w 964216"/>
              <a:gd name="connsiteY5" fmla="*/ 656660 h 657483"/>
              <a:gd name="connsiteX6" fmla="*/ 56668 w 964216"/>
              <a:gd name="connsiteY6" fmla="*/ 440537 h 657483"/>
              <a:gd name="connsiteX0" fmla="*/ 56668 w 956229"/>
              <a:gd name="connsiteY0" fmla="*/ 440537 h 657483"/>
              <a:gd name="connsiteX1" fmla="*/ 67046 w 956229"/>
              <a:gd name="connsiteY1" fmla="*/ 346201 h 657483"/>
              <a:gd name="connsiteX2" fmla="*/ 504850 w 956229"/>
              <a:gd name="connsiteY2" fmla="*/ 66 h 657483"/>
              <a:gd name="connsiteX3" fmla="*/ 909146 w 956229"/>
              <a:gd name="connsiteY3" fmla="*/ 315954 h 657483"/>
              <a:gd name="connsiteX4" fmla="*/ 895649 w 956229"/>
              <a:gd name="connsiteY4" fmla="*/ 431564 h 657483"/>
              <a:gd name="connsiteX5" fmla="*/ 504850 w 956229"/>
              <a:gd name="connsiteY5" fmla="*/ 656660 h 657483"/>
              <a:gd name="connsiteX6" fmla="*/ 56668 w 956229"/>
              <a:gd name="connsiteY6" fmla="*/ 440537 h 657483"/>
              <a:gd name="connsiteX0" fmla="*/ 56668 w 956229"/>
              <a:gd name="connsiteY0" fmla="*/ 440759 h 657705"/>
              <a:gd name="connsiteX1" fmla="*/ 67046 w 956229"/>
              <a:gd name="connsiteY1" fmla="*/ 346423 h 657705"/>
              <a:gd name="connsiteX2" fmla="*/ 504850 w 956229"/>
              <a:gd name="connsiteY2" fmla="*/ 288 h 657705"/>
              <a:gd name="connsiteX3" fmla="*/ 909146 w 956229"/>
              <a:gd name="connsiteY3" fmla="*/ 316176 h 657705"/>
              <a:gd name="connsiteX4" fmla="*/ 895649 w 956229"/>
              <a:gd name="connsiteY4" fmla="*/ 431786 h 657705"/>
              <a:gd name="connsiteX5" fmla="*/ 504850 w 956229"/>
              <a:gd name="connsiteY5" fmla="*/ 656882 h 657705"/>
              <a:gd name="connsiteX6" fmla="*/ 56668 w 956229"/>
              <a:gd name="connsiteY6" fmla="*/ 440759 h 657705"/>
              <a:gd name="connsiteX0" fmla="*/ 87948 w 938738"/>
              <a:gd name="connsiteY0" fmla="*/ 429597 h 656882"/>
              <a:gd name="connsiteX1" fmla="*/ 49555 w 938738"/>
              <a:gd name="connsiteY1" fmla="*/ 346423 h 656882"/>
              <a:gd name="connsiteX2" fmla="*/ 487359 w 938738"/>
              <a:gd name="connsiteY2" fmla="*/ 288 h 656882"/>
              <a:gd name="connsiteX3" fmla="*/ 891655 w 938738"/>
              <a:gd name="connsiteY3" fmla="*/ 316176 h 656882"/>
              <a:gd name="connsiteX4" fmla="*/ 878158 w 938738"/>
              <a:gd name="connsiteY4" fmla="*/ 431786 h 656882"/>
              <a:gd name="connsiteX5" fmla="*/ 487359 w 938738"/>
              <a:gd name="connsiteY5" fmla="*/ 656882 h 656882"/>
              <a:gd name="connsiteX6" fmla="*/ 87948 w 938738"/>
              <a:gd name="connsiteY6" fmla="*/ 429597 h 656882"/>
              <a:gd name="connsiteX0" fmla="*/ 87948 w 927102"/>
              <a:gd name="connsiteY0" fmla="*/ 429597 h 657278"/>
              <a:gd name="connsiteX1" fmla="*/ 49555 w 927102"/>
              <a:gd name="connsiteY1" fmla="*/ 346423 h 657278"/>
              <a:gd name="connsiteX2" fmla="*/ 487359 w 927102"/>
              <a:gd name="connsiteY2" fmla="*/ 288 h 657278"/>
              <a:gd name="connsiteX3" fmla="*/ 891655 w 927102"/>
              <a:gd name="connsiteY3" fmla="*/ 316176 h 657278"/>
              <a:gd name="connsiteX4" fmla="*/ 837515 w 927102"/>
              <a:gd name="connsiteY4" fmla="*/ 375973 h 657278"/>
              <a:gd name="connsiteX5" fmla="*/ 487359 w 927102"/>
              <a:gd name="connsiteY5" fmla="*/ 656882 h 657278"/>
              <a:gd name="connsiteX6" fmla="*/ 87948 w 927102"/>
              <a:gd name="connsiteY6" fmla="*/ 429597 h 657278"/>
              <a:gd name="connsiteX0" fmla="*/ 87948 w 927102"/>
              <a:gd name="connsiteY0" fmla="*/ 429597 h 657911"/>
              <a:gd name="connsiteX1" fmla="*/ 49555 w 927102"/>
              <a:gd name="connsiteY1" fmla="*/ 346423 h 657911"/>
              <a:gd name="connsiteX2" fmla="*/ 487359 w 927102"/>
              <a:gd name="connsiteY2" fmla="*/ 288 h 657911"/>
              <a:gd name="connsiteX3" fmla="*/ 891655 w 927102"/>
              <a:gd name="connsiteY3" fmla="*/ 316176 h 657911"/>
              <a:gd name="connsiteX4" fmla="*/ 837515 w 927102"/>
              <a:gd name="connsiteY4" fmla="*/ 375973 h 657911"/>
              <a:gd name="connsiteX5" fmla="*/ 487359 w 927102"/>
              <a:gd name="connsiteY5" fmla="*/ 656882 h 657911"/>
              <a:gd name="connsiteX6" fmla="*/ 87948 w 927102"/>
              <a:gd name="connsiteY6" fmla="*/ 429597 h 657911"/>
              <a:gd name="connsiteX0" fmla="*/ 87948 w 837515"/>
              <a:gd name="connsiteY0" fmla="*/ 429366 h 657968"/>
              <a:gd name="connsiteX1" fmla="*/ 49555 w 837515"/>
              <a:gd name="connsiteY1" fmla="*/ 346192 h 657968"/>
              <a:gd name="connsiteX2" fmla="*/ 487359 w 837515"/>
              <a:gd name="connsiteY2" fmla="*/ 57 h 657968"/>
              <a:gd name="connsiteX3" fmla="*/ 837515 w 837515"/>
              <a:gd name="connsiteY3" fmla="*/ 375742 h 657968"/>
              <a:gd name="connsiteX4" fmla="*/ 487359 w 837515"/>
              <a:gd name="connsiteY4" fmla="*/ 656651 h 657968"/>
              <a:gd name="connsiteX5" fmla="*/ 87948 w 837515"/>
              <a:gd name="connsiteY5" fmla="*/ 429366 h 657968"/>
              <a:gd name="connsiteX0" fmla="*/ 0 w 749567"/>
              <a:gd name="connsiteY0" fmla="*/ 429309 h 657911"/>
              <a:gd name="connsiteX1" fmla="*/ 399411 w 749567"/>
              <a:gd name="connsiteY1" fmla="*/ 0 h 657911"/>
              <a:gd name="connsiteX2" fmla="*/ 749567 w 749567"/>
              <a:gd name="connsiteY2" fmla="*/ 375685 h 657911"/>
              <a:gd name="connsiteX3" fmla="*/ 399411 w 749567"/>
              <a:gd name="connsiteY3" fmla="*/ 656594 h 657911"/>
              <a:gd name="connsiteX4" fmla="*/ 0 w 749567"/>
              <a:gd name="connsiteY4" fmla="*/ 429309 h 657911"/>
              <a:gd name="connsiteX0" fmla="*/ 0 w 749567"/>
              <a:gd name="connsiteY0" fmla="*/ 501866 h 730468"/>
              <a:gd name="connsiteX1" fmla="*/ 407540 w 749567"/>
              <a:gd name="connsiteY1" fmla="*/ 0 h 730468"/>
              <a:gd name="connsiteX2" fmla="*/ 749567 w 749567"/>
              <a:gd name="connsiteY2" fmla="*/ 448242 h 730468"/>
              <a:gd name="connsiteX3" fmla="*/ 399411 w 749567"/>
              <a:gd name="connsiteY3" fmla="*/ 729151 h 730468"/>
              <a:gd name="connsiteX4" fmla="*/ 0 w 749567"/>
              <a:gd name="connsiteY4" fmla="*/ 501866 h 730468"/>
              <a:gd name="connsiteX0" fmla="*/ 0 w 749567"/>
              <a:gd name="connsiteY0" fmla="*/ 502035 h 730637"/>
              <a:gd name="connsiteX1" fmla="*/ 407540 w 749567"/>
              <a:gd name="connsiteY1" fmla="*/ 169 h 730637"/>
              <a:gd name="connsiteX2" fmla="*/ 749567 w 749567"/>
              <a:gd name="connsiteY2" fmla="*/ 448411 h 730637"/>
              <a:gd name="connsiteX3" fmla="*/ 399411 w 749567"/>
              <a:gd name="connsiteY3" fmla="*/ 729320 h 730637"/>
              <a:gd name="connsiteX4" fmla="*/ 0 w 749567"/>
              <a:gd name="connsiteY4" fmla="*/ 502035 h 730637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6563"/>
              <a:gd name="connsiteY0" fmla="*/ 468547 h 729368"/>
              <a:gd name="connsiteX1" fmla="*/ 431925 w 776563"/>
              <a:gd name="connsiteY1" fmla="*/ 169 h 729368"/>
              <a:gd name="connsiteX2" fmla="*/ 773952 w 776563"/>
              <a:gd name="connsiteY2" fmla="*/ 448411 h 729368"/>
              <a:gd name="connsiteX3" fmla="*/ 423796 w 776563"/>
              <a:gd name="connsiteY3" fmla="*/ 729320 h 729368"/>
              <a:gd name="connsiteX4" fmla="*/ 0 w 776563"/>
              <a:gd name="connsiteY4" fmla="*/ 468547 h 729368"/>
              <a:gd name="connsiteX0" fmla="*/ 9773 w 786336"/>
              <a:gd name="connsiteY0" fmla="*/ 468547 h 729368"/>
              <a:gd name="connsiteX1" fmla="*/ 441698 w 786336"/>
              <a:gd name="connsiteY1" fmla="*/ 169 h 729368"/>
              <a:gd name="connsiteX2" fmla="*/ 783725 w 786336"/>
              <a:gd name="connsiteY2" fmla="*/ 448411 h 729368"/>
              <a:gd name="connsiteX3" fmla="*/ 433569 w 786336"/>
              <a:gd name="connsiteY3" fmla="*/ 729320 h 729368"/>
              <a:gd name="connsiteX4" fmla="*/ 9773 w 786336"/>
              <a:gd name="connsiteY4" fmla="*/ 468547 h 729368"/>
              <a:gd name="connsiteX0" fmla="*/ 9773 w 786336"/>
              <a:gd name="connsiteY0" fmla="*/ 440656 h 701477"/>
              <a:gd name="connsiteX1" fmla="*/ 441698 w 786336"/>
              <a:gd name="connsiteY1" fmla="*/ 184 h 701477"/>
              <a:gd name="connsiteX2" fmla="*/ 783725 w 786336"/>
              <a:gd name="connsiteY2" fmla="*/ 420520 h 701477"/>
              <a:gd name="connsiteX3" fmla="*/ 433569 w 786336"/>
              <a:gd name="connsiteY3" fmla="*/ 701429 h 701477"/>
              <a:gd name="connsiteX4" fmla="*/ 9773 w 786336"/>
              <a:gd name="connsiteY4" fmla="*/ 440656 h 701477"/>
              <a:gd name="connsiteX0" fmla="*/ 20353 w 794305"/>
              <a:gd name="connsiteY0" fmla="*/ 456870 h 717691"/>
              <a:gd name="connsiteX1" fmla="*/ 104848 w 794305"/>
              <a:gd name="connsiteY1" fmla="*/ 121458 h 717691"/>
              <a:gd name="connsiteX2" fmla="*/ 452278 w 794305"/>
              <a:gd name="connsiteY2" fmla="*/ 16398 h 717691"/>
              <a:gd name="connsiteX3" fmla="*/ 794305 w 794305"/>
              <a:gd name="connsiteY3" fmla="*/ 436734 h 717691"/>
              <a:gd name="connsiteX4" fmla="*/ 444149 w 794305"/>
              <a:gd name="connsiteY4" fmla="*/ 717643 h 717691"/>
              <a:gd name="connsiteX5" fmla="*/ 20353 w 794305"/>
              <a:gd name="connsiteY5" fmla="*/ 456870 h 717691"/>
              <a:gd name="connsiteX0" fmla="*/ 20353 w 808720"/>
              <a:gd name="connsiteY0" fmla="*/ 440472 h 701293"/>
              <a:gd name="connsiteX1" fmla="*/ 104848 w 808720"/>
              <a:gd name="connsiteY1" fmla="*/ 105060 h 701293"/>
              <a:gd name="connsiteX2" fmla="*/ 452278 w 808720"/>
              <a:gd name="connsiteY2" fmla="*/ 0 h 701293"/>
              <a:gd name="connsiteX3" fmla="*/ 738248 w 808720"/>
              <a:gd name="connsiteY3" fmla="*/ 105061 h 701293"/>
              <a:gd name="connsiteX4" fmla="*/ 794305 w 808720"/>
              <a:gd name="connsiteY4" fmla="*/ 420336 h 701293"/>
              <a:gd name="connsiteX5" fmla="*/ 444149 w 808720"/>
              <a:gd name="connsiteY5" fmla="*/ 701245 h 701293"/>
              <a:gd name="connsiteX6" fmla="*/ 20353 w 808720"/>
              <a:gd name="connsiteY6" fmla="*/ 440472 h 701293"/>
              <a:gd name="connsiteX0" fmla="*/ 20353 w 808720"/>
              <a:gd name="connsiteY0" fmla="*/ 440472 h 714063"/>
              <a:gd name="connsiteX1" fmla="*/ 104848 w 808720"/>
              <a:gd name="connsiteY1" fmla="*/ 105060 h 714063"/>
              <a:gd name="connsiteX2" fmla="*/ 452278 w 808720"/>
              <a:gd name="connsiteY2" fmla="*/ 0 h 714063"/>
              <a:gd name="connsiteX3" fmla="*/ 738248 w 808720"/>
              <a:gd name="connsiteY3" fmla="*/ 105061 h 714063"/>
              <a:gd name="connsiteX4" fmla="*/ 794305 w 808720"/>
              <a:gd name="connsiteY4" fmla="*/ 420336 h 714063"/>
              <a:gd name="connsiteX5" fmla="*/ 444149 w 808720"/>
              <a:gd name="connsiteY5" fmla="*/ 701245 h 714063"/>
              <a:gd name="connsiteX6" fmla="*/ 154527 w 808720"/>
              <a:gd name="connsiteY6" fmla="*/ 643613 h 714063"/>
              <a:gd name="connsiteX7" fmla="*/ 20353 w 808720"/>
              <a:gd name="connsiteY7" fmla="*/ 440472 h 714063"/>
              <a:gd name="connsiteX0" fmla="*/ 20353 w 801423"/>
              <a:gd name="connsiteY0" fmla="*/ 440472 h 702003"/>
              <a:gd name="connsiteX1" fmla="*/ 104848 w 801423"/>
              <a:gd name="connsiteY1" fmla="*/ 105060 h 702003"/>
              <a:gd name="connsiteX2" fmla="*/ 452278 w 801423"/>
              <a:gd name="connsiteY2" fmla="*/ 0 h 702003"/>
              <a:gd name="connsiteX3" fmla="*/ 738248 w 801423"/>
              <a:gd name="connsiteY3" fmla="*/ 105061 h 702003"/>
              <a:gd name="connsiteX4" fmla="*/ 794305 w 801423"/>
              <a:gd name="connsiteY4" fmla="*/ 420336 h 702003"/>
              <a:gd name="connsiteX5" fmla="*/ 669940 w 801423"/>
              <a:gd name="connsiteY5" fmla="*/ 614022 h 702003"/>
              <a:gd name="connsiteX6" fmla="*/ 444149 w 801423"/>
              <a:gd name="connsiteY6" fmla="*/ 701245 h 702003"/>
              <a:gd name="connsiteX7" fmla="*/ 154527 w 801423"/>
              <a:gd name="connsiteY7" fmla="*/ 643613 h 702003"/>
              <a:gd name="connsiteX8" fmla="*/ 20353 w 801423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5152 w 786222"/>
              <a:gd name="connsiteY0" fmla="*/ 440472 h 702003"/>
              <a:gd name="connsiteX1" fmla="*/ 89647 w 786222"/>
              <a:gd name="connsiteY1" fmla="*/ 105060 h 702003"/>
              <a:gd name="connsiteX2" fmla="*/ 437077 w 786222"/>
              <a:gd name="connsiteY2" fmla="*/ 0 h 702003"/>
              <a:gd name="connsiteX3" fmla="*/ 723047 w 786222"/>
              <a:gd name="connsiteY3" fmla="*/ 105061 h 702003"/>
              <a:gd name="connsiteX4" fmla="*/ 779104 w 786222"/>
              <a:gd name="connsiteY4" fmla="*/ 420336 h 702003"/>
              <a:gd name="connsiteX5" fmla="*/ 654739 w 786222"/>
              <a:gd name="connsiteY5" fmla="*/ 614022 h 702003"/>
              <a:gd name="connsiteX6" fmla="*/ 428948 w 786222"/>
              <a:gd name="connsiteY6" fmla="*/ 701245 h 702003"/>
              <a:gd name="connsiteX7" fmla="*/ 139326 w 786222"/>
              <a:gd name="connsiteY7" fmla="*/ 643613 h 702003"/>
              <a:gd name="connsiteX8" fmla="*/ 5152 w 786222"/>
              <a:gd name="connsiteY8" fmla="*/ 440472 h 702003"/>
              <a:gd name="connsiteX0" fmla="*/ 12882 w 809063"/>
              <a:gd name="connsiteY0" fmla="*/ 376090 h 637621"/>
              <a:gd name="connsiteX1" fmla="*/ 97377 w 809063"/>
              <a:gd name="connsiteY1" fmla="*/ 40678 h 637621"/>
              <a:gd name="connsiteX2" fmla="*/ 730777 w 809063"/>
              <a:gd name="connsiteY2" fmla="*/ 40679 h 637621"/>
              <a:gd name="connsiteX3" fmla="*/ 786834 w 809063"/>
              <a:gd name="connsiteY3" fmla="*/ 355954 h 637621"/>
              <a:gd name="connsiteX4" fmla="*/ 662469 w 809063"/>
              <a:gd name="connsiteY4" fmla="*/ 549640 h 637621"/>
              <a:gd name="connsiteX5" fmla="*/ 436678 w 809063"/>
              <a:gd name="connsiteY5" fmla="*/ 636863 h 637621"/>
              <a:gd name="connsiteX6" fmla="*/ 147056 w 809063"/>
              <a:gd name="connsiteY6" fmla="*/ 579231 h 637621"/>
              <a:gd name="connsiteX7" fmla="*/ 12882 w 809063"/>
              <a:gd name="connsiteY7" fmla="*/ 376090 h 637621"/>
              <a:gd name="connsiteX0" fmla="*/ 29863 w 826044"/>
              <a:gd name="connsiteY0" fmla="*/ 376090 h 636863"/>
              <a:gd name="connsiteX1" fmla="*/ 114358 w 826044"/>
              <a:gd name="connsiteY1" fmla="*/ 40678 h 636863"/>
              <a:gd name="connsiteX2" fmla="*/ 747758 w 826044"/>
              <a:gd name="connsiteY2" fmla="*/ 40679 h 636863"/>
              <a:gd name="connsiteX3" fmla="*/ 803815 w 826044"/>
              <a:gd name="connsiteY3" fmla="*/ 355954 h 636863"/>
              <a:gd name="connsiteX4" fmla="*/ 679450 w 826044"/>
              <a:gd name="connsiteY4" fmla="*/ 549640 h 636863"/>
              <a:gd name="connsiteX5" fmla="*/ 453659 w 826044"/>
              <a:gd name="connsiteY5" fmla="*/ 636863 h 636863"/>
              <a:gd name="connsiteX6" fmla="*/ 29863 w 826044"/>
              <a:gd name="connsiteY6" fmla="*/ 376090 h 636863"/>
              <a:gd name="connsiteX0" fmla="*/ 46574 w 842755"/>
              <a:gd name="connsiteY0" fmla="*/ 376090 h 549729"/>
              <a:gd name="connsiteX1" fmla="*/ 131069 w 842755"/>
              <a:gd name="connsiteY1" fmla="*/ 40678 h 549729"/>
              <a:gd name="connsiteX2" fmla="*/ 764469 w 842755"/>
              <a:gd name="connsiteY2" fmla="*/ 40679 h 549729"/>
              <a:gd name="connsiteX3" fmla="*/ 820526 w 842755"/>
              <a:gd name="connsiteY3" fmla="*/ 355954 h 549729"/>
              <a:gd name="connsiteX4" fmla="*/ 696161 w 842755"/>
              <a:gd name="connsiteY4" fmla="*/ 549640 h 549729"/>
              <a:gd name="connsiteX5" fmla="*/ 46574 w 842755"/>
              <a:gd name="connsiteY5" fmla="*/ 376090 h 549729"/>
              <a:gd name="connsiteX0" fmla="*/ 55781 w 851962"/>
              <a:gd name="connsiteY0" fmla="*/ 376090 h 407850"/>
              <a:gd name="connsiteX1" fmla="*/ 140276 w 851962"/>
              <a:gd name="connsiteY1" fmla="*/ 40678 h 407850"/>
              <a:gd name="connsiteX2" fmla="*/ 773676 w 851962"/>
              <a:gd name="connsiteY2" fmla="*/ 40679 h 407850"/>
              <a:gd name="connsiteX3" fmla="*/ 829733 w 851962"/>
              <a:gd name="connsiteY3" fmla="*/ 355954 h 407850"/>
              <a:gd name="connsiteX4" fmla="*/ 55781 w 851962"/>
              <a:gd name="connsiteY4" fmla="*/ 376090 h 407850"/>
              <a:gd name="connsiteX0" fmla="*/ 55781 w 851962"/>
              <a:gd name="connsiteY0" fmla="*/ 362443 h 394203"/>
              <a:gd name="connsiteX1" fmla="*/ 140276 w 851962"/>
              <a:gd name="connsiteY1" fmla="*/ 27031 h 394203"/>
              <a:gd name="connsiteX2" fmla="*/ 773676 w 851962"/>
              <a:gd name="connsiteY2" fmla="*/ 27032 h 394203"/>
              <a:gd name="connsiteX3" fmla="*/ 829733 w 851962"/>
              <a:gd name="connsiteY3" fmla="*/ 342307 h 394203"/>
              <a:gd name="connsiteX4" fmla="*/ 55781 w 851962"/>
              <a:gd name="connsiteY4" fmla="*/ 362443 h 394203"/>
              <a:gd name="connsiteX0" fmla="*/ 55781 w 851962"/>
              <a:gd name="connsiteY0" fmla="*/ 343654 h 375414"/>
              <a:gd name="connsiteX1" fmla="*/ 140276 w 851962"/>
              <a:gd name="connsiteY1" fmla="*/ 8242 h 375414"/>
              <a:gd name="connsiteX2" fmla="*/ 773676 w 851962"/>
              <a:gd name="connsiteY2" fmla="*/ 8243 h 375414"/>
              <a:gd name="connsiteX3" fmla="*/ 829733 w 851962"/>
              <a:gd name="connsiteY3" fmla="*/ 323518 h 375414"/>
              <a:gd name="connsiteX4" fmla="*/ 55781 w 851962"/>
              <a:gd name="connsiteY4" fmla="*/ 343654 h 375414"/>
              <a:gd name="connsiteX0" fmla="*/ 55781 w 833679"/>
              <a:gd name="connsiteY0" fmla="*/ 343654 h 375414"/>
              <a:gd name="connsiteX1" fmla="*/ 140276 w 833679"/>
              <a:gd name="connsiteY1" fmla="*/ 8242 h 375414"/>
              <a:gd name="connsiteX2" fmla="*/ 773676 w 833679"/>
              <a:gd name="connsiteY2" fmla="*/ 8243 h 375414"/>
              <a:gd name="connsiteX3" fmla="*/ 829733 w 833679"/>
              <a:gd name="connsiteY3" fmla="*/ 323518 h 375414"/>
              <a:gd name="connsiteX4" fmla="*/ 55781 w 833679"/>
              <a:gd name="connsiteY4" fmla="*/ 343654 h 375414"/>
              <a:gd name="connsiteX0" fmla="*/ 7351 w 785249"/>
              <a:gd name="connsiteY0" fmla="*/ 343654 h 375414"/>
              <a:gd name="connsiteX1" fmla="*/ 91846 w 785249"/>
              <a:gd name="connsiteY1" fmla="*/ 8242 h 375414"/>
              <a:gd name="connsiteX2" fmla="*/ 725246 w 785249"/>
              <a:gd name="connsiteY2" fmla="*/ 8243 h 375414"/>
              <a:gd name="connsiteX3" fmla="*/ 781303 w 785249"/>
              <a:gd name="connsiteY3" fmla="*/ 323518 h 375414"/>
              <a:gd name="connsiteX4" fmla="*/ 7351 w 785249"/>
              <a:gd name="connsiteY4" fmla="*/ 343654 h 375414"/>
              <a:gd name="connsiteX0" fmla="*/ 487 w 778385"/>
              <a:gd name="connsiteY0" fmla="*/ 343654 h 375414"/>
              <a:gd name="connsiteX1" fmla="*/ 84982 w 778385"/>
              <a:gd name="connsiteY1" fmla="*/ 8242 h 375414"/>
              <a:gd name="connsiteX2" fmla="*/ 718382 w 778385"/>
              <a:gd name="connsiteY2" fmla="*/ 8243 h 375414"/>
              <a:gd name="connsiteX3" fmla="*/ 774439 w 778385"/>
              <a:gd name="connsiteY3" fmla="*/ 323518 h 375414"/>
              <a:gd name="connsiteX4" fmla="*/ 487 w 778385"/>
              <a:gd name="connsiteY4" fmla="*/ 343654 h 375414"/>
              <a:gd name="connsiteX0" fmla="*/ 487 w 778385"/>
              <a:gd name="connsiteY0" fmla="*/ 348744 h 380504"/>
              <a:gd name="connsiteX1" fmla="*/ 84982 w 778385"/>
              <a:gd name="connsiteY1" fmla="*/ 13332 h 380504"/>
              <a:gd name="connsiteX2" fmla="*/ 718382 w 778385"/>
              <a:gd name="connsiteY2" fmla="*/ 4673 h 380504"/>
              <a:gd name="connsiteX3" fmla="*/ 774439 w 778385"/>
              <a:gd name="connsiteY3" fmla="*/ 328608 h 380504"/>
              <a:gd name="connsiteX4" fmla="*/ 487 w 778385"/>
              <a:gd name="connsiteY4" fmla="*/ 348744 h 380504"/>
              <a:gd name="connsiteX0" fmla="*/ 487 w 778385"/>
              <a:gd name="connsiteY0" fmla="*/ 293900 h 356180"/>
              <a:gd name="connsiteX1" fmla="*/ 84982 w 778385"/>
              <a:gd name="connsiteY1" fmla="*/ 13332 h 356180"/>
              <a:gd name="connsiteX2" fmla="*/ 718382 w 778385"/>
              <a:gd name="connsiteY2" fmla="*/ 4673 h 356180"/>
              <a:gd name="connsiteX3" fmla="*/ 774439 w 778385"/>
              <a:gd name="connsiteY3" fmla="*/ 328608 h 356180"/>
              <a:gd name="connsiteX4" fmla="*/ 487 w 778385"/>
              <a:gd name="connsiteY4" fmla="*/ 293900 h 356180"/>
              <a:gd name="connsiteX0" fmla="*/ 487 w 786345"/>
              <a:gd name="connsiteY0" fmla="*/ 293900 h 325660"/>
              <a:gd name="connsiteX1" fmla="*/ 84982 w 786345"/>
              <a:gd name="connsiteY1" fmla="*/ 13332 h 325660"/>
              <a:gd name="connsiteX2" fmla="*/ 718382 w 786345"/>
              <a:gd name="connsiteY2" fmla="*/ 4673 h 325660"/>
              <a:gd name="connsiteX3" fmla="*/ 782836 w 786345"/>
              <a:gd name="connsiteY3" fmla="*/ 273764 h 325660"/>
              <a:gd name="connsiteX4" fmla="*/ 487 w 786345"/>
              <a:gd name="connsiteY4" fmla="*/ 293900 h 325660"/>
              <a:gd name="connsiteX0" fmla="*/ 487 w 786345"/>
              <a:gd name="connsiteY0" fmla="*/ 293900 h 309362"/>
              <a:gd name="connsiteX1" fmla="*/ 84982 w 786345"/>
              <a:gd name="connsiteY1" fmla="*/ 13332 h 309362"/>
              <a:gd name="connsiteX2" fmla="*/ 718382 w 786345"/>
              <a:gd name="connsiteY2" fmla="*/ 4673 h 309362"/>
              <a:gd name="connsiteX3" fmla="*/ 782836 w 786345"/>
              <a:gd name="connsiteY3" fmla="*/ 273764 h 309362"/>
              <a:gd name="connsiteX4" fmla="*/ 487 w 786345"/>
              <a:gd name="connsiteY4" fmla="*/ 293900 h 309362"/>
              <a:gd name="connsiteX0" fmla="*/ 487 w 786345"/>
              <a:gd name="connsiteY0" fmla="*/ 293900 h 298934"/>
              <a:gd name="connsiteX1" fmla="*/ 84982 w 786345"/>
              <a:gd name="connsiteY1" fmla="*/ 13332 h 298934"/>
              <a:gd name="connsiteX2" fmla="*/ 718382 w 786345"/>
              <a:gd name="connsiteY2" fmla="*/ 4673 h 298934"/>
              <a:gd name="connsiteX3" fmla="*/ 782836 w 786345"/>
              <a:gd name="connsiteY3" fmla="*/ 273764 h 298934"/>
              <a:gd name="connsiteX4" fmla="*/ 487 w 786345"/>
              <a:gd name="connsiteY4" fmla="*/ 293900 h 298934"/>
              <a:gd name="connsiteX0" fmla="*/ 487 w 802499"/>
              <a:gd name="connsiteY0" fmla="*/ 293900 h 303586"/>
              <a:gd name="connsiteX1" fmla="*/ 84982 w 802499"/>
              <a:gd name="connsiteY1" fmla="*/ 13332 h 303586"/>
              <a:gd name="connsiteX2" fmla="*/ 718382 w 802499"/>
              <a:gd name="connsiteY2" fmla="*/ 4673 h 303586"/>
              <a:gd name="connsiteX3" fmla="*/ 799630 w 802499"/>
              <a:gd name="connsiteY3" fmla="*/ 288196 h 303586"/>
              <a:gd name="connsiteX4" fmla="*/ 487 w 802499"/>
              <a:gd name="connsiteY4" fmla="*/ 293900 h 303586"/>
              <a:gd name="connsiteX0" fmla="*/ 118 w 961674"/>
              <a:gd name="connsiteY0" fmla="*/ 338414 h 340612"/>
              <a:gd name="connsiteX1" fmla="*/ 244157 w 961674"/>
              <a:gd name="connsiteY1" fmla="*/ 13332 h 340612"/>
              <a:gd name="connsiteX2" fmla="*/ 877557 w 961674"/>
              <a:gd name="connsiteY2" fmla="*/ 4673 h 340612"/>
              <a:gd name="connsiteX3" fmla="*/ 958805 w 961674"/>
              <a:gd name="connsiteY3" fmla="*/ 288196 h 340612"/>
              <a:gd name="connsiteX4" fmla="*/ 118 w 961674"/>
              <a:gd name="connsiteY4" fmla="*/ 338414 h 340612"/>
              <a:gd name="connsiteX0" fmla="*/ 0 w 961556"/>
              <a:gd name="connsiteY0" fmla="*/ 338414 h 340612"/>
              <a:gd name="connsiteX1" fmla="*/ 244039 w 961556"/>
              <a:gd name="connsiteY1" fmla="*/ 13332 h 340612"/>
              <a:gd name="connsiteX2" fmla="*/ 877439 w 961556"/>
              <a:gd name="connsiteY2" fmla="*/ 4673 h 340612"/>
              <a:gd name="connsiteX3" fmla="*/ 958687 w 961556"/>
              <a:gd name="connsiteY3" fmla="*/ 288196 h 340612"/>
              <a:gd name="connsiteX4" fmla="*/ 0 w 961556"/>
              <a:gd name="connsiteY4" fmla="*/ 338414 h 340612"/>
              <a:gd name="connsiteX0" fmla="*/ 0 w 1052480"/>
              <a:gd name="connsiteY0" fmla="*/ 338414 h 347101"/>
              <a:gd name="connsiteX1" fmla="*/ 244039 w 1052480"/>
              <a:gd name="connsiteY1" fmla="*/ 13332 h 347101"/>
              <a:gd name="connsiteX2" fmla="*/ 877439 w 1052480"/>
              <a:gd name="connsiteY2" fmla="*/ 4673 h 347101"/>
              <a:gd name="connsiteX3" fmla="*/ 1051055 w 1052480"/>
              <a:gd name="connsiteY3" fmla="*/ 330484 h 347101"/>
              <a:gd name="connsiteX4" fmla="*/ 0 w 1052480"/>
              <a:gd name="connsiteY4" fmla="*/ 338414 h 347101"/>
              <a:gd name="connsiteX0" fmla="*/ 0 w 1051055"/>
              <a:gd name="connsiteY0" fmla="*/ 338414 h 347101"/>
              <a:gd name="connsiteX1" fmla="*/ 244039 w 1051055"/>
              <a:gd name="connsiteY1" fmla="*/ 13332 h 347101"/>
              <a:gd name="connsiteX2" fmla="*/ 877439 w 1051055"/>
              <a:gd name="connsiteY2" fmla="*/ 4673 h 347101"/>
              <a:gd name="connsiteX3" fmla="*/ 1051055 w 1051055"/>
              <a:gd name="connsiteY3" fmla="*/ 330484 h 347101"/>
              <a:gd name="connsiteX4" fmla="*/ 0 w 1051055"/>
              <a:gd name="connsiteY4" fmla="*/ 338414 h 347101"/>
              <a:gd name="connsiteX0" fmla="*/ 30722 w 1081777"/>
              <a:gd name="connsiteY0" fmla="*/ 338414 h 347101"/>
              <a:gd name="connsiteX1" fmla="*/ 274761 w 1081777"/>
              <a:gd name="connsiteY1" fmla="*/ 13332 h 347101"/>
              <a:gd name="connsiteX2" fmla="*/ 908161 w 1081777"/>
              <a:gd name="connsiteY2" fmla="*/ 4673 h 347101"/>
              <a:gd name="connsiteX3" fmla="*/ 1081777 w 1081777"/>
              <a:gd name="connsiteY3" fmla="*/ 330484 h 347101"/>
              <a:gd name="connsiteX4" fmla="*/ 30722 w 1081777"/>
              <a:gd name="connsiteY4" fmla="*/ 338414 h 347101"/>
              <a:gd name="connsiteX0" fmla="*/ 33635 w 1084690"/>
              <a:gd name="connsiteY0" fmla="*/ 338414 h 347101"/>
              <a:gd name="connsiteX1" fmla="*/ 277674 w 1084690"/>
              <a:gd name="connsiteY1" fmla="*/ 13332 h 347101"/>
              <a:gd name="connsiteX2" fmla="*/ 911074 w 1084690"/>
              <a:gd name="connsiteY2" fmla="*/ 4673 h 347101"/>
              <a:gd name="connsiteX3" fmla="*/ 1084690 w 1084690"/>
              <a:gd name="connsiteY3" fmla="*/ 330484 h 347101"/>
              <a:gd name="connsiteX4" fmla="*/ 33635 w 1084690"/>
              <a:gd name="connsiteY4" fmla="*/ 338414 h 347101"/>
              <a:gd name="connsiteX0" fmla="*/ 33635 w 1114988"/>
              <a:gd name="connsiteY0" fmla="*/ 338414 h 347101"/>
              <a:gd name="connsiteX1" fmla="*/ 277674 w 1114988"/>
              <a:gd name="connsiteY1" fmla="*/ 13332 h 347101"/>
              <a:gd name="connsiteX2" fmla="*/ 911074 w 1114988"/>
              <a:gd name="connsiteY2" fmla="*/ 4673 h 347101"/>
              <a:gd name="connsiteX3" fmla="*/ 1084690 w 1114988"/>
              <a:gd name="connsiteY3" fmla="*/ 330484 h 347101"/>
              <a:gd name="connsiteX4" fmla="*/ 33635 w 1114988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7948 w 1069597"/>
              <a:gd name="connsiteY0" fmla="*/ 469096 h 469896"/>
              <a:gd name="connsiteX1" fmla="*/ 231604 w 1069597"/>
              <a:gd name="connsiteY1" fmla="*/ 13332 h 469896"/>
              <a:gd name="connsiteX2" fmla="*/ 865004 w 1069597"/>
              <a:gd name="connsiteY2" fmla="*/ 4673 h 469896"/>
              <a:gd name="connsiteX3" fmla="*/ 1038620 w 1069597"/>
              <a:gd name="connsiteY3" fmla="*/ 330484 h 469896"/>
              <a:gd name="connsiteX4" fmla="*/ 37948 w 1069597"/>
              <a:gd name="connsiteY4" fmla="*/ 469096 h 469896"/>
              <a:gd name="connsiteX0" fmla="*/ 37948 w 1163409"/>
              <a:gd name="connsiteY0" fmla="*/ 469096 h 476791"/>
              <a:gd name="connsiteX1" fmla="*/ 231604 w 1163409"/>
              <a:gd name="connsiteY1" fmla="*/ 13332 h 476791"/>
              <a:gd name="connsiteX2" fmla="*/ 865004 w 1163409"/>
              <a:gd name="connsiteY2" fmla="*/ 4673 h 476791"/>
              <a:gd name="connsiteX3" fmla="*/ 1139385 w 1163409"/>
              <a:gd name="connsiteY3" fmla="*/ 458653 h 476791"/>
              <a:gd name="connsiteX4" fmla="*/ 37948 w 1163409"/>
              <a:gd name="connsiteY4" fmla="*/ 469096 h 476791"/>
              <a:gd name="connsiteX0" fmla="*/ 37948 w 1139385"/>
              <a:gd name="connsiteY0" fmla="*/ 469096 h 476791"/>
              <a:gd name="connsiteX1" fmla="*/ 231604 w 1139385"/>
              <a:gd name="connsiteY1" fmla="*/ 13332 h 476791"/>
              <a:gd name="connsiteX2" fmla="*/ 865004 w 1139385"/>
              <a:gd name="connsiteY2" fmla="*/ 4673 h 476791"/>
              <a:gd name="connsiteX3" fmla="*/ 1139385 w 1139385"/>
              <a:gd name="connsiteY3" fmla="*/ 458653 h 476791"/>
              <a:gd name="connsiteX4" fmla="*/ 37948 w 1139385"/>
              <a:gd name="connsiteY4" fmla="*/ 469096 h 476791"/>
              <a:gd name="connsiteX0" fmla="*/ 5353 w 1106790"/>
              <a:gd name="connsiteY0" fmla="*/ 469096 h 476791"/>
              <a:gd name="connsiteX1" fmla="*/ 199009 w 1106790"/>
              <a:gd name="connsiteY1" fmla="*/ 13332 h 476791"/>
              <a:gd name="connsiteX2" fmla="*/ 832409 w 1106790"/>
              <a:gd name="connsiteY2" fmla="*/ 4673 h 476791"/>
              <a:gd name="connsiteX3" fmla="*/ 1106790 w 1106790"/>
              <a:gd name="connsiteY3" fmla="*/ 458653 h 476791"/>
              <a:gd name="connsiteX4" fmla="*/ 5353 w 1106790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890052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1141964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0916 w 1201133"/>
              <a:gd name="connsiteY0" fmla="*/ 469096 h 476791"/>
              <a:gd name="connsiteX1" fmla="*/ 24645 w 1201133"/>
              <a:gd name="connsiteY1" fmla="*/ 13332 h 476791"/>
              <a:gd name="connsiteX2" fmla="*/ 1178664 w 1201133"/>
              <a:gd name="connsiteY2" fmla="*/ 4673 h 476791"/>
              <a:gd name="connsiteX3" fmla="*/ 1201133 w 1201133"/>
              <a:gd name="connsiteY3" fmla="*/ 458653 h 476791"/>
              <a:gd name="connsiteX4" fmla="*/ 40916 w 1201133"/>
              <a:gd name="connsiteY4" fmla="*/ 469096 h 47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00CC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7" name="Grupa 36">
            <a:extLst>
              <a:ext uri="{FF2B5EF4-FFF2-40B4-BE49-F238E27FC236}">
                <a16:creationId xmlns:a16="http://schemas.microsoft.com/office/drawing/2014/main" id="{46ED88C2-3D1D-E646-C33E-E7AD46B30CD6}"/>
              </a:ext>
            </a:extLst>
          </p:cNvPr>
          <p:cNvGrpSpPr>
            <a:grpSpLocks/>
          </p:cNvGrpSpPr>
          <p:nvPr/>
        </p:nvGrpSpPr>
        <p:grpSpPr bwMode="auto">
          <a:xfrm>
            <a:off x="1226910" y="4362155"/>
            <a:ext cx="675000" cy="675000"/>
            <a:chOff x="10193287" y="1696731"/>
            <a:chExt cx="1152000" cy="1152000"/>
          </a:xfrm>
          <a:noFill/>
        </p:grpSpPr>
        <p:sp>
          <p:nvSpPr>
            <p:cNvPr id="38" name="Elipsa 2">
              <a:extLst>
                <a:ext uri="{FF2B5EF4-FFF2-40B4-BE49-F238E27FC236}">
                  <a16:creationId xmlns:a16="http://schemas.microsoft.com/office/drawing/2014/main" id="{423B4BD5-FDDC-040C-CAF8-36A7A4D24BA7}"/>
                </a:ext>
              </a:extLst>
            </p:cNvPr>
            <p:cNvSpPr/>
            <p:nvPr/>
          </p:nvSpPr>
          <p:spPr bwMode="auto">
            <a:xfrm>
              <a:off x="10193287" y="1696731"/>
              <a:ext cx="1152000" cy="1152000"/>
            </a:xfrm>
            <a:custGeom>
              <a:avLst/>
              <a:gdLst>
                <a:gd name="connsiteX0" fmla="*/ 0 w 936104"/>
                <a:gd name="connsiteY0" fmla="*/ 328297 h 656594"/>
                <a:gd name="connsiteX1" fmla="*/ 468052 w 936104"/>
                <a:gd name="connsiteY1" fmla="*/ 0 h 656594"/>
                <a:gd name="connsiteX2" fmla="*/ 936104 w 936104"/>
                <a:gd name="connsiteY2" fmla="*/ 328297 h 656594"/>
                <a:gd name="connsiteX3" fmla="*/ 468052 w 936104"/>
                <a:gd name="connsiteY3" fmla="*/ 656594 h 656594"/>
                <a:gd name="connsiteX4" fmla="*/ 0 w 936104"/>
                <a:gd name="connsiteY4" fmla="*/ 328297 h 656594"/>
                <a:gd name="connsiteX0" fmla="*/ 0 w 936104"/>
                <a:gd name="connsiteY0" fmla="*/ 328297 h 656594"/>
                <a:gd name="connsiteX1" fmla="*/ 468052 w 936104"/>
                <a:gd name="connsiteY1" fmla="*/ 0 h 656594"/>
                <a:gd name="connsiteX2" fmla="*/ 936104 w 936104"/>
                <a:gd name="connsiteY2" fmla="*/ 328297 h 656594"/>
                <a:gd name="connsiteX3" fmla="*/ 468052 w 936104"/>
                <a:gd name="connsiteY3" fmla="*/ 656594 h 656594"/>
                <a:gd name="connsiteX4" fmla="*/ 0 w 936104"/>
                <a:gd name="connsiteY4" fmla="*/ 328297 h 656594"/>
                <a:gd name="connsiteX0" fmla="*/ 0 w 907545"/>
                <a:gd name="connsiteY0" fmla="*/ 329441 h 660203"/>
                <a:gd name="connsiteX1" fmla="*/ 468052 w 907545"/>
                <a:gd name="connsiteY1" fmla="*/ 1144 h 660203"/>
                <a:gd name="connsiteX2" fmla="*/ 907545 w 907545"/>
                <a:gd name="connsiteY2" fmla="*/ 428155 h 660203"/>
                <a:gd name="connsiteX3" fmla="*/ 468052 w 907545"/>
                <a:gd name="connsiteY3" fmla="*/ 657738 h 660203"/>
                <a:gd name="connsiteX4" fmla="*/ 0 w 907545"/>
                <a:gd name="connsiteY4" fmla="*/ 329441 h 660203"/>
                <a:gd name="connsiteX0" fmla="*/ 0 w 907545"/>
                <a:gd name="connsiteY0" fmla="*/ 329441 h 659377"/>
                <a:gd name="connsiteX1" fmla="*/ 468052 w 907545"/>
                <a:gd name="connsiteY1" fmla="*/ 1144 h 659377"/>
                <a:gd name="connsiteX2" fmla="*/ 907545 w 907545"/>
                <a:gd name="connsiteY2" fmla="*/ 428155 h 659377"/>
                <a:gd name="connsiteX3" fmla="*/ 468052 w 907545"/>
                <a:gd name="connsiteY3" fmla="*/ 657738 h 659377"/>
                <a:gd name="connsiteX4" fmla="*/ 0 w 907545"/>
                <a:gd name="connsiteY4" fmla="*/ 329441 h 659377"/>
                <a:gd name="connsiteX0" fmla="*/ 0 w 972295"/>
                <a:gd name="connsiteY0" fmla="*/ 328361 h 658297"/>
                <a:gd name="connsiteX1" fmla="*/ 468052 w 972295"/>
                <a:gd name="connsiteY1" fmla="*/ 64 h 658297"/>
                <a:gd name="connsiteX2" fmla="*/ 929002 w 972295"/>
                <a:gd name="connsiteY2" fmla="*/ 301439 h 658297"/>
                <a:gd name="connsiteX3" fmla="*/ 907545 w 972295"/>
                <a:gd name="connsiteY3" fmla="*/ 427075 h 658297"/>
                <a:gd name="connsiteX4" fmla="*/ 468052 w 972295"/>
                <a:gd name="connsiteY4" fmla="*/ 656658 h 658297"/>
                <a:gd name="connsiteX5" fmla="*/ 0 w 972295"/>
                <a:gd name="connsiteY5" fmla="*/ 328361 h 658297"/>
                <a:gd name="connsiteX0" fmla="*/ 0 w 972295"/>
                <a:gd name="connsiteY0" fmla="*/ 328361 h 658297"/>
                <a:gd name="connsiteX1" fmla="*/ 468052 w 972295"/>
                <a:gd name="connsiteY1" fmla="*/ 64 h 658297"/>
                <a:gd name="connsiteX2" fmla="*/ 929002 w 972295"/>
                <a:gd name="connsiteY2" fmla="*/ 301439 h 658297"/>
                <a:gd name="connsiteX3" fmla="*/ 907545 w 972295"/>
                <a:gd name="connsiteY3" fmla="*/ 427075 h 658297"/>
                <a:gd name="connsiteX4" fmla="*/ 468052 w 972295"/>
                <a:gd name="connsiteY4" fmla="*/ 656658 h 658297"/>
                <a:gd name="connsiteX5" fmla="*/ 0 w 972295"/>
                <a:gd name="connsiteY5" fmla="*/ 328361 h 658297"/>
                <a:gd name="connsiteX0" fmla="*/ 0 w 978471"/>
                <a:gd name="connsiteY0" fmla="*/ 328445 h 658381"/>
                <a:gd name="connsiteX1" fmla="*/ 468052 w 978471"/>
                <a:gd name="connsiteY1" fmla="*/ 148 h 658381"/>
                <a:gd name="connsiteX2" fmla="*/ 938522 w 978471"/>
                <a:gd name="connsiteY2" fmla="*/ 288062 h 658381"/>
                <a:gd name="connsiteX3" fmla="*/ 907545 w 978471"/>
                <a:gd name="connsiteY3" fmla="*/ 427159 h 658381"/>
                <a:gd name="connsiteX4" fmla="*/ 468052 w 978471"/>
                <a:gd name="connsiteY4" fmla="*/ 656742 h 658381"/>
                <a:gd name="connsiteX5" fmla="*/ 0 w 978471"/>
                <a:gd name="connsiteY5" fmla="*/ 328445 h 658381"/>
                <a:gd name="connsiteX0" fmla="*/ 0 w 978471"/>
                <a:gd name="connsiteY0" fmla="*/ 328696 h 658632"/>
                <a:gd name="connsiteX1" fmla="*/ 468052 w 978471"/>
                <a:gd name="connsiteY1" fmla="*/ 399 h 658632"/>
                <a:gd name="connsiteX2" fmla="*/ 938522 w 978471"/>
                <a:gd name="connsiteY2" fmla="*/ 288313 h 658632"/>
                <a:gd name="connsiteX3" fmla="*/ 907545 w 978471"/>
                <a:gd name="connsiteY3" fmla="*/ 427410 h 658632"/>
                <a:gd name="connsiteX4" fmla="*/ 468052 w 978471"/>
                <a:gd name="connsiteY4" fmla="*/ 656993 h 658632"/>
                <a:gd name="connsiteX5" fmla="*/ 0 w 978471"/>
                <a:gd name="connsiteY5" fmla="*/ 328696 h 658632"/>
                <a:gd name="connsiteX0" fmla="*/ 0 w 980552"/>
                <a:gd name="connsiteY0" fmla="*/ 328696 h 658632"/>
                <a:gd name="connsiteX1" fmla="*/ 468052 w 980552"/>
                <a:gd name="connsiteY1" fmla="*/ 399 h 658632"/>
                <a:gd name="connsiteX2" fmla="*/ 938522 w 980552"/>
                <a:gd name="connsiteY2" fmla="*/ 288313 h 658632"/>
                <a:gd name="connsiteX3" fmla="*/ 907545 w 980552"/>
                <a:gd name="connsiteY3" fmla="*/ 427410 h 658632"/>
                <a:gd name="connsiteX4" fmla="*/ 468052 w 980552"/>
                <a:gd name="connsiteY4" fmla="*/ 656993 h 658632"/>
                <a:gd name="connsiteX5" fmla="*/ 0 w 980552"/>
                <a:gd name="connsiteY5" fmla="*/ 328696 h 658632"/>
                <a:gd name="connsiteX0" fmla="*/ 0 w 980552"/>
                <a:gd name="connsiteY0" fmla="*/ 319415 h 658594"/>
                <a:gd name="connsiteX1" fmla="*/ 468052 w 980552"/>
                <a:gd name="connsiteY1" fmla="*/ 92 h 658594"/>
                <a:gd name="connsiteX2" fmla="*/ 938522 w 980552"/>
                <a:gd name="connsiteY2" fmla="*/ 288006 h 658594"/>
                <a:gd name="connsiteX3" fmla="*/ 907545 w 980552"/>
                <a:gd name="connsiteY3" fmla="*/ 427103 h 658594"/>
                <a:gd name="connsiteX4" fmla="*/ 468052 w 980552"/>
                <a:gd name="connsiteY4" fmla="*/ 656686 h 658594"/>
                <a:gd name="connsiteX5" fmla="*/ 0 w 980552"/>
                <a:gd name="connsiteY5" fmla="*/ 319415 h 658594"/>
                <a:gd name="connsiteX0" fmla="*/ 39717 w 1020269"/>
                <a:gd name="connsiteY0" fmla="*/ 319415 h 656709"/>
                <a:gd name="connsiteX1" fmla="*/ 507769 w 1020269"/>
                <a:gd name="connsiteY1" fmla="*/ 92 h 656709"/>
                <a:gd name="connsiteX2" fmla="*/ 978239 w 1020269"/>
                <a:gd name="connsiteY2" fmla="*/ 288006 h 656709"/>
                <a:gd name="connsiteX3" fmla="*/ 947262 w 1020269"/>
                <a:gd name="connsiteY3" fmla="*/ 427103 h 656709"/>
                <a:gd name="connsiteX4" fmla="*/ 507769 w 1020269"/>
                <a:gd name="connsiteY4" fmla="*/ 656686 h 656709"/>
                <a:gd name="connsiteX5" fmla="*/ 78626 w 1020269"/>
                <a:gd name="connsiteY5" fmla="*/ 440563 h 656709"/>
                <a:gd name="connsiteX6" fmla="*/ 39717 w 1020269"/>
                <a:gd name="connsiteY6" fmla="*/ 319415 h 656709"/>
                <a:gd name="connsiteX0" fmla="*/ 32696 w 1013248"/>
                <a:gd name="connsiteY0" fmla="*/ 319415 h 656709"/>
                <a:gd name="connsiteX1" fmla="*/ 500748 w 1013248"/>
                <a:gd name="connsiteY1" fmla="*/ 92 h 656709"/>
                <a:gd name="connsiteX2" fmla="*/ 971218 w 1013248"/>
                <a:gd name="connsiteY2" fmla="*/ 288006 h 656709"/>
                <a:gd name="connsiteX3" fmla="*/ 940241 w 1013248"/>
                <a:gd name="connsiteY3" fmla="*/ 427103 h 656709"/>
                <a:gd name="connsiteX4" fmla="*/ 500748 w 1013248"/>
                <a:gd name="connsiteY4" fmla="*/ 656686 h 656709"/>
                <a:gd name="connsiteX5" fmla="*/ 71605 w 1013248"/>
                <a:gd name="connsiteY5" fmla="*/ 440563 h 656709"/>
                <a:gd name="connsiteX6" fmla="*/ 32696 w 1013248"/>
                <a:gd name="connsiteY6" fmla="*/ 319415 h 656709"/>
                <a:gd name="connsiteX0" fmla="*/ 32696 w 1013248"/>
                <a:gd name="connsiteY0" fmla="*/ 319415 h 656709"/>
                <a:gd name="connsiteX1" fmla="*/ 500748 w 1013248"/>
                <a:gd name="connsiteY1" fmla="*/ 92 h 656709"/>
                <a:gd name="connsiteX2" fmla="*/ 971218 w 1013248"/>
                <a:gd name="connsiteY2" fmla="*/ 288006 h 656709"/>
                <a:gd name="connsiteX3" fmla="*/ 940241 w 1013248"/>
                <a:gd name="connsiteY3" fmla="*/ 427103 h 656709"/>
                <a:gd name="connsiteX4" fmla="*/ 500748 w 1013248"/>
                <a:gd name="connsiteY4" fmla="*/ 656686 h 656709"/>
                <a:gd name="connsiteX5" fmla="*/ 71605 w 1013248"/>
                <a:gd name="connsiteY5" fmla="*/ 440563 h 656709"/>
                <a:gd name="connsiteX6" fmla="*/ 32696 w 1013248"/>
                <a:gd name="connsiteY6" fmla="*/ 319415 h 656709"/>
                <a:gd name="connsiteX0" fmla="*/ 26351 w 1006903"/>
                <a:gd name="connsiteY0" fmla="*/ 319415 h 656709"/>
                <a:gd name="connsiteX1" fmla="*/ 494403 w 1006903"/>
                <a:gd name="connsiteY1" fmla="*/ 92 h 656709"/>
                <a:gd name="connsiteX2" fmla="*/ 964873 w 1006903"/>
                <a:gd name="connsiteY2" fmla="*/ 288006 h 656709"/>
                <a:gd name="connsiteX3" fmla="*/ 933896 w 1006903"/>
                <a:gd name="connsiteY3" fmla="*/ 427103 h 656709"/>
                <a:gd name="connsiteX4" fmla="*/ 494403 w 1006903"/>
                <a:gd name="connsiteY4" fmla="*/ 656686 h 656709"/>
                <a:gd name="connsiteX5" fmla="*/ 65260 w 1006903"/>
                <a:gd name="connsiteY5" fmla="*/ 440563 h 656709"/>
                <a:gd name="connsiteX6" fmla="*/ 26351 w 1006903"/>
                <a:gd name="connsiteY6" fmla="*/ 319415 h 656709"/>
                <a:gd name="connsiteX0" fmla="*/ 26351 w 1006903"/>
                <a:gd name="connsiteY0" fmla="*/ 319325 h 656619"/>
                <a:gd name="connsiteX1" fmla="*/ 494403 w 1006903"/>
                <a:gd name="connsiteY1" fmla="*/ 2 h 656619"/>
                <a:gd name="connsiteX2" fmla="*/ 964873 w 1006903"/>
                <a:gd name="connsiteY2" fmla="*/ 287916 h 656619"/>
                <a:gd name="connsiteX3" fmla="*/ 933896 w 1006903"/>
                <a:gd name="connsiteY3" fmla="*/ 427013 h 656619"/>
                <a:gd name="connsiteX4" fmla="*/ 494403 w 1006903"/>
                <a:gd name="connsiteY4" fmla="*/ 656596 h 656619"/>
                <a:gd name="connsiteX5" fmla="*/ 65260 w 1006903"/>
                <a:gd name="connsiteY5" fmla="*/ 440473 h 656619"/>
                <a:gd name="connsiteX6" fmla="*/ 26351 w 1006903"/>
                <a:gd name="connsiteY6" fmla="*/ 319325 h 656619"/>
                <a:gd name="connsiteX0" fmla="*/ 49160 w 1029712"/>
                <a:gd name="connsiteY0" fmla="*/ 319325 h 656619"/>
                <a:gd name="connsiteX1" fmla="*/ 517212 w 1029712"/>
                <a:gd name="connsiteY1" fmla="*/ 2 h 656619"/>
                <a:gd name="connsiteX2" fmla="*/ 987682 w 1029712"/>
                <a:gd name="connsiteY2" fmla="*/ 287916 h 656619"/>
                <a:gd name="connsiteX3" fmla="*/ 956705 w 1029712"/>
                <a:gd name="connsiteY3" fmla="*/ 427013 h 656619"/>
                <a:gd name="connsiteX4" fmla="*/ 517212 w 1029712"/>
                <a:gd name="connsiteY4" fmla="*/ 656596 h 656619"/>
                <a:gd name="connsiteX5" fmla="*/ 88069 w 1029712"/>
                <a:gd name="connsiteY5" fmla="*/ 440473 h 656619"/>
                <a:gd name="connsiteX6" fmla="*/ 49160 w 1029712"/>
                <a:gd name="connsiteY6" fmla="*/ 319325 h 656619"/>
                <a:gd name="connsiteX0" fmla="*/ 0 w 941643"/>
                <a:gd name="connsiteY0" fmla="*/ 440473 h 656619"/>
                <a:gd name="connsiteX1" fmla="*/ 429143 w 941643"/>
                <a:gd name="connsiteY1" fmla="*/ 2 h 656619"/>
                <a:gd name="connsiteX2" fmla="*/ 899613 w 941643"/>
                <a:gd name="connsiteY2" fmla="*/ 287916 h 656619"/>
                <a:gd name="connsiteX3" fmla="*/ 868636 w 941643"/>
                <a:gd name="connsiteY3" fmla="*/ 427013 h 656619"/>
                <a:gd name="connsiteX4" fmla="*/ 429143 w 941643"/>
                <a:gd name="connsiteY4" fmla="*/ 656596 h 656619"/>
                <a:gd name="connsiteX5" fmla="*/ 0 w 941643"/>
                <a:gd name="connsiteY5" fmla="*/ 440473 h 656619"/>
                <a:gd name="connsiteX0" fmla="*/ 71604 w 1013247"/>
                <a:gd name="connsiteY0" fmla="*/ 440538 h 656684"/>
                <a:gd name="connsiteX1" fmla="*/ 38285 w 1013247"/>
                <a:gd name="connsiteY1" fmla="*/ 314902 h 656684"/>
                <a:gd name="connsiteX2" fmla="*/ 500747 w 1013247"/>
                <a:gd name="connsiteY2" fmla="*/ 67 h 656684"/>
                <a:gd name="connsiteX3" fmla="*/ 971217 w 1013247"/>
                <a:gd name="connsiteY3" fmla="*/ 287981 h 656684"/>
                <a:gd name="connsiteX4" fmla="*/ 940240 w 1013247"/>
                <a:gd name="connsiteY4" fmla="*/ 427078 h 656684"/>
                <a:gd name="connsiteX5" fmla="*/ 500747 w 1013247"/>
                <a:gd name="connsiteY5" fmla="*/ 656661 h 656684"/>
                <a:gd name="connsiteX6" fmla="*/ 71604 w 1013247"/>
                <a:gd name="connsiteY6" fmla="*/ 440538 h 656684"/>
                <a:gd name="connsiteX0" fmla="*/ 72895 w 1014538"/>
                <a:gd name="connsiteY0" fmla="*/ 440538 h 656684"/>
                <a:gd name="connsiteX1" fmla="*/ 39576 w 1014538"/>
                <a:gd name="connsiteY1" fmla="*/ 314902 h 656684"/>
                <a:gd name="connsiteX2" fmla="*/ 502038 w 1014538"/>
                <a:gd name="connsiteY2" fmla="*/ 67 h 656684"/>
                <a:gd name="connsiteX3" fmla="*/ 972508 w 1014538"/>
                <a:gd name="connsiteY3" fmla="*/ 287981 h 656684"/>
                <a:gd name="connsiteX4" fmla="*/ 941531 w 1014538"/>
                <a:gd name="connsiteY4" fmla="*/ 427078 h 656684"/>
                <a:gd name="connsiteX5" fmla="*/ 502038 w 1014538"/>
                <a:gd name="connsiteY5" fmla="*/ 656661 h 656684"/>
                <a:gd name="connsiteX6" fmla="*/ 72895 w 1014538"/>
                <a:gd name="connsiteY6" fmla="*/ 440538 h 656684"/>
                <a:gd name="connsiteX0" fmla="*/ 72895 w 1014538"/>
                <a:gd name="connsiteY0" fmla="*/ 440538 h 656684"/>
                <a:gd name="connsiteX1" fmla="*/ 39576 w 1014538"/>
                <a:gd name="connsiteY1" fmla="*/ 314902 h 656684"/>
                <a:gd name="connsiteX2" fmla="*/ 502038 w 1014538"/>
                <a:gd name="connsiteY2" fmla="*/ 67 h 656684"/>
                <a:gd name="connsiteX3" fmla="*/ 972508 w 1014538"/>
                <a:gd name="connsiteY3" fmla="*/ 287981 h 656684"/>
                <a:gd name="connsiteX4" fmla="*/ 941531 w 1014538"/>
                <a:gd name="connsiteY4" fmla="*/ 427078 h 656684"/>
                <a:gd name="connsiteX5" fmla="*/ 502038 w 1014538"/>
                <a:gd name="connsiteY5" fmla="*/ 656661 h 656684"/>
                <a:gd name="connsiteX6" fmla="*/ 72895 w 1014538"/>
                <a:gd name="connsiteY6" fmla="*/ 440538 h 656684"/>
                <a:gd name="connsiteX0" fmla="*/ 72895 w 1014538"/>
                <a:gd name="connsiteY0" fmla="*/ 440538 h 656684"/>
                <a:gd name="connsiteX1" fmla="*/ 39576 w 1014538"/>
                <a:gd name="connsiteY1" fmla="*/ 314902 h 656684"/>
                <a:gd name="connsiteX2" fmla="*/ 502038 w 1014538"/>
                <a:gd name="connsiteY2" fmla="*/ 67 h 656684"/>
                <a:gd name="connsiteX3" fmla="*/ 972508 w 1014538"/>
                <a:gd name="connsiteY3" fmla="*/ 287981 h 656684"/>
                <a:gd name="connsiteX4" fmla="*/ 941531 w 1014538"/>
                <a:gd name="connsiteY4" fmla="*/ 427078 h 656684"/>
                <a:gd name="connsiteX5" fmla="*/ 502038 w 1014538"/>
                <a:gd name="connsiteY5" fmla="*/ 656661 h 656684"/>
                <a:gd name="connsiteX6" fmla="*/ 72895 w 1014538"/>
                <a:gd name="connsiteY6" fmla="*/ 440538 h 656684"/>
                <a:gd name="connsiteX0" fmla="*/ 72895 w 1014538"/>
                <a:gd name="connsiteY0" fmla="*/ 440538 h 656684"/>
                <a:gd name="connsiteX1" fmla="*/ 39576 w 1014538"/>
                <a:gd name="connsiteY1" fmla="*/ 314902 h 656684"/>
                <a:gd name="connsiteX2" fmla="*/ 502038 w 1014538"/>
                <a:gd name="connsiteY2" fmla="*/ 67 h 656684"/>
                <a:gd name="connsiteX3" fmla="*/ 972508 w 1014538"/>
                <a:gd name="connsiteY3" fmla="*/ 287981 h 656684"/>
                <a:gd name="connsiteX4" fmla="*/ 941531 w 1014538"/>
                <a:gd name="connsiteY4" fmla="*/ 427078 h 656684"/>
                <a:gd name="connsiteX5" fmla="*/ 502038 w 1014538"/>
                <a:gd name="connsiteY5" fmla="*/ 656661 h 656684"/>
                <a:gd name="connsiteX6" fmla="*/ 72895 w 1014538"/>
                <a:gd name="connsiteY6" fmla="*/ 440538 h 656684"/>
                <a:gd name="connsiteX0" fmla="*/ 61049 w 1021731"/>
                <a:gd name="connsiteY0" fmla="*/ 440538 h 656684"/>
                <a:gd name="connsiteX1" fmla="*/ 46769 w 1021731"/>
                <a:gd name="connsiteY1" fmla="*/ 314902 h 656684"/>
                <a:gd name="connsiteX2" fmla="*/ 509231 w 1021731"/>
                <a:gd name="connsiteY2" fmla="*/ 67 h 656684"/>
                <a:gd name="connsiteX3" fmla="*/ 979701 w 1021731"/>
                <a:gd name="connsiteY3" fmla="*/ 287981 h 656684"/>
                <a:gd name="connsiteX4" fmla="*/ 948724 w 1021731"/>
                <a:gd name="connsiteY4" fmla="*/ 427078 h 656684"/>
                <a:gd name="connsiteX5" fmla="*/ 509231 w 1021731"/>
                <a:gd name="connsiteY5" fmla="*/ 656661 h 656684"/>
                <a:gd name="connsiteX6" fmla="*/ 61049 w 1021731"/>
                <a:gd name="connsiteY6" fmla="*/ 440538 h 656684"/>
                <a:gd name="connsiteX0" fmla="*/ 61049 w 1021731"/>
                <a:gd name="connsiteY0" fmla="*/ 440538 h 656739"/>
                <a:gd name="connsiteX1" fmla="*/ 46769 w 1021731"/>
                <a:gd name="connsiteY1" fmla="*/ 314902 h 656739"/>
                <a:gd name="connsiteX2" fmla="*/ 509231 w 1021731"/>
                <a:gd name="connsiteY2" fmla="*/ 67 h 656739"/>
                <a:gd name="connsiteX3" fmla="*/ 979701 w 1021731"/>
                <a:gd name="connsiteY3" fmla="*/ 287981 h 656739"/>
                <a:gd name="connsiteX4" fmla="*/ 948724 w 1021731"/>
                <a:gd name="connsiteY4" fmla="*/ 427078 h 656739"/>
                <a:gd name="connsiteX5" fmla="*/ 509231 w 1021731"/>
                <a:gd name="connsiteY5" fmla="*/ 656661 h 656739"/>
                <a:gd name="connsiteX6" fmla="*/ 61049 w 1021731"/>
                <a:gd name="connsiteY6" fmla="*/ 440538 h 656739"/>
                <a:gd name="connsiteX0" fmla="*/ 61049 w 1021731"/>
                <a:gd name="connsiteY0" fmla="*/ 440538 h 670183"/>
                <a:gd name="connsiteX1" fmla="*/ 46769 w 1021731"/>
                <a:gd name="connsiteY1" fmla="*/ 314902 h 670183"/>
                <a:gd name="connsiteX2" fmla="*/ 509231 w 1021731"/>
                <a:gd name="connsiteY2" fmla="*/ 67 h 670183"/>
                <a:gd name="connsiteX3" fmla="*/ 979701 w 1021731"/>
                <a:gd name="connsiteY3" fmla="*/ 287981 h 670183"/>
                <a:gd name="connsiteX4" fmla="*/ 948724 w 1021731"/>
                <a:gd name="connsiteY4" fmla="*/ 427078 h 670183"/>
                <a:gd name="connsiteX5" fmla="*/ 509231 w 1021731"/>
                <a:gd name="connsiteY5" fmla="*/ 670122 h 670183"/>
                <a:gd name="connsiteX6" fmla="*/ 61049 w 1021731"/>
                <a:gd name="connsiteY6" fmla="*/ 440538 h 670183"/>
                <a:gd name="connsiteX0" fmla="*/ 61049 w 1021731"/>
                <a:gd name="connsiteY0" fmla="*/ 440531 h 670176"/>
                <a:gd name="connsiteX1" fmla="*/ 46769 w 1021731"/>
                <a:gd name="connsiteY1" fmla="*/ 314895 h 670176"/>
                <a:gd name="connsiteX2" fmla="*/ 509231 w 1021731"/>
                <a:gd name="connsiteY2" fmla="*/ 60 h 670176"/>
                <a:gd name="connsiteX3" fmla="*/ 979701 w 1021731"/>
                <a:gd name="connsiteY3" fmla="*/ 287974 h 670176"/>
                <a:gd name="connsiteX4" fmla="*/ 948724 w 1021731"/>
                <a:gd name="connsiteY4" fmla="*/ 427071 h 670176"/>
                <a:gd name="connsiteX5" fmla="*/ 509231 w 1021731"/>
                <a:gd name="connsiteY5" fmla="*/ 670115 h 670176"/>
                <a:gd name="connsiteX6" fmla="*/ 61049 w 1021731"/>
                <a:gd name="connsiteY6" fmla="*/ 440531 h 670176"/>
                <a:gd name="connsiteX0" fmla="*/ 61049 w 1021731"/>
                <a:gd name="connsiteY0" fmla="*/ 440531 h 670176"/>
                <a:gd name="connsiteX1" fmla="*/ 46769 w 1021731"/>
                <a:gd name="connsiteY1" fmla="*/ 314895 h 670176"/>
                <a:gd name="connsiteX2" fmla="*/ 509231 w 1021731"/>
                <a:gd name="connsiteY2" fmla="*/ 60 h 670176"/>
                <a:gd name="connsiteX3" fmla="*/ 979701 w 1021731"/>
                <a:gd name="connsiteY3" fmla="*/ 287974 h 670176"/>
                <a:gd name="connsiteX4" fmla="*/ 948724 w 1021731"/>
                <a:gd name="connsiteY4" fmla="*/ 427071 h 670176"/>
                <a:gd name="connsiteX5" fmla="*/ 509231 w 1021731"/>
                <a:gd name="connsiteY5" fmla="*/ 670115 h 670176"/>
                <a:gd name="connsiteX6" fmla="*/ 61049 w 1021731"/>
                <a:gd name="connsiteY6" fmla="*/ 440531 h 670176"/>
                <a:gd name="connsiteX0" fmla="*/ 61049 w 1021731"/>
                <a:gd name="connsiteY0" fmla="*/ 440531 h 670176"/>
                <a:gd name="connsiteX1" fmla="*/ 46769 w 1021731"/>
                <a:gd name="connsiteY1" fmla="*/ 314895 h 670176"/>
                <a:gd name="connsiteX2" fmla="*/ 509231 w 1021731"/>
                <a:gd name="connsiteY2" fmla="*/ 60 h 670176"/>
                <a:gd name="connsiteX3" fmla="*/ 979701 w 1021731"/>
                <a:gd name="connsiteY3" fmla="*/ 287974 h 670176"/>
                <a:gd name="connsiteX4" fmla="*/ 948724 w 1021731"/>
                <a:gd name="connsiteY4" fmla="*/ 427071 h 670176"/>
                <a:gd name="connsiteX5" fmla="*/ 509231 w 1021731"/>
                <a:gd name="connsiteY5" fmla="*/ 670115 h 670176"/>
                <a:gd name="connsiteX6" fmla="*/ 61049 w 1021731"/>
                <a:gd name="connsiteY6" fmla="*/ 440531 h 670176"/>
                <a:gd name="connsiteX0" fmla="*/ 61049 w 1021731"/>
                <a:gd name="connsiteY0" fmla="*/ 440531 h 670176"/>
                <a:gd name="connsiteX1" fmla="*/ 46769 w 1021731"/>
                <a:gd name="connsiteY1" fmla="*/ 314895 h 670176"/>
                <a:gd name="connsiteX2" fmla="*/ 509231 w 1021731"/>
                <a:gd name="connsiteY2" fmla="*/ 60 h 670176"/>
                <a:gd name="connsiteX3" fmla="*/ 979701 w 1021731"/>
                <a:gd name="connsiteY3" fmla="*/ 287974 h 670176"/>
                <a:gd name="connsiteX4" fmla="*/ 948724 w 1021731"/>
                <a:gd name="connsiteY4" fmla="*/ 427071 h 670176"/>
                <a:gd name="connsiteX5" fmla="*/ 509231 w 1021731"/>
                <a:gd name="connsiteY5" fmla="*/ 670115 h 670176"/>
                <a:gd name="connsiteX6" fmla="*/ 61049 w 1021731"/>
                <a:gd name="connsiteY6" fmla="*/ 440531 h 670176"/>
                <a:gd name="connsiteX0" fmla="*/ 61049 w 1021731"/>
                <a:gd name="connsiteY0" fmla="*/ 440531 h 670176"/>
                <a:gd name="connsiteX1" fmla="*/ 46769 w 1021731"/>
                <a:gd name="connsiteY1" fmla="*/ 314895 h 670176"/>
                <a:gd name="connsiteX2" fmla="*/ 509231 w 1021731"/>
                <a:gd name="connsiteY2" fmla="*/ 60 h 670176"/>
                <a:gd name="connsiteX3" fmla="*/ 979701 w 1021731"/>
                <a:gd name="connsiteY3" fmla="*/ 287974 h 670176"/>
                <a:gd name="connsiteX4" fmla="*/ 948724 w 1021731"/>
                <a:gd name="connsiteY4" fmla="*/ 427071 h 670176"/>
                <a:gd name="connsiteX5" fmla="*/ 509231 w 1021731"/>
                <a:gd name="connsiteY5" fmla="*/ 670115 h 670176"/>
                <a:gd name="connsiteX6" fmla="*/ 61049 w 1021731"/>
                <a:gd name="connsiteY6" fmla="*/ 440531 h 670176"/>
                <a:gd name="connsiteX0" fmla="*/ 66957 w 1027639"/>
                <a:gd name="connsiteY0" fmla="*/ 440531 h 670176"/>
                <a:gd name="connsiteX1" fmla="*/ 52677 w 1027639"/>
                <a:gd name="connsiteY1" fmla="*/ 314895 h 670176"/>
                <a:gd name="connsiteX2" fmla="*/ 515139 w 1027639"/>
                <a:gd name="connsiteY2" fmla="*/ 60 h 670176"/>
                <a:gd name="connsiteX3" fmla="*/ 985609 w 1027639"/>
                <a:gd name="connsiteY3" fmla="*/ 287974 h 670176"/>
                <a:gd name="connsiteX4" fmla="*/ 954632 w 1027639"/>
                <a:gd name="connsiteY4" fmla="*/ 427071 h 670176"/>
                <a:gd name="connsiteX5" fmla="*/ 515139 w 1027639"/>
                <a:gd name="connsiteY5" fmla="*/ 670115 h 670176"/>
                <a:gd name="connsiteX6" fmla="*/ 66957 w 1027639"/>
                <a:gd name="connsiteY6" fmla="*/ 440531 h 670176"/>
                <a:gd name="connsiteX0" fmla="*/ 70061 w 1030743"/>
                <a:gd name="connsiteY0" fmla="*/ 440531 h 670176"/>
                <a:gd name="connsiteX1" fmla="*/ 55781 w 1030743"/>
                <a:gd name="connsiteY1" fmla="*/ 314895 h 670176"/>
                <a:gd name="connsiteX2" fmla="*/ 518243 w 1030743"/>
                <a:gd name="connsiteY2" fmla="*/ 60 h 670176"/>
                <a:gd name="connsiteX3" fmla="*/ 988713 w 1030743"/>
                <a:gd name="connsiteY3" fmla="*/ 287974 h 670176"/>
                <a:gd name="connsiteX4" fmla="*/ 957736 w 1030743"/>
                <a:gd name="connsiteY4" fmla="*/ 427071 h 670176"/>
                <a:gd name="connsiteX5" fmla="*/ 518243 w 1030743"/>
                <a:gd name="connsiteY5" fmla="*/ 670115 h 670176"/>
                <a:gd name="connsiteX6" fmla="*/ 70061 w 1030743"/>
                <a:gd name="connsiteY6" fmla="*/ 440531 h 670176"/>
                <a:gd name="connsiteX0" fmla="*/ 70061 w 1032828"/>
                <a:gd name="connsiteY0" fmla="*/ 440531 h 670176"/>
                <a:gd name="connsiteX1" fmla="*/ 55781 w 1032828"/>
                <a:gd name="connsiteY1" fmla="*/ 314895 h 670176"/>
                <a:gd name="connsiteX2" fmla="*/ 518243 w 1032828"/>
                <a:gd name="connsiteY2" fmla="*/ 60 h 670176"/>
                <a:gd name="connsiteX3" fmla="*/ 988713 w 1032828"/>
                <a:gd name="connsiteY3" fmla="*/ 287974 h 670176"/>
                <a:gd name="connsiteX4" fmla="*/ 957736 w 1032828"/>
                <a:gd name="connsiteY4" fmla="*/ 427071 h 670176"/>
                <a:gd name="connsiteX5" fmla="*/ 518243 w 1032828"/>
                <a:gd name="connsiteY5" fmla="*/ 670115 h 670176"/>
                <a:gd name="connsiteX6" fmla="*/ 70061 w 1032828"/>
                <a:gd name="connsiteY6" fmla="*/ 440531 h 670176"/>
                <a:gd name="connsiteX0" fmla="*/ 70061 w 1034125"/>
                <a:gd name="connsiteY0" fmla="*/ 440531 h 670176"/>
                <a:gd name="connsiteX1" fmla="*/ 55781 w 1034125"/>
                <a:gd name="connsiteY1" fmla="*/ 314895 h 670176"/>
                <a:gd name="connsiteX2" fmla="*/ 518243 w 1034125"/>
                <a:gd name="connsiteY2" fmla="*/ 60 h 670176"/>
                <a:gd name="connsiteX3" fmla="*/ 988713 w 1034125"/>
                <a:gd name="connsiteY3" fmla="*/ 287974 h 670176"/>
                <a:gd name="connsiteX4" fmla="*/ 957736 w 1034125"/>
                <a:gd name="connsiteY4" fmla="*/ 427071 h 670176"/>
                <a:gd name="connsiteX5" fmla="*/ 518243 w 1034125"/>
                <a:gd name="connsiteY5" fmla="*/ 670115 h 670176"/>
                <a:gd name="connsiteX6" fmla="*/ 70061 w 1034125"/>
                <a:gd name="connsiteY6" fmla="*/ 440531 h 670176"/>
                <a:gd name="connsiteX0" fmla="*/ 70061 w 1034125"/>
                <a:gd name="connsiteY0" fmla="*/ 440531 h 688110"/>
                <a:gd name="connsiteX1" fmla="*/ 55781 w 1034125"/>
                <a:gd name="connsiteY1" fmla="*/ 314895 h 688110"/>
                <a:gd name="connsiteX2" fmla="*/ 518243 w 1034125"/>
                <a:gd name="connsiteY2" fmla="*/ 60 h 688110"/>
                <a:gd name="connsiteX3" fmla="*/ 988713 w 1034125"/>
                <a:gd name="connsiteY3" fmla="*/ 287974 h 688110"/>
                <a:gd name="connsiteX4" fmla="*/ 957736 w 1034125"/>
                <a:gd name="connsiteY4" fmla="*/ 427071 h 688110"/>
                <a:gd name="connsiteX5" fmla="*/ 518243 w 1034125"/>
                <a:gd name="connsiteY5" fmla="*/ 688063 h 688110"/>
                <a:gd name="connsiteX6" fmla="*/ 70061 w 1034125"/>
                <a:gd name="connsiteY6" fmla="*/ 440531 h 688110"/>
                <a:gd name="connsiteX0" fmla="*/ 70061 w 1034125"/>
                <a:gd name="connsiteY0" fmla="*/ 440531 h 689036"/>
                <a:gd name="connsiteX1" fmla="*/ 55781 w 1034125"/>
                <a:gd name="connsiteY1" fmla="*/ 314895 h 689036"/>
                <a:gd name="connsiteX2" fmla="*/ 518243 w 1034125"/>
                <a:gd name="connsiteY2" fmla="*/ 60 h 689036"/>
                <a:gd name="connsiteX3" fmla="*/ 988713 w 1034125"/>
                <a:gd name="connsiteY3" fmla="*/ 287974 h 689036"/>
                <a:gd name="connsiteX4" fmla="*/ 957736 w 1034125"/>
                <a:gd name="connsiteY4" fmla="*/ 427071 h 689036"/>
                <a:gd name="connsiteX5" fmla="*/ 518243 w 1034125"/>
                <a:gd name="connsiteY5" fmla="*/ 688063 h 689036"/>
                <a:gd name="connsiteX6" fmla="*/ 70061 w 1034125"/>
                <a:gd name="connsiteY6" fmla="*/ 440531 h 689036"/>
                <a:gd name="connsiteX0" fmla="*/ 70061 w 1034125"/>
                <a:gd name="connsiteY0" fmla="*/ 440531 h 688110"/>
                <a:gd name="connsiteX1" fmla="*/ 55781 w 1034125"/>
                <a:gd name="connsiteY1" fmla="*/ 314895 h 688110"/>
                <a:gd name="connsiteX2" fmla="*/ 518243 w 1034125"/>
                <a:gd name="connsiteY2" fmla="*/ 60 h 688110"/>
                <a:gd name="connsiteX3" fmla="*/ 988713 w 1034125"/>
                <a:gd name="connsiteY3" fmla="*/ 287974 h 688110"/>
                <a:gd name="connsiteX4" fmla="*/ 957736 w 1034125"/>
                <a:gd name="connsiteY4" fmla="*/ 427071 h 688110"/>
                <a:gd name="connsiteX5" fmla="*/ 518243 w 1034125"/>
                <a:gd name="connsiteY5" fmla="*/ 688063 h 688110"/>
                <a:gd name="connsiteX6" fmla="*/ 70061 w 1034125"/>
                <a:gd name="connsiteY6" fmla="*/ 440531 h 688110"/>
                <a:gd name="connsiteX0" fmla="*/ 70061 w 1034125"/>
                <a:gd name="connsiteY0" fmla="*/ 440531 h 688110"/>
                <a:gd name="connsiteX1" fmla="*/ 55781 w 1034125"/>
                <a:gd name="connsiteY1" fmla="*/ 314895 h 688110"/>
                <a:gd name="connsiteX2" fmla="*/ 518243 w 1034125"/>
                <a:gd name="connsiteY2" fmla="*/ 60 h 688110"/>
                <a:gd name="connsiteX3" fmla="*/ 988713 w 1034125"/>
                <a:gd name="connsiteY3" fmla="*/ 287974 h 688110"/>
                <a:gd name="connsiteX4" fmla="*/ 957736 w 1034125"/>
                <a:gd name="connsiteY4" fmla="*/ 427071 h 688110"/>
                <a:gd name="connsiteX5" fmla="*/ 518243 w 1034125"/>
                <a:gd name="connsiteY5" fmla="*/ 688063 h 688110"/>
                <a:gd name="connsiteX6" fmla="*/ 70061 w 1034125"/>
                <a:gd name="connsiteY6" fmla="*/ 440531 h 688110"/>
                <a:gd name="connsiteX0" fmla="*/ 70061 w 1034125"/>
                <a:gd name="connsiteY0" fmla="*/ 440531 h 688086"/>
                <a:gd name="connsiteX1" fmla="*/ 55781 w 1034125"/>
                <a:gd name="connsiteY1" fmla="*/ 314895 h 688086"/>
                <a:gd name="connsiteX2" fmla="*/ 518243 w 1034125"/>
                <a:gd name="connsiteY2" fmla="*/ 60 h 688086"/>
                <a:gd name="connsiteX3" fmla="*/ 988713 w 1034125"/>
                <a:gd name="connsiteY3" fmla="*/ 287974 h 688086"/>
                <a:gd name="connsiteX4" fmla="*/ 957736 w 1034125"/>
                <a:gd name="connsiteY4" fmla="*/ 427071 h 688086"/>
                <a:gd name="connsiteX5" fmla="*/ 518243 w 1034125"/>
                <a:gd name="connsiteY5" fmla="*/ 688063 h 688086"/>
                <a:gd name="connsiteX6" fmla="*/ 70061 w 1034125"/>
                <a:gd name="connsiteY6" fmla="*/ 440531 h 688086"/>
                <a:gd name="connsiteX0" fmla="*/ 70061 w 1034125"/>
                <a:gd name="connsiteY0" fmla="*/ 440531 h 688086"/>
                <a:gd name="connsiteX1" fmla="*/ 55781 w 1034125"/>
                <a:gd name="connsiteY1" fmla="*/ 314895 h 688086"/>
                <a:gd name="connsiteX2" fmla="*/ 518243 w 1034125"/>
                <a:gd name="connsiteY2" fmla="*/ 60 h 688086"/>
                <a:gd name="connsiteX3" fmla="*/ 988713 w 1034125"/>
                <a:gd name="connsiteY3" fmla="*/ 287974 h 688086"/>
                <a:gd name="connsiteX4" fmla="*/ 957736 w 1034125"/>
                <a:gd name="connsiteY4" fmla="*/ 427071 h 688086"/>
                <a:gd name="connsiteX5" fmla="*/ 518243 w 1034125"/>
                <a:gd name="connsiteY5" fmla="*/ 688063 h 688086"/>
                <a:gd name="connsiteX6" fmla="*/ 70061 w 1034125"/>
                <a:gd name="connsiteY6" fmla="*/ 440531 h 688086"/>
                <a:gd name="connsiteX0" fmla="*/ 70061 w 1034125"/>
                <a:gd name="connsiteY0" fmla="*/ 440531 h 688086"/>
                <a:gd name="connsiteX1" fmla="*/ 55781 w 1034125"/>
                <a:gd name="connsiteY1" fmla="*/ 314895 h 688086"/>
                <a:gd name="connsiteX2" fmla="*/ 518243 w 1034125"/>
                <a:gd name="connsiteY2" fmla="*/ 60 h 688086"/>
                <a:gd name="connsiteX3" fmla="*/ 988713 w 1034125"/>
                <a:gd name="connsiteY3" fmla="*/ 287974 h 688086"/>
                <a:gd name="connsiteX4" fmla="*/ 957736 w 1034125"/>
                <a:gd name="connsiteY4" fmla="*/ 427071 h 688086"/>
                <a:gd name="connsiteX5" fmla="*/ 518243 w 1034125"/>
                <a:gd name="connsiteY5" fmla="*/ 688063 h 688086"/>
                <a:gd name="connsiteX6" fmla="*/ 70061 w 1034125"/>
                <a:gd name="connsiteY6" fmla="*/ 440531 h 688086"/>
                <a:gd name="connsiteX0" fmla="*/ 70061 w 1034125"/>
                <a:gd name="connsiteY0" fmla="*/ 440531 h 656683"/>
                <a:gd name="connsiteX1" fmla="*/ 55781 w 1034125"/>
                <a:gd name="connsiteY1" fmla="*/ 314895 h 656683"/>
                <a:gd name="connsiteX2" fmla="*/ 518243 w 1034125"/>
                <a:gd name="connsiteY2" fmla="*/ 60 h 656683"/>
                <a:gd name="connsiteX3" fmla="*/ 988713 w 1034125"/>
                <a:gd name="connsiteY3" fmla="*/ 287974 h 656683"/>
                <a:gd name="connsiteX4" fmla="*/ 957736 w 1034125"/>
                <a:gd name="connsiteY4" fmla="*/ 427071 h 656683"/>
                <a:gd name="connsiteX5" fmla="*/ 518243 w 1034125"/>
                <a:gd name="connsiteY5" fmla="*/ 656654 h 656683"/>
                <a:gd name="connsiteX6" fmla="*/ 70061 w 1034125"/>
                <a:gd name="connsiteY6" fmla="*/ 440531 h 656683"/>
                <a:gd name="connsiteX0" fmla="*/ 70061 w 1028388"/>
                <a:gd name="connsiteY0" fmla="*/ 440531 h 656667"/>
                <a:gd name="connsiteX1" fmla="*/ 55781 w 1028388"/>
                <a:gd name="connsiteY1" fmla="*/ 314895 h 656667"/>
                <a:gd name="connsiteX2" fmla="*/ 518243 w 1028388"/>
                <a:gd name="connsiteY2" fmla="*/ 60 h 656667"/>
                <a:gd name="connsiteX3" fmla="*/ 988713 w 1028388"/>
                <a:gd name="connsiteY3" fmla="*/ 287974 h 656667"/>
                <a:gd name="connsiteX4" fmla="*/ 938697 w 1028388"/>
                <a:gd name="connsiteY4" fmla="*/ 431558 h 656667"/>
                <a:gd name="connsiteX5" fmla="*/ 518243 w 1028388"/>
                <a:gd name="connsiteY5" fmla="*/ 656654 h 656667"/>
                <a:gd name="connsiteX6" fmla="*/ 70061 w 1028388"/>
                <a:gd name="connsiteY6" fmla="*/ 440531 h 656667"/>
                <a:gd name="connsiteX0" fmla="*/ 70061 w 1030654"/>
                <a:gd name="connsiteY0" fmla="*/ 440531 h 656667"/>
                <a:gd name="connsiteX1" fmla="*/ 55781 w 1030654"/>
                <a:gd name="connsiteY1" fmla="*/ 314895 h 656667"/>
                <a:gd name="connsiteX2" fmla="*/ 518243 w 1030654"/>
                <a:gd name="connsiteY2" fmla="*/ 60 h 656667"/>
                <a:gd name="connsiteX3" fmla="*/ 988713 w 1030654"/>
                <a:gd name="connsiteY3" fmla="*/ 287974 h 656667"/>
                <a:gd name="connsiteX4" fmla="*/ 938697 w 1030654"/>
                <a:gd name="connsiteY4" fmla="*/ 431558 h 656667"/>
                <a:gd name="connsiteX5" fmla="*/ 518243 w 1030654"/>
                <a:gd name="connsiteY5" fmla="*/ 656654 h 656667"/>
                <a:gd name="connsiteX6" fmla="*/ 70061 w 1030654"/>
                <a:gd name="connsiteY6" fmla="*/ 440531 h 656667"/>
                <a:gd name="connsiteX0" fmla="*/ 70061 w 1020128"/>
                <a:gd name="connsiteY0" fmla="*/ 440531 h 656667"/>
                <a:gd name="connsiteX1" fmla="*/ 55781 w 1020128"/>
                <a:gd name="connsiteY1" fmla="*/ 314895 h 656667"/>
                <a:gd name="connsiteX2" fmla="*/ 518243 w 1020128"/>
                <a:gd name="connsiteY2" fmla="*/ 60 h 656667"/>
                <a:gd name="connsiteX3" fmla="*/ 988713 w 1020128"/>
                <a:gd name="connsiteY3" fmla="*/ 287974 h 656667"/>
                <a:gd name="connsiteX4" fmla="*/ 938697 w 1020128"/>
                <a:gd name="connsiteY4" fmla="*/ 431558 h 656667"/>
                <a:gd name="connsiteX5" fmla="*/ 518243 w 1020128"/>
                <a:gd name="connsiteY5" fmla="*/ 656654 h 656667"/>
                <a:gd name="connsiteX6" fmla="*/ 70061 w 1020128"/>
                <a:gd name="connsiteY6" fmla="*/ 440531 h 656667"/>
                <a:gd name="connsiteX0" fmla="*/ 70061 w 1020128"/>
                <a:gd name="connsiteY0" fmla="*/ 440531 h 657658"/>
                <a:gd name="connsiteX1" fmla="*/ 55781 w 1020128"/>
                <a:gd name="connsiteY1" fmla="*/ 314895 h 657658"/>
                <a:gd name="connsiteX2" fmla="*/ 518243 w 1020128"/>
                <a:gd name="connsiteY2" fmla="*/ 60 h 657658"/>
                <a:gd name="connsiteX3" fmla="*/ 988713 w 1020128"/>
                <a:gd name="connsiteY3" fmla="*/ 287974 h 657658"/>
                <a:gd name="connsiteX4" fmla="*/ 938697 w 1020128"/>
                <a:gd name="connsiteY4" fmla="*/ 431558 h 657658"/>
                <a:gd name="connsiteX5" fmla="*/ 518243 w 1020128"/>
                <a:gd name="connsiteY5" fmla="*/ 656654 h 657658"/>
                <a:gd name="connsiteX6" fmla="*/ 70061 w 1020128"/>
                <a:gd name="connsiteY6" fmla="*/ 440531 h 657658"/>
                <a:gd name="connsiteX0" fmla="*/ 70061 w 1020128"/>
                <a:gd name="connsiteY0" fmla="*/ 440531 h 657206"/>
                <a:gd name="connsiteX1" fmla="*/ 55781 w 1020128"/>
                <a:gd name="connsiteY1" fmla="*/ 314895 h 657206"/>
                <a:gd name="connsiteX2" fmla="*/ 518243 w 1020128"/>
                <a:gd name="connsiteY2" fmla="*/ 60 h 657206"/>
                <a:gd name="connsiteX3" fmla="*/ 988713 w 1020128"/>
                <a:gd name="connsiteY3" fmla="*/ 287974 h 657206"/>
                <a:gd name="connsiteX4" fmla="*/ 938697 w 1020128"/>
                <a:gd name="connsiteY4" fmla="*/ 431558 h 657206"/>
                <a:gd name="connsiteX5" fmla="*/ 518243 w 1020128"/>
                <a:gd name="connsiteY5" fmla="*/ 656654 h 657206"/>
                <a:gd name="connsiteX6" fmla="*/ 70061 w 1020128"/>
                <a:gd name="connsiteY6" fmla="*/ 440531 h 657206"/>
                <a:gd name="connsiteX0" fmla="*/ 70061 w 1020128"/>
                <a:gd name="connsiteY0" fmla="*/ 440486 h 657161"/>
                <a:gd name="connsiteX1" fmla="*/ 55781 w 1020128"/>
                <a:gd name="connsiteY1" fmla="*/ 301389 h 657161"/>
                <a:gd name="connsiteX2" fmla="*/ 518243 w 1020128"/>
                <a:gd name="connsiteY2" fmla="*/ 15 h 657161"/>
                <a:gd name="connsiteX3" fmla="*/ 988713 w 1020128"/>
                <a:gd name="connsiteY3" fmla="*/ 287929 h 657161"/>
                <a:gd name="connsiteX4" fmla="*/ 938697 w 1020128"/>
                <a:gd name="connsiteY4" fmla="*/ 431513 h 657161"/>
                <a:gd name="connsiteX5" fmla="*/ 518243 w 1020128"/>
                <a:gd name="connsiteY5" fmla="*/ 656609 h 657161"/>
                <a:gd name="connsiteX6" fmla="*/ 70061 w 1020128"/>
                <a:gd name="connsiteY6" fmla="*/ 440486 h 657161"/>
                <a:gd name="connsiteX0" fmla="*/ 70061 w 1020128"/>
                <a:gd name="connsiteY0" fmla="*/ 440799 h 657474"/>
                <a:gd name="connsiteX1" fmla="*/ 55781 w 1020128"/>
                <a:gd name="connsiteY1" fmla="*/ 301702 h 657474"/>
                <a:gd name="connsiteX2" fmla="*/ 518243 w 1020128"/>
                <a:gd name="connsiteY2" fmla="*/ 328 h 657474"/>
                <a:gd name="connsiteX3" fmla="*/ 988713 w 1020128"/>
                <a:gd name="connsiteY3" fmla="*/ 288242 h 657474"/>
                <a:gd name="connsiteX4" fmla="*/ 938697 w 1020128"/>
                <a:gd name="connsiteY4" fmla="*/ 431826 h 657474"/>
                <a:gd name="connsiteX5" fmla="*/ 518243 w 1020128"/>
                <a:gd name="connsiteY5" fmla="*/ 656922 h 657474"/>
                <a:gd name="connsiteX6" fmla="*/ 70061 w 1020128"/>
                <a:gd name="connsiteY6" fmla="*/ 440799 h 657474"/>
                <a:gd name="connsiteX0" fmla="*/ 70061 w 1020128"/>
                <a:gd name="connsiteY0" fmla="*/ 440824 h 657499"/>
                <a:gd name="connsiteX1" fmla="*/ 55781 w 1020128"/>
                <a:gd name="connsiteY1" fmla="*/ 301727 h 657499"/>
                <a:gd name="connsiteX2" fmla="*/ 518243 w 1020128"/>
                <a:gd name="connsiteY2" fmla="*/ 353 h 657499"/>
                <a:gd name="connsiteX3" fmla="*/ 988713 w 1020128"/>
                <a:gd name="connsiteY3" fmla="*/ 288267 h 657499"/>
                <a:gd name="connsiteX4" fmla="*/ 938697 w 1020128"/>
                <a:gd name="connsiteY4" fmla="*/ 431851 h 657499"/>
                <a:gd name="connsiteX5" fmla="*/ 518243 w 1020128"/>
                <a:gd name="connsiteY5" fmla="*/ 656947 h 657499"/>
                <a:gd name="connsiteX6" fmla="*/ 70061 w 1020128"/>
                <a:gd name="connsiteY6" fmla="*/ 440824 h 657499"/>
                <a:gd name="connsiteX0" fmla="*/ 70061 w 1020128"/>
                <a:gd name="connsiteY0" fmla="*/ 440486 h 657161"/>
                <a:gd name="connsiteX1" fmla="*/ 55781 w 1020128"/>
                <a:gd name="connsiteY1" fmla="*/ 301389 h 657161"/>
                <a:gd name="connsiteX2" fmla="*/ 518243 w 1020128"/>
                <a:gd name="connsiteY2" fmla="*/ 15 h 657161"/>
                <a:gd name="connsiteX3" fmla="*/ 988713 w 1020128"/>
                <a:gd name="connsiteY3" fmla="*/ 287929 h 657161"/>
                <a:gd name="connsiteX4" fmla="*/ 938697 w 1020128"/>
                <a:gd name="connsiteY4" fmla="*/ 431513 h 657161"/>
                <a:gd name="connsiteX5" fmla="*/ 518243 w 1020128"/>
                <a:gd name="connsiteY5" fmla="*/ 656609 h 657161"/>
                <a:gd name="connsiteX6" fmla="*/ 70061 w 1020128"/>
                <a:gd name="connsiteY6" fmla="*/ 440486 h 657161"/>
                <a:gd name="connsiteX0" fmla="*/ 70061 w 1020128"/>
                <a:gd name="connsiteY0" fmla="*/ 440486 h 656808"/>
                <a:gd name="connsiteX1" fmla="*/ 55781 w 1020128"/>
                <a:gd name="connsiteY1" fmla="*/ 301389 h 656808"/>
                <a:gd name="connsiteX2" fmla="*/ 518243 w 1020128"/>
                <a:gd name="connsiteY2" fmla="*/ 15 h 656808"/>
                <a:gd name="connsiteX3" fmla="*/ 988713 w 1020128"/>
                <a:gd name="connsiteY3" fmla="*/ 287929 h 656808"/>
                <a:gd name="connsiteX4" fmla="*/ 938697 w 1020128"/>
                <a:gd name="connsiteY4" fmla="*/ 431513 h 656808"/>
                <a:gd name="connsiteX5" fmla="*/ 518243 w 1020128"/>
                <a:gd name="connsiteY5" fmla="*/ 656609 h 656808"/>
                <a:gd name="connsiteX6" fmla="*/ 70061 w 1020128"/>
                <a:gd name="connsiteY6" fmla="*/ 440486 h 656808"/>
                <a:gd name="connsiteX0" fmla="*/ 70061 w 1030654"/>
                <a:gd name="connsiteY0" fmla="*/ 440486 h 656808"/>
                <a:gd name="connsiteX1" fmla="*/ 55781 w 1030654"/>
                <a:gd name="connsiteY1" fmla="*/ 301389 h 656808"/>
                <a:gd name="connsiteX2" fmla="*/ 518243 w 1030654"/>
                <a:gd name="connsiteY2" fmla="*/ 15 h 656808"/>
                <a:gd name="connsiteX3" fmla="*/ 988713 w 1030654"/>
                <a:gd name="connsiteY3" fmla="*/ 287929 h 656808"/>
                <a:gd name="connsiteX4" fmla="*/ 938697 w 1030654"/>
                <a:gd name="connsiteY4" fmla="*/ 431513 h 656808"/>
                <a:gd name="connsiteX5" fmla="*/ 518243 w 1030654"/>
                <a:gd name="connsiteY5" fmla="*/ 656609 h 656808"/>
                <a:gd name="connsiteX6" fmla="*/ 70061 w 1030654"/>
                <a:gd name="connsiteY6" fmla="*/ 440486 h 656808"/>
                <a:gd name="connsiteX0" fmla="*/ 70061 w 1039089"/>
                <a:gd name="connsiteY0" fmla="*/ 440486 h 656808"/>
                <a:gd name="connsiteX1" fmla="*/ 55781 w 1039089"/>
                <a:gd name="connsiteY1" fmla="*/ 301389 h 656808"/>
                <a:gd name="connsiteX2" fmla="*/ 518243 w 1039089"/>
                <a:gd name="connsiteY2" fmla="*/ 15 h 656808"/>
                <a:gd name="connsiteX3" fmla="*/ 988713 w 1039089"/>
                <a:gd name="connsiteY3" fmla="*/ 287929 h 656808"/>
                <a:gd name="connsiteX4" fmla="*/ 938697 w 1039089"/>
                <a:gd name="connsiteY4" fmla="*/ 431513 h 656808"/>
                <a:gd name="connsiteX5" fmla="*/ 518243 w 1039089"/>
                <a:gd name="connsiteY5" fmla="*/ 656609 h 656808"/>
                <a:gd name="connsiteX6" fmla="*/ 70061 w 1039089"/>
                <a:gd name="connsiteY6" fmla="*/ 440486 h 656808"/>
                <a:gd name="connsiteX0" fmla="*/ 79942 w 1048970"/>
                <a:gd name="connsiteY0" fmla="*/ 440486 h 656808"/>
                <a:gd name="connsiteX1" fmla="*/ 65662 w 1048970"/>
                <a:gd name="connsiteY1" fmla="*/ 301389 h 656808"/>
                <a:gd name="connsiteX2" fmla="*/ 528124 w 1048970"/>
                <a:gd name="connsiteY2" fmla="*/ 15 h 656808"/>
                <a:gd name="connsiteX3" fmla="*/ 998594 w 1048970"/>
                <a:gd name="connsiteY3" fmla="*/ 287929 h 656808"/>
                <a:gd name="connsiteX4" fmla="*/ 948578 w 1048970"/>
                <a:gd name="connsiteY4" fmla="*/ 431513 h 656808"/>
                <a:gd name="connsiteX5" fmla="*/ 528124 w 1048970"/>
                <a:gd name="connsiteY5" fmla="*/ 656609 h 656808"/>
                <a:gd name="connsiteX6" fmla="*/ 79942 w 1048970"/>
                <a:gd name="connsiteY6" fmla="*/ 440486 h 656808"/>
                <a:gd name="connsiteX0" fmla="*/ 79942 w 1041553"/>
                <a:gd name="connsiteY0" fmla="*/ 440486 h 656622"/>
                <a:gd name="connsiteX1" fmla="*/ 65662 w 1041553"/>
                <a:gd name="connsiteY1" fmla="*/ 301389 h 656622"/>
                <a:gd name="connsiteX2" fmla="*/ 528124 w 1041553"/>
                <a:gd name="connsiteY2" fmla="*/ 15 h 656622"/>
                <a:gd name="connsiteX3" fmla="*/ 998594 w 1041553"/>
                <a:gd name="connsiteY3" fmla="*/ 287929 h 656622"/>
                <a:gd name="connsiteX4" fmla="*/ 918923 w 1041553"/>
                <a:gd name="connsiteY4" fmla="*/ 431513 h 656622"/>
                <a:gd name="connsiteX5" fmla="*/ 528124 w 1041553"/>
                <a:gd name="connsiteY5" fmla="*/ 656609 h 656622"/>
                <a:gd name="connsiteX6" fmla="*/ 79942 w 1041553"/>
                <a:gd name="connsiteY6" fmla="*/ 440486 h 656622"/>
                <a:gd name="connsiteX0" fmla="*/ 79942 w 1041553"/>
                <a:gd name="connsiteY0" fmla="*/ 440486 h 657432"/>
                <a:gd name="connsiteX1" fmla="*/ 65662 w 1041553"/>
                <a:gd name="connsiteY1" fmla="*/ 301389 h 657432"/>
                <a:gd name="connsiteX2" fmla="*/ 528124 w 1041553"/>
                <a:gd name="connsiteY2" fmla="*/ 15 h 657432"/>
                <a:gd name="connsiteX3" fmla="*/ 998594 w 1041553"/>
                <a:gd name="connsiteY3" fmla="*/ 287929 h 657432"/>
                <a:gd name="connsiteX4" fmla="*/ 918923 w 1041553"/>
                <a:gd name="connsiteY4" fmla="*/ 431513 h 657432"/>
                <a:gd name="connsiteX5" fmla="*/ 528124 w 1041553"/>
                <a:gd name="connsiteY5" fmla="*/ 656609 h 657432"/>
                <a:gd name="connsiteX6" fmla="*/ 79942 w 1041553"/>
                <a:gd name="connsiteY6" fmla="*/ 440486 h 657432"/>
                <a:gd name="connsiteX0" fmla="*/ 79942 w 1023594"/>
                <a:gd name="connsiteY0" fmla="*/ 440501 h 657447"/>
                <a:gd name="connsiteX1" fmla="*/ 65662 w 1023594"/>
                <a:gd name="connsiteY1" fmla="*/ 301404 h 657447"/>
                <a:gd name="connsiteX2" fmla="*/ 528124 w 1023594"/>
                <a:gd name="connsiteY2" fmla="*/ 30 h 657447"/>
                <a:gd name="connsiteX3" fmla="*/ 974870 w 1023594"/>
                <a:gd name="connsiteY3" fmla="*/ 282348 h 657447"/>
                <a:gd name="connsiteX4" fmla="*/ 918923 w 1023594"/>
                <a:gd name="connsiteY4" fmla="*/ 431528 h 657447"/>
                <a:gd name="connsiteX5" fmla="*/ 528124 w 1023594"/>
                <a:gd name="connsiteY5" fmla="*/ 656624 h 657447"/>
                <a:gd name="connsiteX6" fmla="*/ 79942 w 1023594"/>
                <a:gd name="connsiteY6" fmla="*/ 440501 h 657447"/>
                <a:gd name="connsiteX0" fmla="*/ 79942 w 1023594"/>
                <a:gd name="connsiteY0" fmla="*/ 440695 h 657641"/>
                <a:gd name="connsiteX1" fmla="*/ 65662 w 1023594"/>
                <a:gd name="connsiteY1" fmla="*/ 301598 h 657641"/>
                <a:gd name="connsiteX2" fmla="*/ 528124 w 1023594"/>
                <a:gd name="connsiteY2" fmla="*/ 224 h 657641"/>
                <a:gd name="connsiteX3" fmla="*/ 974870 w 1023594"/>
                <a:gd name="connsiteY3" fmla="*/ 282542 h 657641"/>
                <a:gd name="connsiteX4" fmla="*/ 918923 w 1023594"/>
                <a:gd name="connsiteY4" fmla="*/ 431722 h 657641"/>
                <a:gd name="connsiteX5" fmla="*/ 528124 w 1023594"/>
                <a:gd name="connsiteY5" fmla="*/ 656818 h 657641"/>
                <a:gd name="connsiteX6" fmla="*/ 79942 w 1023594"/>
                <a:gd name="connsiteY6" fmla="*/ 440695 h 657641"/>
                <a:gd name="connsiteX0" fmla="*/ 79942 w 1013056"/>
                <a:gd name="connsiteY0" fmla="*/ 440695 h 657641"/>
                <a:gd name="connsiteX1" fmla="*/ 65662 w 1013056"/>
                <a:gd name="connsiteY1" fmla="*/ 301598 h 657641"/>
                <a:gd name="connsiteX2" fmla="*/ 528124 w 1013056"/>
                <a:gd name="connsiteY2" fmla="*/ 224 h 657641"/>
                <a:gd name="connsiteX3" fmla="*/ 974870 w 1013056"/>
                <a:gd name="connsiteY3" fmla="*/ 282542 h 657641"/>
                <a:gd name="connsiteX4" fmla="*/ 918923 w 1013056"/>
                <a:gd name="connsiteY4" fmla="*/ 431722 h 657641"/>
                <a:gd name="connsiteX5" fmla="*/ 528124 w 1013056"/>
                <a:gd name="connsiteY5" fmla="*/ 656818 h 657641"/>
                <a:gd name="connsiteX6" fmla="*/ 79942 w 1013056"/>
                <a:gd name="connsiteY6" fmla="*/ 440695 h 657641"/>
                <a:gd name="connsiteX0" fmla="*/ 79942 w 1000676"/>
                <a:gd name="connsiteY0" fmla="*/ 440502 h 657448"/>
                <a:gd name="connsiteX1" fmla="*/ 65662 w 1000676"/>
                <a:gd name="connsiteY1" fmla="*/ 301405 h 657448"/>
                <a:gd name="connsiteX2" fmla="*/ 528124 w 1000676"/>
                <a:gd name="connsiteY2" fmla="*/ 31 h 657448"/>
                <a:gd name="connsiteX3" fmla="*/ 957077 w 1000676"/>
                <a:gd name="connsiteY3" fmla="*/ 282349 h 657448"/>
                <a:gd name="connsiteX4" fmla="*/ 918923 w 1000676"/>
                <a:gd name="connsiteY4" fmla="*/ 431529 h 657448"/>
                <a:gd name="connsiteX5" fmla="*/ 528124 w 1000676"/>
                <a:gd name="connsiteY5" fmla="*/ 656625 h 657448"/>
                <a:gd name="connsiteX6" fmla="*/ 79942 w 1000676"/>
                <a:gd name="connsiteY6" fmla="*/ 440502 h 657448"/>
                <a:gd name="connsiteX0" fmla="*/ 82443 w 1003177"/>
                <a:gd name="connsiteY0" fmla="*/ 440502 h 657448"/>
                <a:gd name="connsiteX1" fmla="*/ 68163 w 1003177"/>
                <a:gd name="connsiteY1" fmla="*/ 301405 h 657448"/>
                <a:gd name="connsiteX2" fmla="*/ 530625 w 1003177"/>
                <a:gd name="connsiteY2" fmla="*/ 31 h 657448"/>
                <a:gd name="connsiteX3" fmla="*/ 959578 w 1003177"/>
                <a:gd name="connsiteY3" fmla="*/ 282349 h 657448"/>
                <a:gd name="connsiteX4" fmla="*/ 921424 w 1003177"/>
                <a:gd name="connsiteY4" fmla="*/ 431529 h 657448"/>
                <a:gd name="connsiteX5" fmla="*/ 530625 w 1003177"/>
                <a:gd name="connsiteY5" fmla="*/ 656625 h 657448"/>
                <a:gd name="connsiteX6" fmla="*/ 82443 w 1003177"/>
                <a:gd name="connsiteY6" fmla="*/ 440502 h 657448"/>
                <a:gd name="connsiteX0" fmla="*/ 88150 w 1008884"/>
                <a:gd name="connsiteY0" fmla="*/ 440502 h 657448"/>
                <a:gd name="connsiteX1" fmla="*/ 73870 w 1008884"/>
                <a:gd name="connsiteY1" fmla="*/ 301405 h 657448"/>
                <a:gd name="connsiteX2" fmla="*/ 536332 w 1008884"/>
                <a:gd name="connsiteY2" fmla="*/ 31 h 657448"/>
                <a:gd name="connsiteX3" fmla="*/ 965285 w 1008884"/>
                <a:gd name="connsiteY3" fmla="*/ 282349 h 657448"/>
                <a:gd name="connsiteX4" fmla="*/ 927131 w 1008884"/>
                <a:gd name="connsiteY4" fmla="*/ 431529 h 657448"/>
                <a:gd name="connsiteX5" fmla="*/ 536332 w 1008884"/>
                <a:gd name="connsiteY5" fmla="*/ 656625 h 657448"/>
                <a:gd name="connsiteX6" fmla="*/ 88150 w 1008884"/>
                <a:gd name="connsiteY6" fmla="*/ 440502 h 657448"/>
                <a:gd name="connsiteX0" fmla="*/ 88150 w 1017871"/>
                <a:gd name="connsiteY0" fmla="*/ 440502 h 657448"/>
                <a:gd name="connsiteX1" fmla="*/ 73870 w 1017871"/>
                <a:gd name="connsiteY1" fmla="*/ 301405 h 657448"/>
                <a:gd name="connsiteX2" fmla="*/ 536332 w 1017871"/>
                <a:gd name="connsiteY2" fmla="*/ 31 h 657448"/>
                <a:gd name="connsiteX3" fmla="*/ 965285 w 1017871"/>
                <a:gd name="connsiteY3" fmla="*/ 282349 h 657448"/>
                <a:gd name="connsiteX4" fmla="*/ 927131 w 1017871"/>
                <a:gd name="connsiteY4" fmla="*/ 431529 h 657448"/>
                <a:gd name="connsiteX5" fmla="*/ 536332 w 1017871"/>
                <a:gd name="connsiteY5" fmla="*/ 656625 h 657448"/>
                <a:gd name="connsiteX6" fmla="*/ 88150 w 1017871"/>
                <a:gd name="connsiteY6" fmla="*/ 440502 h 657448"/>
                <a:gd name="connsiteX0" fmla="*/ 88150 w 1017871"/>
                <a:gd name="connsiteY0" fmla="*/ 440695 h 657641"/>
                <a:gd name="connsiteX1" fmla="*/ 73870 w 1017871"/>
                <a:gd name="connsiteY1" fmla="*/ 301598 h 657641"/>
                <a:gd name="connsiteX2" fmla="*/ 536332 w 1017871"/>
                <a:gd name="connsiteY2" fmla="*/ 224 h 657641"/>
                <a:gd name="connsiteX3" fmla="*/ 965285 w 1017871"/>
                <a:gd name="connsiteY3" fmla="*/ 282542 h 657641"/>
                <a:gd name="connsiteX4" fmla="*/ 927131 w 1017871"/>
                <a:gd name="connsiteY4" fmla="*/ 431722 h 657641"/>
                <a:gd name="connsiteX5" fmla="*/ 536332 w 1017871"/>
                <a:gd name="connsiteY5" fmla="*/ 656818 h 657641"/>
                <a:gd name="connsiteX6" fmla="*/ 88150 w 1017871"/>
                <a:gd name="connsiteY6" fmla="*/ 440695 h 657641"/>
                <a:gd name="connsiteX0" fmla="*/ 88150 w 1017871"/>
                <a:gd name="connsiteY0" fmla="*/ 440502 h 657448"/>
                <a:gd name="connsiteX1" fmla="*/ 73870 w 1017871"/>
                <a:gd name="connsiteY1" fmla="*/ 301405 h 657448"/>
                <a:gd name="connsiteX2" fmla="*/ 536332 w 1017871"/>
                <a:gd name="connsiteY2" fmla="*/ 31 h 657448"/>
                <a:gd name="connsiteX3" fmla="*/ 965285 w 1017871"/>
                <a:gd name="connsiteY3" fmla="*/ 282349 h 657448"/>
                <a:gd name="connsiteX4" fmla="*/ 927131 w 1017871"/>
                <a:gd name="connsiteY4" fmla="*/ 431529 h 657448"/>
                <a:gd name="connsiteX5" fmla="*/ 536332 w 1017871"/>
                <a:gd name="connsiteY5" fmla="*/ 656625 h 657448"/>
                <a:gd name="connsiteX6" fmla="*/ 88150 w 1017871"/>
                <a:gd name="connsiteY6" fmla="*/ 440502 h 657448"/>
                <a:gd name="connsiteX0" fmla="*/ 88150 w 1017871"/>
                <a:gd name="connsiteY0" fmla="*/ 440502 h 657448"/>
                <a:gd name="connsiteX1" fmla="*/ 73870 w 1017871"/>
                <a:gd name="connsiteY1" fmla="*/ 301405 h 657448"/>
                <a:gd name="connsiteX2" fmla="*/ 536332 w 1017871"/>
                <a:gd name="connsiteY2" fmla="*/ 31 h 657448"/>
                <a:gd name="connsiteX3" fmla="*/ 965285 w 1017871"/>
                <a:gd name="connsiteY3" fmla="*/ 282349 h 657448"/>
                <a:gd name="connsiteX4" fmla="*/ 927131 w 1017871"/>
                <a:gd name="connsiteY4" fmla="*/ 431529 h 657448"/>
                <a:gd name="connsiteX5" fmla="*/ 536332 w 1017871"/>
                <a:gd name="connsiteY5" fmla="*/ 656625 h 657448"/>
                <a:gd name="connsiteX6" fmla="*/ 88150 w 1017871"/>
                <a:gd name="connsiteY6" fmla="*/ 440502 h 657448"/>
                <a:gd name="connsiteX0" fmla="*/ 88150 w 1027801"/>
                <a:gd name="connsiteY0" fmla="*/ 440502 h 657448"/>
                <a:gd name="connsiteX1" fmla="*/ 73870 w 1027801"/>
                <a:gd name="connsiteY1" fmla="*/ 301405 h 657448"/>
                <a:gd name="connsiteX2" fmla="*/ 536332 w 1027801"/>
                <a:gd name="connsiteY2" fmla="*/ 31 h 657448"/>
                <a:gd name="connsiteX3" fmla="*/ 965285 w 1027801"/>
                <a:gd name="connsiteY3" fmla="*/ 282349 h 657448"/>
                <a:gd name="connsiteX4" fmla="*/ 927131 w 1027801"/>
                <a:gd name="connsiteY4" fmla="*/ 431529 h 657448"/>
                <a:gd name="connsiteX5" fmla="*/ 536332 w 1027801"/>
                <a:gd name="connsiteY5" fmla="*/ 656625 h 657448"/>
                <a:gd name="connsiteX6" fmla="*/ 88150 w 1027801"/>
                <a:gd name="connsiteY6" fmla="*/ 440502 h 657448"/>
                <a:gd name="connsiteX0" fmla="*/ 88150 w 1027801"/>
                <a:gd name="connsiteY0" fmla="*/ 440502 h 657448"/>
                <a:gd name="connsiteX1" fmla="*/ 73870 w 1027801"/>
                <a:gd name="connsiteY1" fmla="*/ 301405 h 657448"/>
                <a:gd name="connsiteX2" fmla="*/ 536332 w 1027801"/>
                <a:gd name="connsiteY2" fmla="*/ 31 h 657448"/>
                <a:gd name="connsiteX3" fmla="*/ 965285 w 1027801"/>
                <a:gd name="connsiteY3" fmla="*/ 282349 h 657448"/>
                <a:gd name="connsiteX4" fmla="*/ 927131 w 1027801"/>
                <a:gd name="connsiteY4" fmla="*/ 431529 h 657448"/>
                <a:gd name="connsiteX5" fmla="*/ 536332 w 1027801"/>
                <a:gd name="connsiteY5" fmla="*/ 656625 h 657448"/>
                <a:gd name="connsiteX6" fmla="*/ 88150 w 1027801"/>
                <a:gd name="connsiteY6" fmla="*/ 440502 h 657448"/>
                <a:gd name="connsiteX0" fmla="*/ 88150 w 1013624"/>
                <a:gd name="connsiteY0" fmla="*/ 440488 h 657434"/>
                <a:gd name="connsiteX1" fmla="*/ 73870 w 1013624"/>
                <a:gd name="connsiteY1" fmla="*/ 301391 h 657434"/>
                <a:gd name="connsiteX2" fmla="*/ 536332 w 1013624"/>
                <a:gd name="connsiteY2" fmla="*/ 17 h 657434"/>
                <a:gd name="connsiteX3" fmla="*/ 940628 w 1013624"/>
                <a:gd name="connsiteY3" fmla="*/ 315905 h 657434"/>
                <a:gd name="connsiteX4" fmla="*/ 927131 w 1013624"/>
                <a:gd name="connsiteY4" fmla="*/ 431515 h 657434"/>
                <a:gd name="connsiteX5" fmla="*/ 536332 w 1013624"/>
                <a:gd name="connsiteY5" fmla="*/ 656611 h 657434"/>
                <a:gd name="connsiteX6" fmla="*/ 88150 w 1013624"/>
                <a:gd name="connsiteY6" fmla="*/ 440488 h 657434"/>
                <a:gd name="connsiteX0" fmla="*/ 74908 w 1000382"/>
                <a:gd name="connsiteY0" fmla="*/ 440537 h 657483"/>
                <a:gd name="connsiteX1" fmla="*/ 85286 w 1000382"/>
                <a:gd name="connsiteY1" fmla="*/ 346201 h 657483"/>
                <a:gd name="connsiteX2" fmla="*/ 523090 w 1000382"/>
                <a:gd name="connsiteY2" fmla="*/ 66 h 657483"/>
                <a:gd name="connsiteX3" fmla="*/ 927386 w 1000382"/>
                <a:gd name="connsiteY3" fmla="*/ 315954 h 657483"/>
                <a:gd name="connsiteX4" fmla="*/ 913889 w 1000382"/>
                <a:gd name="connsiteY4" fmla="*/ 431564 h 657483"/>
                <a:gd name="connsiteX5" fmla="*/ 523090 w 1000382"/>
                <a:gd name="connsiteY5" fmla="*/ 656660 h 657483"/>
                <a:gd name="connsiteX6" fmla="*/ 74908 w 1000382"/>
                <a:gd name="connsiteY6" fmla="*/ 440537 h 657483"/>
                <a:gd name="connsiteX0" fmla="*/ 70393 w 995867"/>
                <a:gd name="connsiteY0" fmla="*/ 440537 h 657483"/>
                <a:gd name="connsiteX1" fmla="*/ 80771 w 995867"/>
                <a:gd name="connsiteY1" fmla="*/ 346201 h 657483"/>
                <a:gd name="connsiteX2" fmla="*/ 518575 w 995867"/>
                <a:gd name="connsiteY2" fmla="*/ 66 h 657483"/>
                <a:gd name="connsiteX3" fmla="*/ 922871 w 995867"/>
                <a:gd name="connsiteY3" fmla="*/ 315954 h 657483"/>
                <a:gd name="connsiteX4" fmla="*/ 909374 w 995867"/>
                <a:gd name="connsiteY4" fmla="*/ 431564 h 657483"/>
                <a:gd name="connsiteX5" fmla="*/ 518575 w 995867"/>
                <a:gd name="connsiteY5" fmla="*/ 656660 h 657483"/>
                <a:gd name="connsiteX6" fmla="*/ 70393 w 995867"/>
                <a:gd name="connsiteY6" fmla="*/ 440537 h 657483"/>
                <a:gd name="connsiteX0" fmla="*/ 56668 w 982142"/>
                <a:gd name="connsiteY0" fmla="*/ 440537 h 657483"/>
                <a:gd name="connsiteX1" fmla="*/ 67046 w 982142"/>
                <a:gd name="connsiteY1" fmla="*/ 346201 h 657483"/>
                <a:gd name="connsiteX2" fmla="*/ 504850 w 982142"/>
                <a:gd name="connsiteY2" fmla="*/ 66 h 657483"/>
                <a:gd name="connsiteX3" fmla="*/ 909146 w 982142"/>
                <a:gd name="connsiteY3" fmla="*/ 315954 h 657483"/>
                <a:gd name="connsiteX4" fmla="*/ 895649 w 982142"/>
                <a:gd name="connsiteY4" fmla="*/ 431564 h 657483"/>
                <a:gd name="connsiteX5" fmla="*/ 504850 w 982142"/>
                <a:gd name="connsiteY5" fmla="*/ 656660 h 657483"/>
                <a:gd name="connsiteX6" fmla="*/ 56668 w 982142"/>
                <a:gd name="connsiteY6" fmla="*/ 440537 h 657483"/>
                <a:gd name="connsiteX0" fmla="*/ 56668 w 964216"/>
                <a:gd name="connsiteY0" fmla="*/ 440537 h 657483"/>
                <a:gd name="connsiteX1" fmla="*/ 67046 w 964216"/>
                <a:gd name="connsiteY1" fmla="*/ 346201 h 657483"/>
                <a:gd name="connsiteX2" fmla="*/ 504850 w 964216"/>
                <a:gd name="connsiteY2" fmla="*/ 66 h 657483"/>
                <a:gd name="connsiteX3" fmla="*/ 909146 w 964216"/>
                <a:gd name="connsiteY3" fmla="*/ 315954 h 657483"/>
                <a:gd name="connsiteX4" fmla="*/ 895649 w 964216"/>
                <a:gd name="connsiteY4" fmla="*/ 431564 h 657483"/>
                <a:gd name="connsiteX5" fmla="*/ 504850 w 964216"/>
                <a:gd name="connsiteY5" fmla="*/ 656660 h 657483"/>
                <a:gd name="connsiteX6" fmla="*/ 56668 w 964216"/>
                <a:gd name="connsiteY6" fmla="*/ 440537 h 657483"/>
                <a:gd name="connsiteX0" fmla="*/ 56668 w 956229"/>
                <a:gd name="connsiteY0" fmla="*/ 440537 h 657483"/>
                <a:gd name="connsiteX1" fmla="*/ 67046 w 956229"/>
                <a:gd name="connsiteY1" fmla="*/ 346201 h 657483"/>
                <a:gd name="connsiteX2" fmla="*/ 504850 w 956229"/>
                <a:gd name="connsiteY2" fmla="*/ 66 h 657483"/>
                <a:gd name="connsiteX3" fmla="*/ 909146 w 956229"/>
                <a:gd name="connsiteY3" fmla="*/ 315954 h 657483"/>
                <a:gd name="connsiteX4" fmla="*/ 895649 w 956229"/>
                <a:gd name="connsiteY4" fmla="*/ 431564 h 657483"/>
                <a:gd name="connsiteX5" fmla="*/ 504850 w 956229"/>
                <a:gd name="connsiteY5" fmla="*/ 656660 h 657483"/>
                <a:gd name="connsiteX6" fmla="*/ 56668 w 956229"/>
                <a:gd name="connsiteY6" fmla="*/ 440537 h 657483"/>
                <a:gd name="connsiteX0" fmla="*/ 56668 w 956229"/>
                <a:gd name="connsiteY0" fmla="*/ 440759 h 657705"/>
                <a:gd name="connsiteX1" fmla="*/ 67046 w 956229"/>
                <a:gd name="connsiteY1" fmla="*/ 346423 h 657705"/>
                <a:gd name="connsiteX2" fmla="*/ 504850 w 956229"/>
                <a:gd name="connsiteY2" fmla="*/ 288 h 657705"/>
                <a:gd name="connsiteX3" fmla="*/ 909146 w 956229"/>
                <a:gd name="connsiteY3" fmla="*/ 316176 h 657705"/>
                <a:gd name="connsiteX4" fmla="*/ 895649 w 956229"/>
                <a:gd name="connsiteY4" fmla="*/ 431786 h 657705"/>
                <a:gd name="connsiteX5" fmla="*/ 504850 w 956229"/>
                <a:gd name="connsiteY5" fmla="*/ 656882 h 657705"/>
                <a:gd name="connsiteX6" fmla="*/ 56668 w 956229"/>
                <a:gd name="connsiteY6" fmla="*/ 440759 h 657705"/>
                <a:gd name="connsiteX0" fmla="*/ 87948 w 938738"/>
                <a:gd name="connsiteY0" fmla="*/ 429597 h 656882"/>
                <a:gd name="connsiteX1" fmla="*/ 49555 w 938738"/>
                <a:gd name="connsiteY1" fmla="*/ 346423 h 656882"/>
                <a:gd name="connsiteX2" fmla="*/ 487359 w 938738"/>
                <a:gd name="connsiteY2" fmla="*/ 288 h 656882"/>
                <a:gd name="connsiteX3" fmla="*/ 891655 w 938738"/>
                <a:gd name="connsiteY3" fmla="*/ 316176 h 656882"/>
                <a:gd name="connsiteX4" fmla="*/ 878158 w 938738"/>
                <a:gd name="connsiteY4" fmla="*/ 431786 h 656882"/>
                <a:gd name="connsiteX5" fmla="*/ 487359 w 938738"/>
                <a:gd name="connsiteY5" fmla="*/ 656882 h 656882"/>
                <a:gd name="connsiteX6" fmla="*/ 87948 w 938738"/>
                <a:gd name="connsiteY6" fmla="*/ 429597 h 656882"/>
                <a:gd name="connsiteX0" fmla="*/ 87948 w 927102"/>
                <a:gd name="connsiteY0" fmla="*/ 429597 h 657278"/>
                <a:gd name="connsiteX1" fmla="*/ 49555 w 927102"/>
                <a:gd name="connsiteY1" fmla="*/ 346423 h 657278"/>
                <a:gd name="connsiteX2" fmla="*/ 487359 w 927102"/>
                <a:gd name="connsiteY2" fmla="*/ 288 h 657278"/>
                <a:gd name="connsiteX3" fmla="*/ 891655 w 927102"/>
                <a:gd name="connsiteY3" fmla="*/ 316176 h 657278"/>
                <a:gd name="connsiteX4" fmla="*/ 837515 w 927102"/>
                <a:gd name="connsiteY4" fmla="*/ 375973 h 657278"/>
                <a:gd name="connsiteX5" fmla="*/ 487359 w 927102"/>
                <a:gd name="connsiteY5" fmla="*/ 656882 h 657278"/>
                <a:gd name="connsiteX6" fmla="*/ 87948 w 927102"/>
                <a:gd name="connsiteY6" fmla="*/ 429597 h 657278"/>
                <a:gd name="connsiteX0" fmla="*/ 87948 w 927102"/>
                <a:gd name="connsiteY0" fmla="*/ 429597 h 657911"/>
                <a:gd name="connsiteX1" fmla="*/ 49555 w 927102"/>
                <a:gd name="connsiteY1" fmla="*/ 346423 h 657911"/>
                <a:gd name="connsiteX2" fmla="*/ 487359 w 927102"/>
                <a:gd name="connsiteY2" fmla="*/ 288 h 657911"/>
                <a:gd name="connsiteX3" fmla="*/ 891655 w 927102"/>
                <a:gd name="connsiteY3" fmla="*/ 316176 h 657911"/>
                <a:gd name="connsiteX4" fmla="*/ 837515 w 927102"/>
                <a:gd name="connsiteY4" fmla="*/ 375973 h 657911"/>
                <a:gd name="connsiteX5" fmla="*/ 487359 w 927102"/>
                <a:gd name="connsiteY5" fmla="*/ 656882 h 657911"/>
                <a:gd name="connsiteX6" fmla="*/ 87948 w 927102"/>
                <a:gd name="connsiteY6" fmla="*/ 429597 h 657911"/>
                <a:gd name="connsiteX0" fmla="*/ 87948 w 837515"/>
                <a:gd name="connsiteY0" fmla="*/ 429366 h 657968"/>
                <a:gd name="connsiteX1" fmla="*/ 49555 w 837515"/>
                <a:gd name="connsiteY1" fmla="*/ 346192 h 657968"/>
                <a:gd name="connsiteX2" fmla="*/ 487359 w 837515"/>
                <a:gd name="connsiteY2" fmla="*/ 57 h 657968"/>
                <a:gd name="connsiteX3" fmla="*/ 837515 w 837515"/>
                <a:gd name="connsiteY3" fmla="*/ 375742 h 657968"/>
                <a:gd name="connsiteX4" fmla="*/ 487359 w 837515"/>
                <a:gd name="connsiteY4" fmla="*/ 656651 h 657968"/>
                <a:gd name="connsiteX5" fmla="*/ 87948 w 837515"/>
                <a:gd name="connsiteY5" fmla="*/ 429366 h 657968"/>
                <a:gd name="connsiteX0" fmla="*/ 0 w 749567"/>
                <a:gd name="connsiteY0" fmla="*/ 429309 h 657911"/>
                <a:gd name="connsiteX1" fmla="*/ 399411 w 749567"/>
                <a:gd name="connsiteY1" fmla="*/ 0 h 657911"/>
                <a:gd name="connsiteX2" fmla="*/ 749567 w 749567"/>
                <a:gd name="connsiteY2" fmla="*/ 375685 h 657911"/>
                <a:gd name="connsiteX3" fmla="*/ 399411 w 749567"/>
                <a:gd name="connsiteY3" fmla="*/ 656594 h 657911"/>
                <a:gd name="connsiteX4" fmla="*/ 0 w 749567"/>
                <a:gd name="connsiteY4" fmla="*/ 429309 h 657911"/>
                <a:gd name="connsiteX0" fmla="*/ 0 w 749567"/>
                <a:gd name="connsiteY0" fmla="*/ 501866 h 730468"/>
                <a:gd name="connsiteX1" fmla="*/ 407540 w 749567"/>
                <a:gd name="connsiteY1" fmla="*/ 0 h 730468"/>
                <a:gd name="connsiteX2" fmla="*/ 749567 w 749567"/>
                <a:gd name="connsiteY2" fmla="*/ 448242 h 730468"/>
                <a:gd name="connsiteX3" fmla="*/ 399411 w 749567"/>
                <a:gd name="connsiteY3" fmla="*/ 729151 h 730468"/>
                <a:gd name="connsiteX4" fmla="*/ 0 w 749567"/>
                <a:gd name="connsiteY4" fmla="*/ 501866 h 730468"/>
                <a:gd name="connsiteX0" fmla="*/ 0 w 749567"/>
                <a:gd name="connsiteY0" fmla="*/ 502035 h 730637"/>
                <a:gd name="connsiteX1" fmla="*/ 407540 w 749567"/>
                <a:gd name="connsiteY1" fmla="*/ 169 h 730637"/>
                <a:gd name="connsiteX2" fmla="*/ 749567 w 749567"/>
                <a:gd name="connsiteY2" fmla="*/ 448411 h 730637"/>
                <a:gd name="connsiteX3" fmla="*/ 399411 w 749567"/>
                <a:gd name="connsiteY3" fmla="*/ 729320 h 730637"/>
                <a:gd name="connsiteX4" fmla="*/ 0 w 749567"/>
                <a:gd name="connsiteY4" fmla="*/ 502035 h 730637"/>
                <a:gd name="connsiteX0" fmla="*/ 0 w 773952"/>
                <a:gd name="connsiteY0" fmla="*/ 468403 h 729224"/>
                <a:gd name="connsiteX1" fmla="*/ 431925 w 773952"/>
                <a:gd name="connsiteY1" fmla="*/ 25 h 729224"/>
                <a:gd name="connsiteX2" fmla="*/ 773952 w 773952"/>
                <a:gd name="connsiteY2" fmla="*/ 448267 h 729224"/>
                <a:gd name="connsiteX3" fmla="*/ 423796 w 773952"/>
                <a:gd name="connsiteY3" fmla="*/ 729176 h 729224"/>
                <a:gd name="connsiteX4" fmla="*/ 0 w 773952"/>
                <a:gd name="connsiteY4" fmla="*/ 468403 h 729224"/>
                <a:gd name="connsiteX0" fmla="*/ 0 w 773952"/>
                <a:gd name="connsiteY0" fmla="*/ 468403 h 729224"/>
                <a:gd name="connsiteX1" fmla="*/ 431925 w 773952"/>
                <a:gd name="connsiteY1" fmla="*/ 25 h 729224"/>
                <a:gd name="connsiteX2" fmla="*/ 773952 w 773952"/>
                <a:gd name="connsiteY2" fmla="*/ 448267 h 729224"/>
                <a:gd name="connsiteX3" fmla="*/ 423796 w 773952"/>
                <a:gd name="connsiteY3" fmla="*/ 729176 h 729224"/>
                <a:gd name="connsiteX4" fmla="*/ 0 w 773952"/>
                <a:gd name="connsiteY4" fmla="*/ 468403 h 729224"/>
                <a:gd name="connsiteX0" fmla="*/ 0 w 776563"/>
                <a:gd name="connsiteY0" fmla="*/ 468547 h 729368"/>
                <a:gd name="connsiteX1" fmla="*/ 431925 w 776563"/>
                <a:gd name="connsiteY1" fmla="*/ 169 h 729368"/>
                <a:gd name="connsiteX2" fmla="*/ 773952 w 776563"/>
                <a:gd name="connsiteY2" fmla="*/ 448411 h 729368"/>
                <a:gd name="connsiteX3" fmla="*/ 423796 w 776563"/>
                <a:gd name="connsiteY3" fmla="*/ 729320 h 729368"/>
                <a:gd name="connsiteX4" fmla="*/ 0 w 776563"/>
                <a:gd name="connsiteY4" fmla="*/ 468547 h 729368"/>
                <a:gd name="connsiteX0" fmla="*/ 9773 w 786336"/>
                <a:gd name="connsiteY0" fmla="*/ 468547 h 729368"/>
                <a:gd name="connsiteX1" fmla="*/ 441698 w 786336"/>
                <a:gd name="connsiteY1" fmla="*/ 169 h 729368"/>
                <a:gd name="connsiteX2" fmla="*/ 783725 w 786336"/>
                <a:gd name="connsiteY2" fmla="*/ 448411 h 729368"/>
                <a:gd name="connsiteX3" fmla="*/ 433569 w 786336"/>
                <a:gd name="connsiteY3" fmla="*/ 729320 h 729368"/>
                <a:gd name="connsiteX4" fmla="*/ 9773 w 786336"/>
                <a:gd name="connsiteY4" fmla="*/ 468547 h 729368"/>
                <a:gd name="connsiteX0" fmla="*/ 9773 w 786336"/>
                <a:gd name="connsiteY0" fmla="*/ 440656 h 701477"/>
                <a:gd name="connsiteX1" fmla="*/ 441698 w 786336"/>
                <a:gd name="connsiteY1" fmla="*/ 184 h 701477"/>
                <a:gd name="connsiteX2" fmla="*/ 783725 w 786336"/>
                <a:gd name="connsiteY2" fmla="*/ 420520 h 701477"/>
                <a:gd name="connsiteX3" fmla="*/ 433569 w 786336"/>
                <a:gd name="connsiteY3" fmla="*/ 701429 h 701477"/>
                <a:gd name="connsiteX4" fmla="*/ 9773 w 786336"/>
                <a:gd name="connsiteY4" fmla="*/ 440656 h 701477"/>
                <a:gd name="connsiteX0" fmla="*/ 20353 w 794305"/>
                <a:gd name="connsiteY0" fmla="*/ 456870 h 717691"/>
                <a:gd name="connsiteX1" fmla="*/ 104848 w 794305"/>
                <a:gd name="connsiteY1" fmla="*/ 121458 h 717691"/>
                <a:gd name="connsiteX2" fmla="*/ 452278 w 794305"/>
                <a:gd name="connsiteY2" fmla="*/ 16398 h 717691"/>
                <a:gd name="connsiteX3" fmla="*/ 794305 w 794305"/>
                <a:gd name="connsiteY3" fmla="*/ 436734 h 717691"/>
                <a:gd name="connsiteX4" fmla="*/ 444149 w 794305"/>
                <a:gd name="connsiteY4" fmla="*/ 717643 h 717691"/>
                <a:gd name="connsiteX5" fmla="*/ 20353 w 794305"/>
                <a:gd name="connsiteY5" fmla="*/ 456870 h 717691"/>
                <a:gd name="connsiteX0" fmla="*/ 20353 w 808720"/>
                <a:gd name="connsiteY0" fmla="*/ 440472 h 701293"/>
                <a:gd name="connsiteX1" fmla="*/ 104848 w 808720"/>
                <a:gd name="connsiteY1" fmla="*/ 105060 h 701293"/>
                <a:gd name="connsiteX2" fmla="*/ 452278 w 808720"/>
                <a:gd name="connsiteY2" fmla="*/ 0 h 701293"/>
                <a:gd name="connsiteX3" fmla="*/ 738248 w 808720"/>
                <a:gd name="connsiteY3" fmla="*/ 105061 h 701293"/>
                <a:gd name="connsiteX4" fmla="*/ 794305 w 808720"/>
                <a:gd name="connsiteY4" fmla="*/ 420336 h 701293"/>
                <a:gd name="connsiteX5" fmla="*/ 444149 w 808720"/>
                <a:gd name="connsiteY5" fmla="*/ 701245 h 701293"/>
                <a:gd name="connsiteX6" fmla="*/ 20353 w 808720"/>
                <a:gd name="connsiteY6" fmla="*/ 440472 h 701293"/>
                <a:gd name="connsiteX0" fmla="*/ 20353 w 808720"/>
                <a:gd name="connsiteY0" fmla="*/ 440472 h 714063"/>
                <a:gd name="connsiteX1" fmla="*/ 104848 w 808720"/>
                <a:gd name="connsiteY1" fmla="*/ 105060 h 714063"/>
                <a:gd name="connsiteX2" fmla="*/ 452278 w 808720"/>
                <a:gd name="connsiteY2" fmla="*/ 0 h 714063"/>
                <a:gd name="connsiteX3" fmla="*/ 738248 w 808720"/>
                <a:gd name="connsiteY3" fmla="*/ 105061 h 714063"/>
                <a:gd name="connsiteX4" fmla="*/ 794305 w 808720"/>
                <a:gd name="connsiteY4" fmla="*/ 420336 h 714063"/>
                <a:gd name="connsiteX5" fmla="*/ 444149 w 808720"/>
                <a:gd name="connsiteY5" fmla="*/ 701245 h 714063"/>
                <a:gd name="connsiteX6" fmla="*/ 154527 w 808720"/>
                <a:gd name="connsiteY6" fmla="*/ 643613 h 714063"/>
                <a:gd name="connsiteX7" fmla="*/ 20353 w 808720"/>
                <a:gd name="connsiteY7" fmla="*/ 440472 h 714063"/>
                <a:gd name="connsiteX0" fmla="*/ 20353 w 801423"/>
                <a:gd name="connsiteY0" fmla="*/ 440472 h 702003"/>
                <a:gd name="connsiteX1" fmla="*/ 104848 w 801423"/>
                <a:gd name="connsiteY1" fmla="*/ 105060 h 702003"/>
                <a:gd name="connsiteX2" fmla="*/ 452278 w 801423"/>
                <a:gd name="connsiteY2" fmla="*/ 0 h 702003"/>
                <a:gd name="connsiteX3" fmla="*/ 738248 w 801423"/>
                <a:gd name="connsiteY3" fmla="*/ 105061 h 702003"/>
                <a:gd name="connsiteX4" fmla="*/ 794305 w 801423"/>
                <a:gd name="connsiteY4" fmla="*/ 420336 h 702003"/>
                <a:gd name="connsiteX5" fmla="*/ 669940 w 801423"/>
                <a:gd name="connsiteY5" fmla="*/ 614022 h 702003"/>
                <a:gd name="connsiteX6" fmla="*/ 444149 w 801423"/>
                <a:gd name="connsiteY6" fmla="*/ 701245 h 702003"/>
                <a:gd name="connsiteX7" fmla="*/ 154527 w 801423"/>
                <a:gd name="connsiteY7" fmla="*/ 643613 h 702003"/>
                <a:gd name="connsiteX8" fmla="*/ 20353 w 801423"/>
                <a:gd name="connsiteY8" fmla="*/ 440472 h 702003"/>
                <a:gd name="connsiteX0" fmla="*/ 15114 w 796184"/>
                <a:gd name="connsiteY0" fmla="*/ 440472 h 702003"/>
                <a:gd name="connsiteX1" fmla="*/ 99609 w 796184"/>
                <a:gd name="connsiteY1" fmla="*/ 105060 h 702003"/>
                <a:gd name="connsiteX2" fmla="*/ 447039 w 796184"/>
                <a:gd name="connsiteY2" fmla="*/ 0 h 702003"/>
                <a:gd name="connsiteX3" fmla="*/ 733009 w 796184"/>
                <a:gd name="connsiteY3" fmla="*/ 105061 h 702003"/>
                <a:gd name="connsiteX4" fmla="*/ 789066 w 796184"/>
                <a:gd name="connsiteY4" fmla="*/ 420336 h 702003"/>
                <a:gd name="connsiteX5" fmla="*/ 664701 w 796184"/>
                <a:gd name="connsiteY5" fmla="*/ 614022 h 702003"/>
                <a:gd name="connsiteX6" fmla="*/ 438910 w 796184"/>
                <a:gd name="connsiteY6" fmla="*/ 701245 h 702003"/>
                <a:gd name="connsiteX7" fmla="*/ 149288 w 796184"/>
                <a:gd name="connsiteY7" fmla="*/ 643613 h 702003"/>
                <a:gd name="connsiteX8" fmla="*/ 15114 w 796184"/>
                <a:gd name="connsiteY8" fmla="*/ 440472 h 702003"/>
                <a:gd name="connsiteX0" fmla="*/ 15114 w 796184"/>
                <a:gd name="connsiteY0" fmla="*/ 440472 h 702003"/>
                <a:gd name="connsiteX1" fmla="*/ 99609 w 796184"/>
                <a:gd name="connsiteY1" fmla="*/ 105060 h 702003"/>
                <a:gd name="connsiteX2" fmla="*/ 447039 w 796184"/>
                <a:gd name="connsiteY2" fmla="*/ 0 h 702003"/>
                <a:gd name="connsiteX3" fmla="*/ 733009 w 796184"/>
                <a:gd name="connsiteY3" fmla="*/ 105061 h 702003"/>
                <a:gd name="connsiteX4" fmla="*/ 789066 w 796184"/>
                <a:gd name="connsiteY4" fmla="*/ 420336 h 702003"/>
                <a:gd name="connsiteX5" fmla="*/ 664701 w 796184"/>
                <a:gd name="connsiteY5" fmla="*/ 614022 h 702003"/>
                <a:gd name="connsiteX6" fmla="*/ 438910 w 796184"/>
                <a:gd name="connsiteY6" fmla="*/ 701245 h 702003"/>
                <a:gd name="connsiteX7" fmla="*/ 149288 w 796184"/>
                <a:gd name="connsiteY7" fmla="*/ 643613 h 702003"/>
                <a:gd name="connsiteX8" fmla="*/ 15114 w 796184"/>
                <a:gd name="connsiteY8" fmla="*/ 440472 h 702003"/>
                <a:gd name="connsiteX0" fmla="*/ 5152 w 786222"/>
                <a:gd name="connsiteY0" fmla="*/ 440472 h 702003"/>
                <a:gd name="connsiteX1" fmla="*/ 89647 w 786222"/>
                <a:gd name="connsiteY1" fmla="*/ 105060 h 702003"/>
                <a:gd name="connsiteX2" fmla="*/ 437077 w 786222"/>
                <a:gd name="connsiteY2" fmla="*/ 0 h 702003"/>
                <a:gd name="connsiteX3" fmla="*/ 723047 w 786222"/>
                <a:gd name="connsiteY3" fmla="*/ 105061 h 702003"/>
                <a:gd name="connsiteX4" fmla="*/ 779104 w 786222"/>
                <a:gd name="connsiteY4" fmla="*/ 420336 h 702003"/>
                <a:gd name="connsiteX5" fmla="*/ 654739 w 786222"/>
                <a:gd name="connsiteY5" fmla="*/ 614022 h 702003"/>
                <a:gd name="connsiteX6" fmla="*/ 428948 w 786222"/>
                <a:gd name="connsiteY6" fmla="*/ 701245 h 702003"/>
                <a:gd name="connsiteX7" fmla="*/ 139326 w 786222"/>
                <a:gd name="connsiteY7" fmla="*/ 643613 h 702003"/>
                <a:gd name="connsiteX8" fmla="*/ 5152 w 786222"/>
                <a:gd name="connsiteY8" fmla="*/ 440472 h 702003"/>
                <a:gd name="connsiteX0" fmla="*/ 5152 w 786222"/>
                <a:gd name="connsiteY0" fmla="*/ 517408 h 778939"/>
                <a:gd name="connsiteX1" fmla="*/ 89647 w 786222"/>
                <a:gd name="connsiteY1" fmla="*/ 181996 h 778939"/>
                <a:gd name="connsiteX2" fmla="*/ 412238 w 786222"/>
                <a:gd name="connsiteY2" fmla="*/ 0 h 778939"/>
                <a:gd name="connsiteX3" fmla="*/ 723047 w 786222"/>
                <a:gd name="connsiteY3" fmla="*/ 181997 h 778939"/>
                <a:gd name="connsiteX4" fmla="*/ 779104 w 786222"/>
                <a:gd name="connsiteY4" fmla="*/ 497272 h 778939"/>
                <a:gd name="connsiteX5" fmla="*/ 654739 w 786222"/>
                <a:gd name="connsiteY5" fmla="*/ 690958 h 778939"/>
                <a:gd name="connsiteX6" fmla="*/ 428948 w 786222"/>
                <a:gd name="connsiteY6" fmla="*/ 778181 h 778939"/>
                <a:gd name="connsiteX7" fmla="*/ 139326 w 786222"/>
                <a:gd name="connsiteY7" fmla="*/ 720549 h 778939"/>
                <a:gd name="connsiteX8" fmla="*/ 5152 w 786222"/>
                <a:gd name="connsiteY8" fmla="*/ 517408 h 778939"/>
                <a:gd name="connsiteX0" fmla="*/ 5152 w 786222"/>
                <a:gd name="connsiteY0" fmla="*/ 517408 h 778939"/>
                <a:gd name="connsiteX1" fmla="*/ 89647 w 786222"/>
                <a:gd name="connsiteY1" fmla="*/ 181996 h 778939"/>
                <a:gd name="connsiteX2" fmla="*/ 412238 w 786222"/>
                <a:gd name="connsiteY2" fmla="*/ 0 h 778939"/>
                <a:gd name="connsiteX3" fmla="*/ 723047 w 786222"/>
                <a:gd name="connsiteY3" fmla="*/ 181997 h 778939"/>
                <a:gd name="connsiteX4" fmla="*/ 779104 w 786222"/>
                <a:gd name="connsiteY4" fmla="*/ 497272 h 778939"/>
                <a:gd name="connsiteX5" fmla="*/ 654739 w 786222"/>
                <a:gd name="connsiteY5" fmla="*/ 690958 h 778939"/>
                <a:gd name="connsiteX6" fmla="*/ 428948 w 786222"/>
                <a:gd name="connsiteY6" fmla="*/ 778181 h 778939"/>
                <a:gd name="connsiteX7" fmla="*/ 139326 w 786222"/>
                <a:gd name="connsiteY7" fmla="*/ 720549 h 778939"/>
                <a:gd name="connsiteX8" fmla="*/ 5152 w 786222"/>
                <a:gd name="connsiteY8" fmla="*/ 517408 h 778939"/>
                <a:gd name="connsiteX0" fmla="*/ 5152 w 786222"/>
                <a:gd name="connsiteY0" fmla="*/ 517408 h 778939"/>
                <a:gd name="connsiteX1" fmla="*/ 89647 w 786222"/>
                <a:gd name="connsiteY1" fmla="*/ 181996 h 778939"/>
                <a:gd name="connsiteX2" fmla="*/ 412238 w 786222"/>
                <a:gd name="connsiteY2" fmla="*/ 0 h 778939"/>
                <a:gd name="connsiteX3" fmla="*/ 723047 w 786222"/>
                <a:gd name="connsiteY3" fmla="*/ 181997 h 778939"/>
                <a:gd name="connsiteX4" fmla="*/ 779104 w 786222"/>
                <a:gd name="connsiteY4" fmla="*/ 497272 h 778939"/>
                <a:gd name="connsiteX5" fmla="*/ 654739 w 786222"/>
                <a:gd name="connsiteY5" fmla="*/ 690958 h 778939"/>
                <a:gd name="connsiteX6" fmla="*/ 428948 w 786222"/>
                <a:gd name="connsiteY6" fmla="*/ 778181 h 778939"/>
                <a:gd name="connsiteX7" fmla="*/ 139326 w 786222"/>
                <a:gd name="connsiteY7" fmla="*/ 720549 h 778939"/>
                <a:gd name="connsiteX8" fmla="*/ 5152 w 786222"/>
                <a:gd name="connsiteY8" fmla="*/ 517408 h 778939"/>
                <a:gd name="connsiteX0" fmla="*/ 5152 w 786222"/>
                <a:gd name="connsiteY0" fmla="*/ 517408 h 778939"/>
                <a:gd name="connsiteX1" fmla="*/ 89647 w 786222"/>
                <a:gd name="connsiteY1" fmla="*/ 181996 h 778939"/>
                <a:gd name="connsiteX2" fmla="*/ 412238 w 786222"/>
                <a:gd name="connsiteY2" fmla="*/ 0 h 778939"/>
                <a:gd name="connsiteX3" fmla="*/ 723047 w 786222"/>
                <a:gd name="connsiteY3" fmla="*/ 181997 h 778939"/>
                <a:gd name="connsiteX4" fmla="*/ 779104 w 786222"/>
                <a:gd name="connsiteY4" fmla="*/ 497272 h 778939"/>
                <a:gd name="connsiteX5" fmla="*/ 654739 w 786222"/>
                <a:gd name="connsiteY5" fmla="*/ 690958 h 778939"/>
                <a:gd name="connsiteX6" fmla="*/ 428948 w 786222"/>
                <a:gd name="connsiteY6" fmla="*/ 778181 h 778939"/>
                <a:gd name="connsiteX7" fmla="*/ 139326 w 786222"/>
                <a:gd name="connsiteY7" fmla="*/ 720549 h 778939"/>
                <a:gd name="connsiteX8" fmla="*/ 5152 w 786222"/>
                <a:gd name="connsiteY8" fmla="*/ 517408 h 778939"/>
                <a:gd name="connsiteX0" fmla="*/ 5152 w 790480"/>
                <a:gd name="connsiteY0" fmla="*/ 517408 h 778939"/>
                <a:gd name="connsiteX1" fmla="*/ 89647 w 790480"/>
                <a:gd name="connsiteY1" fmla="*/ 181996 h 778939"/>
                <a:gd name="connsiteX2" fmla="*/ 412238 w 790480"/>
                <a:gd name="connsiteY2" fmla="*/ 0 h 778939"/>
                <a:gd name="connsiteX3" fmla="*/ 741676 w 790480"/>
                <a:gd name="connsiteY3" fmla="*/ 181997 h 778939"/>
                <a:gd name="connsiteX4" fmla="*/ 779104 w 790480"/>
                <a:gd name="connsiteY4" fmla="*/ 497272 h 778939"/>
                <a:gd name="connsiteX5" fmla="*/ 654739 w 790480"/>
                <a:gd name="connsiteY5" fmla="*/ 690958 h 778939"/>
                <a:gd name="connsiteX6" fmla="*/ 428948 w 790480"/>
                <a:gd name="connsiteY6" fmla="*/ 778181 h 778939"/>
                <a:gd name="connsiteX7" fmla="*/ 139326 w 790480"/>
                <a:gd name="connsiteY7" fmla="*/ 720549 h 778939"/>
                <a:gd name="connsiteX8" fmla="*/ 5152 w 790480"/>
                <a:gd name="connsiteY8" fmla="*/ 517408 h 778939"/>
                <a:gd name="connsiteX0" fmla="*/ 5152 w 790480"/>
                <a:gd name="connsiteY0" fmla="*/ 517408 h 778939"/>
                <a:gd name="connsiteX1" fmla="*/ 89647 w 790480"/>
                <a:gd name="connsiteY1" fmla="*/ 181996 h 778939"/>
                <a:gd name="connsiteX2" fmla="*/ 412238 w 790480"/>
                <a:gd name="connsiteY2" fmla="*/ 0 h 778939"/>
                <a:gd name="connsiteX3" fmla="*/ 741676 w 790480"/>
                <a:gd name="connsiteY3" fmla="*/ 181997 h 778939"/>
                <a:gd name="connsiteX4" fmla="*/ 779104 w 790480"/>
                <a:gd name="connsiteY4" fmla="*/ 497272 h 778939"/>
                <a:gd name="connsiteX5" fmla="*/ 654739 w 790480"/>
                <a:gd name="connsiteY5" fmla="*/ 690958 h 778939"/>
                <a:gd name="connsiteX6" fmla="*/ 428948 w 790480"/>
                <a:gd name="connsiteY6" fmla="*/ 778181 h 778939"/>
                <a:gd name="connsiteX7" fmla="*/ 139326 w 790480"/>
                <a:gd name="connsiteY7" fmla="*/ 720549 h 778939"/>
                <a:gd name="connsiteX8" fmla="*/ 5152 w 790480"/>
                <a:gd name="connsiteY8" fmla="*/ 517408 h 778939"/>
                <a:gd name="connsiteX0" fmla="*/ 5152 w 790480"/>
                <a:gd name="connsiteY0" fmla="*/ 517408 h 778939"/>
                <a:gd name="connsiteX1" fmla="*/ 89647 w 790480"/>
                <a:gd name="connsiteY1" fmla="*/ 181996 h 778939"/>
                <a:gd name="connsiteX2" fmla="*/ 412238 w 790480"/>
                <a:gd name="connsiteY2" fmla="*/ 0 h 778939"/>
                <a:gd name="connsiteX3" fmla="*/ 741676 w 790480"/>
                <a:gd name="connsiteY3" fmla="*/ 181997 h 778939"/>
                <a:gd name="connsiteX4" fmla="*/ 779104 w 790480"/>
                <a:gd name="connsiteY4" fmla="*/ 497272 h 778939"/>
                <a:gd name="connsiteX5" fmla="*/ 654739 w 790480"/>
                <a:gd name="connsiteY5" fmla="*/ 690958 h 778939"/>
                <a:gd name="connsiteX6" fmla="*/ 428948 w 790480"/>
                <a:gd name="connsiteY6" fmla="*/ 778181 h 778939"/>
                <a:gd name="connsiteX7" fmla="*/ 139326 w 790480"/>
                <a:gd name="connsiteY7" fmla="*/ 720549 h 778939"/>
                <a:gd name="connsiteX8" fmla="*/ 5152 w 790480"/>
                <a:gd name="connsiteY8" fmla="*/ 517408 h 778939"/>
                <a:gd name="connsiteX0" fmla="*/ 5152 w 790480"/>
                <a:gd name="connsiteY0" fmla="*/ 517408 h 778939"/>
                <a:gd name="connsiteX1" fmla="*/ 89647 w 790480"/>
                <a:gd name="connsiteY1" fmla="*/ 181996 h 778939"/>
                <a:gd name="connsiteX2" fmla="*/ 412238 w 790480"/>
                <a:gd name="connsiteY2" fmla="*/ 0 h 778939"/>
                <a:gd name="connsiteX3" fmla="*/ 741676 w 790480"/>
                <a:gd name="connsiteY3" fmla="*/ 181997 h 778939"/>
                <a:gd name="connsiteX4" fmla="*/ 779104 w 790480"/>
                <a:gd name="connsiteY4" fmla="*/ 497272 h 778939"/>
                <a:gd name="connsiteX5" fmla="*/ 654739 w 790480"/>
                <a:gd name="connsiteY5" fmla="*/ 690958 h 778939"/>
                <a:gd name="connsiteX6" fmla="*/ 428948 w 790480"/>
                <a:gd name="connsiteY6" fmla="*/ 778181 h 778939"/>
                <a:gd name="connsiteX7" fmla="*/ 139326 w 790480"/>
                <a:gd name="connsiteY7" fmla="*/ 720549 h 778939"/>
                <a:gd name="connsiteX8" fmla="*/ 5152 w 790480"/>
                <a:gd name="connsiteY8" fmla="*/ 517408 h 77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480" h="778939">
                  <a:moveTo>
                    <a:pt x="5152" y="517408"/>
                  </a:moveTo>
                  <a:cubicBezTo>
                    <a:pt x="-13105" y="403249"/>
                    <a:pt x="17660" y="255408"/>
                    <a:pt x="89647" y="181996"/>
                  </a:cubicBezTo>
                  <a:cubicBezTo>
                    <a:pt x="145011" y="105445"/>
                    <a:pt x="260291" y="0"/>
                    <a:pt x="412238" y="0"/>
                  </a:cubicBezTo>
                  <a:cubicBezTo>
                    <a:pt x="564185" y="0"/>
                    <a:pt x="684672" y="64595"/>
                    <a:pt x="741676" y="181997"/>
                  </a:cubicBezTo>
                  <a:cubicBezTo>
                    <a:pt x="798680" y="252053"/>
                    <a:pt x="797734" y="417377"/>
                    <a:pt x="779104" y="497272"/>
                  </a:cubicBezTo>
                  <a:cubicBezTo>
                    <a:pt x="760474" y="577167"/>
                    <a:pt x="713098" y="644140"/>
                    <a:pt x="654739" y="690958"/>
                  </a:cubicBezTo>
                  <a:cubicBezTo>
                    <a:pt x="596380" y="737776"/>
                    <a:pt x="514850" y="773249"/>
                    <a:pt x="428948" y="778181"/>
                  </a:cubicBezTo>
                  <a:cubicBezTo>
                    <a:pt x="343046" y="783113"/>
                    <a:pt x="209959" y="764011"/>
                    <a:pt x="139326" y="720549"/>
                  </a:cubicBezTo>
                  <a:cubicBezTo>
                    <a:pt x="68693" y="677087"/>
                    <a:pt x="33096" y="608153"/>
                    <a:pt x="5152" y="517408"/>
                  </a:cubicBezTo>
                  <a:close/>
                </a:path>
              </a:pathLst>
            </a:custGeom>
            <a:solidFill>
              <a:srgbClr val="FFFF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Strzałka w lewo 16">
              <a:extLst>
                <a:ext uri="{FF2B5EF4-FFF2-40B4-BE49-F238E27FC236}">
                  <a16:creationId xmlns:a16="http://schemas.microsoft.com/office/drawing/2014/main" id="{A0CE1210-0AA6-DDF6-B4AF-E4C868D82370}"/>
                </a:ext>
              </a:extLst>
            </p:cNvPr>
            <p:cNvSpPr/>
            <p:nvPr/>
          </p:nvSpPr>
          <p:spPr bwMode="auto">
            <a:xfrm flipH="1">
              <a:off x="10456881" y="2005756"/>
              <a:ext cx="624814" cy="547640"/>
            </a:xfrm>
            <a:custGeom>
              <a:avLst/>
              <a:gdLst>
                <a:gd name="connsiteX0" fmla="*/ 0 w 738477"/>
                <a:gd name="connsiteY0" fmla="*/ 324036 h 648072"/>
                <a:gd name="connsiteX1" fmla="*/ 439944 w 738477"/>
                <a:gd name="connsiteY1" fmla="*/ 0 h 648072"/>
                <a:gd name="connsiteX2" fmla="*/ 439944 w 738477"/>
                <a:gd name="connsiteY2" fmla="*/ 162018 h 648072"/>
                <a:gd name="connsiteX3" fmla="*/ 738477 w 738477"/>
                <a:gd name="connsiteY3" fmla="*/ 162018 h 648072"/>
                <a:gd name="connsiteX4" fmla="*/ 738477 w 738477"/>
                <a:gd name="connsiteY4" fmla="*/ 486054 h 648072"/>
                <a:gd name="connsiteX5" fmla="*/ 439944 w 738477"/>
                <a:gd name="connsiteY5" fmla="*/ 486054 h 648072"/>
                <a:gd name="connsiteX6" fmla="*/ 439944 w 738477"/>
                <a:gd name="connsiteY6" fmla="*/ 648072 h 648072"/>
                <a:gd name="connsiteX7" fmla="*/ 0 w 738477"/>
                <a:gd name="connsiteY7" fmla="*/ 324036 h 648072"/>
                <a:gd name="connsiteX0" fmla="*/ 982 w 739459"/>
                <a:gd name="connsiteY0" fmla="*/ 324036 h 648072"/>
                <a:gd name="connsiteX1" fmla="*/ 440926 w 739459"/>
                <a:gd name="connsiteY1" fmla="*/ 0 h 648072"/>
                <a:gd name="connsiteX2" fmla="*/ 440926 w 739459"/>
                <a:gd name="connsiteY2" fmla="*/ 162018 h 648072"/>
                <a:gd name="connsiteX3" fmla="*/ 739459 w 739459"/>
                <a:gd name="connsiteY3" fmla="*/ 162018 h 648072"/>
                <a:gd name="connsiteX4" fmla="*/ 739459 w 739459"/>
                <a:gd name="connsiteY4" fmla="*/ 486054 h 648072"/>
                <a:gd name="connsiteX5" fmla="*/ 440926 w 739459"/>
                <a:gd name="connsiteY5" fmla="*/ 486054 h 648072"/>
                <a:gd name="connsiteX6" fmla="*/ 440926 w 739459"/>
                <a:gd name="connsiteY6" fmla="*/ 648072 h 648072"/>
                <a:gd name="connsiteX7" fmla="*/ 982 w 739459"/>
                <a:gd name="connsiteY7" fmla="*/ 324036 h 648072"/>
                <a:gd name="connsiteX0" fmla="*/ 982 w 739459"/>
                <a:gd name="connsiteY0" fmla="*/ 324036 h 648072"/>
                <a:gd name="connsiteX1" fmla="*/ 440926 w 739459"/>
                <a:gd name="connsiteY1" fmla="*/ 0 h 648072"/>
                <a:gd name="connsiteX2" fmla="*/ 440926 w 739459"/>
                <a:gd name="connsiteY2" fmla="*/ 162018 h 648072"/>
                <a:gd name="connsiteX3" fmla="*/ 739459 w 739459"/>
                <a:gd name="connsiteY3" fmla="*/ 162018 h 648072"/>
                <a:gd name="connsiteX4" fmla="*/ 739459 w 739459"/>
                <a:gd name="connsiteY4" fmla="*/ 486054 h 648072"/>
                <a:gd name="connsiteX5" fmla="*/ 440926 w 739459"/>
                <a:gd name="connsiteY5" fmla="*/ 486054 h 648072"/>
                <a:gd name="connsiteX6" fmla="*/ 440926 w 739459"/>
                <a:gd name="connsiteY6" fmla="*/ 648072 h 648072"/>
                <a:gd name="connsiteX7" fmla="*/ 982 w 739459"/>
                <a:gd name="connsiteY7" fmla="*/ 324036 h 648072"/>
                <a:gd name="connsiteX0" fmla="*/ 982 w 739459"/>
                <a:gd name="connsiteY0" fmla="*/ 324210 h 648246"/>
                <a:gd name="connsiteX1" fmla="*/ 440926 w 739459"/>
                <a:gd name="connsiteY1" fmla="*/ 174 h 648246"/>
                <a:gd name="connsiteX2" fmla="*/ 440926 w 739459"/>
                <a:gd name="connsiteY2" fmla="*/ 162192 h 648246"/>
                <a:gd name="connsiteX3" fmla="*/ 739459 w 739459"/>
                <a:gd name="connsiteY3" fmla="*/ 162192 h 648246"/>
                <a:gd name="connsiteX4" fmla="*/ 739459 w 739459"/>
                <a:gd name="connsiteY4" fmla="*/ 486228 h 648246"/>
                <a:gd name="connsiteX5" fmla="*/ 440926 w 739459"/>
                <a:gd name="connsiteY5" fmla="*/ 486228 h 648246"/>
                <a:gd name="connsiteX6" fmla="*/ 440926 w 739459"/>
                <a:gd name="connsiteY6" fmla="*/ 648246 h 648246"/>
                <a:gd name="connsiteX7" fmla="*/ 982 w 739459"/>
                <a:gd name="connsiteY7" fmla="*/ 324210 h 648246"/>
                <a:gd name="connsiteX0" fmla="*/ 982 w 739459"/>
                <a:gd name="connsiteY0" fmla="*/ 324677 h 648713"/>
                <a:gd name="connsiteX1" fmla="*/ 440926 w 739459"/>
                <a:gd name="connsiteY1" fmla="*/ 641 h 648713"/>
                <a:gd name="connsiteX2" fmla="*/ 440926 w 739459"/>
                <a:gd name="connsiteY2" fmla="*/ 162659 h 648713"/>
                <a:gd name="connsiteX3" fmla="*/ 739459 w 739459"/>
                <a:gd name="connsiteY3" fmla="*/ 162659 h 648713"/>
                <a:gd name="connsiteX4" fmla="*/ 739459 w 739459"/>
                <a:gd name="connsiteY4" fmla="*/ 486695 h 648713"/>
                <a:gd name="connsiteX5" fmla="*/ 440926 w 739459"/>
                <a:gd name="connsiteY5" fmla="*/ 486695 h 648713"/>
                <a:gd name="connsiteX6" fmla="*/ 440926 w 739459"/>
                <a:gd name="connsiteY6" fmla="*/ 648713 h 648713"/>
                <a:gd name="connsiteX7" fmla="*/ 982 w 739459"/>
                <a:gd name="connsiteY7" fmla="*/ 324677 h 648713"/>
                <a:gd name="connsiteX0" fmla="*/ 774 w 739251"/>
                <a:gd name="connsiteY0" fmla="*/ 324677 h 648872"/>
                <a:gd name="connsiteX1" fmla="*/ 440718 w 739251"/>
                <a:gd name="connsiteY1" fmla="*/ 641 h 648872"/>
                <a:gd name="connsiteX2" fmla="*/ 440718 w 739251"/>
                <a:gd name="connsiteY2" fmla="*/ 162659 h 648872"/>
                <a:gd name="connsiteX3" fmla="*/ 739251 w 739251"/>
                <a:gd name="connsiteY3" fmla="*/ 162659 h 648872"/>
                <a:gd name="connsiteX4" fmla="*/ 739251 w 739251"/>
                <a:gd name="connsiteY4" fmla="*/ 486695 h 648872"/>
                <a:gd name="connsiteX5" fmla="*/ 440718 w 739251"/>
                <a:gd name="connsiteY5" fmla="*/ 486695 h 648872"/>
                <a:gd name="connsiteX6" fmla="*/ 440718 w 739251"/>
                <a:gd name="connsiteY6" fmla="*/ 648713 h 648872"/>
                <a:gd name="connsiteX7" fmla="*/ 774 w 739251"/>
                <a:gd name="connsiteY7" fmla="*/ 324677 h 648872"/>
                <a:gd name="connsiteX0" fmla="*/ 774 w 739251"/>
                <a:gd name="connsiteY0" fmla="*/ 324677 h 648872"/>
                <a:gd name="connsiteX1" fmla="*/ 440718 w 739251"/>
                <a:gd name="connsiteY1" fmla="*/ 641 h 648872"/>
                <a:gd name="connsiteX2" fmla="*/ 440718 w 739251"/>
                <a:gd name="connsiteY2" fmla="*/ 162659 h 648872"/>
                <a:gd name="connsiteX3" fmla="*/ 739251 w 739251"/>
                <a:gd name="connsiteY3" fmla="*/ 162659 h 648872"/>
                <a:gd name="connsiteX4" fmla="*/ 739251 w 739251"/>
                <a:gd name="connsiteY4" fmla="*/ 486695 h 648872"/>
                <a:gd name="connsiteX5" fmla="*/ 440718 w 739251"/>
                <a:gd name="connsiteY5" fmla="*/ 486695 h 648872"/>
                <a:gd name="connsiteX6" fmla="*/ 440718 w 739251"/>
                <a:gd name="connsiteY6" fmla="*/ 648713 h 648872"/>
                <a:gd name="connsiteX7" fmla="*/ 774 w 739251"/>
                <a:gd name="connsiteY7" fmla="*/ 324677 h 648872"/>
                <a:gd name="connsiteX0" fmla="*/ 774 w 739296"/>
                <a:gd name="connsiteY0" fmla="*/ 324677 h 648872"/>
                <a:gd name="connsiteX1" fmla="*/ 440718 w 739296"/>
                <a:gd name="connsiteY1" fmla="*/ 641 h 648872"/>
                <a:gd name="connsiteX2" fmla="*/ 440718 w 739296"/>
                <a:gd name="connsiteY2" fmla="*/ 162659 h 648872"/>
                <a:gd name="connsiteX3" fmla="*/ 739251 w 739296"/>
                <a:gd name="connsiteY3" fmla="*/ 162659 h 648872"/>
                <a:gd name="connsiteX4" fmla="*/ 739251 w 739296"/>
                <a:gd name="connsiteY4" fmla="*/ 486695 h 648872"/>
                <a:gd name="connsiteX5" fmla="*/ 440718 w 739296"/>
                <a:gd name="connsiteY5" fmla="*/ 486695 h 648872"/>
                <a:gd name="connsiteX6" fmla="*/ 440718 w 739296"/>
                <a:gd name="connsiteY6" fmla="*/ 648713 h 648872"/>
                <a:gd name="connsiteX7" fmla="*/ 774 w 739296"/>
                <a:gd name="connsiteY7" fmla="*/ 324677 h 648872"/>
                <a:gd name="connsiteX0" fmla="*/ 774 w 756422"/>
                <a:gd name="connsiteY0" fmla="*/ 324677 h 648872"/>
                <a:gd name="connsiteX1" fmla="*/ 440718 w 756422"/>
                <a:gd name="connsiteY1" fmla="*/ 641 h 648872"/>
                <a:gd name="connsiteX2" fmla="*/ 440718 w 756422"/>
                <a:gd name="connsiteY2" fmla="*/ 162659 h 648872"/>
                <a:gd name="connsiteX3" fmla="*/ 739251 w 756422"/>
                <a:gd name="connsiteY3" fmla="*/ 162659 h 648872"/>
                <a:gd name="connsiteX4" fmla="*/ 739251 w 756422"/>
                <a:gd name="connsiteY4" fmla="*/ 486695 h 648872"/>
                <a:gd name="connsiteX5" fmla="*/ 440718 w 756422"/>
                <a:gd name="connsiteY5" fmla="*/ 486695 h 648872"/>
                <a:gd name="connsiteX6" fmla="*/ 440718 w 756422"/>
                <a:gd name="connsiteY6" fmla="*/ 648713 h 648872"/>
                <a:gd name="connsiteX7" fmla="*/ 774 w 756422"/>
                <a:gd name="connsiteY7" fmla="*/ 324677 h 648872"/>
                <a:gd name="connsiteX0" fmla="*/ 774 w 763635"/>
                <a:gd name="connsiteY0" fmla="*/ 324677 h 648872"/>
                <a:gd name="connsiteX1" fmla="*/ 440718 w 763635"/>
                <a:gd name="connsiteY1" fmla="*/ 641 h 648872"/>
                <a:gd name="connsiteX2" fmla="*/ 440718 w 763635"/>
                <a:gd name="connsiteY2" fmla="*/ 162659 h 648872"/>
                <a:gd name="connsiteX3" fmla="*/ 739251 w 763635"/>
                <a:gd name="connsiteY3" fmla="*/ 162659 h 648872"/>
                <a:gd name="connsiteX4" fmla="*/ 739251 w 763635"/>
                <a:gd name="connsiteY4" fmla="*/ 486695 h 648872"/>
                <a:gd name="connsiteX5" fmla="*/ 440718 w 763635"/>
                <a:gd name="connsiteY5" fmla="*/ 486695 h 648872"/>
                <a:gd name="connsiteX6" fmla="*/ 440718 w 763635"/>
                <a:gd name="connsiteY6" fmla="*/ 648713 h 648872"/>
                <a:gd name="connsiteX7" fmla="*/ 774 w 763635"/>
                <a:gd name="connsiteY7" fmla="*/ 324677 h 648872"/>
                <a:gd name="connsiteX0" fmla="*/ 774 w 763635"/>
                <a:gd name="connsiteY0" fmla="*/ 324677 h 648872"/>
                <a:gd name="connsiteX1" fmla="*/ 440718 w 763635"/>
                <a:gd name="connsiteY1" fmla="*/ 641 h 648872"/>
                <a:gd name="connsiteX2" fmla="*/ 440718 w 763635"/>
                <a:gd name="connsiteY2" fmla="*/ 162659 h 648872"/>
                <a:gd name="connsiteX3" fmla="*/ 739251 w 763635"/>
                <a:gd name="connsiteY3" fmla="*/ 162659 h 648872"/>
                <a:gd name="connsiteX4" fmla="*/ 739251 w 763635"/>
                <a:gd name="connsiteY4" fmla="*/ 486695 h 648872"/>
                <a:gd name="connsiteX5" fmla="*/ 440718 w 763635"/>
                <a:gd name="connsiteY5" fmla="*/ 486695 h 648872"/>
                <a:gd name="connsiteX6" fmla="*/ 440718 w 763635"/>
                <a:gd name="connsiteY6" fmla="*/ 648713 h 648872"/>
                <a:gd name="connsiteX7" fmla="*/ 774 w 763635"/>
                <a:gd name="connsiteY7" fmla="*/ 324677 h 64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635" h="648872">
                  <a:moveTo>
                    <a:pt x="774" y="324677"/>
                  </a:moveTo>
                  <a:cubicBezTo>
                    <a:pt x="-20003" y="255302"/>
                    <a:pt x="422859" y="-7257"/>
                    <a:pt x="440718" y="641"/>
                  </a:cubicBezTo>
                  <a:cubicBezTo>
                    <a:pt x="492234" y="-9748"/>
                    <a:pt x="440718" y="108653"/>
                    <a:pt x="440718" y="162659"/>
                  </a:cubicBezTo>
                  <a:cubicBezTo>
                    <a:pt x="540229" y="162659"/>
                    <a:pt x="729892" y="149780"/>
                    <a:pt x="739251" y="162659"/>
                  </a:cubicBezTo>
                  <a:cubicBezTo>
                    <a:pt x="765008" y="193397"/>
                    <a:pt x="777887" y="430198"/>
                    <a:pt x="739251" y="486695"/>
                  </a:cubicBezTo>
                  <a:cubicBezTo>
                    <a:pt x="742771" y="525331"/>
                    <a:pt x="540229" y="486695"/>
                    <a:pt x="440718" y="486695"/>
                  </a:cubicBezTo>
                  <a:cubicBezTo>
                    <a:pt x="440718" y="540701"/>
                    <a:pt x="466476" y="646222"/>
                    <a:pt x="440718" y="648713"/>
                  </a:cubicBezTo>
                  <a:cubicBezTo>
                    <a:pt x="384222" y="656611"/>
                    <a:pt x="-20003" y="368295"/>
                    <a:pt x="774" y="324677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1310E164-871A-1C50-38B1-AB308FD9F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 t="5504" b="5504"/>
          <a:stretch/>
        </p:blipFill>
        <p:spPr bwMode="auto">
          <a:xfrm>
            <a:off x="6053138" y="1175149"/>
            <a:ext cx="1414461" cy="53578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1B83EC9C-6EE3-0CC3-3B8E-452FAE1B9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97" b="97468" l="658" r="99342">
                        <a14:foregroundMark x1="37500" y1="77215" x2="38158" y2="75949"/>
                        <a14:foregroundMark x1="54013" y1="37975" x2="53947" y2="35443"/>
                        <a14:foregroundMark x1="54078" y1="40506" x2="54013" y2="37975"/>
                        <a14:foregroundMark x1="54111" y1="41772" x2="54078" y2="40506"/>
                        <a14:foregroundMark x1="54144" y1="43038" x2="54111" y2="41772"/>
                        <a14:foregroundMark x1="54185" y1="44611" x2="54144" y2="43038"/>
                        <a14:foregroundMark x1="54605" y1="60759" x2="54539" y2="58228"/>
                        <a14:foregroundMark x1="66447" y1="32911" x2="18421" y2="50633"/>
                        <a14:foregroundMark x1="18421" y1="50633" x2="75658" y2="22785"/>
                        <a14:foregroundMark x1="80921" y1="22785" x2="42105" y2="68354"/>
                        <a14:foregroundMark x1="42105" y1="68354" x2="56579" y2="37975"/>
                        <a14:foregroundMark x1="78289" y1="35443" x2="69737" y2="45570"/>
                        <a14:foregroundMark x1="57895" y1="56962" x2="75658" y2="89873"/>
                        <a14:foregroundMark x1="61842" y1="41772" x2="61184" y2="73418"/>
                        <a14:foregroundMark x1="53947" y1="65823" x2="51974" y2="96203"/>
                        <a14:foregroundMark x1="50658" y1="64557" x2="45395" y2="96203"/>
                        <a14:foregroundMark x1="36842" y1="69620" x2="28289" y2="87342"/>
                        <a14:foregroundMark x1="37500" y1="64557" x2="5921" y2="94937"/>
                        <a14:foregroundMark x1="25000" y1="58228" x2="7237" y2="67089"/>
                        <a14:foregroundMark x1="28289" y1="51899" x2="658" y2="25316"/>
                        <a14:foregroundMark x1="13816" y1="81013" x2="658" y2="45570"/>
                        <a14:foregroundMark x1="22368" y1="62025" x2="24342" y2="27848"/>
                        <a14:foregroundMark x1="22368" y1="48101" x2="25658" y2="10127"/>
                        <a14:foregroundMark x1="10526" y1="37975" x2="10526" y2="6329"/>
                        <a14:foregroundMark x1="30921" y1="49367" x2="34211" y2="10127"/>
                        <a14:foregroundMark x1="76974" y1="34177" x2="86184" y2="34177"/>
                        <a14:foregroundMark x1="76974" y1="72152" x2="99342" y2="62025"/>
                        <a14:foregroundMark x1="76974" y1="97468" x2="99342" y2="8227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151" b="11151"/>
          <a:stretch/>
        </p:blipFill>
        <p:spPr bwMode="auto">
          <a:xfrm>
            <a:off x="6054657" y="1966020"/>
            <a:ext cx="1341505" cy="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F3D68124-86D8-70F2-8395-1D6AEB014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l="2163" r="2171" b="-3023"/>
          <a:stretch/>
        </p:blipFill>
        <p:spPr bwMode="auto">
          <a:xfrm>
            <a:off x="5998253" y="2697957"/>
            <a:ext cx="1469345" cy="5274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43" name="Picture 5">
            <a:extLst>
              <a:ext uri="{FF2B5EF4-FFF2-40B4-BE49-F238E27FC236}">
                <a16:creationId xmlns:a16="http://schemas.microsoft.com/office/drawing/2014/main" id="{DECB5A9C-CF4E-7B72-1DD3-F7A0BDFB9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41" r="6488"/>
          <a:stretch/>
        </p:blipFill>
        <p:spPr bwMode="auto">
          <a:xfrm>
            <a:off x="5961066" y="3470038"/>
            <a:ext cx="1591861" cy="51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2295EFD2-28A2-CD54-69DF-644DD9BEA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7" t="-10935" r="3070" b="3086"/>
          <a:stretch/>
        </p:blipFill>
        <p:spPr bwMode="auto">
          <a:xfrm>
            <a:off x="5848826" y="4155282"/>
            <a:ext cx="1704101" cy="53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Google Shape;1231;p43">
            <a:extLst>
              <a:ext uri="{FF2B5EF4-FFF2-40B4-BE49-F238E27FC236}">
                <a16:creationId xmlns:a16="http://schemas.microsoft.com/office/drawing/2014/main" id="{01FF3931-DD39-46FA-9535-1C9C4BDC492C}"/>
              </a:ext>
            </a:extLst>
          </p:cNvPr>
          <p:cNvSpPr txBox="1">
            <a:spLocks/>
          </p:cNvSpPr>
          <p:nvPr/>
        </p:nvSpPr>
        <p:spPr>
          <a:xfrm>
            <a:off x="1649776" y="78827"/>
            <a:ext cx="5672564" cy="634061"/>
          </a:xfrm>
          <a:custGeom>
            <a:avLst/>
            <a:gdLst>
              <a:gd name="connsiteX0" fmla="*/ 0 w 5672564"/>
              <a:gd name="connsiteY0" fmla="*/ 0 h 634061"/>
              <a:gd name="connsiteX1" fmla="*/ 573559 w 5672564"/>
              <a:gd name="connsiteY1" fmla="*/ 0 h 634061"/>
              <a:gd name="connsiteX2" fmla="*/ 1147118 w 5672564"/>
              <a:gd name="connsiteY2" fmla="*/ 0 h 634061"/>
              <a:gd name="connsiteX3" fmla="*/ 1834129 w 5672564"/>
              <a:gd name="connsiteY3" fmla="*/ 0 h 634061"/>
              <a:gd name="connsiteX4" fmla="*/ 2521140 w 5672564"/>
              <a:gd name="connsiteY4" fmla="*/ 0 h 634061"/>
              <a:gd name="connsiteX5" fmla="*/ 3037973 w 5672564"/>
              <a:gd name="connsiteY5" fmla="*/ 0 h 634061"/>
              <a:gd name="connsiteX6" fmla="*/ 3724984 w 5672564"/>
              <a:gd name="connsiteY6" fmla="*/ 0 h 634061"/>
              <a:gd name="connsiteX7" fmla="*/ 4355269 w 5672564"/>
              <a:gd name="connsiteY7" fmla="*/ 0 h 634061"/>
              <a:gd name="connsiteX8" fmla="*/ 4928828 w 5672564"/>
              <a:gd name="connsiteY8" fmla="*/ 0 h 634061"/>
              <a:gd name="connsiteX9" fmla="*/ 5672564 w 5672564"/>
              <a:gd name="connsiteY9" fmla="*/ 0 h 634061"/>
              <a:gd name="connsiteX10" fmla="*/ 5672564 w 5672564"/>
              <a:gd name="connsiteY10" fmla="*/ 634061 h 634061"/>
              <a:gd name="connsiteX11" fmla="*/ 5042279 w 5672564"/>
              <a:gd name="connsiteY11" fmla="*/ 634061 h 634061"/>
              <a:gd name="connsiteX12" fmla="*/ 4468720 w 5672564"/>
              <a:gd name="connsiteY12" fmla="*/ 634061 h 634061"/>
              <a:gd name="connsiteX13" fmla="*/ 3951886 w 5672564"/>
              <a:gd name="connsiteY13" fmla="*/ 634061 h 634061"/>
              <a:gd name="connsiteX14" fmla="*/ 3208150 w 5672564"/>
              <a:gd name="connsiteY14" fmla="*/ 634061 h 634061"/>
              <a:gd name="connsiteX15" fmla="*/ 2748042 w 5672564"/>
              <a:gd name="connsiteY15" fmla="*/ 634061 h 634061"/>
              <a:gd name="connsiteX16" fmla="*/ 2061032 w 5672564"/>
              <a:gd name="connsiteY16" fmla="*/ 634061 h 634061"/>
              <a:gd name="connsiteX17" fmla="*/ 1430747 w 5672564"/>
              <a:gd name="connsiteY17" fmla="*/ 634061 h 634061"/>
              <a:gd name="connsiteX18" fmla="*/ 857187 w 5672564"/>
              <a:gd name="connsiteY18" fmla="*/ 634061 h 634061"/>
              <a:gd name="connsiteX19" fmla="*/ 0 w 5672564"/>
              <a:gd name="connsiteY19" fmla="*/ 634061 h 634061"/>
              <a:gd name="connsiteX20" fmla="*/ 0 w 5672564"/>
              <a:gd name="connsiteY20" fmla="*/ 0 h 6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72564" h="634061" fill="none" extrusionOk="0">
                <a:moveTo>
                  <a:pt x="0" y="0"/>
                </a:moveTo>
                <a:cubicBezTo>
                  <a:pt x="206435" y="26484"/>
                  <a:pt x="420071" y="7195"/>
                  <a:pt x="573559" y="0"/>
                </a:cubicBezTo>
                <a:cubicBezTo>
                  <a:pt x="727047" y="-7195"/>
                  <a:pt x="893961" y="-216"/>
                  <a:pt x="1147118" y="0"/>
                </a:cubicBezTo>
                <a:cubicBezTo>
                  <a:pt x="1400275" y="216"/>
                  <a:pt x="1540215" y="-20278"/>
                  <a:pt x="1834129" y="0"/>
                </a:cubicBezTo>
                <a:cubicBezTo>
                  <a:pt x="2128043" y="20278"/>
                  <a:pt x="2179607" y="33505"/>
                  <a:pt x="2521140" y="0"/>
                </a:cubicBezTo>
                <a:cubicBezTo>
                  <a:pt x="2862673" y="-33505"/>
                  <a:pt x="2839536" y="9691"/>
                  <a:pt x="3037973" y="0"/>
                </a:cubicBezTo>
                <a:cubicBezTo>
                  <a:pt x="3236410" y="-9691"/>
                  <a:pt x="3556712" y="34039"/>
                  <a:pt x="3724984" y="0"/>
                </a:cubicBezTo>
                <a:cubicBezTo>
                  <a:pt x="3893256" y="-34039"/>
                  <a:pt x="4121434" y="18436"/>
                  <a:pt x="4355269" y="0"/>
                </a:cubicBezTo>
                <a:cubicBezTo>
                  <a:pt x="4589104" y="-18436"/>
                  <a:pt x="4764020" y="-15231"/>
                  <a:pt x="4928828" y="0"/>
                </a:cubicBezTo>
                <a:cubicBezTo>
                  <a:pt x="5093636" y="15231"/>
                  <a:pt x="5455398" y="-20316"/>
                  <a:pt x="5672564" y="0"/>
                </a:cubicBezTo>
                <a:cubicBezTo>
                  <a:pt x="5691801" y="263146"/>
                  <a:pt x="5663168" y="331790"/>
                  <a:pt x="5672564" y="634061"/>
                </a:cubicBezTo>
                <a:cubicBezTo>
                  <a:pt x="5386014" y="653524"/>
                  <a:pt x="5201153" y="612344"/>
                  <a:pt x="5042279" y="634061"/>
                </a:cubicBezTo>
                <a:cubicBezTo>
                  <a:pt x="4883405" y="655778"/>
                  <a:pt x="4615163" y="636387"/>
                  <a:pt x="4468720" y="634061"/>
                </a:cubicBezTo>
                <a:cubicBezTo>
                  <a:pt x="4322277" y="631735"/>
                  <a:pt x="4161859" y="636407"/>
                  <a:pt x="3951886" y="634061"/>
                </a:cubicBezTo>
                <a:cubicBezTo>
                  <a:pt x="3741913" y="631715"/>
                  <a:pt x="3491868" y="601988"/>
                  <a:pt x="3208150" y="634061"/>
                </a:cubicBezTo>
                <a:cubicBezTo>
                  <a:pt x="2924432" y="666134"/>
                  <a:pt x="2923928" y="642142"/>
                  <a:pt x="2748042" y="634061"/>
                </a:cubicBezTo>
                <a:cubicBezTo>
                  <a:pt x="2572156" y="625980"/>
                  <a:pt x="2390140" y="637362"/>
                  <a:pt x="2061032" y="634061"/>
                </a:cubicBezTo>
                <a:cubicBezTo>
                  <a:pt x="1731924" y="630761"/>
                  <a:pt x="1568471" y="656645"/>
                  <a:pt x="1430747" y="634061"/>
                </a:cubicBezTo>
                <a:cubicBezTo>
                  <a:pt x="1293024" y="611477"/>
                  <a:pt x="1073854" y="614864"/>
                  <a:pt x="857187" y="634061"/>
                </a:cubicBezTo>
                <a:cubicBezTo>
                  <a:pt x="640520" y="653258"/>
                  <a:pt x="321542" y="612972"/>
                  <a:pt x="0" y="634061"/>
                </a:cubicBezTo>
                <a:cubicBezTo>
                  <a:pt x="-28499" y="373671"/>
                  <a:pt x="29782" y="188976"/>
                  <a:pt x="0" y="0"/>
                </a:cubicBezTo>
                <a:close/>
              </a:path>
              <a:path w="5672564" h="634061" stroke="0" extrusionOk="0">
                <a:moveTo>
                  <a:pt x="0" y="0"/>
                </a:moveTo>
                <a:cubicBezTo>
                  <a:pt x="265563" y="23371"/>
                  <a:pt x="499706" y="-12269"/>
                  <a:pt x="630285" y="0"/>
                </a:cubicBezTo>
                <a:cubicBezTo>
                  <a:pt x="760865" y="12269"/>
                  <a:pt x="1169929" y="6116"/>
                  <a:pt x="1317295" y="0"/>
                </a:cubicBezTo>
                <a:cubicBezTo>
                  <a:pt x="1464661" y="-6116"/>
                  <a:pt x="1660140" y="9095"/>
                  <a:pt x="1777403" y="0"/>
                </a:cubicBezTo>
                <a:cubicBezTo>
                  <a:pt x="1894666" y="-9095"/>
                  <a:pt x="2263761" y="11551"/>
                  <a:pt x="2407688" y="0"/>
                </a:cubicBezTo>
                <a:cubicBezTo>
                  <a:pt x="2551616" y="-11551"/>
                  <a:pt x="2775876" y="-31000"/>
                  <a:pt x="3094699" y="0"/>
                </a:cubicBezTo>
                <a:cubicBezTo>
                  <a:pt x="3413522" y="31000"/>
                  <a:pt x="3440449" y="20931"/>
                  <a:pt x="3554807" y="0"/>
                </a:cubicBezTo>
                <a:cubicBezTo>
                  <a:pt x="3669165" y="-20931"/>
                  <a:pt x="3846012" y="14265"/>
                  <a:pt x="4014915" y="0"/>
                </a:cubicBezTo>
                <a:cubicBezTo>
                  <a:pt x="4183818" y="-14265"/>
                  <a:pt x="4369026" y="19398"/>
                  <a:pt x="4588474" y="0"/>
                </a:cubicBezTo>
                <a:cubicBezTo>
                  <a:pt x="4807922" y="-19398"/>
                  <a:pt x="4942350" y="-8548"/>
                  <a:pt x="5105308" y="0"/>
                </a:cubicBezTo>
                <a:cubicBezTo>
                  <a:pt x="5268266" y="8548"/>
                  <a:pt x="5390348" y="3314"/>
                  <a:pt x="5672564" y="0"/>
                </a:cubicBezTo>
                <a:cubicBezTo>
                  <a:pt x="5679128" y="292508"/>
                  <a:pt x="5675567" y="349563"/>
                  <a:pt x="5672564" y="634061"/>
                </a:cubicBezTo>
                <a:cubicBezTo>
                  <a:pt x="5332571" y="612979"/>
                  <a:pt x="5260511" y="609714"/>
                  <a:pt x="4928828" y="634061"/>
                </a:cubicBezTo>
                <a:cubicBezTo>
                  <a:pt x="4597145" y="658408"/>
                  <a:pt x="4623267" y="605579"/>
                  <a:pt x="4355269" y="634061"/>
                </a:cubicBezTo>
                <a:cubicBezTo>
                  <a:pt x="4087271" y="662543"/>
                  <a:pt x="3982328" y="646622"/>
                  <a:pt x="3838435" y="634061"/>
                </a:cubicBezTo>
                <a:cubicBezTo>
                  <a:pt x="3694542" y="621500"/>
                  <a:pt x="3555184" y="640803"/>
                  <a:pt x="3321601" y="634061"/>
                </a:cubicBezTo>
                <a:cubicBezTo>
                  <a:pt x="3088018" y="627319"/>
                  <a:pt x="2941319" y="640311"/>
                  <a:pt x="2691316" y="634061"/>
                </a:cubicBezTo>
                <a:cubicBezTo>
                  <a:pt x="2441314" y="627811"/>
                  <a:pt x="2357561" y="646769"/>
                  <a:pt x="2061032" y="634061"/>
                </a:cubicBezTo>
                <a:cubicBezTo>
                  <a:pt x="1764503" y="621353"/>
                  <a:pt x="1772463" y="609685"/>
                  <a:pt x="1544198" y="634061"/>
                </a:cubicBezTo>
                <a:cubicBezTo>
                  <a:pt x="1315933" y="658437"/>
                  <a:pt x="1165794" y="646365"/>
                  <a:pt x="857187" y="634061"/>
                </a:cubicBezTo>
                <a:cubicBezTo>
                  <a:pt x="548580" y="621757"/>
                  <a:pt x="286005" y="604746"/>
                  <a:pt x="0" y="634061"/>
                </a:cubicBezTo>
                <a:cubicBezTo>
                  <a:pt x="-13352" y="365189"/>
                  <a:pt x="-23252" y="19194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9507562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7000" b="0" i="0" u="none" strike="noStrike" cap="none">
                <a:solidFill>
                  <a:schemeClr val="accent4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800"/>
              <a:buFont typeface="Mouse Memoirs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E15561"/>
                </a:solidFill>
                <a:effectLst/>
                <a:uLnTx/>
                <a:uFillTx/>
                <a:latin typeface="Comic Sans MS" panose="030F0702030302020204" pitchFamily="66" charset="0"/>
                <a:sym typeface="Mouse Memoirs"/>
              </a:rPr>
              <a:t>What does it say?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0B6B34A3-08EC-B844-4986-8D1D88068519}"/>
              </a:ext>
            </a:extLst>
          </p:cNvPr>
          <p:cNvGrpSpPr>
            <a:grpSpLocks/>
          </p:cNvGrpSpPr>
          <p:nvPr/>
        </p:nvGrpSpPr>
        <p:grpSpPr bwMode="auto">
          <a:xfrm>
            <a:off x="1293018" y="850866"/>
            <a:ext cx="4157663" cy="4187099"/>
            <a:chOff x="2939671" y="438878"/>
            <a:chExt cx="5544000" cy="5582227"/>
          </a:xfrm>
        </p:grpSpPr>
        <p:grpSp>
          <p:nvGrpSpPr>
            <p:cNvPr id="5141" name="Grupa 12">
              <a:extLst>
                <a:ext uri="{FF2B5EF4-FFF2-40B4-BE49-F238E27FC236}">
                  <a16:creationId xmlns:a16="http://schemas.microsoft.com/office/drawing/2014/main" id="{6E92DD43-F345-AF14-6458-1B7F1F8786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9671" y="438878"/>
              <a:ext cx="5544000" cy="5582227"/>
              <a:chOff x="423405" y="591699"/>
              <a:chExt cx="5472465" cy="5582165"/>
            </a:xfrm>
          </p:grpSpPr>
          <p:sp>
            <p:nvSpPr>
              <p:cNvPr id="12" name="Trójkąt równoramienny 5">
                <a:extLst>
                  <a:ext uri="{FF2B5EF4-FFF2-40B4-BE49-F238E27FC236}">
                    <a16:creationId xmlns:a16="http://schemas.microsoft.com/office/drawing/2014/main" id="{9FBC0C65-6F3D-340D-EC64-34F5F3C8777C}"/>
                  </a:ext>
                </a:extLst>
              </p:cNvPr>
              <p:cNvSpPr/>
              <p:nvPr/>
            </p:nvSpPr>
            <p:spPr>
              <a:xfrm rot="6660000">
                <a:off x="828097" y="1454259"/>
                <a:ext cx="2038119" cy="2599891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" fmla="*/ 0 w 1968822"/>
                  <a:gd name="connsiteY0" fmla="*/ 2412000 h 2436901"/>
                  <a:gd name="connsiteX1" fmla="*/ 1027343 w 1968822"/>
                  <a:gd name="connsiteY1" fmla="*/ 0 h 2436901"/>
                  <a:gd name="connsiteX2" fmla="*/ 1968822 w 1968822"/>
                  <a:gd name="connsiteY2" fmla="*/ 2436901 h 2436901"/>
                  <a:gd name="connsiteX3" fmla="*/ 0 w 1968822"/>
                  <a:gd name="connsiteY3" fmla="*/ 2412000 h 2436901"/>
                  <a:gd name="connsiteX0" fmla="*/ 0 w 1968822"/>
                  <a:gd name="connsiteY0" fmla="*/ 2412000 h 2539700"/>
                  <a:gd name="connsiteX1" fmla="*/ 1027343 w 1968822"/>
                  <a:gd name="connsiteY1" fmla="*/ 0 h 2539700"/>
                  <a:gd name="connsiteX2" fmla="*/ 1968822 w 1968822"/>
                  <a:gd name="connsiteY2" fmla="*/ 2436901 h 2539700"/>
                  <a:gd name="connsiteX3" fmla="*/ 0 w 1968822"/>
                  <a:gd name="connsiteY3" fmla="*/ 2412000 h 2539700"/>
                  <a:gd name="connsiteX0" fmla="*/ 0 w 1968822"/>
                  <a:gd name="connsiteY0" fmla="*/ 2388370 h 2516070"/>
                  <a:gd name="connsiteX1" fmla="*/ 1046655 w 1968822"/>
                  <a:gd name="connsiteY1" fmla="*/ 0 h 2516070"/>
                  <a:gd name="connsiteX2" fmla="*/ 1968822 w 1968822"/>
                  <a:gd name="connsiteY2" fmla="*/ 2413271 h 2516070"/>
                  <a:gd name="connsiteX3" fmla="*/ 0 w 1968822"/>
                  <a:gd name="connsiteY3" fmla="*/ 2388370 h 2516070"/>
                  <a:gd name="connsiteX0" fmla="*/ 0 w 1952054"/>
                  <a:gd name="connsiteY0" fmla="*/ 2351017 h 2507878"/>
                  <a:gd name="connsiteX1" fmla="*/ 1029887 w 1952054"/>
                  <a:gd name="connsiteY1" fmla="*/ 0 h 2507878"/>
                  <a:gd name="connsiteX2" fmla="*/ 1952054 w 1952054"/>
                  <a:gd name="connsiteY2" fmla="*/ 2413271 h 2507878"/>
                  <a:gd name="connsiteX3" fmla="*/ 0 w 1952054"/>
                  <a:gd name="connsiteY3" fmla="*/ 2351017 h 2507878"/>
                  <a:gd name="connsiteX0" fmla="*/ 0 w 1952054"/>
                  <a:gd name="connsiteY0" fmla="*/ 2351017 h 2565164"/>
                  <a:gd name="connsiteX1" fmla="*/ 1029887 w 1952054"/>
                  <a:gd name="connsiteY1" fmla="*/ 0 h 2565164"/>
                  <a:gd name="connsiteX2" fmla="*/ 1952054 w 1952054"/>
                  <a:gd name="connsiteY2" fmla="*/ 2413271 h 2565164"/>
                  <a:gd name="connsiteX3" fmla="*/ 0 w 1952054"/>
                  <a:gd name="connsiteY3" fmla="*/ 2351017 h 2565164"/>
                  <a:gd name="connsiteX0" fmla="*/ 0 w 1931470"/>
                  <a:gd name="connsiteY0" fmla="*/ 2406907 h 2590030"/>
                  <a:gd name="connsiteX1" fmla="*/ 1009303 w 1931470"/>
                  <a:gd name="connsiteY1" fmla="*/ 0 h 2590030"/>
                  <a:gd name="connsiteX2" fmla="*/ 1931470 w 1931470"/>
                  <a:gd name="connsiteY2" fmla="*/ 2413271 h 2590030"/>
                  <a:gd name="connsiteX3" fmla="*/ 0 w 1931470"/>
                  <a:gd name="connsiteY3" fmla="*/ 2406907 h 2590030"/>
                  <a:gd name="connsiteX0" fmla="*/ 0 w 1968822"/>
                  <a:gd name="connsiteY0" fmla="*/ 2389591 h 2581814"/>
                  <a:gd name="connsiteX1" fmla="*/ 1046655 w 1968822"/>
                  <a:gd name="connsiteY1" fmla="*/ 0 h 2581814"/>
                  <a:gd name="connsiteX2" fmla="*/ 1968822 w 1968822"/>
                  <a:gd name="connsiteY2" fmla="*/ 2413271 h 2581814"/>
                  <a:gd name="connsiteX3" fmla="*/ 0 w 1968822"/>
                  <a:gd name="connsiteY3" fmla="*/ 2389591 h 2581814"/>
                  <a:gd name="connsiteX0" fmla="*/ 0 w 2008073"/>
                  <a:gd name="connsiteY0" fmla="*/ 2480632 h 2630211"/>
                  <a:gd name="connsiteX1" fmla="*/ 1085906 w 2008073"/>
                  <a:gd name="connsiteY1" fmla="*/ 0 h 2630211"/>
                  <a:gd name="connsiteX2" fmla="*/ 2008073 w 2008073"/>
                  <a:gd name="connsiteY2" fmla="*/ 2413271 h 2630211"/>
                  <a:gd name="connsiteX3" fmla="*/ 0 w 2008073"/>
                  <a:gd name="connsiteY3" fmla="*/ 2480632 h 2630211"/>
                  <a:gd name="connsiteX0" fmla="*/ 0 w 2038446"/>
                  <a:gd name="connsiteY0" fmla="*/ 2480632 h 2631438"/>
                  <a:gd name="connsiteX1" fmla="*/ 1085906 w 2038446"/>
                  <a:gd name="connsiteY1" fmla="*/ 0 h 2631438"/>
                  <a:gd name="connsiteX2" fmla="*/ 2038446 w 2038446"/>
                  <a:gd name="connsiteY2" fmla="*/ 2416327 h 2631438"/>
                  <a:gd name="connsiteX3" fmla="*/ 0 w 2038446"/>
                  <a:gd name="connsiteY3" fmla="*/ 2480632 h 2631438"/>
                  <a:gd name="connsiteX0" fmla="*/ 0 w 2038446"/>
                  <a:gd name="connsiteY0" fmla="*/ 2480632 h 2685173"/>
                  <a:gd name="connsiteX1" fmla="*/ 1085906 w 2038446"/>
                  <a:gd name="connsiteY1" fmla="*/ 0 h 2685173"/>
                  <a:gd name="connsiteX2" fmla="*/ 2038446 w 2038446"/>
                  <a:gd name="connsiteY2" fmla="*/ 2416327 h 2685173"/>
                  <a:gd name="connsiteX3" fmla="*/ 0 w 2038446"/>
                  <a:gd name="connsiteY3" fmla="*/ 2480632 h 268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8446" h="2685173">
                    <a:moveTo>
                      <a:pt x="0" y="2480632"/>
                    </a:moveTo>
                    <a:lnTo>
                      <a:pt x="1085906" y="0"/>
                    </a:lnTo>
                    <a:lnTo>
                      <a:pt x="2038446" y="2416327"/>
                    </a:lnTo>
                    <a:cubicBezTo>
                      <a:pt x="1404798" y="2657543"/>
                      <a:pt x="764178" y="2845662"/>
                      <a:pt x="0" y="2480632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Trójkąt równoramienny 5">
                <a:extLst>
                  <a:ext uri="{FF2B5EF4-FFF2-40B4-BE49-F238E27FC236}">
                    <a16:creationId xmlns:a16="http://schemas.microsoft.com/office/drawing/2014/main" id="{81B0ABA4-7CC9-3BA7-00EF-75B5E6AF8A88}"/>
                  </a:ext>
                </a:extLst>
              </p:cNvPr>
              <p:cNvSpPr/>
              <p:nvPr/>
            </p:nvSpPr>
            <p:spPr>
              <a:xfrm rot="3960000">
                <a:off x="842059" y="2488047"/>
                <a:ext cx="2060341" cy="2668845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" fmla="*/ 0 w 1968822"/>
                  <a:gd name="connsiteY0" fmla="*/ 2412000 h 2436901"/>
                  <a:gd name="connsiteX1" fmla="*/ 1027343 w 1968822"/>
                  <a:gd name="connsiteY1" fmla="*/ 0 h 2436901"/>
                  <a:gd name="connsiteX2" fmla="*/ 1968822 w 1968822"/>
                  <a:gd name="connsiteY2" fmla="*/ 2436901 h 2436901"/>
                  <a:gd name="connsiteX3" fmla="*/ 0 w 1968822"/>
                  <a:gd name="connsiteY3" fmla="*/ 2412000 h 2436901"/>
                  <a:gd name="connsiteX0" fmla="*/ 0 w 1968822"/>
                  <a:gd name="connsiteY0" fmla="*/ 2412000 h 2539700"/>
                  <a:gd name="connsiteX1" fmla="*/ 1027343 w 1968822"/>
                  <a:gd name="connsiteY1" fmla="*/ 0 h 2539700"/>
                  <a:gd name="connsiteX2" fmla="*/ 1968822 w 1968822"/>
                  <a:gd name="connsiteY2" fmla="*/ 2436901 h 2539700"/>
                  <a:gd name="connsiteX3" fmla="*/ 0 w 1968822"/>
                  <a:gd name="connsiteY3" fmla="*/ 2412000 h 2539700"/>
                  <a:gd name="connsiteX0" fmla="*/ 0 w 1968822"/>
                  <a:gd name="connsiteY0" fmla="*/ 2388370 h 2516070"/>
                  <a:gd name="connsiteX1" fmla="*/ 1046655 w 1968822"/>
                  <a:gd name="connsiteY1" fmla="*/ 0 h 2516070"/>
                  <a:gd name="connsiteX2" fmla="*/ 1968822 w 1968822"/>
                  <a:gd name="connsiteY2" fmla="*/ 2413271 h 2516070"/>
                  <a:gd name="connsiteX3" fmla="*/ 0 w 1968822"/>
                  <a:gd name="connsiteY3" fmla="*/ 2388370 h 2516070"/>
                  <a:gd name="connsiteX0" fmla="*/ 0 w 1952054"/>
                  <a:gd name="connsiteY0" fmla="*/ 2351017 h 2507878"/>
                  <a:gd name="connsiteX1" fmla="*/ 1029887 w 1952054"/>
                  <a:gd name="connsiteY1" fmla="*/ 0 h 2507878"/>
                  <a:gd name="connsiteX2" fmla="*/ 1952054 w 1952054"/>
                  <a:gd name="connsiteY2" fmla="*/ 2413271 h 2507878"/>
                  <a:gd name="connsiteX3" fmla="*/ 0 w 1952054"/>
                  <a:gd name="connsiteY3" fmla="*/ 2351017 h 2507878"/>
                  <a:gd name="connsiteX0" fmla="*/ 0 w 1952054"/>
                  <a:gd name="connsiteY0" fmla="*/ 2351017 h 2565164"/>
                  <a:gd name="connsiteX1" fmla="*/ 1029887 w 1952054"/>
                  <a:gd name="connsiteY1" fmla="*/ 0 h 2565164"/>
                  <a:gd name="connsiteX2" fmla="*/ 1952054 w 1952054"/>
                  <a:gd name="connsiteY2" fmla="*/ 2413271 h 2565164"/>
                  <a:gd name="connsiteX3" fmla="*/ 0 w 1952054"/>
                  <a:gd name="connsiteY3" fmla="*/ 2351017 h 2565164"/>
                  <a:gd name="connsiteX0" fmla="*/ 0 w 1931470"/>
                  <a:gd name="connsiteY0" fmla="*/ 2406907 h 2590030"/>
                  <a:gd name="connsiteX1" fmla="*/ 1009303 w 1931470"/>
                  <a:gd name="connsiteY1" fmla="*/ 0 h 2590030"/>
                  <a:gd name="connsiteX2" fmla="*/ 1931470 w 1931470"/>
                  <a:gd name="connsiteY2" fmla="*/ 2413271 h 2590030"/>
                  <a:gd name="connsiteX3" fmla="*/ 0 w 1931470"/>
                  <a:gd name="connsiteY3" fmla="*/ 2406907 h 2590030"/>
                  <a:gd name="connsiteX0" fmla="*/ 0 w 1968822"/>
                  <a:gd name="connsiteY0" fmla="*/ 2389591 h 2581814"/>
                  <a:gd name="connsiteX1" fmla="*/ 1046655 w 1968822"/>
                  <a:gd name="connsiteY1" fmla="*/ 0 h 2581814"/>
                  <a:gd name="connsiteX2" fmla="*/ 1968822 w 1968822"/>
                  <a:gd name="connsiteY2" fmla="*/ 2413271 h 2581814"/>
                  <a:gd name="connsiteX3" fmla="*/ 0 w 1968822"/>
                  <a:gd name="connsiteY3" fmla="*/ 2389591 h 2581814"/>
                  <a:gd name="connsiteX0" fmla="*/ 0 w 1991026"/>
                  <a:gd name="connsiteY0" fmla="*/ 2389591 h 2557583"/>
                  <a:gd name="connsiteX1" fmla="*/ 1046655 w 1991026"/>
                  <a:gd name="connsiteY1" fmla="*/ 0 h 2557583"/>
                  <a:gd name="connsiteX2" fmla="*/ 1991026 w 1991026"/>
                  <a:gd name="connsiteY2" fmla="*/ 2364938 h 2557583"/>
                  <a:gd name="connsiteX3" fmla="*/ 0 w 1991026"/>
                  <a:gd name="connsiteY3" fmla="*/ 2389591 h 2557583"/>
                  <a:gd name="connsiteX0" fmla="*/ 0 w 2026977"/>
                  <a:gd name="connsiteY0" fmla="*/ 2272730 h 2505403"/>
                  <a:gd name="connsiteX1" fmla="*/ 1082606 w 2026977"/>
                  <a:gd name="connsiteY1" fmla="*/ 0 h 2505403"/>
                  <a:gd name="connsiteX2" fmla="*/ 2026977 w 2026977"/>
                  <a:gd name="connsiteY2" fmla="*/ 2364938 h 2505403"/>
                  <a:gd name="connsiteX3" fmla="*/ 0 w 2026977"/>
                  <a:gd name="connsiteY3" fmla="*/ 2272730 h 2505403"/>
                  <a:gd name="connsiteX0" fmla="*/ 0 w 2072664"/>
                  <a:gd name="connsiteY0" fmla="*/ 2272730 h 2548298"/>
                  <a:gd name="connsiteX1" fmla="*/ 1082606 w 2072664"/>
                  <a:gd name="connsiteY1" fmla="*/ 0 h 2548298"/>
                  <a:gd name="connsiteX2" fmla="*/ 2072664 w 2072664"/>
                  <a:gd name="connsiteY2" fmla="*/ 2428087 h 2548298"/>
                  <a:gd name="connsiteX3" fmla="*/ 0 w 2072664"/>
                  <a:gd name="connsiteY3" fmla="*/ 2272730 h 2548298"/>
                  <a:gd name="connsiteX0" fmla="*/ 0 w 2072664"/>
                  <a:gd name="connsiteY0" fmla="*/ 2272730 h 2578985"/>
                  <a:gd name="connsiteX1" fmla="*/ 1082606 w 2072664"/>
                  <a:gd name="connsiteY1" fmla="*/ 0 h 2578985"/>
                  <a:gd name="connsiteX2" fmla="*/ 2072664 w 2072664"/>
                  <a:gd name="connsiteY2" fmla="*/ 2428087 h 2578985"/>
                  <a:gd name="connsiteX3" fmla="*/ 0 w 2072664"/>
                  <a:gd name="connsiteY3" fmla="*/ 2272730 h 2578985"/>
                  <a:gd name="connsiteX0" fmla="*/ 0 w 2033895"/>
                  <a:gd name="connsiteY0" fmla="*/ 2272730 h 2551661"/>
                  <a:gd name="connsiteX1" fmla="*/ 1082606 w 2033895"/>
                  <a:gd name="connsiteY1" fmla="*/ 0 h 2551661"/>
                  <a:gd name="connsiteX2" fmla="*/ 2033895 w 2033895"/>
                  <a:gd name="connsiteY2" fmla="*/ 2382401 h 2551661"/>
                  <a:gd name="connsiteX3" fmla="*/ 0 w 2033895"/>
                  <a:gd name="connsiteY3" fmla="*/ 2272730 h 2551661"/>
                  <a:gd name="connsiteX0" fmla="*/ 0 w 2056085"/>
                  <a:gd name="connsiteY0" fmla="*/ 2320430 h 2573642"/>
                  <a:gd name="connsiteX1" fmla="*/ 1104796 w 2056085"/>
                  <a:gd name="connsiteY1" fmla="*/ 0 h 2573642"/>
                  <a:gd name="connsiteX2" fmla="*/ 2056085 w 2056085"/>
                  <a:gd name="connsiteY2" fmla="*/ 2382401 h 2573642"/>
                  <a:gd name="connsiteX3" fmla="*/ 0 w 2056085"/>
                  <a:gd name="connsiteY3" fmla="*/ 2320430 h 2573642"/>
                  <a:gd name="connsiteX0" fmla="*/ 0 w 2058815"/>
                  <a:gd name="connsiteY0" fmla="*/ 2320430 h 2605481"/>
                  <a:gd name="connsiteX1" fmla="*/ 1104796 w 2058815"/>
                  <a:gd name="connsiteY1" fmla="*/ 0 h 2605481"/>
                  <a:gd name="connsiteX2" fmla="*/ 2058815 w 2058815"/>
                  <a:gd name="connsiteY2" fmla="*/ 2440721 h 2605481"/>
                  <a:gd name="connsiteX3" fmla="*/ 0 w 2058815"/>
                  <a:gd name="connsiteY3" fmla="*/ 2320430 h 2605481"/>
                  <a:gd name="connsiteX0" fmla="*/ 0 w 2058815"/>
                  <a:gd name="connsiteY0" fmla="*/ 2320430 h 2586601"/>
                  <a:gd name="connsiteX1" fmla="*/ 1104796 w 2058815"/>
                  <a:gd name="connsiteY1" fmla="*/ 0 h 2586601"/>
                  <a:gd name="connsiteX2" fmla="*/ 2058815 w 2058815"/>
                  <a:gd name="connsiteY2" fmla="*/ 2440721 h 2586601"/>
                  <a:gd name="connsiteX3" fmla="*/ 0 w 2058815"/>
                  <a:gd name="connsiteY3" fmla="*/ 2320430 h 258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8815" h="2586601">
                    <a:moveTo>
                      <a:pt x="0" y="2320430"/>
                    </a:moveTo>
                    <a:lnTo>
                      <a:pt x="1104796" y="0"/>
                    </a:lnTo>
                    <a:lnTo>
                      <a:pt x="2058815" y="2440721"/>
                    </a:lnTo>
                    <a:cubicBezTo>
                      <a:pt x="1416889" y="2635543"/>
                      <a:pt x="695524" y="2671738"/>
                      <a:pt x="0" y="232043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Trójkąt równoramienny 5">
                <a:extLst>
                  <a:ext uri="{FF2B5EF4-FFF2-40B4-BE49-F238E27FC236}">
                    <a16:creationId xmlns:a16="http://schemas.microsoft.com/office/drawing/2014/main" id="{DC11EBCD-22C3-2AAA-910C-E14379F8EC23}"/>
                  </a:ext>
                </a:extLst>
              </p:cNvPr>
              <p:cNvSpPr/>
              <p:nvPr/>
            </p:nvSpPr>
            <p:spPr>
              <a:xfrm rot="1145238">
                <a:off x="1575257" y="3285955"/>
                <a:ext cx="2041987" cy="2614316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" fmla="*/ 0 w 1968822"/>
                  <a:gd name="connsiteY0" fmla="*/ 2412000 h 2436901"/>
                  <a:gd name="connsiteX1" fmla="*/ 1027343 w 1968822"/>
                  <a:gd name="connsiteY1" fmla="*/ 0 h 2436901"/>
                  <a:gd name="connsiteX2" fmla="*/ 1968822 w 1968822"/>
                  <a:gd name="connsiteY2" fmla="*/ 2436901 h 2436901"/>
                  <a:gd name="connsiteX3" fmla="*/ 0 w 1968822"/>
                  <a:gd name="connsiteY3" fmla="*/ 2412000 h 2436901"/>
                  <a:gd name="connsiteX0" fmla="*/ 0 w 1968822"/>
                  <a:gd name="connsiteY0" fmla="*/ 2412000 h 2539700"/>
                  <a:gd name="connsiteX1" fmla="*/ 1027343 w 1968822"/>
                  <a:gd name="connsiteY1" fmla="*/ 0 h 2539700"/>
                  <a:gd name="connsiteX2" fmla="*/ 1968822 w 1968822"/>
                  <a:gd name="connsiteY2" fmla="*/ 2436901 h 2539700"/>
                  <a:gd name="connsiteX3" fmla="*/ 0 w 1968822"/>
                  <a:gd name="connsiteY3" fmla="*/ 2412000 h 2539700"/>
                  <a:gd name="connsiteX0" fmla="*/ 0 w 1968822"/>
                  <a:gd name="connsiteY0" fmla="*/ 2388370 h 2516070"/>
                  <a:gd name="connsiteX1" fmla="*/ 1046655 w 1968822"/>
                  <a:gd name="connsiteY1" fmla="*/ 0 h 2516070"/>
                  <a:gd name="connsiteX2" fmla="*/ 1968822 w 1968822"/>
                  <a:gd name="connsiteY2" fmla="*/ 2413271 h 2516070"/>
                  <a:gd name="connsiteX3" fmla="*/ 0 w 1968822"/>
                  <a:gd name="connsiteY3" fmla="*/ 2388370 h 2516070"/>
                  <a:gd name="connsiteX0" fmla="*/ 0 w 1952054"/>
                  <a:gd name="connsiteY0" fmla="*/ 2351017 h 2507878"/>
                  <a:gd name="connsiteX1" fmla="*/ 1029887 w 1952054"/>
                  <a:gd name="connsiteY1" fmla="*/ 0 h 2507878"/>
                  <a:gd name="connsiteX2" fmla="*/ 1952054 w 1952054"/>
                  <a:gd name="connsiteY2" fmla="*/ 2413271 h 2507878"/>
                  <a:gd name="connsiteX3" fmla="*/ 0 w 1952054"/>
                  <a:gd name="connsiteY3" fmla="*/ 2351017 h 2507878"/>
                  <a:gd name="connsiteX0" fmla="*/ 0 w 1952054"/>
                  <a:gd name="connsiteY0" fmla="*/ 2351017 h 2565164"/>
                  <a:gd name="connsiteX1" fmla="*/ 1029887 w 1952054"/>
                  <a:gd name="connsiteY1" fmla="*/ 0 h 2565164"/>
                  <a:gd name="connsiteX2" fmla="*/ 1952054 w 1952054"/>
                  <a:gd name="connsiteY2" fmla="*/ 2413271 h 2565164"/>
                  <a:gd name="connsiteX3" fmla="*/ 0 w 1952054"/>
                  <a:gd name="connsiteY3" fmla="*/ 2351017 h 2565164"/>
                  <a:gd name="connsiteX0" fmla="*/ 0 w 1931470"/>
                  <a:gd name="connsiteY0" fmla="*/ 2406907 h 2590030"/>
                  <a:gd name="connsiteX1" fmla="*/ 1009303 w 1931470"/>
                  <a:gd name="connsiteY1" fmla="*/ 0 h 2590030"/>
                  <a:gd name="connsiteX2" fmla="*/ 1931470 w 1931470"/>
                  <a:gd name="connsiteY2" fmla="*/ 2413271 h 2590030"/>
                  <a:gd name="connsiteX3" fmla="*/ 0 w 1931470"/>
                  <a:gd name="connsiteY3" fmla="*/ 2406907 h 2590030"/>
                  <a:gd name="connsiteX0" fmla="*/ 0 w 1968822"/>
                  <a:gd name="connsiteY0" fmla="*/ 2389591 h 2581814"/>
                  <a:gd name="connsiteX1" fmla="*/ 1046655 w 1968822"/>
                  <a:gd name="connsiteY1" fmla="*/ 0 h 2581814"/>
                  <a:gd name="connsiteX2" fmla="*/ 1968822 w 1968822"/>
                  <a:gd name="connsiteY2" fmla="*/ 2413271 h 2581814"/>
                  <a:gd name="connsiteX3" fmla="*/ 0 w 1968822"/>
                  <a:gd name="connsiteY3" fmla="*/ 2389591 h 2581814"/>
                  <a:gd name="connsiteX0" fmla="*/ 0 w 1991026"/>
                  <a:gd name="connsiteY0" fmla="*/ 2389591 h 2557583"/>
                  <a:gd name="connsiteX1" fmla="*/ 1046655 w 1991026"/>
                  <a:gd name="connsiteY1" fmla="*/ 0 h 2557583"/>
                  <a:gd name="connsiteX2" fmla="*/ 1991026 w 1991026"/>
                  <a:gd name="connsiteY2" fmla="*/ 2364938 h 2557583"/>
                  <a:gd name="connsiteX3" fmla="*/ 0 w 1991026"/>
                  <a:gd name="connsiteY3" fmla="*/ 2389591 h 2557583"/>
                  <a:gd name="connsiteX0" fmla="*/ 0 w 2026977"/>
                  <a:gd name="connsiteY0" fmla="*/ 2272730 h 2505403"/>
                  <a:gd name="connsiteX1" fmla="*/ 1082606 w 2026977"/>
                  <a:gd name="connsiteY1" fmla="*/ 0 h 2505403"/>
                  <a:gd name="connsiteX2" fmla="*/ 2026977 w 2026977"/>
                  <a:gd name="connsiteY2" fmla="*/ 2364938 h 2505403"/>
                  <a:gd name="connsiteX3" fmla="*/ 0 w 2026977"/>
                  <a:gd name="connsiteY3" fmla="*/ 2272730 h 2505403"/>
                  <a:gd name="connsiteX0" fmla="*/ 0 w 2072664"/>
                  <a:gd name="connsiteY0" fmla="*/ 2272730 h 2548298"/>
                  <a:gd name="connsiteX1" fmla="*/ 1082606 w 2072664"/>
                  <a:gd name="connsiteY1" fmla="*/ 0 h 2548298"/>
                  <a:gd name="connsiteX2" fmla="*/ 2072664 w 2072664"/>
                  <a:gd name="connsiteY2" fmla="*/ 2428087 h 2548298"/>
                  <a:gd name="connsiteX3" fmla="*/ 0 w 2072664"/>
                  <a:gd name="connsiteY3" fmla="*/ 2272730 h 2548298"/>
                  <a:gd name="connsiteX0" fmla="*/ 0 w 2072664"/>
                  <a:gd name="connsiteY0" fmla="*/ 2272730 h 2578985"/>
                  <a:gd name="connsiteX1" fmla="*/ 1082606 w 2072664"/>
                  <a:gd name="connsiteY1" fmla="*/ 0 h 2578985"/>
                  <a:gd name="connsiteX2" fmla="*/ 2072664 w 2072664"/>
                  <a:gd name="connsiteY2" fmla="*/ 2428087 h 2578985"/>
                  <a:gd name="connsiteX3" fmla="*/ 0 w 2072664"/>
                  <a:gd name="connsiteY3" fmla="*/ 2272730 h 2578985"/>
                  <a:gd name="connsiteX0" fmla="*/ 0 w 2179815"/>
                  <a:gd name="connsiteY0" fmla="*/ 2336657 h 2605410"/>
                  <a:gd name="connsiteX1" fmla="*/ 1189757 w 2179815"/>
                  <a:gd name="connsiteY1" fmla="*/ 0 h 2605410"/>
                  <a:gd name="connsiteX2" fmla="*/ 2179815 w 2179815"/>
                  <a:gd name="connsiteY2" fmla="*/ 2428087 h 2605410"/>
                  <a:gd name="connsiteX3" fmla="*/ 0 w 2179815"/>
                  <a:gd name="connsiteY3" fmla="*/ 2336657 h 2605410"/>
                  <a:gd name="connsiteX0" fmla="*/ 0 w 2075161"/>
                  <a:gd name="connsiteY0" fmla="*/ 2336657 h 2560981"/>
                  <a:gd name="connsiteX1" fmla="*/ 1189757 w 2075161"/>
                  <a:gd name="connsiteY1" fmla="*/ 0 h 2560981"/>
                  <a:gd name="connsiteX2" fmla="*/ 2075161 w 2075161"/>
                  <a:gd name="connsiteY2" fmla="*/ 2337218 h 2560981"/>
                  <a:gd name="connsiteX3" fmla="*/ 0 w 2075161"/>
                  <a:gd name="connsiteY3" fmla="*/ 2336657 h 2560981"/>
                  <a:gd name="connsiteX0" fmla="*/ 0 w 2075161"/>
                  <a:gd name="connsiteY0" fmla="*/ 2336657 h 2542002"/>
                  <a:gd name="connsiteX1" fmla="*/ 1189757 w 2075161"/>
                  <a:gd name="connsiteY1" fmla="*/ 0 h 2542002"/>
                  <a:gd name="connsiteX2" fmla="*/ 2075161 w 2075161"/>
                  <a:gd name="connsiteY2" fmla="*/ 2337218 h 2542002"/>
                  <a:gd name="connsiteX3" fmla="*/ 0 w 2075161"/>
                  <a:gd name="connsiteY3" fmla="*/ 2336657 h 2542002"/>
                  <a:gd name="connsiteX0" fmla="*/ 0 w 2023571"/>
                  <a:gd name="connsiteY0" fmla="*/ 2336657 h 2548948"/>
                  <a:gd name="connsiteX1" fmla="*/ 1189757 w 2023571"/>
                  <a:gd name="connsiteY1" fmla="*/ 0 h 2548948"/>
                  <a:gd name="connsiteX2" fmla="*/ 2023571 w 2023571"/>
                  <a:gd name="connsiteY2" fmla="*/ 2354519 h 2548948"/>
                  <a:gd name="connsiteX3" fmla="*/ 0 w 2023571"/>
                  <a:gd name="connsiteY3" fmla="*/ 2336657 h 2548948"/>
                  <a:gd name="connsiteX0" fmla="*/ 0 w 2041422"/>
                  <a:gd name="connsiteY0" fmla="*/ 2336657 h 2571504"/>
                  <a:gd name="connsiteX1" fmla="*/ 1189757 w 2041422"/>
                  <a:gd name="connsiteY1" fmla="*/ 0 h 2571504"/>
                  <a:gd name="connsiteX2" fmla="*/ 2041422 w 2041422"/>
                  <a:gd name="connsiteY2" fmla="*/ 2405252 h 2571504"/>
                  <a:gd name="connsiteX3" fmla="*/ 0 w 2041422"/>
                  <a:gd name="connsiteY3" fmla="*/ 2336657 h 257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1422" h="2571504">
                    <a:moveTo>
                      <a:pt x="0" y="2336657"/>
                    </a:moveTo>
                    <a:lnTo>
                      <a:pt x="1189757" y="0"/>
                    </a:lnTo>
                    <a:lnTo>
                      <a:pt x="2041422" y="2405252"/>
                    </a:lnTo>
                    <a:cubicBezTo>
                      <a:pt x="1372563" y="2588295"/>
                      <a:pt x="695524" y="2687965"/>
                      <a:pt x="0" y="233665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Trójkąt równoramienny 5">
                <a:extLst>
                  <a:ext uri="{FF2B5EF4-FFF2-40B4-BE49-F238E27FC236}">
                    <a16:creationId xmlns:a16="http://schemas.microsoft.com/office/drawing/2014/main" id="{53B9732E-EB91-55FD-A30C-BF12996E0AF7}"/>
                  </a:ext>
                </a:extLst>
              </p:cNvPr>
              <p:cNvSpPr/>
              <p:nvPr/>
            </p:nvSpPr>
            <p:spPr>
              <a:xfrm rot="20454762" flipH="1">
                <a:off x="2780390" y="3312940"/>
                <a:ext cx="2023183" cy="2630189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" fmla="*/ 0 w 1968822"/>
                  <a:gd name="connsiteY0" fmla="*/ 2412000 h 2436901"/>
                  <a:gd name="connsiteX1" fmla="*/ 1027343 w 1968822"/>
                  <a:gd name="connsiteY1" fmla="*/ 0 h 2436901"/>
                  <a:gd name="connsiteX2" fmla="*/ 1968822 w 1968822"/>
                  <a:gd name="connsiteY2" fmla="*/ 2436901 h 2436901"/>
                  <a:gd name="connsiteX3" fmla="*/ 0 w 1968822"/>
                  <a:gd name="connsiteY3" fmla="*/ 2412000 h 2436901"/>
                  <a:gd name="connsiteX0" fmla="*/ 0 w 1968822"/>
                  <a:gd name="connsiteY0" fmla="*/ 2412000 h 2539700"/>
                  <a:gd name="connsiteX1" fmla="*/ 1027343 w 1968822"/>
                  <a:gd name="connsiteY1" fmla="*/ 0 h 2539700"/>
                  <a:gd name="connsiteX2" fmla="*/ 1968822 w 1968822"/>
                  <a:gd name="connsiteY2" fmla="*/ 2436901 h 2539700"/>
                  <a:gd name="connsiteX3" fmla="*/ 0 w 1968822"/>
                  <a:gd name="connsiteY3" fmla="*/ 2412000 h 2539700"/>
                  <a:gd name="connsiteX0" fmla="*/ 0 w 1968822"/>
                  <a:gd name="connsiteY0" fmla="*/ 2388370 h 2516070"/>
                  <a:gd name="connsiteX1" fmla="*/ 1046655 w 1968822"/>
                  <a:gd name="connsiteY1" fmla="*/ 0 h 2516070"/>
                  <a:gd name="connsiteX2" fmla="*/ 1968822 w 1968822"/>
                  <a:gd name="connsiteY2" fmla="*/ 2413271 h 2516070"/>
                  <a:gd name="connsiteX3" fmla="*/ 0 w 1968822"/>
                  <a:gd name="connsiteY3" fmla="*/ 2388370 h 2516070"/>
                  <a:gd name="connsiteX0" fmla="*/ 0 w 1952054"/>
                  <a:gd name="connsiteY0" fmla="*/ 2351017 h 2507878"/>
                  <a:gd name="connsiteX1" fmla="*/ 1029887 w 1952054"/>
                  <a:gd name="connsiteY1" fmla="*/ 0 h 2507878"/>
                  <a:gd name="connsiteX2" fmla="*/ 1952054 w 1952054"/>
                  <a:gd name="connsiteY2" fmla="*/ 2413271 h 2507878"/>
                  <a:gd name="connsiteX3" fmla="*/ 0 w 1952054"/>
                  <a:gd name="connsiteY3" fmla="*/ 2351017 h 2507878"/>
                  <a:gd name="connsiteX0" fmla="*/ 0 w 1952054"/>
                  <a:gd name="connsiteY0" fmla="*/ 2351017 h 2565164"/>
                  <a:gd name="connsiteX1" fmla="*/ 1029887 w 1952054"/>
                  <a:gd name="connsiteY1" fmla="*/ 0 h 2565164"/>
                  <a:gd name="connsiteX2" fmla="*/ 1952054 w 1952054"/>
                  <a:gd name="connsiteY2" fmla="*/ 2413271 h 2565164"/>
                  <a:gd name="connsiteX3" fmla="*/ 0 w 1952054"/>
                  <a:gd name="connsiteY3" fmla="*/ 2351017 h 2565164"/>
                  <a:gd name="connsiteX0" fmla="*/ 0 w 1931470"/>
                  <a:gd name="connsiteY0" fmla="*/ 2406907 h 2590030"/>
                  <a:gd name="connsiteX1" fmla="*/ 1009303 w 1931470"/>
                  <a:gd name="connsiteY1" fmla="*/ 0 h 2590030"/>
                  <a:gd name="connsiteX2" fmla="*/ 1931470 w 1931470"/>
                  <a:gd name="connsiteY2" fmla="*/ 2413271 h 2590030"/>
                  <a:gd name="connsiteX3" fmla="*/ 0 w 1931470"/>
                  <a:gd name="connsiteY3" fmla="*/ 2406907 h 2590030"/>
                  <a:gd name="connsiteX0" fmla="*/ 0 w 1968822"/>
                  <a:gd name="connsiteY0" fmla="*/ 2389591 h 2581814"/>
                  <a:gd name="connsiteX1" fmla="*/ 1046655 w 1968822"/>
                  <a:gd name="connsiteY1" fmla="*/ 0 h 2581814"/>
                  <a:gd name="connsiteX2" fmla="*/ 1968822 w 1968822"/>
                  <a:gd name="connsiteY2" fmla="*/ 2413271 h 2581814"/>
                  <a:gd name="connsiteX3" fmla="*/ 0 w 1968822"/>
                  <a:gd name="connsiteY3" fmla="*/ 2389591 h 2581814"/>
                  <a:gd name="connsiteX0" fmla="*/ 0 w 1991026"/>
                  <a:gd name="connsiteY0" fmla="*/ 2389591 h 2557583"/>
                  <a:gd name="connsiteX1" fmla="*/ 1046655 w 1991026"/>
                  <a:gd name="connsiteY1" fmla="*/ 0 h 2557583"/>
                  <a:gd name="connsiteX2" fmla="*/ 1991026 w 1991026"/>
                  <a:gd name="connsiteY2" fmla="*/ 2364938 h 2557583"/>
                  <a:gd name="connsiteX3" fmla="*/ 0 w 1991026"/>
                  <a:gd name="connsiteY3" fmla="*/ 2389591 h 2557583"/>
                  <a:gd name="connsiteX0" fmla="*/ 0 w 2026977"/>
                  <a:gd name="connsiteY0" fmla="*/ 2272730 h 2505403"/>
                  <a:gd name="connsiteX1" fmla="*/ 1082606 w 2026977"/>
                  <a:gd name="connsiteY1" fmla="*/ 0 h 2505403"/>
                  <a:gd name="connsiteX2" fmla="*/ 2026977 w 2026977"/>
                  <a:gd name="connsiteY2" fmla="*/ 2364938 h 2505403"/>
                  <a:gd name="connsiteX3" fmla="*/ 0 w 2026977"/>
                  <a:gd name="connsiteY3" fmla="*/ 2272730 h 2505403"/>
                  <a:gd name="connsiteX0" fmla="*/ 0 w 2072664"/>
                  <a:gd name="connsiteY0" fmla="*/ 2272730 h 2548298"/>
                  <a:gd name="connsiteX1" fmla="*/ 1082606 w 2072664"/>
                  <a:gd name="connsiteY1" fmla="*/ 0 h 2548298"/>
                  <a:gd name="connsiteX2" fmla="*/ 2072664 w 2072664"/>
                  <a:gd name="connsiteY2" fmla="*/ 2428087 h 2548298"/>
                  <a:gd name="connsiteX3" fmla="*/ 0 w 2072664"/>
                  <a:gd name="connsiteY3" fmla="*/ 2272730 h 2548298"/>
                  <a:gd name="connsiteX0" fmla="*/ 0 w 2072664"/>
                  <a:gd name="connsiteY0" fmla="*/ 2272730 h 2578985"/>
                  <a:gd name="connsiteX1" fmla="*/ 1082606 w 2072664"/>
                  <a:gd name="connsiteY1" fmla="*/ 0 h 2578985"/>
                  <a:gd name="connsiteX2" fmla="*/ 2072664 w 2072664"/>
                  <a:gd name="connsiteY2" fmla="*/ 2428087 h 2578985"/>
                  <a:gd name="connsiteX3" fmla="*/ 0 w 2072664"/>
                  <a:gd name="connsiteY3" fmla="*/ 2272730 h 2578985"/>
                  <a:gd name="connsiteX0" fmla="*/ 0 w 2179815"/>
                  <a:gd name="connsiteY0" fmla="*/ 2336657 h 2605410"/>
                  <a:gd name="connsiteX1" fmla="*/ 1189757 w 2179815"/>
                  <a:gd name="connsiteY1" fmla="*/ 0 h 2605410"/>
                  <a:gd name="connsiteX2" fmla="*/ 2179815 w 2179815"/>
                  <a:gd name="connsiteY2" fmla="*/ 2428087 h 2605410"/>
                  <a:gd name="connsiteX3" fmla="*/ 0 w 2179815"/>
                  <a:gd name="connsiteY3" fmla="*/ 2336657 h 2605410"/>
                  <a:gd name="connsiteX0" fmla="*/ 0 w 2075161"/>
                  <a:gd name="connsiteY0" fmla="*/ 2336657 h 2560981"/>
                  <a:gd name="connsiteX1" fmla="*/ 1189757 w 2075161"/>
                  <a:gd name="connsiteY1" fmla="*/ 0 h 2560981"/>
                  <a:gd name="connsiteX2" fmla="*/ 2075161 w 2075161"/>
                  <a:gd name="connsiteY2" fmla="*/ 2337218 h 2560981"/>
                  <a:gd name="connsiteX3" fmla="*/ 0 w 2075161"/>
                  <a:gd name="connsiteY3" fmla="*/ 2336657 h 2560981"/>
                  <a:gd name="connsiteX0" fmla="*/ 0 w 2075161"/>
                  <a:gd name="connsiteY0" fmla="*/ 2336657 h 2542002"/>
                  <a:gd name="connsiteX1" fmla="*/ 1189757 w 2075161"/>
                  <a:gd name="connsiteY1" fmla="*/ 0 h 2542002"/>
                  <a:gd name="connsiteX2" fmla="*/ 2075161 w 2075161"/>
                  <a:gd name="connsiteY2" fmla="*/ 2337218 h 2542002"/>
                  <a:gd name="connsiteX3" fmla="*/ 0 w 2075161"/>
                  <a:gd name="connsiteY3" fmla="*/ 2336657 h 2542002"/>
                  <a:gd name="connsiteX0" fmla="*/ 0 w 2023571"/>
                  <a:gd name="connsiteY0" fmla="*/ 2336657 h 2548948"/>
                  <a:gd name="connsiteX1" fmla="*/ 1189757 w 2023571"/>
                  <a:gd name="connsiteY1" fmla="*/ 0 h 2548948"/>
                  <a:gd name="connsiteX2" fmla="*/ 2023571 w 2023571"/>
                  <a:gd name="connsiteY2" fmla="*/ 2354519 h 2548948"/>
                  <a:gd name="connsiteX3" fmla="*/ 0 w 2023571"/>
                  <a:gd name="connsiteY3" fmla="*/ 2336657 h 254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3571" h="2548948">
                    <a:moveTo>
                      <a:pt x="0" y="2336657"/>
                    </a:moveTo>
                    <a:lnTo>
                      <a:pt x="1189757" y="0"/>
                    </a:lnTo>
                    <a:lnTo>
                      <a:pt x="2023571" y="2354519"/>
                    </a:lnTo>
                    <a:cubicBezTo>
                      <a:pt x="1354712" y="2537562"/>
                      <a:pt x="695524" y="2687965"/>
                      <a:pt x="0" y="2336657"/>
                    </a:cubicBezTo>
                    <a:close/>
                  </a:path>
                </a:pathLst>
              </a:cu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Trójkąt równoramienny 5">
                <a:extLst>
                  <a:ext uri="{FF2B5EF4-FFF2-40B4-BE49-F238E27FC236}">
                    <a16:creationId xmlns:a16="http://schemas.microsoft.com/office/drawing/2014/main" id="{A507E2C3-642B-9295-1CED-00388580D639}"/>
                  </a:ext>
                </a:extLst>
              </p:cNvPr>
              <p:cNvSpPr/>
              <p:nvPr/>
            </p:nvSpPr>
            <p:spPr>
              <a:xfrm rot="9349413">
                <a:off x="1634808" y="693862"/>
                <a:ext cx="1988705" cy="2619078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" fmla="*/ 0 w 1968822"/>
                  <a:gd name="connsiteY0" fmla="*/ 2412000 h 2436901"/>
                  <a:gd name="connsiteX1" fmla="*/ 1027343 w 1968822"/>
                  <a:gd name="connsiteY1" fmla="*/ 0 h 2436901"/>
                  <a:gd name="connsiteX2" fmla="*/ 1968822 w 1968822"/>
                  <a:gd name="connsiteY2" fmla="*/ 2436901 h 2436901"/>
                  <a:gd name="connsiteX3" fmla="*/ 0 w 1968822"/>
                  <a:gd name="connsiteY3" fmla="*/ 2412000 h 2436901"/>
                  <a:gd name="connsiteX0" fmla="*/ 0 w 1968822"/>
                  <a:gd name="connsiteY0" fmla="*/ 2412000 h 2539700"/>
                  <a:gd name="connsiteX1" fmla="*/ 1027343 w 1968822"/>
                  <a:gd name="connsiteY1" fmla="*/ 0 h 2539700"/>
                  <a:gd name="connsiteX2" fmla="*/ 1968822 w 1968822"/>
                  <a:gd name="connsiteY2" fmla="*/ 2436901 h 2539700"/>
                  <a:gd name="connsiteX3" fmla="*/ 0 w 1968822"/>
                  <a:gd name="connsiteY3" fmla="*/ 2412000 h 2539700"/>
                  <a:gd name="connsiteX0" fmla="*/ 0 w 1968822"/>
                  <a:gd name="connsiteY0" fmla="*/ 2388370 h 2516070"/>
                  <a:gd name="connsiteX1" fmla="*/ 1046655 w 1968822"/>
                  <a:gd name="connsiteY1" fmla="*/ 0 h 2516070"/>
                  <a:gd name="connsiteX2" fmla="*/ 1968822 w 1968822"/>
                  <a:gd name="connsiteY2" fmla="*/ 2413271 h 2516070"/>
                  <a:gd name="connsiteX3" fmla="*/ 0 w 1968822"/>
                  <a:gd name="connsiteY3" fmla="*/ 2388370 h 2516070"/>
                  <a:gd name="connsiteX0" fmla="*/ 0 w 1952054"/>
                  <a:gd name="connsiteY0" fmla="*/ 2351017 h 2507878"/>
                  <a:gd name="connsiteX1" fmla="*/ 1029887 w 1952054"/>
                  <a:gd name="connsiteY1" fmla="*/ 0 h 2507878"/>
                  <a:gd name="connsiteX2" fmla="*/ 1952054 w 1952054"/>
                  <a:gd name="connsiteY2" fmla="*/ 2413271 h 2507878"/>
                  <a:gd name="connsiteX3" fmla="*/ 0 w 1952054"/>
                  <a:gd name="connsiteY3" fmla="*/ 2351017 h 2507878"/>
                  <a:gd name="connsiteX0" fmla="*/ 0 w 1952054"/>
                  <a:gd name="connsiteY0" fmla="*/ 2351017 h 2565164"/>
                  <a:gd name="connsiteX1" fmla="*/ 1029887 w 1952054"/>
                  <a:gd name="connsiteY1" fmla="*/ 0 h 2565164"/>
                  <a:gd name="connsiteX2" fmla="*/ 1952054 w 1952054"/>
                  <a:gd name="connsiteY2" fmla="*/ 2413271 h 2565164"/>
                  <a:gd name="connsiteX3" fmla="*/ 0 w 1952054"/>
                  <a:gd name="connsiteY3" fmla="*/ 2351017 h 2565164"/>
                  <a:gd name="connsiteX0" fmla="*/ 0 w 1954565"/>
                  <a:gd name="connsiteY0" fmla="*/ 2351017 h 2604153"/>
                  <a:gd name="connsiteX1" fmla="*/ 1029887 w 1954565"/>
                  <a:gd name="connsiteY1" fmla="*/ 0 h 2604153"/>
                  <a:gd name="connsiteX2" fmla="*/ 1954565 w 1954565"/>
                  <a:gd name="connsiteY2" fmla="*/ 2474246 h 2604153"/>
                  <a:gd name="connsiteX3" fmla="*/ 0 w 1954565"/>
                  <a:gd name="connsiteY3" fmla="*/ 2351017 h 2604153"/>
                  <a:gd name="connsiteX0" fmla="*/ 0 w 1988918"/>
                  <a:gd name="connsiteY0" fmla="*/ 2395226 h 2619587"/>
                  <a:gd name="connsiteX1" fmla="*/ 1064240 w 1988918"/>
                  <a:gd name="connsiteY1" fmla="*/ 0 h 2619587"/>
                  <a:gd name="connsiteX2" fmla="*/ 1988918 w 1988918"/>
                  <a:gd name="connsiteY2" fmla="*/ 2474246 h 2619587"/>
                  <a:gd name="connsiteX3" fmla="*/ 0 w 1988918"/>
                  <a:gd name="connsiteY3" fmla="*/ 2395226 h 261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8918" h="2619587">
                    <a:moveTo>
                      <a:pt x="0" y="2395226"/>
                    </a:moveTo>
                    <a:lnTo>
                      <a:pt x="1064240" y="0"/>
                    </a:lnTo>
                    <a:cubicBezTo>
                      <a:pt x="1371629" y="804424"/>
                      <a:pt x="1681529" y="1669822"/>
                      <a:pt x="1988918" y="2474246"/>
                    </a:cubicBezTo>
                    <a:cubicBezTo>
                      <a:pt x="1355270" y="2715462"/>
                      <a:pt x="702528" y="2633730"/>
                      <a:pt x="0" y="239522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Trójkąt równoramienny 5">
                <a:extLst>
                  <a:ext uri="{FF2B5EF4-FFF2-40B4-BE49-F238E27FC236}">
                    <a16:creationId xmlns:a16="http://schemas.microsoft.com/office/drawing/2014/main" id="{0738F8CB-5A92-0DAB-031E-3E3EB10708A2}"/>
                  </a:ext>
                </a:extLst>
              </p:cNvPr>
              <p:cNvSpPr/>
              <p:nvPr/>
            </p:nvSpPr>
            <p:spPr>
              <a:xfrm rot="12250587" flipH="1">
                <a:off x="2678526" y="763705"/>
                <a:ext cx="1976167" cy="2528600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" fmla="*/ 0 w 1968822"/>
                  <a:gd name="connsiteY0" fmla="*/ 2412000 h 2436901"/>
                  <a:gd name="connsiteX1" fmla="*/ 1027343 w 1968822"/>
                  <a:gd name="connsiteY1" fmla="*/ 0 h 2436901"/>
                  <a:gd name="connsiteX2" fmla="*/ 1968822 w 1968822"/>
                  <a:gd name="connsiteY2" fmla="*/ 2436901 h 2436901"/>
                  <a:gd name="connsiteX3" fmla="*/ 0 w 1968822"/>
                  <a:gd name="connsiteY3" fmla="*/ 2412000 h 2436901"/>
                  <a:gd name="connsiteX0" fmla="*/ 0 w 1968822"/>
                  <a:gd name="connsiteY0" fmla="*/ 2412000 h 2539700"/>
                  <a:gd name="connsiteX1" fmla="*/ 1027343 w 1968822"/>
                  <a:gd name="connsiteY1" fmla="*/ 0 h 2539700"/>
                  <a:gd name="connsiteX2" fmla="*/ 1968822 w 1968822"/>
                  <a:gd name="connsiteY2" fmla="*/ 2436901 h 2539700"/>
                  <a:gd name="connsiteX3" fmla="*/ 0 w 1968822"/>
                  <a:gd name="connsiteY3" fmla="*/ 2412000 h 2539700"/>
                  <a:gd name="connsiteX0" fmla="*/ 0 w 1968822"/>
                  <a:gd name="connsiteY0" fmla="*/ 2388370 h 2516070"/>
                  <a:gd name="connsiteX1" fmla="*/ 1046655 w 1968822"/>
                  <a:gd name="connsiteY1" fmla="*/ 0 h 2516070"/>
                  <a:gd name="connsiteX2" fmla="*/ 1968822 w 1968822"/>
                  <a:gd name="connsiteY2" fmla="*/ 2413271 h 2516070"/>
                  <a:gd name="connsiteX3" fmla="*/ 0 w 1968822"/>
                  <a:gd name="connsiteY3" fmla="*/ 2388370 h 2516070"/>
                  <a:gd name="connsiteX0" fmla="*/ 0 w 1952054"/>
                  <a:gd name="connsiteY0" fmla="*/ 2351017 h 2507878"/>
                  <a:gd name="connsiteX1" fmla="*/ 1029887 w 1952054"/>
                  <a:gd name="connsiteY1" fmla="*/ 0 h 2507878"/>
                  <a:gd name="connsiteX2" fmla="*/ 1952054 w 1952054"/>
                  <a:gd name="connsiteY2" fmla="*/ 2413271 h 2507878"/>
                  <a:gd name="connsiteX3" fmla="*/ 0 w 1952054"/>
                  <a:gd name="connsiteY3" fmla="*/ 2351017 h 2507878"/>
                  <a:gd name="connsiteX0" fmla="*/ 0 w 1952054"/>
                  <a:gd name="connsiteY0" fmla="*/ 2351017 h 2565164"/>
                  <a:gd name="connsiteX1" fmla="*/ 1029887 w 1952054"/>
                  <a:gd name="connsiteY1" fmla="*/ 0 h 2565164"/>
                  <a:gd name="connsiteX2" fmla="*/ 1952054 w 1952054"/>
                  <a:gd name="connsiteY2" fmla="*/ 2413271 h 2565164"/>
                  <a:gd name="connsiteX3" fmla="*/ 0 w 1952054"/>
                  <a:gd name="connsiteY3" fmla="*/ 2351017 h 2565164"/>
                  <a:gd name="connsiteX0" fmla="*/ 0 w 1931470"/>
                  <a:gd name="connsiteY0" fmla="*/ 2406907 h 2590030"/>
                  <a:gd name="connsiteX1" fmla="*/ 1009303 w 1931470"/>
                  <a:gd name="connsiteY1" fmla="*/ 0 h 2590030"/>
                  <a:gd name="connsiteX2" fmla="*/ 1931470 w 1931470"/>
                  <a:gd name="connsiteY2" fmla="*/ 2413271 h 2590030"/>
                  <a:gd name="connsiteX3" fmla="*/ 0 w 1931470"/>
                  <a:gd name="connsiteY3" fmla="*/ 2406907 h 2590030"/>
                  <a:gd name="connsiteX0" fmla="*/ 0 w 1968822"/>
                  <a:gd name="connsiteY0" fmla="*/ 2389591 h 2581814"/>
                  <a:gd name="connsiteX1" fmla="*/ 1046655 w 1968822"/>
                  <a:gd name="connsiteY1" fmla="*/ 0 h 2581814"/>
                  <a:gd name="connsiteX2" fmla="*/ 1968822 w 1968822"/>
                  <a:gd name="connsiteY2" fmla="*/ 2413271 h 2581814"/>
                  <a:gd name="connsiteX3" fmla="*/ 0 w 1968822"/>
                  <a:gd name="connsiteY3" fmla="*/ 2389591 h 2581814"/>
                  <a:gd name="connsiteX0" fmla="*/ 0 w 1976955"/>
                  <a:gd name="connsiteY0" fmla="*/ 2389591 h 2610726"/>
                  <a:gd name="connsiteX1" fmla="*/ 1046655 w 1976955"/>
                  <a:gd name="connsiteY1" fmla="*/ 0 h 2610726"/>
                  <a:gd name="connsiteX2" fmla="*/ 1976955 w 1976955"/>
                  <a:gd name="connsiteY2" fmla="*/ 2463387 h 2610726"/>
                  <a:gd name="connsiteX3" fmla="*/ 0 w 1976955"/>
                  <a:gd name="connsiteY3" fmla="*/ 2389591 h 261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6955" h="2610726">
                    <a:moveTo>
                      <a:pt x="0" y="2389591"/>
                    </a:moveTo>
                    <a:lnTo>
                      <a:pt x="1046655" y="0"/>
                    </a:lnTo>
                    <a:lnTo>
                      <a:pt x="1976955" y="2463387"/>
                    </a:lnTo>
                    <a:cubicBezTo>
                      <a:pt x="1343307" y="2704603"/>
                      <a:pt x="702528" y="2628095"/>
                      <a:pt x="0" y="2389591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Trójkąt równoramienny 5">
                <a:extLst>
                  <a:ext uri="{FF2B5EF4-FFF2-40B4-BE49-F238E27FC236}">
                    <a16:creationId xmlns:a16="http://schemas.microsoft.com/office/drawing/2014/main" id="{EF2B84DB-B29B-62B9-A4D8-6A9CF4385AEF}"/>
                  </a:ext>
                </a:extLst>
              </p:cNvPr>
              <p:cNvSpPr/>
              <p:nvPr/>
            </p:nvSpPr>
            <p:spPr>
              <a:xfrm rot="17640000" flipH="1">
                <a:off x="3444221" y="2549109"/>
                <a:ext cx="2073040" cy="2661010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" fmla="*/ 0 w 1968822"/>
                  <a:gd name="connsiteY0" fmla="*/ 2412000 h 2436901"/>
                  <a:gd name="connsiteX1" fmla="*/ 1027343 w 1968822"/>
                  <a:gd name="connsiteY1" fmla="*/ 0 h 2436901"/>
                  <a:gd name="connsiteX2" fmla="*/ 1968822 w 1968822"/>
                  <a:gd name="connsiteY2" fmla="*/ 2436901 h 2436901"/>
                  <a:gd name="connsiteX3" fmla="*/ 0 w 1968822"/>
                  <a:gd name="connsiteY3" fmla="*/ 2412000 h 2436901"/>
                  <a:gd name="connsiteX0" fmla="*/ 0 w 1968822"/>
                  <a:gd name="connsiteY0" fmla="*/ 2412000 h 2539700"/>
                  <a:gd name="connsiteX1" fmla="*/ 1027343 w 1968822"/>
                  <a:gd name="connsiteY1" fmla="*/ 0 h 2539700"/>
                  <a:gd name="connsiteX2" fmla="*/ 1968822 w 1968822"/>
                  <a:gd name="connsiteY2" fmla="*/ 2436901 h 2539700"/>
                  <a:gd name="connsiteX3" fmla="*/ 0 w 1968822"/>
                  <a:gd name="connsiteY3" fmla="*/ 2412000 h 2539700"/>
                  <a:gd name="connsiteX0" fmla="*/ 0 w 1968822"/>
                  <a:gd name="connsiteY0" fmla="*/ 2388370 h 2516070"/>
                  <a:gd name="connsiteX1" fmla="*/ 1046655 w 1968822"/>
                  <a:gd name="connsiteY1" fmla="*/ 0 h 2516070"/>
                  <a:gd name="connsiteX2" fmla="*/ 1968822 w 1968822"/>
                  <a:gd name="connsiteY2" fmla="*/ 2413271 h 2516070"/>
                  <a:gd name="connsiteX3" fmla="*/ 0 w 1968822"/>
                  <a:gd name="connsiteY3" fmla="*/ 2388370 h 2516070"/>
                  <a:gd name="connsiteX0" fmla="*/ 0 w 1952054"/>
                  <a:gd name="connsiteY0" fmla="*/ 2351017 h 2507878"/>
                  <a:gd name="connsiteX1" fmla="*/ 1029887 w 1952054"/>
                  <a:gd name="connsiteY1" fmla="*/ 0 h 2507878"/>
                  <a:gd name="connsiteX2" fmla="*/ 1952054 w 1952054"/>
                  <a:gd name="connsiteY2" fmla="*/ 2413271 h 2507878"/>
                  <a:gd name="connsiteX3" fmla="*/ 0 w 1952054"/>
                  <a:gd name="connsiteY3" fmla="*/ 2351017 h 2507878"/>
                  <a:gd name="connsiteX0" fmla="*/ 0 w 1952054"/>
                  <a:gd name="connsiteY0" fmla="*/ 2351017 h 2565164"/>
                  <a:gd name="connsiteX1" fmla="*/ 1029887 w 1952054"/>
                  <a:gd name="connsiteY1" fmla="*/ 0 h 2565164"/>
                  <a:gd name="connsiteX2" fmla="*/ 1952054 w 1952054"/>
                  <a:gd name="connsiteY2" fmla="*/ 2413271 h 2565164"/>
                  <a:gd name="connsiteX3" fmla="*/ 0 w 1952054"/>
                  <a:gd name="connsiteY3" fmla="*/ 2351017 h 2565164"/>
                  <a:gd name="connsiteX0" fmla="*/ 0 w 1931470"/>
                  <a:gd name="connsiteY0" fmla="*/ 2406907 h 2590030"/>
                  <a:gd name="connsiteX1" fmla="*/ 1009303 w 1931470"/>
                  <a:gd name="connsiteY1" fmla="*/ 0 h 2590030"/>
                  <a:gd name="connsiteX2" fmla="*/ 1931470 w 1931470"/>
                  <a:gd name="connsiteY2" fmla="*/ 2413271 h 2590030"/>
                  <a:gd name="connsiteX3" fmla="*/ 0 w 1931470"/>
                  <a:gd name="connsiteY3" fmla="*/ 2406907 h 2590030"/>
                  <a:gd name="connsiteX0" fmla="*/ 0 w 1968822"/>
                  <a:gd name="connsiteY0" fmla="*/ 2389591 h 2581814"/>
                  <a:gd name="connsiteX1" fmla="*/ 1046655 w 1968822"/>
                  <a:gd name="connsiteY1" fmla="*/ 0 h 2581814"/>
                  <a:gd name="connsiteX2" fmla="*/ 1968822 w 1968822"/>
                  <a:gd name="connsiteY2" fmla="*/ 2413271 h 2581814"/>
                  <a:gd name="connsiteX3" fmla="*/ 0 w 1968822"/>
                  <a:gd name="connsiteY3" fmla="*/ 2389591 h 2581814"/>
                  <a:gd name="connsiteX0" fmla="*/ 0 w 1991026"/>
                  <a:gd name="connsiteY0" fmla="*/ 2389591 h 2557583"/>
                  <a:gd name="connsiteX1" fmla="*/ 1046655 w 1991026"/>
                  <a:gd name="connsiteY1" fmla="*/ 0 h 2557583"/>
                  <a:gd name="connsiteX2" fmla="*/ 1991026 w 1991026"/>
                  <a:gd name="connsiteY2" fmla="*/ 2364938 h 2557583"/>
                  <a:gd name="connsiteX3" fmla="*/ 0 w 1991026"/>
                  <a:gd name="connsiteY3" fmla="*/ 2389591 h 2557583"/>
                  <a:gd name="connsiteX0" fmla="*/ 0 w 2026977"/>
                  <a:gd name="connsiteY0" fmla="*/ 2272730 h 2505403"/>
                  <a:gd name="connsiteX1" fmla="*/ 1082606 w 2026977"/>
                  <a:gd name="connsiteY1" fmla="*/ 0 h 2505403"/>
                  <a:gd name="connsiteX2" fmla="*/ 2026977 w 2026977"/>
                  <a:gd name="connsiteY2" fmla="*/ 2364938 h 2505403"/>
                  <a:gd name="connsiteX3" fmla="*/ 0 w 2026977"/>
                  <a:gd name="connsiteY3" fmla="*/ 2272730 h 2505403"/>
                  <a:gd name="connsiteX0" fmla="*/ 0 w 2072664"/>
                  <a:gd name="connsiteY0" fmla="*/ 2272730 h 2548298"/>
                  <a:gd name="connsiteX1" fmla="*/ 1082606 w 2072664"/>
                  <a:gd name="connsiteY1" fmla="*/ 0 h 2548298"/>
                  <a:gd name="connsiteX2" fmla="*/ 2072664 w 2072664"/>
                  <a:gd name="connsiteY2" fmla="*/ 2428087 h 2548298"/>
                  <a:gd name="connsiteX3" fmla="*/ 0 w 2072664"/>
                  <a:gd name="connsiteY3" fmla="*/ 2272730 h 2548298"/>
                  <a:gd name="connsiteX0" fmla="*/ 0 w 2072664"/>
                  <a:gd name="connsiteY0" fmla="*/ 2272730 h 2578985"/>
                  <a:gd name="connsiteX1" fmla="*/ 1082606 w 2072664"/>
                  <a:gd name="connsiteY1" fmla="*/ 0 h 2578985"/>
                  <a:gd name="connsiteX2" fmla="*/ 2072664 w 2072664"/>
                  <a:gd name="connsiteY2" fmla="*/ 2428087 h 2578985"/>
                  <a:gd name="connsiteX3" fmla="*/ 0 w 2072664"/>
                  <a:gd name="connsiteY3" fmla="*/ 2272730 h 257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2664" h="2578985">
                    <a:moveTo>
                      <a:pt x="0" y="2272730"/>
                    </a:moveTo>
                    <a:lnTo>
                      <a:pt x="1082606" y="0"/>
                    </a:lnTo>
                    <a:lnTo>
                      <a:pt x="2072664" y="2428087"/>
                    </a:lnTo>
                    <a:cubicBezTo>
                      <a:pt x="1439016" y="2669303"/>
                      <a:pt x="695524" y="2624038"/>
                      <a:pt x="0" y="2272730"/>
                    </a:cubicBezTo>
                    <a:close/>
                  </a:path>
                </a:pathLst>
              </a:custGeom>
              <a:solidFill>
                <a:srgbClr val="CC0066"/>
              </a:solidFill>
              <a:ln>
                <a:solidFill>
                  <a:srgbClr val="CC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Trójkąt równoramienny 5">
                <a:extLst>
                  <a:ext uri="{FF2B5EF4-FFF2-40B4-BE49-F238E27FC236}">
                    <a16:creationId xmlns:a16="http://schemas.microsoft.com/office/drawing/2014/main" id="{02866EAD-04FC-F797-EDD2-ED17D5508E0D}"/>
                  </a:ext>
                </a:extLst>
              </p:cNvPr>
              <p:cNvSpPr/>
              <p:nvPr/>
            </p:nvSpPr>
            <p:spPr>
              <a:xfrm rot="14940000" flipH="1">
                <a:off x="3451155" y="1525846"/>
                <a:ext cx="1968277" cy="2501161"/>
              </a:xfrm>
              <a:custGeom>
                <a:avLst/>
                <a:gdLst>
                  <a:gd name="connsiteX0" fmla="*/ 0 w 1980000"/>
                  <a:gd name="connsiteY0" fmla="*/ 2412000 h 2412000"/>
                  <a:gd name="connsiteX1" fmla="*/ 1027343 w 1980000"/>
                  <a:gd name="connsiteY1" fmla="*/ 0 h 2412000"/>
                  <a:gd name="connsiteX2" fmla="*/ 1980000 w 1980000"/>
                  <a:gd name="connsiteY2" fmla="*/ 2412000 h 2412000"/>
                  <a:gd name="connsiteX3" fmla="*/ 0 w 1980000"/>
                  <a:gd name="connsiteY3" fmla="*/ 2412000 h 2412000"/>
                  <a:gd name="connsiteX0" fmla="*/ 0 w 1968822"/>
                  <a:gd name="connsiteY0" fmla="*/ 2412000 h 2436901"/>
                  <a:gd name="connsiteX1" fmla="*/ 1027343 w 1968822"/>
                  <a:gd name="connsiteY1" fmla="*/ 0 h 2436901"/>
                  <a:gd name="connsiteX2" fmla="*/ 1968822 w 1968822"/>
                  <a:gd name="connsiteY2" fmla="*/ 2436901 h 2436901"/>
                  <a:gd name="connsiteX3" fmla="*/ 0 w 1968822"/>
                  <a:gd name="connsiteY3" fmla="*/ 2412000 h 2436901"/>
                  <a:gd name="connsiteX0" fmla="*/ 0 w 1968822"/>
                  <a:gd name="connsiteY0" fmla="*/ 2412000 h 2539700"/>
                  <a:gd name="connsiteX1" fmla="*/ 1027343 w 1968822"/>
                  <a:gd name="connsiteY1" fmla="*/ 0 h 2539700"/>
                  <a:gd name="connsiteX2" fmla="*/ 1968822 w 1968822"/>
                  <a:gd name="connsiteY2" fmla="*/ 2436901 h 2539700"/>
                  <a:gd name="connsiteX3" fmla="*/ 0 w 1968822"/>
                  <a:gd name="connsiteY3" fmla="*/ 2412000 h 2539700"/>
                  <a:gd name="connsiteX0" fmla="*/ 0 w 1968822"/>
                  <a:gd name="connsiteY0" fmla="*/ 2388370 h 2516070"/>
                  <a:gd name="connsiteX1" fmla="*/ 1046655 w 1968822"/>
                  <a:gd name="connsiteY1" fmla="*/ 0 h 2516070"/>
                  <a:gd name="connsiteX2" fmla="*/ 1968822 w 1968822"/>
                  <a:gd name="connsiteY2" fmla="*/ 2413271 h 2516070"/>
                  <a:gd name="connsiteX3" fmla="*/ 0 w 1968822"/>
                  <a:gd name="connsiteY3" fmla="*/ 2388370 h 2516070"/>
                  <a:gd name="connsiteX0" fmla="*/ 0 w 1952054"/>
                  <a:gd name="connsiteY0" fmla="*/ 2351017 h 2507878"/>
                  <a:gd name="connsiteX1" fmla="*/ 1029887 w 1952054"/>
                  <a:gd name="connsiteY1" fmla="*/ 0 h 2507878"/>
                  <a:gd name="connsiteX2" fmla="*/ 1952054 w 1952054"/>
                  <a:gd name="connsiteY2" fmla="*/ 2413271 h 2507878"/>
                  <a:gd name="connsiteX3" fmla="*/ 0 w 1952054"/>
                  <a:gd name="connsiteY3" fmla="*/ 2351017 h 2507878"/>
                  <a:gd name="connsiteX0" fmla="*/ 0 w 1952054"/>
                  <a:gd name="connsiteY0" fmla="*/ 2351017 h 2565164"/>
                  <a:gd name="connsiteX1" fmla="*/ 1029887 w 1952054"/>
                  <a:gd name="connsiteY1" fmla="*/ 0 h 2565164"/>
                  <a:gd name="connsiteX2" fmla="*/ 1952054 w 1952054"/>
                  <a:gd name="connsiteY2" fmla="*/ 2413271 h 2565164"/>
                  <a:gd name="connsiteX3" fmla="*/ 0 w 1952054"/>
                  <a:gd name="connsiteY3" fmla="*/ 2351017 h 2565164"/>
                  <a:gd name="connsiteX0" fmla="*/ 0 w 1931470"/>
                  <a:gd name="connsiteY0" fmla="*/ 2406907 h 2590030"/>
                  <a:gd name="connsiteX1" fmla="*/ 1009303 w 1931470"/>
                  <a:gd name="connsiteY1" fmla="*/ 0 h 2590030"/>
                  <a:gd name="connsiteX2" fmla="*/ 1931470 w 1931470"/>
                  <a:gd name="connsiteY2" fmla="*/ 2413271 h 2590030"/>
                  <a:gd name="connsiteX3" fmla="*/ 0 w 1931470"/>
                  <a:gd name="connsiteY3" fmla="*/ 2406907 h 2590030"/>
                  <a:gd name="connsiteX0" fmla="*/ 0 w 1968822"/>
                  <a:gd name="connsiteY0" fmla="*/ 2389591 h 2581814"/>
                  <a:gd name="connsiteX1" fmla="*/ 1046655 w 1968822"/>
                  <a:gd name="connsiteY1" fmla="*/ 0 h 2581814"/>
                  <a:gd name="connsiteX2" fmla="*/ 1968822 w 1968822"/>
                  <a:gd name="connsiteY2" fmla="*/ 2413271 h 2581814"/>
                  <a:gd name="connsiteX3" fmla="*/ 0 w 1968822"/>
                  <a:gd name="connsiteY3" fmla="*/ 2389591 h 258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8822" h="2581814">
                    <a:moveTo>
                      <a:pt x="0" y="2389591"/>
                    </a:moveTo>
                    <a:lnTo>
                      <a:pt x="1046655" y="0"/>
                    </a:lnTo>
                    <a:lnTo>
                      <a:pt x="1968822" y="2413271"/>
                    </a:lnTo>
                    <a:cubicBezTo>
                      <a:pt x="1335174" y="2654487"/>
                      <a:pt x="702528" y="2628095"/>
                      <a:pt x="0" y="23895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Elipsa 2">
                <a:extLst>
                  <a:ext uri="{FF2B5EF4-FFF2-40B4-BE49-F238E27FC236}">
                    <a16:creationId xmlns:a16="http://schemas.microsoft.com/office/drawing/2014/main" id="{8A9FF38F-6BBA-D443-1123-236AF2C68C9E}"/>
                  </a:ext>
                </a:extLst>
              </p:cNvPr>
              <p:cNvSpPr/>
              <p:nvPr/>
            </p:nvSpPr>
            <p:spPr bwMode="auto">
              <a:xfrm flipH="1">
                <a:off x="465719" y="620846"/>
                <a:ext cx="5380003" cy="5398475"/>
              </a:xfrm>
              <a:custGeom>
                <a:avLst/>
                <a:gdLst>
                  <a:gd name="connsiteX0" fmla="*/ 0 w 936104"/>
                  <a:gd name="connsiteY0" fmla="*/ 328297 h 656594"/>
                  <a:gd name="connsiteX1" fmla="*/ 468052 w 936104"/>
                  <a:gd name="connsiteY1" fmla="*/ 0 h 656594"/>
                  <a:gd name="connsiteX2" fmla="*/ 936104 w 936104"/>
                  <a:gd name="connsiteY2" fmla="*/ 328297 h 656594"/>
                  <a:gd name="connsiteX3" fmla="*/ 468052 w 936104"/>
                  <a:gd name="connsiteY3" fmla="*/ 656594 h 656594"/>
                  <a:gd name="connsiteX4" fmla="*/ 0 w 936104"/>
                  <a:gd name="connsiteY4" fmla="*/ 328297 h 656594"/>
                  <a:gd name="connsiteX0" fmla="*/ 0 w 936104"/>
                  <a:gd name="connsiteY0" fmla="*/ 328297 h 656594"/>
                  <a:gd name="connsiteX1" fmla="*/ 468052 w 936104"/>
                  <a:gd name="connsiteY1" fmla="*/ 0 h 656594"/>
                  <a:gd name="connsiteX2" fmla="*/ 936104 w 936104"/>
                  <a:gd name="connsiteY2" fmla="*/ 328297 h 656594"/>
                  <a:gd name="connsiteX3" fmla="*/ 468052 w 936104"/>
                  <a:gd name="connsiteY3" fmla="*/ 656594 h 656594"/>
                  <a:gd name="connsiteX4" fmla="*/ 0 w 936104"/>
                  <a:gd name="connsiteY4" fmla="*/ 328297 h 656594"/>
                  <a:gd name="connsiteX0" fmla="*/ 0 w 907545"/>
                  <a:gd name="connsiteY0" fmla="*/ 329441 h 660203"/>
                  <a:gd name="connsiteX1" fmla="*/ 468052 w 907545"/>
                  <a:gd name="connsiteY1" fmla="*/ 1144 h 660203"/>
                  <a:gd name="connsiteX2" fmla="*/ 907545 w 907545"/>
                  <a:gd name="connsiteY2" fmla="*/ 428155 h 660203"/>
                  <a:gd name="connsiteX3" fmla="*/ 468052 w 907545"/>
                  <a:gd name="connsiteY3" fmla="*/ 657738 h 660203"/>
                  <a:gd name="connsiteX4" fmla="*/ 0 w 907545"/>
                  <a:gd name="connsiteY4" fmla="*/ 329441 h 660203"/>
                  <a:gd name="connsiteX0" fmla="*/ 0 w 907545"/>
                  <a:gd name="connsiteY0" fmla="*/ 329441 h 659377"/>
                  <a:gd name="connsiteX1" fmla="*/ 468052 w 907545"/>
                  <a:gd name="connsiteY1" fmla="*/ 1144 h 659377"/>
                  <a:gd name="connsiteX2" fmla="*/ 907545 w 907545"/>
                  <a:gd name="connsiteY2" fmla="*/ 428155 h 659377"/>
                  <a:gd name="connsiteX3" fmla="*/ 468052 w 907545"/>
                  <a:gd name="connsiteY3" fmla="*/ 657738 h 659377"/>
                  <a:gd name="connsiteX4" fmla="*/ 0 w 907545"/>
                  <a:gd name="connsiteY4" fmla="*/ 329441 h 659377"/>
                  <a:gd name="connsiteX0" fmla="*/ 0 w 972295"/>
                  <a:gd name="connsiteY0" fmla="*/ 328361 h 658297"/>
                  <a:gd name="connsiteX1" fmla="*/ 468052 w 972295"/>
                  <a:gd name="connsiteY1" fmla="*/ 64 h 658297"/>
                  <a:gd name="connsiteX2" fmla="*/ 929002 w 972295"/>
                  <a:gd name="connsiteY2" fmla="*/ 301439 h 658297"/>
                  <a:gd name="connsiteX3" fmla="*/ 907545 w 972295"/>
                  <a:gd name="connsiteY3" fmla="*/ 427075 h 658297"/>
                  <a:gd name="connsiteX4" fmla="*/ 468052 w 972295"/>
                  <a:gd name="connsiteY4" fmla="*/ 656658 h 658297"/>
                  <a:gd name="connsiteX5" fmla="*/ 0 w 972295"/>
                  <a:gd name="connsiteY5" fmla="*/ 328361 h 658297"/>
                  <a:gd name="connsiteX0" fmla="*/ 0 w 972295"/>
                  <a:gd name="connsiteY0" fmla="*/ 328361 h 658297"/>
                  <a:gd name="connsiteX1" fmla="*/ 468052 w 972295"/>
                  <a:gd name="connsiteY1" fmla="*/ 64 h 658297"/>
                  <a:gd name="connsiteX2" fmla="*/ 929002 w 972295"/>
                  <a:gd name="connsiteY2" fmla="*/ 301439 h 658297"/>
                  <a:gd name="connsiteX3" fmla="*/ 907545 w 972295"/>
                  <a:gd name="connsiteY3" fmla="*/ 427075 h 658297"/>
                  <a:gd name="connsiteX4" fmla="*/ 468052 w 972295"/>
                  <a:gd name="connsiteY4" fmla="*/ 656658 h 658297"/>
                  <a:gd name="connsiteX5" fmla="*/ 0 w 972295"/>
                  <a:gd name="connsiteY5" fmla="*/ 328361 h 658297"/>
                  <a:gd name="connsiteX0" fmla="*/ 0 w 978471"/>
                  <a:gd name="connsiteY0" fmla="*/ 328445 h 658381"/>
                  <a:gd name="connsiteX1" fmla="*/ 468052 w 978471"/>
                  <a:gd name="connsiteY1" fmla="*/ 148 h 658381"/>
                  <a:gd name="connsiteX2" fmla="*/ 938522 w 978471"/>
                  <a:gd name="connsiteY2" fmla="*/ 288062 h 658381"/>
                  <a:gd name="connsiteX3" fmla="*/ 907545 w 978471"/>
                  <a:gd name="connsiteY3" fmla="*/ 427159 h 658381"/>
                  <a:gd name="connsiteX4" fmla="*/ 468052 w 978471"/>
                  <a:gd name="connsiteY4" fmla="*/ 656742 h 658381"/>
                  <a:gd name="connsiteX5" fmla="*/ 0 w 978471"/>
                  <a:gd name="connsiteY5" fmla="*/ 328445 h 658381"/>
                  <a:gd name="connsiteX0" fmla="*/ 0 w 978471"/>
                  <a:gd name="connsiteY0" fmla="*/ 328696 h 658632"/>
                  <a:gd name="connsiteX1" fmla="*/ 468052 w 978471"/>
                  <a:gd name="connsiteY1" fmla="*/ 399 h 658632"/>
                  <a:gd name="connsiteX2" fmla="*/ 938522 w 978471"/>
                  <a:gd name="connsiteY2" fmla="*/ 288313 h 658632"/>
                  <a:gd name="connsiteX3" fmla="*/ 907545 w 978471"/>
                  <a:gd name="connsiteY3" fmla="*/ 427410 h 658632"/>
                  <a:gd name="connsiteX4" fmla="*/ 468052 w 978471"/>
                  <a:gd name="connsiteY4" fmla="*/ 656993 h 658632"/>
                  <a:gd name="connsiteX5" fmla="*/ 0 w 978471"/>
                  <a:gd name="connsiteY5" fmla="*/ 328696 h 658632"/>
                  <a:gd name="connsiteX0" fmla="*/ 0 w 980552"/>
                  <a:gd name="connsiteY0" fmla="*/ 328696 h 658632"/>
                  <a:gd name="connsiteX1" fmla="*/ 468052 w 980552"/>
                  <a:gd name="connsiteY1" fmla="*/ 399 h 658632"/>
                  <a:gd name="connsiteX2" fmla="*/ 938522 w 980552"/>
                  <a:gd name="connsiteY2" fmla="*/ 288313 h 658632"/>
                  <a:gd name="connsiteX3" fmla="*/ 907545 w 980552"/>
                  <a:gd name="connsiteY3" fmla="*/ 427410 h 658632"/>
                  <a:gd name="connsiteX4" fmla="*/ 468052 w 980552"/>
                  <a:gd name="connsiteY4" fmla="*/ 656993 h 658632"/>
                  <a:gd name="connsiteX5" fmla="*/ 0 w 980552"/>
                  <a:gd name="connsiteY5" fmla="*/ 328696 h 658632"/>
                  <a:gd name="connsiteX0" fmla="*/ 0 w 980552"/>
                  <a:gd name="connsiteY0" fmla="*/ 319415 h 658594"/>
                  <a:gd name="connsiteX1" fmla="*/ 468052 w 980552"/>
                  <a:gd name="connsiteY1" fmla="*/ 92 h 658594"/>
                  <a:gd name="connsiteX2" fmla="*/ 938522 w 980552"/>
                  <a:gd name="connsiteY2" fmla="*/ 288006 h 658594"/>
                  <a:gd name="connsiteX3" fmla="*/ 907545 w 980552"/>
                  <a:gd name="connsiteY3" fmla="*/ 427103 h 658594"/>
                  <a:gd name="connsiteX4" fmla="*/ 468052 w 980552"/>
                  <a:gd name="connsiteY4" fmla="*/ 656686 h 658594"/>
                  <a:gd name="connsiteX5" fmla="*/ 0 w 980552"/>
                  <a:gd name="connsiteY5" fmla="*/ 319415 h 658594"/>
                  <a:gd name="connsiteX0" fmla="*/ 39717 w 1020269"/>
                  <a:gd name="connsiteY0" fmla="*/ 319415 h 656709"/>
                  <a:gd name="connsiteX1" fmla="*/ 507769 w 1020269"/>
                  <a:gd name="connsiteY1" fmla="*/ 92 h 656709"/>
                  <a:gd name="connsiteX2" fmla="*/ 978239 w 1020269"/>
                  <a:gd name="connsiteY2" fmla="*/ 288006 h 656709"/>
                  <a:gd name="connsiteX3" fmla="*/ 947262 w 1020269"/>
                  <a:gd name="connsiteY3" fmla="*/ 427103 h 656709"/>
                  <a:gd name="connsiteX4" fmla="*/ 507769 w 1020269"/>
                  <a:gd name="connsiteY4" fmla="*/ 656686 h 656709"/>
                  <a:gd name="connsiteX5" fmla="*/ 78626 w 1020269"/>
                  <a:gd name="connsiteY5" fmla="*/ 440563 h 656709"/>
                  <a:gd name="connsiteX6" fmla="*/ 39717 w 1020269"/>
                  <a:gd name="connsiteY6" fmla="*/ 319415 h 656709"/>
                  <a:gd name="connsiteX0" fmla="*/ 32696 w 1013248"/>
                  <a:gd name="connsiteY0" fmla="*/ 319415 h 656709"/>
                  <a:gd name="connsiteX1" fmla="*/ 500748 w 1013248"/>
                  <a:gd name="connsiteY1" fmla="*/ 92 h 656709"/>
                  <a:gd name="connsiteX2" fmla="*/ 971218 w 1013248"/>
                  <a:gd name="connsiteY2" fmla="*/ 288006 h 656709"/>
                  <a:gd name="connsiteX3" fmla="*/ 940241 w 1013248"/>
                  <a:gd name="connsiteY3" fmla="*/ 427103 h 656709"/>
                  <a:gd name="connsiteX4" fmla="*/ 500748 w 1013248"/>
                  <a:gd name="connsiteY4" fmla="*/ 656686 h 656709"/>
                  <a:gd name="connsiteX5" fmla="*/ 71605 w 1013248"/>
                  <a:gd name="connsiteY5" fmla="*/ 440563 h 656709"/>
                  <a:gd name="connsiteX6" fmla="*/ 32696 w 1013248"/>
                  <a:gd name="connsiteY6" fmla="*/ 319415 h 656709"/>
                  <a:gd name="connsiteX0" fmla="*/ 32696 w 1013248"/>
                  <a:gd name="connsiteY0" fmla="*/ 319415 h 656709"/>
                  <a:gd name="connsiteX1" fmla="*/ 500748 w 1013248"/>
                  <a:gd name="connsiteY1" fmla="*/ 92 h 656709"/>
                  <a:gd name="connsiteX2" fmla="*/ 971218 w 1013248"/>
                  <a:gd name="connsiteY2" fmla="*/ 288006 h 656709"/>
                  <a:gd name="connsiteX3" fmla="*/ 940241 w 1013248"/>
                  <a:gd name="connsiteY3" fmla="*/ 427103 h 656709"/>
                  <a:gd name="connsiteX4" fmla="*/ 500748 w 1013248"/>
                  <a:gd name="connsiteY4" fmla="*/ 656686 h 656709"/>
                  <a:gd name="connsiteX5" fmla="*/ 71605 w 1013248"/>
                  <a:gd name="connsiteY5" fmla="*/ 440563 h 656709"/>
                  <a:gd name="connsiteX6" fmla="*/ 32696 w 1013248"/>
                  <a:gd name="connsiteY6" fmla="*/ 319415 h 656709"/>
                  <a:gd name="connsiteX0" fmla="*/ 26351 w 1006903"/>
                  <a:gd name="connsiteY0" fmla="*/ 319415 h 656709"/>
                  <a:gd name="connsiteX1" fmla="*/ 494403 w 1006903"/>
                  <a:gd name="connsiteY1" fmla="*/ 92 h 656709"/>
                  <a:gd name="connsiteX2" fmla="*/ 964873 w 1006903"/>
                  <a:gd name="connsiteY2" fmla="*/ 288006 h 656709"/>
                  <a:gd name="connsiteX3" fmla="*/ 933896 w 1006903"/>
                  <a:gd name="connsiteY3" fmla="*/ 427103 h 656709"/>
                  <a:gd name="connsiteX4" fmla="*/ 494403 w 1006903"/>
                  <a:gd name="connsiteY4" fmla="*/ 656686 h 656709"/>
                  <a:gd name="connsiteX5" fmla="*/ 65260 w 1006903"/>
                  <a:gd name="connsiteY5" fmla="*/ 440563 h 656709"/>
                  <a:gd name="connsiteX6" fmla="*/ 26351 w 1006903"/>
                  <a:gd name="connsiteY6" fmla="*/ 319415 h 656709"/>
                  <a:gd name="connsiteX0" fmla="*/ 26351 w 1006903"/>
                  <a:gd name="connsiteY0" fmla="*/ 319325 h 656619"/>
                  <a:gd name="connsiteX1" fmla="*/ 494403 w 1006903"/>
                  <a:gd name="connsiteY1" fmla="*/ 2 h 656619"/>
                  <a:gd name="connsiteX2" fmla="*/ 964873 w 1006903"/>
                  <a:gd name="connsiteY2" fmla="*/ 287916 h 656619"/>
                  <a:gd name="connsiteX3" fmla="*/ 933896 w 1006903"/>
                  <a:gd name="connsiteY3" fmla="*/ 427013 h 656619"/>
                  <a:gd name="connsiteX4" fmla="*/ 494403 w 1006903"/>
                  <a:gd name="connsiteY4" fmla="*/ 656596 h 656619"/>
                  <a:gd name="connsiteX5" fmla="*/ 65260 w 1006903"/>
                  <a:gd name="connsiteY5" fmla="*/ 440473 h 656619"/>
                  <a:gd name="connsiteX6" fmla="*/ 26351 w 1006903"/>
                  <a:gd name="connsiteY6" fmla="*/ 319325 h 656619"/>
                  <a:gd name="connsiteX0" fmla="*/ 49160 w 1029712"/>
                  <a:gd name="connsiteY0" fmla="*/ 319325 h 656619"/>
                  <a:gd name="connsiteX1" fmla="*/ 517212 w 1029712"/>
                  <a:gd name="connsiteY1" fmla="*/ 2 h 656619"/>
                  <a:gd name="connsiteX2" fmla="*/ 987682 w 1029712"/>
                  <a:gd name="connsiteY2" fmla="*/ 287916 h 656619"/>
                  <a:gd name="connsiteX3" fmla="*/ 956705 w 1029712"/>
                  <a:gd name="connsiteY3" fmla="*/ 427013 h 656619"/>
                  <a:gd name="connsiteX4" fmla="*/ 517212 w 1029712"/>
                  <a:gd name="connsiteY4" fmla="*/ 656596 h 656619"/>
                  <a:gd name="connsiteX5" fmla="*/ 88069 w 1029712"/>
                  <a:gd name="connsiteY5" fmla="*/ 440473 h 656619"/>
                  <a:gd name="connsiteX6" fmla="*/ 49160 w 1029712"/>
                  <a:gd name="connsiteY6" fmla="*/ 319325 h 656619"/>
                  <a:gd name="connsiteX0" fmla="*/ 0 w 941643"/>
                  <a:gd name="connsiteY0" fmla="*/ 440473 h 656619"/>
                  <a:gd name="connsiteX1" fmla="*/ 429143 w 941643"/>
                  <a:gd name="connsiteY1" fmla="*/ 2 h 656619"/>
                  <a:gd name="connsiteX2" fmla="*/ 899613 w 941643"/>
                  <a:gd name="connsiteY2" fmla="*/ 287916 h 656619"/>
                  <a:gd name="connsiteX3" fmla="*/ 868636 w 941643"/>
                  <a:gd name="connsiteY3" fmla="*/ 427013 h 656619"/>
                  <a:gd name="connsiteX4" fmla="*/ 429143 w 941643"/>
                  <a:gd name="connsiteY4" fmla="*/ 656596 h 656619"/>
                  <a:gd name="connsiteX5" fmla="*/ 0 w 941643"/>
                  <a:gd name="connsiteY5" fmla="*/ 440473 h 656619"/>
                  <a:gd name="connsiteX0" fmla="*/ 71604 w 1013247"/>
                  <a:gd name="connsiteY0" fmla="*/ 440538 h 656684"/>
                  <a:gd name="connsiteX1" fmla="*/ 38285 w 1013247"/>
                  <a:gd name="connsiteY1" fmla="*/ 314902 h 656684"/>
                  <a:gd name="connsiteX2" fmla="*/ 500747 w 1013247"/>
                  <a:gd name="connsiteY2" fmla="*/ 67 h 656684"/>
                  <a:gd name="connsiteX3" fmla="*/ 971217 w 1013247"/>
                  <a:gd name="connsiteY3" fmla="*/ 287981 h 656684"/>
                  <a:gd name="connsiteX4" fmla="*/ 940240 w 1013247"/>
                  <a:gd name="connsiteY4" fmla="*/ 427078 h 656684"/>
                  <a:gd name="connsiteX5" fmla="*/ 500747 w 1013247"/>
                  <a:gd name="connsiteY5" fmla="*/ 656661 h 656684"/>
                  <a:gd name="connsiteX6" fmla="*/ 71604 w 1013247"/>
                  <a:gd name="connsiteY6" fmla="*/ 440538 h 656684"/>
                  <a:gd name="connsiteX0" fmla="*/ 72895 w 1014538"/>
                  <a:gd name="connsiteY0" fmla="*/ 440538 h 656684"/>
                  <a:gd name="connsiteX1" fmla="*/ 39576 w 1014538"/>
                  <a:gd name="connsiteY1" fmla="*/ 314902 h 656684"/>
                  <a:gd name="connsiteX2" fmla="*/ 502038 w 1014538"/>
                  <a:gd name="connsiteY2" fmla="*/ 67 h 656684"/>
                  <a:gd name="connsiteX3" fmla="*/ 972508 w 1014538"/>
                  <a:gd name="connsiteY3" fmla="*/ 287981 h 656684"/>
                  <a:gd name="connsiteX4" fmla="*/ 941531 w 1014538"/>
                  <a:gd name="connsiteY4" fmla="*/ 427078 h 656684"/>
                  <a:gd name="connsiteX5" fmla="*/ 502038 w 1014538"/>
                  <a:gd name="connsiteY5" fmla="*/ 656661 h 656684"/>
                  <a:gd name="connsiteX6" fmla="*/ 72895 w 1014538"/>
                  <a:gd name="connsiteY6" fmla="*/ 440538 h 656684"/>
                  <a:gd name="connsiteX0" fmla="*/ 72895 w 1014538"/>
                  <a:gd name="connsiteY0" fmla="*/ 440538 h 656684"/>
                  <a:gd name="connsiteX1" fmla="*/ 39576 w 1014538"/>
                  <a:gd name="connsiteY1" fmla="*/ 314902 h 656684"/>
                  <a:gd name="connsiteX2" fmla="*/ 502038 w 1014538"/>
                  <a:gd name="connsiteY2" fmla="*/ 67 h 656684"/>
                  <a:gd name="connsiteX3" fmla="*/ 972508 w 1014538"/>
                  <a:gd name="connsiteY3" fmla="*/ 287981 h 656684"/>
                  <a:gd name="connsiteX4" fmla="*/ 941531 w 1014538"/>
                  <a:gd name="connsiteY4" fmla="*/ 427078 h 656684"/>
                  <a:gd name="connsiteX5" fmla="*/ 502038 w 1014538"/>
                  <a:gd name="connsiteY5" fmla="*/ 656661 h 656684"/>
                  <a:gd name="connsiteX6" fmla="*/ 72895 w 1014538"/>
                  <a:gd name="connsiteY6" fmla="*/ 440538 h 656684"/>
                  <a:gd name="connsiteX0" fmla="*/ 72895 w 1014538"/>
                  <a:gd name="connsiteY0" fmla="*/ 440538 h 656684"/>
                  <a:gd name="connsiteX1" fmla="*/ 39576 w 1014538"/>
                  <a:gd name="connsiteY1" fmla="*/ 314902 h 656684"/>
                  <a:gd name="connsiteX2" fmla="*/ 502038 w 1014538"/>
                  <a:gd name="connsiteY2" fmla="*/ 67 h 656684"/>
                  <a:gd name="connsiteX3" fmla="*/ 972508 w 1014538"/>
                  <a:gd name="connsiteY3" fmla="*/ 287981 h 656684"/>
                  <a:gd name="connsiteX4" fmla="*/ 941531 w 1014538"/>
                  <a:gd name="connsiteY4" fmla="*/ 427078 h 656684"/>
                  <a:gd name="connsiteX5" fmla="*/ 502038 w 1014538"/>
                  <a:gd name="connsiteY5" fmla="*/ 656661 h 656684"/>
                  <a:gd name="connsiteX6" fmla="*/ 72895 w 1014538"/>
                  <a:gd name="connsiteY6" fmla="*/ 440538 h 656684"/>
                  <a:gd name="connsiteX0" fmla="*/ 72895 w 1014538"/>
                  <a:gd name="connsiteY0" fmla="*/ 440538 h 656684"/>
                  <a:gd name="connsiteX1" fmla="*/ 39576 w 1014538"/>
                  <a:gd name="connsiteY1" fmla="*/ 314902 h 656684"/>
                  <a:gd name="connsiteX2" fmla="*/ 502038 w 1014538"/>
                  <a:gd name="connsiteY2" fmla="*/ 67 h 656684"/>
                  <a:gd name="connsiteX3" fmla="*/ 972508 w 1014538"/>
                  <a:gd name="connsiteY3" fmla="*/ 287981 h 656684"/>
                  <a:gd name="connsiteX4" fmla="*/ 941531 w 1014538"/>
                  <a:gd name="connsiteY4" fmla="*/ 427078 h 656684"/>
                  <a:gd name="connsiteX5" fmla="*/ 502038 w 1014538"/>
                  <a:gd name="connsiteY5" fmla="*/ 656661 h 656684"/>
                  <a:gd name="connsiteX6" fmla="*/ 72895 w 1014538"/>
                  <a:gd name="connsiteY6" fmla="*/ 440538 h 656684"/>
                  <a:gd name="connsiteX0" fmla="*/ 61049 w 1021731"/>
                  <a:gd name="connsiteY0" fmla="*/ 440538 h 656684"/>
                  <a:gd name="connsiteX1" fmla="*/ 46769 w 1021731"/>
                  <a:gd name="connsiteY1" fmla="*/ 314902 h 656684"/>
                  <a:gd name="connsiteX2" fmla="*/ 509231 w 1021731"/>
                  <a:gd name="connsiteY2" fmla="*/ 67 h 656684"/>
                  <a:gd name="connsiteX3" fmla="*/ 979701 w 1021731"/>
                  <a:gd name="connsiteY3" fmla="*/ 287981 h 656684"/>
                  <a:gd name="connsiteX4" fmla="*/ 948724 w 1021731"/>
                  <a:gd name="connsiteY4" fmla="*/ 427078 h 656684"/>
                  <a:gd name="connsiteX5" fmla="*/ 509231 w 1021731"/>
                  <a:gd name="connsiteY5" fmla="*/ 656661 h 656684"/>
                  <a:gd name="connsiteX6" fmla="*/ 61049 w 1021731"/>
                  <a:gd name="connsiteY6" fmla="*/ 440538 h 656684"/>
                  <a:gd name="connsiteX0" fmla="*/ 61049 w 1021731"/>
                  <a:gd name="connsiteY0" fmla="*/ 440538 h 656739"/>
                  <a:gd name="connsiteX1" fmla="*/ 46769 w 1021731"/>
                  <a:gd name="connsiteY1" fmla="*/ 314902 h 656739"/>
                  <a:gd name="connsiteX2" fmla="*/ 509231 w 1021731"/>
                  <a:gd name="connsiteY2" fmla="*/ 67 h 656739"/>
                  <a:gd name="connsiteX3" fmla="*/ 979701 w 1021731"/>
                  <a:gd name="connsiteY3" fmla="*/ 287981 h 656739"/>
                  <a:gd name="connsiteX4" fmla="*/ 948724 w 1021731"/>
                  <a:gd name="connsiteY4" fmla="*/ 427078 h 656739"/>
                  <a:gd name="connsiteX5" fmla="*/ 509231 w 1021731"/>
                  <a:gd name="connsiteY5" fmla="*/ 656661 h 656739"/>
                  <a:gd name="connsiteX6" fmla="*/ 61049 w 1021731"/>
                  <a:gd name="connsiteY6" fmla="*/ 440538 h 656739"/>
                  <a:gd name="connsiteX0" fmla="*/ 61049 w 1021731"/>
                  <a:gd name="connsiteY0" fmla="*/ 440538 h 670183"/>
                  <a:gd name="connsiteX1" fmla="*/ 46769 w 1021731"/>
                  <a:gd name="connsiteY1" fmla="*/ 314902 h 670183"/>
                  <a:gd name="connsiteX2" fmla="*/ 509231 w 1021731"/>
                  <a:gd name="connsiteY2" fmla="*/ 67 h 670183"/>
                  <a:gd name="connsiteX3" fmla="*/ 979701 w 1021731"/>
                  <a:gd name="connsiteY3" fmla="*/ 287981 h 670183"/>
                  <a:gd name="connsiteX4" fmla="*/ 948724 w 1021731"/>
                  <a:gd name="connsiteY4" fmla="*/ 427078 h 670183"/>
                  <a:gd name="connsiteX5" fmla="*/ 509231 w 1021731"/>
                  <a:gd name="connsiteY5" fmla="*/ 670122 h 670183"/>
                  <a:gd name="connsiteX6" fmla="*/ 61049 w 1021731"/>
                  <a:gd name="connsiteY6" fmla="*/ 440538 h 670183"/>
                  <a:gd name="connsiteX0" fmla="*/ 61049 w 1021731"/>
                  <a:gd name="connsiteY0" fmla="*/ 440531 h 670176"/>
                  <a:gd name="connsiteX1" fmla="*/ 46769 w 1021731"/>
                  <a:gd name="connsiteY1" fmla="*/ 314895 h 670176"/>
                  <a:gd name="connsiteX2" fmla="*/ 509231 w 1021731"/>
                  <a:gd name="connsiteY2" fmla="*/ 60 h 670176"/>
                  <a:gd name="connsiteX3" fmla="*/ 979701 w 1021731"/>
                  <a:gd name="connsiteY3" fmla="*/ 287974 h 670176"/>
                  <a:gd name="connsiteX4" fmla="*/ 948724 w 1021731"/>
                  <a:gd name="connsiteY4" fmla="*/ 427071 h 670176"/>
                  <a:gd name="connsiteX5" fmla="*/ 509231 w 1021731"/>
                  <a:gd name="connsiteY5" fmla="*/ 670115 h 670176"/>
                  <a:gd name="connsiteX6" fmla="*/ 61049 w 1021731"/>
                  <a:gd name="connsiteY6" fmla="*/ 440531 h 670176"/>
                  <a:gd name="connsiteX0" fmla="*/ 61049 w 1021731"/>
                  <a:gd name="connsiteY0" fmla="*/ 440531 h 670176"/>
                  <a:gd name="connsiteX1" fmla="*/ 46769 w 1021731"/>
                  <a:gd name="connsiteY1" fmla="*/ 314895 h 670176"/>
                  <a:gd name="connsiteX2" fmla="*/ 509231 w 1021731"/>
                  <a:gd name="connsiteY2" fmla="*/ 60 h 670176"/>
                  <a:gd name="connsiteX3" fmla="*/ 979701 w 1021731"/>
                  <a:gd name="connsiteY3" fmla="*/ 287974 h 670176"/>
                  <a:gd name="connsiteX4" fmla="*/ 948724 w 1021731"/>
                  <a:gd name="connsiteY4" fmla="*/ 427071 h 670176"/>
                  <a:gd name="connsiteX5" fmla="*/ 509231 w 1021731"/>
                  <a:gd name="connsiteY5" fmla="*/ 670115 h 670176"/>
                  <a:gd name="connsiteX6" fmla="*/ 61049 w 1021731"/>
                  <a:gd name="connsiteY6" fmla="*/ 440531 h 670176"/>
                  <a:gd name="connsiteX0" fmla="*/ 61049 w 1021731"/>
                  <a:gd name="connsiteY0" fmla="*/ 440531 h 670176"/>
                  <a:gd name="connsiteX1" fmla="*/ 46769 w 1021731"/>
                  <a:gd name="connsiteY1" fmla="*/ 314895 h 670176"/>
                  <a:gd name="connsiteX2" fmla="*/ 509231 w 1021731"/>
                  <a:gd name="connsiteY2" fmla="*/ 60 h 670176"/>
                  <a:gd name="connsiteX3" fmla="*/ 979701 w 1021731"/>
                  <a:gd name="connsiteY3" fmla="*/ 287974 h 670176"/>
                  <a:gd name="connsiteX4" fmla="*/ 948724 w 1021731"/>
                  <a:gd name="connsiteY4" fmla="*/ 427071 h 670176"/>
                  <a:gd name="connsiteX5" fmla="*/ 509231 w 1021731"/>
                  <a:gd name="connsiteY5" fmla="*/ 670115 h 670176"/>
                  <a:gd name="connsiteX6" fmla="*/ 61049 w 1021731"/>
                  <a:gd name="connsiteY6" fmla="*/ 440531 h 670176"/>
                  <a:gd name="connsiteX0" fmla="*/ 61049 w 1021731"/>
                  <a:gd name="connsiteY0" fmla="*/ 440531 h 670176"/>
                  <a:gd name="connsiteX1" fmla="*/ 46769 w 1021731"/>
                  <a:gd name="connsiteY1" fmla="*/ 314895 h 670176"/>
                  <a:gd name="connsiteX2" fmla="*/ 509231 w 1021731"/>
                  <a:gd name="connsiteY2" fmla="*/ 60 h 670176"/>
                  <a:gd name="connsiteX3" fmla="*/ 979701 w 1021731"/>
                  <a:gd name="connsiteY3" fmla="*/ 287974 h 670176"/>
                  <a:gd name="connsiteX4" fmla="*/ 948724 w 1021731"/>
                  <a:gd name="connsiteY4" fmla="*/ 427071 h 670176"/>
                  <a:gd name="connsiteX5" fmla="*/ 509231 w 1021731"/>
                  <a:gd name="connsiteY5" fmla="*/ 670115 h 670176"/>
                  <a:gd name="connsiteX6" fmla="*/ 61049 w 1021731"/>
                  <a:gd name="connsiteY6" fmla="*/ 440531 h 670176"/>
                  <a:gd name="connsiteX0" fmla="*/ 61049 w 1021731"/>
                  <a:gd name="connsiteY0" fmla="*/ 440531 h 670176"/>
                  <a:gd name="connsiteX1" fmla="*/ 46769 w 1021731"/>
                  <a:gd name="connsiteY1" fmla="*/ 314895 h 670176"/>
                  <a:gd name="connsiteX2" fmla="*/ 509231 w 1021731"/>
                  <a:gd name="connsiteY2" fmla="*/ 60 h 670176"/>
                  <a:gd name="connsiteX3" fmla="*/ 979701 w 1021731"/>
                  <a:gd name="connsiteY3" fmla="*/ 287974 h 670176"/>
                  <a:gd name="connsiteX4" fmla="*/ 948724 w 1021731"/>
                  <a:gd name="connsiteY4" fmla="*/ 427071 h 670176"/>
                  <a:gd name="connsiteX5" fmla="*/ 509231 w 1021731"/>
                  <a:gd name="connsiteY5" fmla="*/ 670115 h 670176"/>
                  <a:gd name="connsiteX6" fmla="*/ 61049 w 1021731"/>
                  <a:gd name="connsiteY6" fmla="*/ 440531 h 670176"/>
                  <a:gd name="connsiteX0" fmla="*/ 66957 w 1027639"/>
                  <a:gd name="connsiteY0" fmla="*/ 440531 h 670176"/>
                  <a:gd name="connsiteX1" fmla="*/ 52677 w 1027639"/>
                  <a:gd name="connsiteY1" fmla="*/ 314895 h 670176"/>
                  <a:gd name="connsiteX2" fmla="*/ 515139 w 1027639"/>
                  <a:gd name="connsiteY2" fmla="*/ 60 h 670176"/>
                  <a:gd name="connsiteX3" fmla="*/ 985609 w 1027639"/>
                  <a:gd name="connsiteY3" fmla="*/ 287974 h 670176"/>
                  <a:gd name="connsiteX4" fmla="*/ 954632 w 1027639"/>
                  <a:gd name="connsiteY4" fmla="*/ 427071 h 670176"/>
                  <a:gd name="connsiteX5" fmla="*/ 515139 w 1027639"/>
                  <a:gd name="connsiteY5" fmla="*/ 670115 h 670176"/>
                  <a:gd name="connsiteX6" fmla="*/ 66957 w 1027639"/>
                  <a:gd name="connsiteY6" fmla="*/ 440531 h 670176"/>
                  <a:gd name="connsiteX0" fmla="*/ 70061 w 1030743"/>
                  <a:gd name="connsiteY0" fmla="*/ 440531 h 670176"/>
                  <a:gd name="connsiteX1" fmla="*/ 55781 w 1030743"/>
                  <a:gd name="connsiteY1" fmla="*/ 314895 h 670176"/>
                  <a:gd name="connsiteX2" fmla="*/ 518243 w 1030743"/>
                  <a:gd name="connsiteY2" fmla="*/ 60 h 670176"/>
                  <a:gd name="connsiteX3" fmla="*/ 988713 w 1030743"/>
                  <a:gd name="connsiteY3" fmla="*/ 287974 h 670176"/>
                  <a:gd name="connsiteX4" fmla="*/ 957736 w 1030743"/>
                  <a:gd name="connsiteY4" fmla="*/ 427071 h 670176"/>
                  <a:gd name="connsiteX5" fmla="*/ 518243 w 1030743"/>
                  <a:gd name="connsiteY5" fmla="*/ 670115 h 670176"/>
                  <a:gd name="connsiteX6" fmla="*/ 70061 w 1030743"/>
                  <a:gd name="connsiteY6" fmla="*/ 440531 h 670176"/>
                  <a:gd name="connsiteX0" fmla="*/ 70061 w 1032828"/>
                  <a:gd name="connsiteY0" fmla="*/ 440531 h 670176"/>
                  <a:gd name="connsiteX1" fmla="*/ 55781 w 1032828"/>
                  <a:gd name="connsiteY1" fmla="*/ 314895 h 670176"/>
                  <a:gd name="connsiteX2" fmla="*/ 518243 w 1032828"/>
                  <a:gd name="connsiteY2" fmla="*/ 60 h 670176"/>
                  <a:gd name="connsiteX3" fmla="*/ 988713 w 1032828"/>
                  <a:gd name="connsiteY3" fmla="*/ 287974 h 670176"/>
                  <a:gd name="connsiteX4" fmla="*/ 957736 w 1032828"/>
                  <a:gd name="connsiteY4" fmla="*/ 427071 h 670176"/>
                  <a:gd name="connsiteX5" fmla="*/ 518243 w 1032828"/>
                  <a:gd name="connsiteY5" fmla="*/ 670115 h 670176"/>
                  <a:gd name="connsiteX6" fmla="*/ 70061 w 1032828"/>
                  <a:gd name="connsiteY6" fmla="*/ 440531 h 670176"/>
                  <a:gd name="connsiteX0" fmla="*/ 70061 w 1034125"/>
                  <a:gd name="connsiteY0" fmla="*/ 440531 h 670176"/>
                  <a:gd name="connsiteX1" fmla="*/ 55781 w 1034125"/>
                  <a:gd name="connsiteY1" fmla="*/ 314895 h 670176"/>
                  <a:gd name="connsiteX2" fmla="*/ 518243 w 1034125"/>
                  <a:gd name="connsiteY2" fmla="*/ 60 h 670176"/>
                  <a:gd name="connsiteX3" fmla="*/ 988713 w 1034125"/>
                  <a:gd name="connsiteY3" fmla="*/ 287974 h 670176"/>
                  <a:gd name="connsiteX4" fmla="*/ 957736 w 1034125"/>
                  <a:gd name="connsiteY4" fmla="*/ 427071 h 670176"/>
                  <a:gd name="connsiteX5" fmla="*/ 518243 w 1034125"/>
                  <a:gd name="connsiteY5" fmla="*/ 670115 h 670176"/>
                  <a:gd name="connsiteX6" fmla="*/ 70061 w 1034125"/>
                  <a:gd name="connsiteY6" fmla="*/ 440531 h 670176"/>
                  <a:gd name="connsiteX0" fmla="*/ 70061 w 1034125"/>
                  <a:gd name="connsiteY0" fmla="*/ 440531 h 688110"/>
                  <a:gd name="connsiteX1" fmla="*/ 55781 w 1034125"/>
                  <a:gd name="connsiteY1" fmla="*/ 314895 h 688110"/>
                  <a:gd name="connsiteX2" fmla="*/ 518243 w 1034125"/>
                  <a:gd name="connsiteY2" fmla="*/ 60 h 688110"/>
                  <a:gd name="connsiteX3" fmla="*/ 988713 w 1034125"/>
                  <a:gd name="connsiteY3" fmla="*/ 287974 h 688110"/>
                  <a:gd name="connsiteX4" fmla="*/ 957736 w 1034125"/>
                  <a:gd name="connsiteY4" fmla="*/ 427071 h 688110"/>
                  <a:gd name="connsiteX5" fmla="*/ 518243 w 1034125"/>
                  <a:gd name="connsiteY5" fmla="*/ 688063 h 688110"/>
                  <a:gd name="connsiteX6" fmla="*/ 70061 w 1034125"/>
                  <a:gd name="connsiteY6" fmla="*/ 440531 h 688110"/>
                  <a:gd name="connsiteX0" fmla="*/ 70061 w 1034125"/>
                  <a:gd name="connsiteY0" fmla="*/ 440531 h 689036"/>
                  <a:gd name="connsiteX1" fmla="*/ 55781 w 1034125"/>
                  <a:gd name="connsiteY1" fmla="*/ 314895 h 689036"/>
                  <a:gd name="connsiteX2" fmla="*/ 518243 w 1034125"/>
                  <a:gd name="connsiteY2" fmla="*/ 60 h 689036"/>
                  <a:gd name="connsiteX3" fmla="*/ 988713 w 1034125"/>
                  <a:gd name="connsiteY3" fmla="*/ 287974 h 689036"/>
                  <a:gd name="connsiteX4" fmla="*/ 957736 w 1034125"/>
                  <a:gd name="connsiteY4" fmla="*/ 427071 h 689036"/>
                  <a:gd name="connsiteX5" fmla="*/ 518243 w 1034125"/>
                  <a:gd name="connsiteY5" fmla="*/ 688063 h 689036"/>
                  <a:gd name="connsiteX6" fmla="*/ 70061 w 1034125"/>
                  <a:gd name="connsiteY6" fmla="*/ 440531 h 689036"/>
                  <a:gd name="connsiteX0" fmla="*/ 70061 w 1034125"/>
                  <a:gd name="connsiteY0" fmla="*/ 440531 h 688110"/>
                  <a:gd name="connsiteX1" fmla="*/ 55781 w 1034125"/>
                  <a:gd name="connsiteY1" fmla="*/ 314895 h 688110"/>
                  <a:gd name="connsiteX2" fmla="*/ 518243 w 1034125"/>
                  <a:gd name="connsiteY2" fmla="*/ 60 h 688110"/>
                  <a:gd name="connsiteX3" fmla="*/ 988713 w 1034125"/>
                  <a:gd name="connsiteY3" fmla="*/ 287974 h 688110"/>
                  <a:gd name="connsiteX4" fmla="*/ 957736 w 1034125"/>
                  <a:gd name="connsiteY4" fmla="*/ 427071 h 688110"/>
                  <a:gd name="connsiteX5" fmla="*/ 518243 w 1034125"/>
                  <a:gd name="connsiteY5" fmla="*/ 688063 h 688110"/>
                  <a:gd name="connsiteX6" fmla="*/ 70061 w 1034125"/>
                  <a:gd name="connsiteY6" fmla="*/ 440531 h 688110"/>
                  <a:gd name="connsiteX0" fmla="*/ 70061 w 1034125"/>
                  <a:gd name="connsiteY0" fmla="*/ 440531 h 688110"/>
                  <a:gd name="connsiteX1" fmla="*/ 55781 w 1034125"/>
                  <a:gd name="connsiteY1" fmla="*/ 314895 h 688110"/>
                  <a:gd name="connsiteX2" fmla="*/ 518243 w 1034125"/>
                  <a:gd name="connsiteY2" fmla="*/ 60 h 688110"/>
                  <a:gd name="connsiteX3" fmla="*/ 988713 w 1034125"/>
                  <a:gd name="connsiteY3" fmla="*/ 287974 h 688110"/>
                  <a:gd name="connsiteX4" fmla="*/ 957736 w 1034125"/>
                  <a:gd name="connsiteY4" fmla="*/ 427071 h 688110"/>
                  <a:gd name="connsiteX5" fmla="*/ 518243 w 1034125"/>
                  <a:gd name="connsiteY5" fmla="*/ 688063 h 688110"/>
                  <a:gd name="connsiteX6" fmla="*/ 70061 w 1034125"/>
                  <a:gd name="connsiteY6" fmla="*/ 440531 h 688110"/>
                  <a:gd name="connsiteX0" fmla="*/ 70061 w 1034125"/>
                  <a:gd name="connsiteY0" fmla="*/ 440531 h 688086"/>
                  <a:gd name="connsiteX1" fmla="*/ 55781 w 1034125"/>
                  <a:gd name="connsiteY1" fmla="*/ 314895 h 688086"/>
                  <a:gd name="connsiteX2" fmla="*/ 518243 w 1034125"/>
                  <a:gd name="connsiteY2" fmla="*/ 60 h 688086"/>
                  <a:gd name="connsiteX3" fmla="*/ 988713 w 1034125"/>
                  <a:gd name="connsiteY3" fmla="*/ 287974 h 688086"/>
                  <a:gd name="connsiteX4" fmla="*/ 957736 w 1034125"/>
                  <a:gd name="connsiteY4" fmla="*/ 427071 h 688086"/>
                  <a:gd name="connsiteX5" fmla="*/ 518243 w 1034125"/>
                  <a:gd name="connsiteY5" fmla="*/ 688063 h 688086"/>
                  <a:gd name="connsiteX6" fmla="*/ 70061 w 1034125"/>
                  <a:gd name="connsiteY6" fmla="*/ 440531 h 688086"/>
                  <a:gd name="connsiteX0" fmla="*/ 70061 w 1034125"/>
                  <a:gd name="connsiteY0" fmla="*/ 440531 h 688086"/>
                  <a:gd name="connsiteX1" fmla="*/ 55781 w 1034125"/>
                  <a:gd name="connsiteY1" fmla="*/ 314895 h 688086"/>
                  <a:gd name="connsiteX2" fmla="*/ 518243 w 1034125"/>
                  <a:gd name="connsiteY2" fmla="*/ 60 h 688086"/>
                  <a:gd name="connsiteX3" fmla="*/ 988713 w 1034125"/>
                  <a:gd name="connsiteY3" fmla="*/ 287974 h 688086"/>
                  <a:gd name="connsiteX4" fmla="*/ 957736 w 1034125"/>
                  <a:gd name="connsiteY4" fmla="*/ 427071 h 688086"/>
                  <a:gd name="connsiteX5" fmla="*/ 518243 w 1034125"/>
                  <a:gd name="connsiteY5" fmla="*/ 688063 h 688086"/>
                  <a:gd name="connsiteX6" fmla="*/ 70061 w 1034125"/>
                  <a:gd name="connsiteY6" fmla="*/ 440531 h 688086"/>
                  <a:gd name="connsiteX0" fmla="*/ 70061 w 1034125"/>
                  <a:gd name="connsiteY0" fmla="*/ 440531 h 688086"/>
                  <a:gd name="connsiteX1" fmla="*/ 55781 w 1034125"/>
                  <a:gd name="connsiteY1" fmla="*/ 314895 h 688086"/>
                  <a:gd name="connsiteX2" fmla="*/ 518243 w 1034125"/>
                  <a:gd name="connsiteY2" fmla="*/ 60 h 688086"/>
                  <a:gd name="connsiteX3" fmla="*/ 988713 w 1034125"/>
                  <a:gd name="connsiteY3" fmla="*/ 287974 h 688086"/>
                  <a:gd name="connsiteX4" fmla="*/ 957736 w 1034125"/>
                  <a:gd name="connsiteY4" fmla="*/ 427071 h 688086"/>
                  <a:gd name="connsiteX5" fmla="*/ 518243 w 1034125"/>
                  <a:gd name="connsiteY5" fmla="*/ 688063 h 688086"/>
                  <a:gd name="connsiteX6" fmla="*/ 70061 w 1034125"/>
                  <a:gd name="connsiteY6" fmla="*/ 440531 h 688086"/>
                  <a:gd name="connsiteX0" fmla="*/ 70061 w 1034125"/>
                  <a:gd name="connsiteY0" fmla="*/ 440531 h 656683"/>
                  <a:gd name="connsiteX1" fmla="*/ 55781 w 1034125"/>
                  <a:gd name="connsiteY1" fmla="*/ 314895 h 656683"/>
                  <a:gd name="connsiteX2" fmla="*/ 518243 w 1034125"/>
                  <a:gd name="connsiteY2" fmla="*/ 60 h 656683"/>
                  <a:gd name="connsiteX3" fmla="*/ 988713 w 1034125"/>
                  <a:gd name="connsiteY3" fmla="*/ 287974 h 656683"/>
                  <a:gd name="connsiteX4" fmla="*/ 957736 w 1034125"/>
                  <a:gd name="connsiteY4" fmla="*/ 427071 h 656683"/>
                  <a:gd name="connsiteX5" fmla="*/ 518243 w 1034125"/>
                  <a:gd name="connsiteY5" fmla="*/ 656654 h 656683"/>
                  <a:gd name="connsiteX6" fmla="*/ 70061 w 1034125"/>
                  <a:gd name="connsiteY6" fmla="*/ 440531 h 656683"/>
                  <a:gd name="connsiteX0" fmla="*/ 70061 w 1028388"/>
                  <a:gd name="connsiteY0" fmla="*/ 440531 h 656667"/>
                  <a:gd name="connsiteX1" fmla="*/ 55781 w 1028388"/>
                  <a:gd name="connsiteY1" fmla="*/ 314895 h 656667"/>
                  <a:gd name="connsiteX2" fmla="*/ 518243 w 1028388"/>
                  <a:gd name="connsiteY2" fmla="*/ 60 h 656667"/>
                  <a:gd name="connsiteX3" fmla="*/ 988713 w 1028388"/>
                  <a:gd name="connsiteY3" fmla="*/ 287974 h 656667"/>
                  <a:gd name="connsiteX4" fmla="*/ 938697 w 1028388"/>
                  <a:gd name="connsiteY4" fmla="*/ 431558 h 656667"/>
                  <a:gd name="connsiteX5" fmla="*/ 518243 w 1028388"/>
                  <a:gd name="connsiteY5" fmla="*/ 656654 h 656667"/>
                  <a:gd name="connsiteX6" fmla="*/ 70061 w 1028388"/>
                  <a:gd name="connsiteY6" fmla="*/ 440531 h 656667"/>
                  <a:gd name="connsiteX0" fmla="*/ 70061 w 1030654"/>
                  <a:gd name="connsiteY0" fmla="*/ 440531 h 656667"/>
                  <a:gd name="connsiteX1" fmla="*/ 55781 w 1030654"/>
                  <a:gd name="connsiteY1" fmla="*/ 314895 h 656667"/>
                  <a:gd name="connsiteX2" fmla="*/ 518243 w 1030654"/>
                  <a:gd name="connsiteY2" fmla="*/ 60 h 656667"/>
                  <a:gd name="connsiteX3" fmla="*/ 988713 w 1030654"/>
                  <a:gd name="connsiteY3" fmla="*/ 287974 h 656667"/>
                  <a:gd name="connsiteX4" fmla="*/ 938697 w 1030654"/>
                  <a:gd name="connsiteY4" fmla="*/ 431558 h 656667"/>
                  <a:gd name="connsiteX5" fmla="*/ 518243 w 1030654"/>
                  <a:gd name="connsiteY5" fmla="*/ 656654 h 656667"/>
                  <a:gd name="connsiteX6" fmla="*/ 70061 w 1030654"/>
                  <a:gd name="connsiteY6" fmla="*/ 440531 h 656667"/>
                  <a:gd name="connsiteX0" fmla="*/ 70061 w 1020128"/>
                  <a:gd name="connsiteY0" fmla="*/ 440531 h 656667"/>
                  <a:gd name="connsiteX1" fmla="*/ 55781 w 1020128"/>
                  <a:gd name="connsiteY1" fmla="*/ 314895 h 656667"/>
                  <a:gd name="connsiteX2" fmla="*/ 518243 w 1020128"/>
                  <a:gd name="connsiteY2" fmla="*/ 60 h 656667"/>
                  <a:gd name="connsiteX3" fmla="*/ 988713 w 1020128"/>
                  <a:gd name="connsiteY3" fmla="*/ 287974 h 656667"/>
                  <a:gd name="connsiteX4" fmla="*/ 938697 w 1020128"/>
                  <a:gd name="connsiteY4" fmla="*/ 431558 h 656667"/>
                  <a:gd name="connsiteX5" fmla="*/ 518243 w 1020128"/>
                  <a:gd name="connsiteY5" fmla="*/ 656654 h 656667"/>
                  <a:gd name="connsiteX6" fmla="*/ 70061 w 1020128"/>
                  <a:gd name="connsiteY6" fmla="*/ 440531 h 656667"/>
                  <a:gd name="connsiteX0" fmla="*/ 70061 w 1020128"/>
                  <a:gd name="connsiteY0" fmla="*/ 440531 h 657658"/>
                  <a:gd name="connsiteX1" fmla="*/ 55781 w 1020128"/>
                  <a:gd name="connsiteY1" fmla="*/ 314895 h 657658"/>
                  <a:gd name="connsiteX2" fmla="*/ 518243 w 1020128"/>
                  <a:gd name="connsiteY2" fmla="*/ 60 h 657658"/>
                  <a:gd name="connsiteX3" fmla="*/ 988713 w 1020128"/>
                  <a:gd name="connsiteY3" fmla="*/ 287974 h 657658"/>
                  <a:gd name="connsiteX4" fmla="*/ 938697 w 1020128"/>
                  <a:gd name="connsiteY4" fmla="*/ 431558 h 657658"/>
                  <a:gd name="connsiteX5" fmla="*/ 518243 w 1020128"/>
                  <a:gd name="connsiteY5" fmla="*/ 656654 h 657658"/>
                  <a:gd name="connsiteX6" fmla="*/ 70061 w 1020128"/>
                  <a:gd name="connsiteY6" fmla="*/ 440531 h 657658"/>
                  <a:gd name="connsiteX0" fmla="*/ 70061 w 1020128"/>
                  <a:gd name="connsiteY0" fmla="*/ 440531 h 657206"/>
                  <a:gd name="connsiteX1" fmla="*/ 55781 w 1020128"/>
                  <a:gd name="connsiteY1" fmla="*/ 314895 h 657206"/>
                  <a:gd name="connsiteX2" fmla="*/ 518243 w 1020128"/>
                  <a:gd name="connsiteY2" fmla="*/ 60 h 657206"/>
                  <a:gd name="connsiteX3" fmla="*/ 988713 w 1020128"/>
                  <a:gd name="connsiteY3" fmla="*/ 287974 h 657206"/>
                  <a:gd name="connsiteX4" fmla="*/ 938697 w 1020128"/>
                  <a:gd name="connsiteY4" fmla="*/ 431558 h 657206"/>
                  <a:gd name="connsiteX5" fmla="*/ 518243 w 1020128"/>
                  <a:gd name="connsiteY5" fmla="*/ 656654 h 657206"/>
                  <a:gd name="connsiteX6" fmla="*/ 70061 w 1020128"/>
                  <a:gd name="connsiteY6" fmla="*/ 440531 h 657206"/>
                  <a:gd name="connsiteX0" fmla="*/ 70061 w 1020128"/>
                  <a:gd name="connsiteY0" fmla="*/ 440486 h 657161"/>
                  <a:gd name="connsiteX1" fmla="*/ 55781 w 1020128"/>
                  <a:gd name="connsiteY1" fmla="*/ 301389 h 657161"/>
                  <a:gd name="connsiteX2" fmla="*/ 518243 w 1020128"/>
                  <a:gd name="connsiteY2" fmla="*/ 15 h 657161"/>
                  <a:gd name="connsiteX3" fmla="*/ 988713 w 1020128"/>
                  <a:gd name="connsiteY3" fmla="*/ 287929 h 657161"/>
                  <a:gd name="connsiteX4" fmla="*/ 938697 w 1020128"/>
                  <a:gd name="connsiteY4" fmla="*/ 431513 h 657161"/>
                  <a:gd name="connsiteX5" fmla="*/ 518243 w 1020128"/>
                  <a:gd name="connsiteY5" fmla="*/ 656609 h 657161"/>
                  <a:gd name="connsiteX6" fmla="*/ 70061 w 1020128"/>
                  <a:gd name="connsiteY6" fmla="*/ 440486 h 657161"/>
                  <a:gd name="connsiteX0" fmla="*/ 70061 w 1020128"/>
                  <a:gd name="connsiteY0" fmla="*/ 440799 h 657474"/>
                  <a:gd name="connsiteX1" fmla="*/ 55781 w 1020128"/>
                  <a:gd name="connsiteY1" fmla="*/ 301702 h 657474"/>
                  <a:gd name="connsiteX2" fmla="*/ 518243 w 1020128"/>
                  <a:gd name="connsiteY2" fmla="*/ 328 h 657474"/>
                  <a:gd name="connsiteX3" fmla="*/ 988713 w 1020128"/>
                  <a:gd name="connsiteY3" fmla="*/ 288242 h 657474"/>
                  <a:gd name="connsiteX4" fmla="*/ 938697 w 1020128"/>
                  <a:gd name="connsiteY4" fmla="*/ 431826 h 657474"/>
                  <a:gd name="connsiteX5" fmla="*/ 518243 w 1020128"/>
                  <a:gd name="connsiteY5" fmla="*/ 656922 h 657474"/>
                  <a:gd name="connsiteX6" fmla="*/ 70061 w 1020128"/>
                  <a:gd name="connsiteY6" fmla="*/ 440799 h 657474"/>
                  <a:gd name="connsiteX0" fmla="*/ 70061 w 1020128"/>
                  <a:gd name="connsiteY0" fmla="*/ 440824 h 657499"/>
                  <a:gd name="connsiteX1" fmla="*/ 55781 w 1020128"/>
                  <a:gd name="connsiteY1" fmla="*/ 301727 h 657499"/>
                  <a:gd name="connsiteX2" fmla="*/ 518243 w 1020128"/>
                  <a:gd name="connsiteY2" fmla="*/ 353 h 657499"/>
                  <a:gd name="connsiteX3" fmla="*/ 988713 w 1020128"/>
                  <a:gd name="connsiteY3" fmla="*/ 288267 h 657499"/>
                  <a:gd name="connsiteX4" fmla="*/ 938697 w 1020128"/>
                  <a:gd name="connsiteY4" fmla="*/ 431851 h 657499"/>
                  <a:gd name="connsiteX5" fmla="*/ 518243 w 1020128"/>
                  <a:gd name="connsiteY5" fmla="*/ 656947 h 657499"/>
                  <a:gd name="connsiteX6" fmla="*/ 70061 w 1020128"/>
                  <a:gd name="connsiteY6" fmla="*/ 440824 h 657499"/>
                  <a:gd name="connsiteX0" fmla="*/ 70061 w 1020128"/>
                  <a:gd name="connsiteY0" fmla="*/ 440486 h 657161"/>
                  <a:gd name="connsiteX1" fmla="*/ 55781 w 1020128"/>
                  <a:gd name="connsiteY1" fmla="*/ 301389 h 657161"/>
                  <a:gd name="connsiteX2" fmla="*/ 518243 w 1020128"/>
                  <a:gd name="connsiteY2" fmla="*/ 15 h 657161"/>
                  <a:gd name="connsiteX3" fmla="*/ 988713 w 1020128"/>
                  <a:gd name="connsiteY3" fmla="*/ 287929 h 657161"/>
                  <a:gd name="connsiteX4" fmla="*/ 938697 w 1020128"/>
                  <a:gd name="connsiteY4" fmla="*/ 431513 h 657161"/>
                  <a:gd name="connsiteX5" fmla="*/ 518243 w 1020128"/>
                  <a:gd name="connsiteY5" fmla="*/ 656609 h 657161"/>
                  <a:gd name="connsiteX6" fmla="*/ 70061 w 1020128"/>
                  <a:gd name="connsiteY6" fmla="*/ 440486 h 657161"/>
                  <a:gd name="connsiteX0" fmla="*/ 70061 w 1020128"/>
                  <a:gd name="connsiteY0" fmla="*/ 440486 h 656808"/>
                  <a:gd name="connsiteX1" fmla="*/ 55781 w 1020128"/>
                  <a:gd name="connsiteY1" fmla="*/ 301389 h 656808"/>
                  <a:gd name="connsiteX2" fmla="*/ 518243 w 1020128"/>
                  <a:gd name="connsiteY2" fmla="*/ 15 h 656808"/>
                  <a:gd name="connsiteX3" fmla="*/ 988713 w 1020128"/>
                  <a:gd name="connsiteY3" fmla="*/ 287929 h 656808"/>
                  <a:gd name="connsiteX4" fmla="*/ 938697 w 1020128"/>
                  <a:gd name="connsiteY4" fmla="*/ 431513 h 656808"/>
                  <a:gd name="connsiteX5" fmla="*/ 518243 w 1020128"/>
                  <a:gd name="connsiteY5" fmla="*/ 656609 h 656808"/>
                  <a:gd name="connsiteX6" fmla="*/ 70061 w 1020128"/>
                  <a:gd name="connsiteY6" fmla="*/ 440486 h 656808"/>
                  <a:gd name="connsiteX0" fmla="*/ 70061 w 1030654"/>
                  <a:gd name="connsiteY0" fmla="*/ 440486 h 656808"/>
                  <a:gd name="connsiteX1" fmla="*/ 55781 w 1030654"/>
                  <a:gd name="connsiteY1" fmla="*/ 301389 h 656808"/>
                  <a:gd name="connsiteX2" fmla="*/ 518243 w 1030654"/>
                  <a:gd name="connsiteY2" fmla="*/ 15 h 656808"/>
                  <a:gd name="connsiteX3" fmla="*/ 988713 w 1030654"/>
                  <a:gd name="connsiteY3" fmla="*/ 287929 h 656808"/>
                  <a:gd name="connsiteX4" fmla="*/ 938697 w 1030654"/>
                  <a:gd name="connsiteY4" fmla="*/ 431513 h 656808"/>
                  <a:gd name="connsiteX5" fmla="*/ 518243 w 1030654"/>
                  <a:gd name="connsiteY5" fmla="*/ 656609 h 656808"/>
                  <a:gd name="connsiteX6" fmla="*/ 70061 w 1030654"/>
                  <a:gd name="connsiteY6" fmla="*/ 440486 h 656808"/>
                  <a:gd name="connsiteX0" fmla="*/ 70061 w 1039089"/>
                  <a:gd name="connsiteY0" fmla="*/ 440486 h 656808"/>
                  <a:gd name="connsiteX1" fmla="*/ 55781 w 1039089"/>
                  <a:gd name="connsiteY1" fmla="*/ 301389 h 656808"/>
                  <a:gd name="connsiteX2" fmla="*/ 518243 w 1039089"/>
                  <a:gd name="connsiteY2" fmla="*/ 15 h 656808"/>
                  <a:gd name="connsiteX3" fmla="*/ 988713 w 1039089"/>
                  <a:gd name="connsiteY3" fmla="*/ 287929 h 656808"/>
                  <a:gd name="connsiteX4" fmla="*/ 938697 w 1039089"/>
                  <a:gd name="connsiteY4" fmla="*/ 431513 h 656808"/>
                  <a:gd name="connsiteX5" fmla="*/ 518243 w 1039089"/>
                  <a:gd name="connsiteY5" fmla="*/ 656609 h 656808"/>
                  <a:gd name="connsiteX6" fmla="*/ 70061 w 1039089"/>
                  <a:gd name="connsiteY6" fmla="*/ 440486 h 656808"/>
                  <a:gd name="connsiteX0" fmla="*/ 79942 w 1048970"/>
                  <a:gd name="connsiteY0" fmla="*/ 440486 h 656808"/>
                  <a:gd name="connsiteX1" fmla="*/ 65662 w 1048970"/>
                  <a:gd name="connsiteY1" fmla="*/ 301389 h 656808"/>
                  <a:gd name="connsiteX2" fmla="*/ 528124 w 1048970"/>
                  <a:gd name="connsiteY2" fmla="*/ 15 h 656808"/>
                  <a:gd name="connsiteX3" fmla="*/ 998594 w 1048970"/>
                  <a:gd name="connsiteY3" fmla="*/ 287929 h 656808"/>
                  <a:gd name="connsiteX4" fmla="*/ 948578 w 1048970"/>
                  <a:gd name="connsiteY4" fmla="*/ 431513 h 656808"/>
                  <a:gd name="connsiteX5" fmla="*/ 528124 w 1048970"/>
                  <a:gd name="connsiteY5" fmla="*/ 656609 h 656808"/>
                  <a:gd name="connsiteX6" fmla="*/ 79942 w 1048970"/>
                  <a:gd name="connsiteY6" fmla="*/ 440486 h 656808"/>
                  <a:gd name="connsiteX0" fmla="*/ 79942 w 1041553"/>
                  <a:gd name="connsiteY0" fmla="*/ 440486 h 656622"/>
                  <a:gd name="connsiteX1" fmla="*/ 65662 w 1041553"/>
                  <a:gd name="connsiteY1" fmla="*/ 301389 h 656622"/>
                  <a:gd name="connsiteX2" fmla="*/ 528124 w 1041553"/>
                  <a:gd name="connsiteY2" fmla="*/ 15 h 656622"/>
                  <a:gd name="connsiteX3" fmla="*/ 998594 w 1041553"/>
                  <a:gd name="connsiteY3" fmla="*/ 287929 h 656622"/>
                  <a:gd name="connsiteX4" fmla="*/ 918923 w 1041553"/>
                  <a:gd name="connsiteY4" fmla="*/ 431513 h 656622"/>
                  <a:gd name="connsiteX5" fmla="*/ 528124 w 1041553"/>
                  <a:gd name="connsiteY5" fmla="*/ 656609 h 656622"/>
                  <a:gd name="connsiteX6" fmla="*/ 79942 w 1041553"/>
                  <a:gd name="connsiteY6" fmla="*/ 440486 h 656622"/>
                  <a:gd name="connsiteX0" fmla="*/ 79942 w 1041553"/>
                  <a:gd name="connsiteY0" fmla="*/ 440486 h 657432"/>
                  <a:gd name="connsiteX1" fmla="*/ 65662 w 1041553"/>
                  <a:gd name="connsiteY1" fmla="*/ 301389 h 657432"/>
                  <a:gd name="connsiteX2" fmla="*/ 528124 w 1041553"/>
                  <a:gd name="connsiteY2" fmla="*/ 15 h 657432"/>
                  <a:gd name="connsiteX3" fmla="*/ 998594 w 1041553"/>
                  <a:gd name="connsiteY3" fmla="*/ 287929 h 657432"/>
                  <a:gd name="connsiteX4" fmla="*/ 918923 w 1041553"/>
                  <a:gd name="connsiteY4" fmla="*/ 431513 h 657432"/>
                  <a:gd name="connsiteX5" fmla="*/ 528124 w 1041553"/>
                  <a:gd name="connsiteY5" fmla="*/ 656609 h 657432"/>
                  <a:gd name="connsiteX6" fmla="*/ 79942 w 1041553"/>
                  <a:gd name="connsiteY6" fmla="*/ 440486 h 657432"/>
                  <a:gd name="connsiteX0" fmla="*/ 79942 w 1023594"/>
                  <a:gd name="connsiteY0" fmla="*/ 440501 h 657447"/>
                  <a:gd name="connsiteX1" fmla="*/ 65662 w 1023594"/>
                  <a:gd name="connsiteY1" fmla="*/ 301404 h 657447"/>
                  <a:gd name="connsiteX2" fmla="*/ 528124 w 1023594"/>
                  <a:gd name="connsiteY2" fmla="*/ 30 h 657447"/>
                  <a:gd name="connsiteX3" fmla="*/ 974870 w 1023594"/>
                  <a:gd name="connsiteY3" fmla="*/ 282348 h 657447"/>
                  <a:gd name="connsiteX4" fmla="*/ 918923 w 1023594"/>
                  <a:gd name="connsiteY4" fmla="*/ 431528 h 657447"/>
                  <a:gd name="connsiteX5" fmla="*/ 528124 w 1023594"/>
                  <a:gd name="connsiteY5" fmla="*/ 656624 h 657447"/>
                  <a:gd name="connsiteX6" fmla="*/ 79942 w 1023594"/>
                  <a:gd name="connsiteY6" fmla="*/ 440501 h 657447"/>
                  <a:gd name="connsiteX0" fmla="*/ 79942 w 1023594"/>
                  <a:gd name="connsiteY0" fmla="*/ 440695 h 657641"/>
                  <a:gd name="connsiteX1" fmla="*/ 65662 w 1023594"/>
                  <a:gd name="connsiteY1" fmla="*/ 301598 h 657641"/>
                  <a:gd name="connsiteX2" fmla="*/ 528124 w 1023594"/>
                  <a:gd name="connsiteY2" fmla="*/ 224 h 657641"/>
                  <a:gd name="connsiteX3" fmla="*/ 974870 w 1023594"/>
                  <a:gd name="connsiteY3" fmla="*/ 282542 h 657641"/>
                  <a:gd name="connsiteX4" fmla="*/ 918923 w 1023594"/>
                  <a:gd name="connsiteY4" fmla="*/ 431722 h 657641"/>
                  <a:gd name="connsiteX5" fmla="*/ 528124 w 1023594"/>
                  <a:gd name="connsiteY5" fmla="*/ 656818 h 657641"/>
                  <a:gd name="connsiteX6" fmla="*/ 79942 w 1023594"/>
                  <a:gd name="connsiteY6" fmla="*/ 440695 h 657641"/>
                  <a:gd name="connsiteX0" fmla="*/ 79942 w 1013056"/>
                  <a:gd name="connsiteY0" fmla="*/ 440695 h 657641"/>
                  <a:gd name="connsiteX1" fmla="*/ 65662 w 1013056"/>
                  <a:gd name="connsiteY1" fmla="*/ 301598 h 657641"/>
                  <a:gd name="connsiteX2" fmla="*/ 528124 w 1013056"/>
                  <a:gd name="connsiteY2" fmla="*/ 224 h 657641"/>
                  <a:gd name="connsiteX3" fmla="*/ 974870 w 1013056"/>
                  <a:gd name="connsiteY3" fmla="*/ 282542 h 657641"/>
                  <a:gd name="connsiteX4" fmla="*/ 918923 w 1013056"/>
                  <a:gd name="connsiteY4" fmla="*/ 431722 h 657641"/>
                  <a:gd name="connsiteX5" fmla="*/ 528124 w 1013056"/>
                  <a:gd name="connsiteY5" fmla="*/ 656818 h 657641"/>
                  <a:gd name="connsiteX6" fmla="*/ 79942 w 1013056"/>
                  <a:gd name="connsiteY6" fmla="*/ 440695 h 657641"/>
                  <a:gd name="connsiteX0" fmla="*/ 79942 w 1000676"/>
                  <a:gd name="connsiteY0" fmla="*/ 440502 h 657448"/>
                  <a:gd name="connsiteX1" fmla="*/ 65662 w 1000676"/>
                  <a:gd name="connsiteY1" fmla="*/ 301405 h 657448"/>
                  <a:gd name="connsiteX2" fmla="*/ 528124 w 1000676"/>
                  <a:gd name="connsiteY2" fmla="*/ 31 h 657448"/>
                  <a:gd name="connsiteX3" fmla="*/ 957077 w 1000676"/>
                  <a:gd name="connsiteY3" fmla="*/ 282349 h 657448"/>
                  <a:gd name="connsiteX4" fmla="*/ 918923 w 1000676"/>
                  <a:gd name="connsiteY4" fmla="*/ 431529 h 657448"/>
                  <a:gd name="connsiteX5" fmla="*/ 528124 w 1000676"/>
                  <a:gd name="connsiteY5" fmla="*/ 656625 h 657448"/>
                  <a:gd name="connsiteX6" fmla="*/ 79942 w 1000676"/>
                  <a:gd name="connsiteY6" fmla="*/ 440502 h 657448"/>
                  <a:gd name="connsiteX0" fmla="*/ 82443 w 1003177"/>
                  <a:gd name="connsiteY0" fmla="*/ 440502 h 657448"/>
                  <a:gd name="connsiteX1" fmla="*/ 68163 w 1003177"/>
                  <a:gd name="connsiteY1" fmla="*/ 301405 h 657448"/>
                  <a:gd name="connsiteX2" fmla="*/ 530625 w 1003177"/>
                  <a:gd name="connsiteY2" fmla="*/ 31 h 657448"/>
                  <a:gd name="connsiteX3" fmla="*/ 959578 w 1003177"/>
                  <a:gd name="connsiteY3" fmla="*/ 282349 h 657448"/>
                  <a:gd name="connsiteX4" fmla="*/ 921424 w 1003177"/>
                  <a:gd name="connsiteY4" fmla="*/ 431529 h 657448"/>
                  <a:gd name="connsiteX5" fmla="*/ 530625 w 1003177"/>
                  <a:gd name="connsiteY5" fmla="*/ 656625 h 657448"/>
                  <a:gd name="connsiteX6" fmla="*/ 82443 w 1003177"/>
                  <a:gd name="connsiteY6" fmla="*/ 440502 h 657448"/>
                  <a:gd name="connsiteX0" fmla="*/ 88150 w 1008884"/>
                  <a:gd name="connsiteY0" fmla="*/ 440502 h 657448"/>
                  <a:gd name="connsiteX1" fmla="*/ 73870 w 1008884"/>
                  <a:gd name="connsiteY1" fmla="*/ 301405 h 657448"/>
                  <a:gd name="connsiteX2" fmla="*/ 536332 w 1008884"/>
                  <a:gd name="connsiteY2" fmla="*/ 31 h 657448"/>
                  <a:gd name="connsiteX3" fmla="*/ 965285 w 1008884"/>
                  <a:gd name="connsiteY3" fmla="*/ 282349 h 657448"/>
                  <a:gd name="connsiteX4" fmla="*/ 927131 w 1008884"/>
                  <a:gd name="connsiteY4" fmla="*/ 431529 h 657448"/>
                  <a:gd name="connsiteX5" fmla="*/ 536332 w 1008884"/>
                  <a:gd name="connsiteY5" fmla="*/ 656625 h 657448"/>
                  <a:gd name="connsiteX6" fmla="*/ 88150 w 1008884"/>
                  <a:gd name="connsiteY6" fmla="*/ 440502 h 657448"/>
                  <a:gd name="connsiteX0" fmla="*/ 88150 w 1017871"/>
                  <a:gd name="connsiteY0" fmla="*/ 440502 h 657448"/>
                  <a:gd name="connsiteX1" fmla="*/ 73870 w 1017871"/>
                  <a:gd name="connsiteY1" fmla="*/ 301405 h 657448"/>
                  <a:gd name="connsiteX2" fmla="*/ 536332 w 1017871"/>
                  <a:gd name="connsiteY2" fmla="*/ 31 h 657448"/>
                  <a:gd name="connsiteX3" fmla="*/ 965285 w 1017871"/>
                  <a:gd name="connsiteY3" fmla="*/ 282349 h 657448"/>
                  <a:gd name="connsiteX4" fmla="*/ 927131 w 1017871"/>
                  <a:gd name="connsiteY4" fmla="*/ 431529 h 657448"/>
                  <a:gd name="connsiteX5" fmla="*/ 536332 w 1017871"/>
                  <a:gd name="connsiteY5" fmla="*/ 656625 h 657448"/>
                  <a:gd name="connsiteX6" fmla="*/ 88150 w 1017871"/>
                  <a:gd name="connsiteY6" fmla="*/ 440502 h 657448"/>
                  <a:gd name="connsiteX0" fmla="*/ 88150 w 1017871"/>
                  <a:gd name="connsiteY0" fmla="*/ 440695 h 657641"/>
                  <a:gd name="connsiteX1" fmla="*/ 73870 w 1017871"/>
                  <a:gd name="connsiteY1" fmla="*/ 301598 h 657641"/>
                  <a:gd name="connsiteX2" fmla="*/ 536332 w 1017871"/>
                  <a:gd name="connsiteY2" fmla="*/ 224 h 657641"/>
                  <a:gd name="connsiteX3" fmla="*/ 965285 w 1017871"/>
                  <a:gd name="connsiteY3" fmla="*/ 282542 h 657641"/>
                  <a:gd name="connsiteX4" fmla="*/ 927131 w 1017871"/>
                  <a:gd name="connsiteY4" fmla="*/ 431722 h 657641"/>
                  <a:gd name="connsiteX5" fmla="*/ 536332 w 1017871"/>
                  <a:gd name="connsiteY5" fmla="*/ 656818 h 657641"/>
                  <a:gd name="connsiteX6" fmla="*/ 88150 w 1017871"/>
                  <a:gd name="connsiteY6" fmla="*/ 440695 h 657641"/>
                  <a:gd name="connsiteX0" fmla="*/ 88150 w 1017871"/>
                  <a:gd name="connsiteY0" fmla="*/ 440502 h 657448"/>
                  <a:gd name="connsiteX1" fmla="*/ 73870 w 1017871"/>
                  <a:gd name="connsiteY1" fmla="*/ 301405 h 657448"/>
                  <a:gd name="connsiteX2" fmla="*/ 536332 w 1017871"/>
                  <a:gd name="connsiteY2" fmla="*/ 31 h 657448"/>
                  <a:gd name="connsiteX3" fmla="*/ 965285 w 1017871"/>
                  <a:gd name="connsiteY3" fmla="*/ 282349 h 657448"/>
                  <a:gd name="connsiteX4" fmla="*/ 927131 w 1017871"/>
                  <a:gd name="connsiteY4" fmla="*/ 431529 h 657448"/>
                  <a:gd name="connsiteX5" fmla="*/ 536332 w 1017871"/>
                  <a:gd name="connsiteY5" fmla="*/ 656625 h 657448"/>
                  <a:gd name="connsiteX6" fmla="*/ 88150 w 1017871"/>
                  <a:gd name="connsiteY6" fmla="*/ 440502 h 657448"/>
                  <a:gd name="connsiteX0" fmla="*/ 88150 w 1017871"/>
                  <a:gd name="connsiteY0" fmla="*/ 440502 h 657448"/>
                  <a:gd name="connsiteX1" fmla="*/ 73870 w 1017871"/>
                  <a:gd name="connsiteY1" fmla="*/ 301405 h 657448"/>
                  <a:gd name="connsiteX2" fmla="*/ 536332 w 1017871"/>
                  <a:gd name="connsiteY2" fmla="*/ 31 h 657448"/>
                  <a:gd name="connsiteX3" fmla="*/ 965285 w 1017871"/>
                  <a:gd name="connsiteY3" fmla="*/ 282349 h 657448"/>
                  <a:gd name="connsiteX4" fmla="*/ 927131 w 1017871"/>
                  <a:gd name="connsiteY4" fmla="*/ 431529 h 657448"/>
                  <a:gd name="connsiteX5" fmla="*/ 536332 w 1017871"/>
                  <a:gd name="connsiteY5" fmla="*/ 656625 h 657448"/>
                  <a:gd name="connsiteX6" fmla="*/ 88150 w 1017871"/>
                  <a:gd name="connsiteY6" fmla="*/ 440502 h 657448"/>
                  <a:gd name="connsiteX0" fmla="*/ 88150 w 1027801"/>
                  <a:gd name="connsiteY0" fmla="*/ 440502 h 657448"/>
                  <a:gd name="connsiteX1" fmla="*/ 73870 w 1027801"/>
                  <a:gd name="connsiteY1" fmla="*/ 301405 h 657448"/>
                  <a:gd name="connsiteX2" fmla="*/ 536332 w 1027801"/>
                  <a:gd name="connsiteY2" fmla="*/ 31 h 657448"/>
                  <a:gd name="connsiteX3" fmla="*/ 965285 w 1027801"/>
                  <a:gd name="connsiteY3" fmla="*/ 282349 h 657448"/>
                  <a:gd name="connsiteX4" fmla="*/ 927131 w 1027801"/>
                  <a:gd name="connsiteY4" fmla="*/ 431529 h 657448"/>
                  <a:gd name="connsiteX5" fmla="*/ 536332 w 1027801"/>
                  <a:gd name="connsiteY5" fmla="*/ 656625 h 657448"/>
                  <a:gd name="connsiteX6" fmla="*/ 88150 w 1027801"/>
                  <a:gd name="connsiteY6" fmla="*/ 440502 h 657448"/>
                  <a:gd name="connsiteX0" fmla="*/ 88150 w 1027801"/>
                  <a:gd name="connsiteY0" fmla="*/ 440502 h 657448"/>
                  <a:gd name="connsiteX1" fmla="*/ 73870 w 1027801"/>
                  <a:gd name="connsiteY1" fmla="*/ 301405 h 657448"/>
                  <a:gd name="connsiteX2" fmla="*/ 536332 w 1027801"/>
                  <a:gd name="connsiteY2" fmla="*/ 31 h 657448"/>
                  <a:gd name="connsiteX3" fmla="*/ 965285 w 1027801"/>
                  <a:gd name="connsiteY3" fmla="*/ 282349 h 657448"/>
                  <a:gd name="connsiteX4" fmla="*/ 927131 w 1027801"/>
                  <a:gd name="connsiteY4" fmla="*/ 431529 h 657448"/>
                  <a:gd name="connsiteX5" fmla="*/ 536332 w 1027801"/>
                  <a:gd name="connsiteY5" fmla="*/ 656625 h 657448"/>
                  <a:gd name="connsiteX6" fmla="*/ 88150 w 1027801"/>
                  <a:gd name="connsiteY6" fmla="*/ 440502 h 657448"/>
                  <a:gd name="connsiteX0" fmla="*/ 88150 w 1013624"/>
                  <a:gd name="connsiteY0" fmla="*/ 440488 h 657434"/>
                  <a:gd name="connsiteX1" fmla="*/ 73870 w 1013624"/>
                  <a:gd name="connsiteY1" fmla="*/ 301391 h 657434"/>
                  <a:gd name="connsiteX2" fmla="*/ 536332 w 1013624"/>
                  <a:gd name="connsiteY2" fmla="*/ 17 h 657434"/>
                  <a:gd name="connsiteX3" fmla="*/ 940628 w 1013624"/>
                  <a:gd name="connsiteY3" fmla="*/ 315905 h 657434"/>
                  <a:gd name="connsiteX4" fmla="*/ 927131 w 1013624"/>
                  <a:gd name="connsiteY4" fmla="*/ 431515 h 657434"/>
                  <a:gd name="connsiteX5" fmla="*/ 536332 w 1013624"/>
                  <a:gd name="connsiteY5" fmla="*/ 656611 h 657434"/>
                  <a:gd name="connsiteX6" fmla="*/ 88150 w 1013624"/>
                  <a:gd name="connsiteY6" fmla="*/ 440488 h 657434"/>
                  <a:gd name="connsiteX0" fmla="*/ 74908 w 1000382"/>
                  <a:gd name="connsiteY0" fmla="*/ 440537 h 657483"/>
                  <a:gd name="connsiteX1" fmla="*/ 85286 w 1000382"/>
                  <a:gd name="connsiteY1" fmla="*/ 346201 h 657483"/>
                  <a:gd name="connsiteX2" fmla="*/ 523090 w 1000382"/>
                  <a:gd name="connsiteY2" fmla="*/ 66 h 657483"/>
                  <a:gd name="connsiteX3" fmla="*/ 927386 w 1000382"/>
                  <a:gd name="connsiteY3" fmla="*/ 315954 h 657483"/>
                  <a:gd name="connsiteX4" fmla="*/ 913889 w 1000382"/>
                  <a:gd name="connsiteY4" fmla="*/ 431564 h 657483"/>
                  <a:gd name="connsiteX5" fmla="*/ 523090 w 1000382"/>
                  <a:gd name="connsiteY5" fmla="*/ 656660 h 657483"/>
                  <a:gd name="connsiteX6" fmla="*/ 74908 w 1000382"/>
                  <a:gd name="connsiteY6" fmla="*/ 440537 h 657483"/>
                  <a:gd name="connsiteX0" fmla="*/ 70393 w 995867"/>
                  <a:gd name="connsiteY0" fmla="*/ 440537 h 657483"/>
                  <a:gd name="connsiteX1" fmla="*/ 80771 w 995867"/>
                  <a:gd name="connsiteY1" fmla="*/ 346201 h 657483"/>
                  <a:gd name="connsiteX2" fmla="*/ 518575 w 995867"/>
                  <a:gd name="connsiteY2" fmla="*/ 66 h 657483"/>
                  <a:gd name="connsiteX3" fmla="*/ 922871 w 995867"/>
                  <a:gd name="connsiteY3" fmla="*/ 315954 h 657483"/>
                  <a:gd name="connsiteX4" fmla="*/ 909374 w 995867"/>
                  <a:gd name="connsiteY4" fmla="*/ 431564 h 657483"/>
                  <a:gd name="connsiteX5" fmla="*/ 518575 w 995867"/>
                  <a:gd name="connsiteY5" fmla="*/ 656660 h 657483"/>
                  <a:gd name="connsiteX6" fmla="*/ 70393 w 995867"/>
                  <a:gd name="connsiteY6" fmla="*/ 440537 h 657483"/>
                  <a:gd name="connsiteX0" fmla="*/ 56668 w 982142"/>
                  <a:gd name="connsiteY0" fmla="*/ 440537 h 657483"/>
                  <a:gd name="connsiteX1" fmla="*/ 67046 w 982142"/>
                  <a:gd name="connsiteY1" fmla="*/ 346201 h 657483"/>
                  <a:gd name="connsiteX2" fmla="*/ 504850 w 982142"/>
                  <a:gd name="connsiteY2" fmla="*/ 66 h 657483"/>
                  <a:gd name="connsiteX3" fmla="*/ 909146 w 982142"/>
                  <a:gd name="connsiteY3" fmla="*/ 315954 h 657483"/>
                  <a:gd name="connsiteX4" fmla="*/ 895649 w 982142"/>
                  <a:gd name="connsiteY4" fmla="*/ 431564 h 657483"/>
                  <a:gd name="connsiteX5" fmla="*/ 504850 w 982142"/>
                  <a:gd name="connsiteY5" fmla="*/ 656660 h 657483"/>
                  <a:gd name="connsiteX6" fmla="*/ 56668 w 982142"/>
                  <a:gd name="connsiteY6" fmla="*/ 440537 h 657483"/>
                  <a:gd name="connsiteX0" fmla="*/ 56668 w 964216"/>
                  <a:gd name="connsiteY0" fmla="*/ 440537 h 657483"/>
                  <a:gd name="connsiteX1" fmla="*/ 67046 w 964216"/>
                  <a:gd name="connsiteY1" fmla="*/ 346201 h 657483"/>
                  <a:gd name="connsiteX2" fmla="*/ 504850 w 964216"/>
                  <a:gd name="connsiteY2" fmla="*/ 66 h 657483"/>
                  <a:gd name="connsiteX3" fmla="*/ 909146 w 964216"/>
                  <a:gd name="connsiteY3" fmla="*/ 315954 h 657483"/>
                  <a:gd name="connsiteX4" fmla="*/ 895649 w 964216"/>
                  <a:gd name="connsiteY4" fmla="*/ 431564 h 657483"/>
                  <a:gd name="connsiteX5" fmla="*/ 504850 w 964216"/>
                  <a:gd name="connsiteY5" fmla="*/ 656660 h 657483"/>
                  <a:gd name="connsiteX6" fmla="*/ 56668 w 964216"/>
                  <a:gd name="connsiteY6" fmla="*/ 440537 h 657483"/>
                  <a:gd name="connsiteX0" fmla="*/ 56668 w 956229"/>
                  <a:gd name="connsiteY0" fmla="*/ 440537 h 657483"/>
                  <a:gd name="connsiteX1" fmla="*/ 67046 w 956229"/>
                  <a:gd name="connsiteY1" fmla="*/ 346201 h 657483"/>
                  <a:gd name="connsiteX2" fmla="*/ 504850 w 956229"/>
                  <a:gd name="connsiteY2" fmla="*/ 66 h 657483"/>
                  <a:gd name="connsiteX3" fmla="*/ 909146 w 956229"/>
                  <a:gd name="connsiteY3" fmla="*/ 315954 h 657483"/>
                  <a:gd name="connsiteX4" fmla="*/ 895649 w 956229"/>
                  <a:gd name="connsiteY4" fmla="*/ 431564 h 657483"/>
                  <a:gd name="connsiteX5" fmla="*/ 504850 w 956229"/>
                  <a:gd name="connsiteY5" fmla="*/ 656660 h 657483"/>
                  <a:gd name="connsiteX6" fmla="*/ 56668 w 956229"/>
                  <a:gd name="connsiteY6" fmla="*/ 440537 h 657483"/>
                  <a:gd name="connsiteX0" fmla="*/ 56668 w 956229"/>
                  <a:gd name="connsiteY0" fmla="*/ 440759 h 657705"/>
                  <a:gd name="connsiteX1" fmla="*/ 67046 w 956229"/>
                  <a:gd name="connsiteY1" fmla="*/ 346423 h 657705"/>
                  <a:gd name="connsiteX2" fmla="*/ 504850 w 956229"/>
                  <a:gd name="connsiteY2" fmla="*/ 288 h 657705"/>
                  <a:gd name="connsiteX3" fmla="*/ 909146 w 956229"/>
                  <a:gd name="connsiteY3" fmla="*/ 316176 h 657705"/>
                  <a:gd name="connsiteX4" fmla="*/ 895649 w 956229"/>
                  <a:gd name="connsiteY4" fmla="*/ 431786 h 657705"/>
                  <a:gd name="connsiteX5" fmla="*/ 504850 w 956229"/>
                  <a:gd name="connsiteY5" fmla="*/ 656882 h 657705"/>
                  <a:gd name="connsiteX6" fmla="*/ 56668 w 956229"/>
                  <a:gd name="connsiteY6" fmla="*/ 440759 h 657705"/>
                  <a:gd name="connsiteX0" fmla="*/ 87948 w 938738"/>
                  <a:gd name="connsiteY0" fmla="*/ 429597 h 656882"/>
                  <a:gd name="connsiteX1" fmla="*/ 49555 w 938738"/>
                  <a:gd name="connsiteY1" fmla="*/ 346423 h 656882"/>
                  <a:gd name="connsiteX2" fmla="*/ 487359 w 938738"/>
                  <a:gd name="connsiteY2" fmla="*/ 288 h 656882"/>
                  <a:gd name="connsiteX3" fmla="*/ 891655 w 938738"/>
                  <a:gd name="connsiteY3" fmla="*/ 316176 h 656882"/>
                  <a:gd name="connsiteX4" fmla="*/ 878158 w 938738"/>
                  <a:gd name="connsiteY4" fmla="*/ 431786 h 656882"/>
                  <a:gd name="connsiteX5" fmla="*/ 487359 w 938738"/>
                  <a:gd name="connsiteY5" fmla="*/ 656882 h 656882"/>
                  <a:gd name="connsiteX6" fmla="*/ 87948 w 938738"/>
                  <a:gd name="connsiteY6" fmla="*/ 429597 h 656882"/>
                  <a:gd name="connsiteX0" fmla="*/ 87948 w 927102"/>
                  <a:gd name="connsiteY0" fmla="*/ 429597 h 657278"/>
                  <a:gd name="connsiteX1" fmla="*/ 49555 w 927102"/>
                  <a:gd name="connsiteY1" fmla="*/ 346423 h 657278"/>
                  <a:gd name="connsiteX2" fmla="*/ 487359 w 927102"/>
                  <a:gd name="connsiteY2" fmla="*/ 288 h 657278"/>
                  <a:gd name="connsiteX3" fmla="*/ 891655 w 927102"/>
                  <a:gd name="connsiteY3" fmla="*/ 316176 h 657278"/>
                  <a:gd name="connsiteX4" fmla="*/ 837515 w 927102"/>
                  <a:gd name="connsiteY4" fmla="*/ 375973 h 657278"/>
                  <a:gd name="connsiteX5" fmla="*/ 487359 w 927102"/>
                  <a:gd name="connsiteY5" fmla="*/ 656882 h 657278"/>
                  <a:gd name="connsiteX6" fmla="*/ 87948 w 927102"/>
                  <a:gd name="connsiteY6" fmla="*/ 429597 h 657278"/>
                  <a:gd name="connsiteX0" fmla="*/ 87948 w 927102"/>
                  <a:gd name="connsiteY0" fmla="*/ 429597 h 657911"/>
                  <a:gd name="connsiteX1" fmla="*/ 49555 w 927102"/>
                  <a:gd name="connsiteY1" fmla="*/ 346423 h 657911"/>
                  <a:gd name="connsiteX2" fmla="*/ 487359 w 927102"/>
                  <a:gd name="connsiteY2" fmla="*/ 288 h 657911"/>
                  <a:gd name="connsiteX3" fmla="*/ 891655 w 927102"/>
                  <a:gd name="connsiteY3" fmla="*/ 316176 h 657911"/>
                  <a:gd name="connsiteX4" fmla="*/ 837515 w 927102"/>
                  <a:gd name="connsiteY4" fmla="*/ 375973 h 657911"/>
                  <a:gd name="connsiteX5" fmla="*/ 487359 w 927102"/>
                  <a:gd name="connsiteY5" fmla="*/ 656882 h 657911"/>
                  <a:gd name="connsiteX6" fmla="*/ 87948 w 927102"/>
                  <a:gd name="connsiteY6" fmla="*/ 429597 h 657911"/>
                  <a:gd name="connsiteX0" fmla="*/ 87948 w 837515"/>
                  <a:gd name="connsiteY0" fmla="*/ 429366 h 657968"/>
                  <a:gd name="connsiteX1" fmla="*/ 49555 w 837515"/>
                  <a:gd name="connsiteY1" fmla="*/ 346192 h 657968"/>
                  <a:gd name="connsiteX2" fmla="*/ 487359 w 837515"/>
                  <a:gd name="connsiteY2" fmla="*/ 57 h 657968"/>
                  <a:gd name="connsiteX3" fmla="*/ 837515 w 837515"/>
                  <a:gd name="connsiteY3" fmla="*/ 375742 h 657968"/>
                  <a:gd name="connsiteX4" fmla="*/ 487359 w 837515"/>
                  <a:gd name="connsiteY4" fmla="*/ 656651 h 657968"/>
                  <a:gd name="connsiteX5" fmla="*/ 87948 w 837515"/>
                  <a:gd name="connsiteY5" fmla="*/ 429366 h 657968"/>
                  <a:gd name="connsiteX0" fmla="*/ 0 w 749567"/>
                  <a:gd name="connsiteY0" fmla="*/ 429309 h 657911"/>
                  <a:gd name="connsiteX1" fmla="*/ 399411 w 749567"/>
                  <a:gd name="connsiteY1" fmla="*/ 0 h 657911"/>
                  <a:gd name="connsiteX2" fmla="*/ 749567 w 749567"/>
                  <a:gd name="connsiteY2" fmla="*/ 375685 h 657911"/>
                  <a:gd name="connsiteX3" fmla="*/ 399411 w 749567"/>
                  <a:gd name="connsiteY3" fmla="*/ 656594 h 657911"/>
                  <a:gd name="connsiteX4" fmla="*/ 0 w 749567"/>
                  <a:gd name="connsiteY4" fmla="*/ 429309 h 657911"/>
                  <a:gd name="connsiteX0" fmla="*/ 0 w 749567"/>
                  <a:gd name="connsiteY0" fmla="*/ 501866 h 730468"/>
                  <a:gd name="connsiteX1" fmla="*/ 407540 w 749567"/>
                  <a:gd name="connsiteY1" fmla="*/ 0 h 730468"/>
                  <a:gd name="connsiteX2" fmla="*/ 749567 w 749567"/>
                  <a:gd name="connsiteY2" fmla="*/ 448242 h 730468"/>
                  <a:gd name="connsiteX3" fmla="*/ 399411 w 749567"/>
                  <a:gd name="connsiteY3" fmla="*/ 729151 h 730468"/>
                  <a:gd name="connsiteX4" fmla="*/ 0 w 749567"/>
                  <a:gd name="connsiteY4" fmla="*/ 501866 h 730468"/>
                  <a:gd name="connsiteX0" fmla="*/ 0 w 749567"/>
                  <a:gd name="connsiteY0" fmla="*/ 502035 h 730637"/>
                  <a:gd name="connsiteX1" fmla="*/ 407540 w 749567"/>
                  <a:gd name="connsiteY1" fmla="*/ 169 h 730637"/>
                  <a:gd name="connsiteX2" fmla="*/ 749567 w 749567"/>
                  <a:gd name="connsiteY2" fmla="*/ 448411 h 730637"/>
                  <a:gd name="connsiteX3" fmla="*/ 399411 w 749567"/>
                  <a:gd name="connsiteY3" fmla="*/ 729320 h 730637"/>
                  <a:gd name="connsiteX4" fmla="*/ 0 w 749567"/>
                  <a:gd name="connsiteY4" fmla="*/ 502035 h 730637"/>
                  <a:gd name="connsiteX0" fmla="*/ 0 w 773952"/>
                  <a:gd name="connsiteY0" fmla="*/ 468403 h 729224"/>
                  <a:gd name="connsiteX1" fmla="*/ 431925 w 773952"/>
                  <a:gd name="connsiteY1" fmla="*/ 25 h 729224"/>
                  <a:gd name="connsiteX2" fmla="*/ 773952 w 773952"/>
                  <a:gd name="connsiteY2" fmla="*/ 448267 h 729224"/>
                  <a:gd name="connsiteX3" fmla="*/ 423796 w 773952"/>
                  <a:gd name="connsiteY3" fmla="*/ 729176 h 729224"/>
                  <a:gd name="connsiteX4" fmla="*/ 0 w 773952"/>
                  <a:gd name="connsiteY4" fmla="*/ 468403 h 729224"/>
                  <a:gd name="connsiteX0" fmla="*/ 0 w 773952"/>
                  <a:gd name="connsiteY0" fmla="*/ 468403 h 729224"/>
                  <a:gd name="connsiteX1" fmla="*/ 431925 w 773952"/>
                  <a:gd name="connsiteY1" fmla="*/ 25 h 729224"/>
                  <a:gd name="connsiteX2" fmla="*/ 773952 w 773952"/>
                  <a:gd name="connsiteY2" fmla="*/ 448267 h 729224"/>
                  <a:gd name="connsiteX3" fmla="*/ 423796 w 773952"/>
                  <a:gd name="connsiteY3" fmla="*/ 729176 h 729224"/>
                  <a:gd name="connsiteX4" fmla="*/ 0 w 773952"/>
                  <a:gd name="connsiteY4" fmla="*/ 468403 h 729224"/>
                  <a:gd name="connsiteX0" fmla="*/ 0 w 776563"/>
                  <a:gd name="connsiteY0" fmla="*/ 468547 h 729368"/>
                  <a:gd name="connsiteX1" fmla="*/ 431925 w 776563"/>
                  <a:gd name="connsiteY1" fmla="*/ 169 h 729368"/>
                  <a:gd name="connsiteX2" fmla="*/ 773952 w 776563"/>
                  <a:gd name="connsiteY2" fmla="*/ 448411 h 729368"/>
                  <a:gd name="connsiteX3" fmla="*/ 423796 w 776563"/>
                  <a:gd name="connsiteY3" fmla="*/ 729320 h 729368"/>
                  <a:gd name="connsiteX4" fmla="*/ 0 w 776563"/>
                  <a:gd name="connsiteY4" fmla="*/ 468547 h 729368"/>
                  <a:gd name="connsiteX0" fmla="*/ 9773 w 786336"/>
                  <a:gd name="connsiteY0" fmla="*/ 468547 h 729368"/>
                  <a:gd name="connsiteX1" fmla="*/ 441698 w 786336"/>
                  <a:gd name="connsiteY1" fmla="*/ 169 h 729368"/>
                  <a:gd name="connsiteX2" fmla="*/ 783725 w 786336"/>
                  <a:gd name="connsiteY2" fmla="*/ 448411 h 729368"/>
                  <a:gd name="connsiteX3" fmla="*/ 433569 w 786336"/>
                  <a:gd name="connsiteY3" fmla="*/ 729320 h 729368"/>
                  <a:gd name="connsiteX4" fmla="*/ 9773 w 786336"/>
                  <a:gd name="connsiteY4" fmla="*/ 468547 h 729368"/>
                  <a:gd name="connsiteX0" fmla="*/ 9773 w 786336"/>
                  <a:gd name="connsiteY0" fmla="*/ 440656 h 701477"/>
                  <a:gd name="connsiteX1" fmla="*/ 441698 w 786336"/>
                  <a:gd name="connsiteY1" fmla="*/ 184 h 701477"/>
                  <a:gd name="connsiteX2" fmla="*/ 783725 w 786336"/>
                  <a:gd name="connsiteY2" fmla="*/ 420520 h 701477"/>
                  <a:gd name="connsiteX3" fmla="*/ 433569 w 786336"/>
                  <a:gd name="connsiteY3" fmla="*/ 701429 h 701477"/>
                  <a:gd name="connsiteX4" fmla="*/ 9773 w 786336"/>
                  <a:gd name="connsiteY4" fmla="*/ 440656 h 701477"/>
                  <a:gd name="connsiteX0" fmla="*/ 20353 w 794305"/>
                  <a:gd name="connsiteY0" fmla="*/ 456870 h 717691"/>
                  <a:gd name="connsiteX1" fmla="*/ 104848 w 794305"/>
                  <a:gd name="connsiteY1" fmla="*/ 121458 h 717691"/>
                  <a:gd name="connsiteX2" fmla="*/ 452278 w 794305"/>
                  <a:gd name="connsiteY2" fmla="*/ 16398 h 717691"/>
                  <a:gd name="connsiteX3" fmla="*/ 794305 w 794305"/>
                  <a:gd name="connsiteY3" fmla="*/ 436734 h 717691"/>
                  <a:gd name="connsiteX4" fmla="*/ 444149 w 794305"/>
                  <a:gd name="connsiteY4" fmla="*/ 717643 h 717691"/>
                  <a:gd name="connsiteX5" fmla="*/ 20353 w 794305"/>
                  <a:gd name="connsiteY5" fmla="*/ 456870 h 717691"/>
                  <a:gd name="connsiteX0" fmla="*/ 20353 w 808720"/>
                  <a:gd name="connsiteY0" fmla="*/ 440472 h 701293"/>
                  <a:gd name="connsiteX1" fmla="*/ 104848 w 808720"/>
                  <a:gd name="connsiteY1" fmla="*/ 105060 h 701293"/>
                  <a:gd name="connsiteX2" fmla="*/ 452278 w 808720"/>
                  <a:gd name="connsiteY2" fmla="*/ 0 h 701293"/>
                  <a:gd name="connsiteX3" fmla="*/ 738248 w 808720"/>
                  <a:gd name="connsiteY3" fmla="*/ 105061 h 701293"/>
                  <a:gd name="connsiteX4" fmla="*/ 794305 w 808720"/>
                  <a:gd name="connsiteY4" fmla="*/ 420336 h 701293"/>
                  <a:gd name="connsiteX5" fmla="*/ 444149 w 808720"/>
                  <a:gd name="connsiteY5" fmla="*/ 701245 h 701293"/>
                  <a:gd name="connsiteX6" fmla="*/ 20353 w 808720"/>
                  <a:gd name="connsiteY6" fmla="*/ 440472 h 701293"/>
                  <a:gd name="connsiteX0" fmla="*/ 20353 w 808720"/>
                  <a:gd name="connsiteY0" fmla="*/ 440472 h 714063"/>
                  <a:gd name="connsiteX1" fmla="*/ 104848 w 808720"/>
                  <a:gd name="connsiteY1" fmla="*/ 105060 h 714063"/>
                  <a:gd name="connsiteX2" fmla="*/ 452278 w 808720"/>
                  <a:gd name="connsiteY2" fmla="*/ 0 h 714063"/>
                  <a:gd name="connsiteX3" fmla="*/ 738248 w 808720"/>
                  <a:gd name="connsiteY3" fmla="*/ 105061 h 714063"/>
                  <a:gd name="connsiteX4" fmla="*/ 794305 w 808720"/>
                  <a:gd name="connsiteY4" fmla="*/ 420336 h 714063"/>
                  <a:gd name="connsiteX5" fmla="*/ 444149 w 808720"/>
                  <a:gd name="connsiteY5" fmla="*/ 701245 h 714063"/>
                  <a:gd name="connsiteX6" fmla="*/ 154527 w 808720"/>
                  <a:gd name="connsiteY6" fmla="*/ 643613 h 714063"/>
                  <a:gd name="connsiteX7" fmla="*/ 20353 w 808720"/>
                  <a:gd name="connsiteY7" fmla="*/ 440472 h 714063"/>
                  <a:gd name="connsiteX0" fmla="*/ 20353 w 801423"/>
                  <a:gd name="connsiteY0" fmla="*/ 440472 h 702003"/>
                  <a:gd name="connsiteX1" fmla="*/ 104848 w 801423"/>
                  <a:gd name="connsiteY1" fmla="*/ 105060 h 702003"/>
                  <a:gd name="connsiteX2" fmla="*/ 452278 w 801423"/>
                  <a:gd name="connsiteY2" fmla="*/ 0 h 702003"/>
                  <a:gd name="connsiteX3" fmla="*/ 738248 w 801423"/>
                  <a:gd name="connsiteY3" fmla="*/ 105061 h 702003"/>
                  <a:gd name="connsiteX4" fmla="*/ 794305 w 801423"/>
                  <a:gd name="connsiteY4" fmla="*/ 420336 h 702003"/>
                  <a:gd name="connsiteX5" fmla="*/ 669940 w 801423"/>
                  <a:gd name="connsiteY5" fmla="*/ 614022 h 702003"/>
                  <a:gd name="connsiteX6" fmla="*/ 444149 w 801423"/>
                  <a:gd name="connsiteY6" fmla="*/ 701245 h 702003"/>
                  <a:gd name="connsiteX7" fmla="*/ 154527 w 801423"/>
                  <a:gd name="connsiteY7" fmla="*/ 643613 h 702003"/>
                  <a:gd name="connsiteX8" fmla="*/ 20353 w 801423"/>
                  <a:gd name="connsiteY8" fmla="*/ 440472 h 702003"/>
                  <a:gd name="connsiteX0" fmla="*/ 15114 w 796184"/>
                  <a:gd name="connsiteY0" fmla="*/ 440472 h 702003"/>
                  <a:gd name="connsiteX1" fmla="*/ 99609 w 796184"/>
                  <a:gd name="connsiteY1" fmla="*/ 105060 h 702003"/>
                  <a:gd name="connsiteX2" fmla="*/ 447039 w 796184"/>
                  <a:gd name="connsiteY2" fmla="*/ 0 h 702003"/>
                  <a:gd name="connsiteX3" fmla="*/ 733009 w 796184"/>
                  <a:gd name="connsiteY3" fmla="*/ 105061 h 702003"/>
                  <a:gd name="connsiteX4" fmla="*/ 789066 w 796184"/>
                  <a:gd name="connsiteY4" fmla="*/ 420336 h 702003"/>
                  <a:gd name="connsiteX5" fmla="*/ 664701 w 796184"/>
                  <a:gd name="connsiteY5" fmla="*/ 614022 h 702003"/>
                  <a:gd name="connsiteX6" fmla="*/ 438910 w 796184"/>
                  <a:gd name="connsiteY6" fmla="*/ 701245 h 702003"/>
                  <a:gd name="connsiteX7" fmla="*/ 149288 w 796184"/>
                  <a:gd name="connsiteY7" fmla="*/ 643613 h 702003"/>
                  <a:gd name="connsiteX8" fmla="*/ 15114 w 796184"/>
                  <a:gd name="connsiteY8" fmla="*/ 440472 h 702003"/>
                  <a:gd name="connsiteX0" fmla="*/ 15114 w 796184"/>
                  <a:gd name="connsiteY0" fmla="*/ 440472 h 702003"/>
                  <a:gd name="connsiteX1" fmla="*/ 99609 w 796184"/>
                  <a:gd name="connsiteY1" fmla="*/ 105060 h 702003"/>
                  <a:gd name="connsiteX2" fmla="*/ 447039 w 796184"/>
                  <a:gd name="connsiteY2" fmla="*/ 0 h 702003"/>
                  <a:gd name="connsiteX3" fmla="*/ 733009 w 796184"/>
                  <a:gd name="connsiteY3" fmla="*/ 105061 h 702003"/>
                  <a:gd name="connsiteX4" fmla="*/ 789066 w 796184"/>
                  <a:gd name="connsiteY4" fmla="*/ 420336 h 702003"/>
                  <a:gd name="connsiteX5" fmla="*/ 664701 w 796184"/>
                  <a:gd name="connsiteY5" fmla="*/ 614022 h 702003"/>
                  <a:gd name="connsiteX6" fmla="*/ 438910 w 796184"/>
                  <a:gd name="connsiteY6" fmla="*/ 701245 h 702003"/>
                  <a:gd name="connsiteX7" fmla="*/ 149288 w 796184"/>
                  <a:gd name="connsiteY7" fmla="*/ 643613 h 702003"/>
                  <a:gd name="connsiteX8" fmla="*/ 15114 w 796184"/>
                  <a:gd name="connsiteY8" fmla="*/ 440472 h 702003"/>
                  <a:gd name="connsiteX0" fmla="*/ 5152 w 786222"/>
                  <a:gd name="connsiteY0" fmla="*/ 440472 h 702003"/>
                  <a:gd name="connsiteX1" fmla="*/ 89647 w 786222"/>
                  <a:gd name="connsiteY1" fmla="*/ 105060 h 702003"/>
                  <a:gd name="connsiteX2" fmla="*/ 437077 w 786222"/>
                  <a:gd name="connsiteY2" fmla="*/ 0 h 702003"/>
                  <a:gd name="connsiteX3" fmla="*/ 723047 w 786222"/>
                  <a:gd name="connsiteY3" fmla="*/ 105061 h 702003"/>
                  <a:gd name="connsiteX4" fmla="*/ 779104 w 786222"/>
                  <a:gd name="connsiteY4" fmla="*/ 420336 h 702003"/>
                  <a:gd name="connsiteX5" fmla="*/ 654739 w 786222"/>
                  <a:gd name="connsiteY5" fmla="*/ 614022 h 702003"/>
                  <a:gd name="connsiteX6" fmla="*/ 428948 w 786222"/>
                  <a:gd name="connsiteY6" fmla="*/ 701245 h 702003"/>
                  <a:gd name="connsiteX7" fmla="*/ 139326 w 786222"/>
                  <a:gd name="connsiteY7" fmla="*/ 643613 h 702003"/>
                  <a:gd name="connsiteX8" fmla="*/ 5152 w 786222"/>
                  <a:gd name="connsiteY8" fmla="*/ 440472 h 702003"/>
                  <a:gd name="connsiteX0" fmla="*/ 5152 w 786222"/>
                  <a:gd name="connsiteY0" fmla="*/ 517408 h 778939"/>
                  <a:gd name="connsiteX1" fmla="*/ 89647 w 786222"/>
                  <a:gd name="connsiteY1" fmla="*/ 181996 h 778939"/>
                  <a:gd name="connsiteX2" fmla="*/ 412238 w 786222"/>
                  <a:gd name="connsiteY2" fmla="*/ 0 h 778939"/>
                  <a:gd name="connsiteX3" fmla="*/ 723047 w 786222"/>
                  <a:gd name="connsiteY3" fmla="*/ 181997 h 778939"/>
                  <a:gd name="connsiteX4" fmla="*/ 779104 w 786222"/>
                  <a:gd name="connsiteY4" fmla="*/ 497272 h 778939"/>
                  <a:gd name="connsiteX5" fmla="*/ 654739 w 786222"/>
                  <a:gd name="connsiteY5" fmla="*/ 690958 h 778939"/>
                  <a:gd name="connsiteX6" fmla="*/ 428948 w 786222"/>
                  <a:gd name="connsiteY6" fmla="*/ 778181 h 778939"/>
                  <a:gd name="connsiteX7" fmla="*/ 139326 w 786222"/>
                  <a:gd name="connsiteY7" fmla="*/ 720549 h 778939"/>
                  <a:gd name="connsiteX8" fmla="*/ 5152 w 786222"/>
                  <a:gd name="connsiteY8" fmla="*/ 517408 h 778939"/>
                  <a:gd name="connsiteX0" fmla="*/ 5152 w 786222"/>
                  <a:gd name="connsiteY0" fmla="*/ 517408 h 778939"/>
                  <a:gd name="connsiteX1" fmla="*/ 89647 w 786222"/>
                  <a:gd name="connsiteY1" fmla="*/ 181996 h 778939"/>
                  <a:gd name="connsiteX2" fmla="*/ 412238 w 786222"/>
                  <a:gd name="connsiteY2" fmla="*/ 0 h 778939"/>
                  <a:gd name="connsiteX3" fmla="*/ 723047 w 786222"/>
                  <a:gd name="connsiteY3" fmla="*/ 181997 h 778939"/>
                  <a:gd name="connsiteX4" fmla="*/ 779104 w 786222"/>
                  <a:gd name="connsiteY4" fmla="*/ 497272 h 778939"/>
                  <a:gd name="connsiteX5" fmla="*/ 654739 w 786222"/>
                  <a:gd name="connsiteY5" fmla="*/ 690958 h 778939"/>
                  <a:gd name="connsiteX6" fmla="*/ 428948 w 786222"/>
                  <a:gd name="connsiteY6" fmla="*/ 778181 h 778939"/>
                  <a:gd name="connsiteX7" fmla="*/ 139326 w 786222"/>
                  <a:gd name="connsiteY7" fmla="*/ 720549 h 778939"/>
                  <a:gd name="connsiteX8" fmla="*/ 5152 w 786222"/>
                  <a:gd name="connsiteY8" fmla="*/ 517408 h 778939"/>
                  <a:gd name="connsiteX0" fmla="*/ 5152 w 786222"/>
                  <a:gd name="connsiteY0" fmla="*/ 517408 h 778939"/>
                  <a:gd name="connsiteX1" fmla="*/ 89647 w 786222"/>
                  <a:gd name="connsiteY1" fmla="*/ 181996 h 778939"/>
                  <a:gd name="connsiteX2" fmla="*/ 412238 w 786222"/>
                  <a:gd name="connsiteY2" fmla="*/ 0 h 778939"/>
                  <a:gd name="connsiteX3" fmla="*/ 723047 w 786222"/>
                  <a:gd name="connsiteY3" fmla="*/ 181997 h 778939"/>
                  <a:gd name="connsiteX4" fmla="*/ 779104 w 786222"/>
                  <a:gd name="connsiteY4" fmla="*/ 497272 h 778939"/>
                  <a:gd name="connsiteX5" fmla="*/ 654739 w 786222"/>
                  <a:gd name="connsiteY5" fmla="*/ 690958 h 778939"/>
                  <a:gd name="connsiteX6" fmla="*/ 428948 w 786222"/>
                  <a:gd name="connsiteY6" fmla="*/ 778181 h 778939"/>
                  <a:gd name="connsiteX7" fmla="*/ 139326 w 786222"/>
                  <a:gd name="connsiteY7" fmla="*/ 720549 h 778939"/>
                  <a:gd name="connsiteX8" fmla="*/ 5152 w 786222"/>
                  <a:gd name="connsiteY8" fmla="*/ 517408 h 778939"/>
                  <a:gd name="connsiteX0" fmla="*/ 5152 w 786222"/>
                  <a:gd name="connsiteY0" fmla="*/ 517408 h 778939"/>
                  <a:gd name="connsiteX1" fmla="*/ 89647 w 786222"/>
                  <a:gd name="connsiteY1" fmla="*/ 181996 h 778939"/>
                  <a:gd name="connsiteX2" fmla="*/ 412238 w 786222"/>
                  <a:gd name="connsiteY2" fmla="*/ 0 h 778939"/>
                  <a:gd name="connsiteX3" fmla="*/ 723047 w 786222"/>
                  <a:gd name="connsiteY3" fmla="*/ 181997 h 778939"/>
                  <a:gd name="connsiteX4" fmla="*/ 779104 w 786222"/>
                  <a:gd name="connsiteY4" fmla="*/ 497272 h 778939"/>
                  <a:gd name="connsiteX5" fmla="*/ 654739 w 786222"/>
                  <a:gd name="connsiteY5" fmla="*/ 690958 h 778939"/>
                  <a:gd name="connsiteX6" fmla="*/ 428948 w 786222"/>
                  <a:gd name="connsiteY6" fmla="*/ 778181 h 778939"/>
                  <a:gd name="connsiteX7" fmla="*/ 139326 w 786222"/>
                  <a:gd name="connsiteY7" fmla="*/ 720549 h 778939"/>
                  <a:gd name="connsiteX8" fmla="*/ 5152 w 786222"/>
                  <a:gd name="connsiteY8" fmla="*/ 517408 h 778939"/>
                  <a:gd name="connsiteX0" fmla="*/ 5152 w 790480"/>
                  <a:gd name="connsiteY0" fmla="*/ 517408 h 778939"/>
                  <a:gd name="connsiteX1" fmla="*/ 89647 w 790480"/>
                  <a:gd name="connsiteY1" fmla="*/ 181996 h 778939"/>
                  <a:gd name="connsiteX2" fmla="*/ 412238 w 790480"/>
                  <a:gd name="connsiteY2" fmla="*/ 0 h 778939"/>
                  <a:gd name="connsiteX3" fmla="*/ 741676 w 790480"/>
                  <a:gd name="connsiteY3" fmla="*/ 181997 h 778939"/>
                  <a:gd name="connsiteX4" fmla="*/ 779104 w 790480"/>
                  <a:gd name="connsiteY4" fmla="*/ 497272 h 778939"/>
                  <a:gd name="connsiteX5" fmla="*/ 654739 w 790480"/>
                  <a:gd name="connsiteY5" fmla="*/ 690958 h 778939"/>
                  <a:gd name="connsiteX6" fmla="*/ 428948 w 790480"/>
                  <a:gd name="connsiteY6" fmla="*/ 778181 h 778939"/>
                  <a:gd name="connsiteX7" fmla="*/ 139326 w 790480"/>
                  <a:gd name="connsiteY7" fmla="*/ 720549 h 778939"/>
                  <a:gd name="connsiteX8" fmla="*/ 5152 w 790480"/>
                  <a:gd name="connsiteY8" fmla="*/ 517408 h 778939"/>
                  <a:gd name="connsiteX0" fmla="*/ 5152 w 790480"/>
                  <a:gd name="connsiteY0" fmla="*/ 517408 h 778939"/>
                  <a:gd name="connsiteX1" fmla="*/ 89647 w 790480"/>
                  <a:gd name="connsiteY1" fmla="*/ 181996 h 778939"/>
                  <a:gd name="connsiteX2" fmla="*/ 412238 w 790480"/>
                  <a:gd name="connsiteY2" fmla="*/ 0 h 778939"/>
                  <a:gd name="connsiteX3" fmla="*/ 741676 w 790480"/>
                  <a:gd name="connsiteY3" fmla="*/ 181997 h 778939"/>
                  <a:gd name="connsiteX4" fmla="*/ 779104 w 790480"/>
                  <a:gd name="connsiteY4" fmla="*/ 497272 h 778939"/>
                  <a:gd name="connsiteX5" fmla="*/ 654739 w 790480"/>
                  <a:gd name="connsiteY5" fmla="*/ 690958 h 778939"/>
                  <a:gd name="connsiteX6" fmla="*/ 428948 w 790480"/>
                  <a:gd name="connsiteY6" fmla="*/ 778181 h 778939"/>
                  <a:gd name="connsiteX7" fmla="*/ 139326 w 790480"/>
                  <a:gd name="connsiteY7" fmla="*/ 720549 h 778939"/>
                  <a:gd name="connsiteX8" fmla="*/ 5152 w 790480"/>
                  <a:gd name="connsiteY8" fmla="*/ 517408 h 778939"/>
                  <a:gd name="connsiteX0" fmla="*/ 6492 w 791820"/>
                  <a:gd name="connsiteY0" fmla="*/ 517517 h 779048"/>
                  <a:gd name="connsiteX1" fmla="*/ 79236 w 791820"/>
                  <a:gd name="connsiteY1" fmla="*/ 161973 h 779048"/>
                  <a:gd name="connsiteX2" fmla="*/ 413578 w 791820"/>
                  <a:gd name="connsiteY2" fmla="*/ 109 h 779048"/>
                  <a:gd name="connsiteX3" fmla="*/ 743016 w 791820"/>
                  <a:gd name="connsiteY3" fmla="*/ 182106 h 779048"/>
                  <a:gd name="connsiteX4" fmla="*/ 780444 w 791820"/>
                  <a:gd name="connsiteY4" fmla="*/ 497381 h 779048"/>
                  <a:gd name="connsiteX5" fmla="*/ 656079 w 791820"/>
                  <a:gd name="connsiteY5" fmla="*/ 691067 h 779048"/>
                  <a:gd name="connsiteX6" fmla="*/ 430288 w 791820"/>
                  <a:gd name="connsiteY6" fmla="*/ 778290 h 779048"/>
                  <a:gd name="connsiteX7" fmla="*/ 140666 w 791820"/>
                  <a:gd name="connsiteY7" fmla="*/ 720658 h 779048"/>
                  <a:gd name="connsiteX8" fmla="*/ 6492 w 791820"/>
                  <a:gd name="connsiteY8" fmla="*/ 517517 h 779048"/>
                  <a:gd name="connsiteX0" fmla="*/ 6492 w 791820"/>
                  <a:gd name="connsiteY0" fmla="*/ 517517 h 779048"/>
                  <a:gd name="connsiteX1" fmla="*/ 79236 w 791820"/>
                  <a:gd name="connsiteY1" fmla="*/ 161973 h 779048"/>
                  <a:gd name="connsiteX2" fmla="*/ 413578 w 791820"/>
                  <a:gd name="connsiteY2" fmla="*/ 109 h 779048"/>
                  <a:gd name="connsiteX3" fmla="*/ 743016 w 791820"/>
                  <a:gd name="connsiteY3" fmla="*/ 182106 h 779048"/>
                  <a:gd name="connsiteX4" fmla="*/ 780444 w 791820"/>
                  <a:gd name="connsiteY4" fmla="*/ 497381 h 779048"/>
                  <a:gd name="connsiteX5" fmla="*/ 656079 w 791820"/>
                  <a:gd name="connsiteY5" fmla="*/ 691067 h 779048"/>
                  <a:gd name="connsiteX6" fmla="*/ 430288 w 791820"/>
                  <a:gd name="connsiteY6" fmla="*/ 778290 h 779048"/>
                  <a:gd name="connsiteX7" fmla="*/ 140666 w 791820"/>
                  <a:gd name="connsiteY7" fmla="*/ 720658 h 779048"/>
                  <a:gd name="connsiteX8" fmla="*/ 6492 w 791820"/>
                  <a:gd name="connsiteY8" fmla="*/ 517517 h 779048"/>
                  <a:gd name="connsiteX0" fmla="*/ 5512 w 790840"/>
                  <a:gd name="connsiteY0" fmla="*/ 517517 h 779048"/>
                  <a:gd name="connsiteX1" fmla="*/ 78256 w 790840"/>
                  <a:gd name="connsiteY1" fmla="*/ 161973 h 779048"/>
                  <a:gd name="connsiteX2" fmla="*/ 412598 w 790840"/>
                  <a:gd name="connsiteY2" fmla="*/ 109 h 779048"/>
                  <a:gd name="connsiteX3" fmla="*/ 742036 w 790840"/>
                  <a:gd name="connsiteY3" fmla="*/ 182106 h 779048"/>
                  <a:gd name="connsiteX4" fmla="*/ 779464 w 790840"/>
                  <a:gd name="connsiteY4" fmla="*/ 497381 h 779048"/>
                  <a:gd name="connsiteX5" fmla="*/ 655099 w 790840"/>
                  <a:gd name="connsiteY5" fmla="*/ 691067 h 779048"/>
                  <a:gd name="connsiteX6" fmla="*/ 429308 w 790840"/>
                  <a:gd name="connsiteY6" fmla="*/ 778290 h 779048"/>
                  <a:gd name="connsiteX7" fmla="*/ 139686 w 790840"/>
                  <a:gd name="connsiteY7" fmla="*/ 720658 h 779048"/>
                  <a:gd name="connsiteX8" fmla="*/ 5512 w 790840"/>
                  <a:gd name="connsiteY8" fmla="*/ 517517 h 779048"/>
                  <a:gd name="connsiteX0" fmla="*/ 9502 w 794830"/>
                  <a:gd name="connsiteY0" fmla="*/ 517517 h 779048"/>
                  <a:gd name="connsiteX1" fmla="*/ 82246 w 794830"/>
                  <a:gd name="connsiteY1" fmla="*/ 161973 h 779048"/>
                  <a:gd name="connsiteX2" fmla="*/ 416588 w 794830"/>
                  <a:gd name="connsiteY2" fmla="*/ 109 h 779048"/>
                  <a:gd name="connsiteX3" fmla="*/ 746026 w 794830"/>
                  <a:gd name="connsiteY3" fmla="*/ 182106 h 779048"/>
                  <a:gd name="connsiteX4" fmla="*/ 783454 w 794830"/>
                  <a:gd name="connsiteY4" fmla="*/ 497381 h 779048"/>
                  <a:gd name="connsiteX5" fmla="*/ 659089 w 794830"/>
                  <a:gd name="connsiteY5" fmla="*/ 691067 h 779048"/>
                  <a:gd name="connsiteX6" fmla="*/ 433298 w 794830"/>
                  <a:gd name="connsiteY6" fmla="*/ 778290 h 779048"/>
                  <a:gd name="connsiteX7" fmla="*/ 143676 w 794830"/>
                  <a:gd name="connsiteY7" fmla="*/ 720658 h 779048"/>
                  <a:gd name="connsiteX8" fmla="*/ 9502 w 794830"/>
                  <a:gd name="connsiteY8" fmla="*/ 517517 h 779048"/>
                  <a:gd name="connsiteX0" fmla="*/ 9502 w 794830"/>
                  <a:gd name="connsiteY0" fmla="*/ 517517 h 778905"/>
                  <a:gd name="connsiteX1" fmla="*/ 82246 w 794830"/>
                  <a:gd name="connsiteY1" fmla="*/ 161973 h 778905"/>
                  <a:gd name="connsiteX2" fmla="*/ 416588 w 794830"/>
                  <a:gd name="connsiteY2" fmla="*/ 109 h 778905"/>
                  <a:gd name="connsiteX3" fmla="*/ 746026 w 794830"/>
                  <a:gd name="connsiteY3" fmla="*/ 182106 h 778905"/>
                  <a:gd name="connsiteX4" fmla="*/ 783454 w 794830"/>
                  <a:gd name="connsiteY4" fmla="*/ 497381 h 778905"/>
                  <a:gd name="connsiteX5" fmla="*/ 659089 w 794830"/>
                  <a:gd name="connsiteY5" fmla="*/ 691067 h 778905"/>
                  <a:gd name="connsiteX6" fmla="*/ 433298 w 794830"/>
                  <a:gd name="connsiteY6" fmla="*/ 778290 h 778905"/>
                  <a:gd name="connsiteX7" fmla="*/ 151671 w 794830"/>
                  <a:gd name="connsiteY7" fmla="*/ 714751 h 778905"/>
                  <a:gd name="connsiteX8" fmla="*/ 9502 w 794830"/>
                  <a:gd name="connsiteY8" fmla="*/ 517517 h 778905"/>
                  <a:gd name="connsiteX0" fmla="*/ 10694 w 788027"/>
                  <a:gd name="connsiteY0" fmla="*/ 517517 h 778905"/>
                  <a:gd name="connsiteX1" fmla="*/ 75443 w 788027"/>
                  <a:gd name="connsiteY1" fmla="*/ 161973 h 778905"/>
                  <a:gd name="connsiteX2" fmla="*/ 409785 w 788027"/>
                  <a:gd name="connsiteY2" fmla="*/ 109 h 778905"/>
                  <a:gd name="connsiteX3" fmla="*/ 739223 w 788027"/>
                  <a:gd name="connsiteY3" fmla="*/ 182106 h 778905"/>
                  <a:gd name="connsiteX4" fmla="*/ 776651 w 788027"/>
                  <a:gd name="connsiteY4" fmla="*/ 497381 h 778905"/>
                  <a:gd name="connsiteX5" fmla="*/ 652286 w 788027"/>
                  <a:gd name="connsiteY5" fmla="*/ 691067 h 778905"/>
                  <a:gd name="connsiteX6" fmla="*/ 426495 w 788027"/>
                  <a:gd name="connsiteY6" fmla="*/ 778290 h 778905"/>
                  <a:gd name="connsiteX7" fmla="*/ 144868 w 788027"/>
                  <a:gd name="connsiteY7" fmla="*/ 714751 h 778905"/>
                  <a:gd name="connsiteX8" fmla="*/ 10694 w 788027"/>
                  <a:gd name="connsiteY8" fmla="*/ 517517 h 77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8027" h="778905">
                    <a:moveTo>
                      <a:pt x="10694" y="517517"/>
                    </a:moveTo>
                    <a:cubicBezTo>
                      <a:pt x="-17557" y="393513"/>
                      <a:pt x="12269" y="245451"/>
                      <a:pt x="75443" y="161973"/>
                    </a:cubicBezTo>
                    <a:cubicBezTo>
                      <a:pt x="125195" y="70807"/>
                      <a:pt x="299155" y="-3246"/>
                      <a:pt x="409785" y="109"/>
                    </a:cubicBezTo>
                    <a:cubicBezTo>
                      <a:pt x="520415" y="3464"/>
                      <a:pt x="682219" y="64704"/>
                      <a:pt x="739223" y="182106"/>
                    </a:cubicBezTo>
                    <a:cubicBezTo>
                      <a:pt x="796227" y="252162"/>
                      <a:pt x="795281" y="417486"/>
                      <a:pt x="776651" y="497381"/>
                    </a:cubicBezTo>
                    <a:cubicBezTo>
                      <a:pt x="758021" y="577276"/>
                      <a:pt x="710645" y="644249"/>
                      <a:pt x="652286" y="691067"/>
                    </a:cubicBezTo>
                    <a:cubicBezTo>
                      <a:pt x="593927" y="737885"/>
                      <a:pt x="512397" y="773358"/>
                      <a:pt x="426495" y="778290"/>
                    </a:cubicBezTo>
                    <a:cubicBezTo>
                      <a:pt x="340593" y="783222"/>
                      <a:pt x="214168" y="758213"/>
                      <a:pt x="144868" y="714751"/>
                    </a:cubicBezTo>
                    <a:cubicBezTo>
                      <a:pt x="75568" y="671289"/>
                      <a:pt x="38638" y="608262"/>
                      <a:pt x="10694" y="517517"/>
                    </a:cubicBezTo>
                    <a:close/>
                  </a:path>
                </a:pathLst>
              </a:custGeom>
              <a:noFill/>
              <a:ln w="1270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Dowolny kształt 20">
                <a:extLst>
                  <a:ext uri="{FF2B5EF4-FFF2-40B4-BE49-F238E27FC236}">
                    <a16:creationId xmlns:a16="http://schemas.microsoft.com/office/drawing/2014/main" id="{7F43BCAB-6A39-A621-A1C8-FEF1B21A3A84}"/>
                  </a:ext>
                </a:extLst>
              </p:cNvPr>
              <p:cNvSpPr/>
              <p:nvPr/>
            </p:nvSpPr>
            <p:spPr>
              <a:xfrm rot="16200000">
                <a:off x="3130647" y="654362"/>
                <a:ext cx="0" cy="5329854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825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Dowolny kształt 21">
                <a:extLst>
                  <a:ext uri="{FF2B5EF4-FFF2-40B4-BE49-F238E27FC236}">
                    <a16:creationId xmlns:a16="http://schemas.microsoft.com/office/drawing/2014/main" id="{8555F59F-850E-AACF-6FBA-D3DE28DF405C}"/>
                  </a:ext>
                </a:extLst>
              </p:cNvPr>
              <p:cNvSpPr/>
              <p:nvPr/>
            </p:nvSpPr>
            <p:spPr>
              <a:xfrm rot="2700000" flipH="1" flipV="1">
                <a:off x="3159638" y="606867"/>
                <a:ext cx="0" cy="5472465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825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Dowolny kształt 22">
                <a:extLst>
                  <a:ext uri="{FF2B5EF4-FFF2-40B4-BE49-F238E27FC236}">
                    <a16:creationId xmlns:a16="http://schemas.microsoft.com/office/drawing/2014/main" id="{BF986C70-BC27-A552-FA18-B600D3D4E5F2}"/>
                  </a:ext>
                </a:extLst>
              </p:cNvPr>
              <p:cNvSpPr/>
              <p:nvPr/>
            </p:nvSpPr>
            <p:spPr>
              <a:xfrm>
                <a:off x="3156504" y="620846"/>
                <a:ext cx="0" cy="5387364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825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Dowolny kształt 23">
                <a:extLst>
                  <a:ext uri="{FF2B5EF4-FFF2-40B4-BE49-F238E27FC236}">
                    <a16:creationId xmlns:a16="http://schemas.microsoft.com/office/drawing/2014/main" id="{8E3A9F8E-7405-CD72-97D2-2C17E5461F90}"/>
                  </a:ext>
                </a:extLst>
              </p:cNvPr>
              <p:cNvSpPr/>
              <p:nvPr/>
            </p:nvSpPr>
            <p:spPr>
              <a:xfrm rot="18900000" flipV="1">
                <a:off x="3172177" y="591699"/>
                <a:ext cx="0" cy="5582165"/>
              </a:xfrm>
              <a:custGeom>
                <a:avLst/>
                <a:gdLst>
                  <a:gd name="connsiteX0" fmla="*/ 0 w 0"/>
                  <a:gd name="connsiteY0" fmla="*/ 0 h 5387926"/>
                  <a:gd name="connsiteX1" fmla="*/ 0 w 0"/>
                  <a:gd name="connsiteY1" fmla="*/ 5387926 h 5387926"/>
                  <a:gd name="connsiteX2" fmla="*/ 0 w 0"/>
                  <a:gd name="connsiteY2" fmla="*/ 5387926 h 538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387926">
                    <a:moveTo>
                      <a:pt x="0" y="0"/>
                    </a:moveTo>
                    <a:lnTo>
                      <a:pt x="0" y="5387926"/>
                    </a:lnTo>
                    <a:lnTo>
                      <a:pt x="0" y="5387926"/>
                    </a:lnTo>
                  </a:path>
                </a:pathLst>
              </a:custGeom>
              <a:solidFill>
                <a:schemeClr val="tx1"/>
              </a:solidFill>
              <a:ln w="1143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s-ES" sz="825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5142" name="Picture 3">
              <a:extLst>
                <a:ext uri="{FF2B5EF4-FFF2-40B4-BE49-F238E27FC236}">
                  <a16:creationId xmlns:a16="http://schemas.microsoft.com/office/drawing/2014/main" id="{26C5FBCE-7FE4-9955-19B7-AAB4D873B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l="7416" r="7416"/>
            <a:stretch/>
          </p:blipFill>
          <p:spPr bwMode="auto">
            <a:xfrm rot="12542698">
              <a:off x="5960373" y="800225"/>
              <a:ext cx="1069168" cy="1212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3" name="Picture 22">
              <a:extLst>
                <a:ext uri="{FF2B5EF4-FFF2-40B4-BE49-F238E27FC236}">
                  <a16:creationId xmlns:a16="http://schemas.microsoft.com/office/drawing/2014/main" id="{67FFAAC0-8171-42A4-FD7F-77A69F6F4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3" b="96552" l="493" r="95567">
                          <a14:foregroundMark x1="16256" y1="47783" x2="493" y2="46305"/>
                          <a14:foregroundMark x1="50246" y1="14778" x2="48768" y2="13793"/>
                          <a14:foregroundMark x1="48276" y1="23153" x2="47783" y2="5911"/>
                          <a14:foregroundMark x1="47291" y1="12315" x2="46305" y2="493"/>
                          <a14:foregroundMark x1="47291" y1="87192" x2="46798" y2="93596"/>
                          <a14:foregroundMark x1="47783" y1="95074" x2="47783" y2="96552"/>
                          <a14:foregroundMark x1="80296" y1="47783" x2="95567" y2="4729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 bwMode="auto">
            <a:xfrm rot="15109910">
              <a:off x="7056630" y="1955862"/>
              <a:ext cx="1026196" cy="1026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4" name="Picture 4">
              <a:extLst>
                <a:ext uri="{FF2B5EF4-FFF2-40B4-BE49-F238E27FC236}">
                  <a16:creationId xmlns:a16="http://schemas.microsoft.com/office/drawing/2014/main" id="{DDBA60D3-4B6D-FD35-6835-35FAB8CD1C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 rot="17548232">
              <a:off x="7050694" y="3579341"/>
              <a:ext cx="1080361" cy="811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5" name="Picture 8">
              <a:extLst>
                <a:ext uri="{FF2B5EF4-FFF2-40B4-BE49-F238E27FC236}">
                  <a16:creationId xmlns:a16="http://schemas.microsoft.com/office/drawing/2014/main" id="{0EF00162-10A4-AAEB-C2E7-47E842060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20371997">
              <a:off x="5926086" y="4420385"/>
              <a:ext cx="1018323" cy="102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6" name="Picture 13">
              <a:extLst>
                <a:ext uri="{FF2B5EF4-FFF2-40B4-BE49-F238E27FC236}">
                  <a16:creationId xmlns:a16="http://schemas.microsoft.com/office/drawing/2014/main" id="{900A3266-D208-FC5D-B503-CA951DF19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/>
          </p:blipFill>
          <p:spPr bwMode="auto">
            <a:xfrm rot="1515943">
              <a:off x="4428019" y="4472608"/>
              <a:ext cx="1052399" cy="101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7" name="Picture 2">
              <a:extLst>
                <a:ext uri="{FF2B5EF4-FFF2-40B4-BE49-F238E27FC236}">
                  <a16:creationId xmlns:a16="http://schemas.microsoft.com/office/drawing/2014/main" id="{A733979C-E0DE-0C7A-7C71-1C6AAB07B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430" b="91855" l="9692" r="89868">
                          <a14:foregroundMark x1="30837" y1="28054" x2="31718" y2="58371"/>
                          <a14:foregroundMark x1="35683" y1="35747" x2="24670" y2="54299"/>
                          <a14:foregroundMark x1="24670" y1="55656" x2="35242" y2="74661"/>
                          <a14:foregroundMark x1="28634" y1="58824" x2="38767" y2="68778"/>
                          <a14:foregroundMark x1="33040" y1="37104" x2="53304" y2="38462"/>
                          <a14:foregroundMark x1="37445" y1="32579" x2="77974" y2="40724"/>
                          <a14:foregroundMark x1="58590" y1="27149" x2="75771" y2="38009"/>
                          <a14:foregroundMark x1="64758" y1="22624" x2="77093" y2="34389"/>
                          <a14:foregroundMark x1="74009" y1="20362" x2="39648" y2="8597"/>
                          <a14:foregroundMark x1="51101" y1="9955" x2="51101" y2="9955"/>
                          <a14:foregroundMark x1="43612" y1="9955" x2="43612" y2="9955"/>
                          <a14:foregroundMark x1="44493" y1="9502" x2="51542" y2="9502"/>
                          <a14:foregroundMark x1="51101" y1="9502" x2="56828" y2="10860"/>
                          <a14:foregroundMark x1="47577" y1="9050" x2="55947" y2="11312"/>
                          <a14:foregroundMark x1="47137" y1="8597" x2="51542" y2="8597"/>
                          <a14:foregroundMark x1="55066" y1="9502" x2="55947" y2="9502"/>
                          <a14:foregroundMark x1="57709" y1="9955" x2="60352" y2="10407"/>
                          <a14:foregroundMark x1="62555" y1="11312" x2="63877" y2="11765"/>
                          <a14:foregroundMark x1="66960" y1="12217" x2="63877" y2="10860"/>
                          <a14:foregroundMark x1="58150" y1="8597" x2="51542" y2="5882"/>
                          <a14:foregroundMark x1="50220" y1="5430" x2="50220" y2="5430"/>
                          <a14:foregroundMark x1="76652" y1="22172" x2="76652" y2="22172"/>
                          <a14:foregroundMark x1="71366" y1="14932" x2="70485" y2="14932"/>
                          <a14:foregroundMark x1="68282" y1="13575" x2="84141" y2="62896"/>
                          <a14:foregroundMark x1="80617" y1="23529" x2="80617" y2="23529"/>
                          <a14:foregroundMark x1="78855" y1="20814" x2="79295" y2="21719"/>
                          <a14:foregroundMark x1="85463" y1="32579" x2="85463" y2="32579"/>
                          <a14:foregroundMark x1="86344" y1="34389" x2="86344" y2="34389"/>
                          <a14:foregroundMark x1="88546" y1="42081" x2="88106" y2="43891"/>
                          <a14:foregroundMark x1="89868" y1="46154" x2="89868" y2="46154"/>
                          <a14:foregroundMark x1="90308" y1="55204" x2="90308" y2="55204"/>
                          <a14:foregroundMark x1="87225" y1="63348" x2="87225" y2="63801"/>
                          <a14:foregroundMark x1="84141" y1="72851" x2="84141" y2="72851"/>
                          <a14:foregroundMark x1="79295" y1="79186" x2="79295" y2="79186"/>
                          <a14:foregroundMark x1="73128" y1="85520" x2="71806" y2="85520"/>
                          <a14:foregroundMark x1="63877" y1="87783" x2="63436" y2="88688"/>
                          <a14:foregroundMark x1="60352" y1="89593" x2="57709" y2="90498"/>
                          <a14:foregroundMark x1="53304" y1="91855" x2="52423" y2="91403"/>
                          <a14:foregroundMark x1="41850" y1="89140" x2="39648" y2="89140"/>
                          <a14:foregroundMark x1="36564" y1="87330" x2="36564" y2="87330"/>
                          <a14:foregroundMark x1="32599" y1="85068" x2="31278" y2="85068"/>
                          <a14:foregroundMark x1="30396" y1="85068" x2="29075" y2="85068"/>
                          <a14:foregroundMark x1="26432" y1="83710" x2="25110" y2="81900"/>
                          <a14:foregroundMark x1="21586" y1="77376" x2="19824" y2="75566"/>
                          <a14:foregroundMark x1="18502" y1="74208" x2="15859" y2="71493"/>
                          <a14:foregroundMark x1="14537" y1="70136" x2="14097" y2="67873"/>
                          <a14:foregroundMark x1="14097" y1="66063" x2="12335" y2="62896"/>
                          <a14:foregroundMark x1="12335" y1="61538" x2="11894" y2="57919"/>
                          <a14:foregroundMark x1="12335" y1="56109" x2="11454" y2="53846"/>
                          <a14:foregroundMark x1="11454" y1="52489" x2="11454" y2="52489"/>
                          <a14:foregroundMark x1="11013" y1="51131" x2="11013" y2="51131"/>
                          <a14:foregroundMark x1="10573" y1="46154" x2="10573" y2="46154"/>
                          <a14:foregroundMark x1="10132" y1="48416" x2="11454" y2="46154"/>
                          <a14:foregroundMark x1="14537" y1="37557" x2="14978" y2="36199"/>
                          <a14:foregroundMark x1="12775" y1="33937" x2="12775" y2="33937"/>
                          <a14:foregroundMark x1="11894" y1="37557" x2="11894" y2="37557"/>
                          <a14:foregroundMark x1="14978" y1="31222" x2="15859" y2="29412"/>
                          <a14:foregroundMark x1="15859" y1="28959" x2="16300" y2="28054"/>
                          <a14:foregroundMark x1="16740" y1="27602" x2="18502" y2="26244"/>
                          <a14:foregroundMark x1="18943" y1="25792" x2="19383" y2="25339"/>
                          <a14:foregroundMark x1="20264" y1="23529" x2="20264" y2="23529"/>
                          <a14:foregroundMark x1="19383" y1="23529" x2="19383" y2="24434"/>
                          <a14:foregroundMark x1="29075" y1="12670" x2="29075" y2="1267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 bwMode="auto">
            <a:xfrm rot="3885454">
              <a:off x="3277733" y="3384588"/>
              <a:ext cx="1128379" cy="1098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8" name="Picture 14">
              <a:extLst>
                <a:ext uri="{FF2B5EF4-FFF2-40B4-BE49-F238E27FC236}">
                  <a16:creationId xmlns:a16="http://schemas.microsoft.com/office/drawing/2014/main" id="{1857A75C-5274-BF3B-9379-816DCA353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960" b="97030" l="9690" r="89535">
                          <a14:foregroundMark x1="53101" y1="81188" x2="52326" y2="81683"/>
                          <a14:foregroundMark x1="45349" y1="76238" x2="47287" y2="97030"/>
                          <a14:foregroundMark x1="47287" y1="28713" x2="48062" y2="8416"/>
                          <a14:foregroundMark x1="50775" y1="10396" x2="51550" y2="396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 bwMode="auto">
            <a:xfrm rot="7453012">
              <a:off x="3227143" y="1926690"/>
              <a:ext cx="1169478" cy="915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9" name="Picture 5">
              <a:extLst>
                <a:ext uri="{FF2B5EF4-FFF2-40B4-BE49-F238E27FC236}">
                  <a16:creationId xmlns:a16="http://schemas.microsoft.com/office/drawing/2014/main" id="{D3381232-9038-58B7-C94D-644401CB9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350" b="91057" l="9091" r="90514">
                          <a14:foregroundMark x1="44269" y1="82114" x2="48221" y2="72358"/>
                          <a14:foregroundMark x1="32411" y1="78049" x2="58103" y2="47561"/>
                          <a14:foregroundMark x1="33202" y1="80894" x2="74704" y2="65447"/>
                          <a14:foregroundMark x1="62055" y1="77236" x2="52569" y2="87398"/>
                          <a14:foregroundMark x1="45850" y1="85772" x2="46640" y2="22358"/>
                          <a14:foregroundMark x1="46640" y1="22358" x2="71937" y2="76829"/>
                          <a14:foregroundMark x1="81423" y1="63008" x2="83794" y2="54472"/>
                          <a14:foregroundMark x1="84980" y1="48780" x2="84980" y2="45935"/>
                          <a14:foregroundMark x1="72332" y1="65447" x2="74704" y2="41870"/>
                          <a14:foregroundMark x1="74704" y1="62602" x2="71937" y2="34146"/>
                          <a14:foregroundMark x1="75494" y1="40650" x2="72727" y2="29268"/>
                          <a14:foregroundMark x1="67589" y1="30488" x2="44269" y2="20325"/>
                          <a14:foregroundMark x1="30040" y1="35772" x2="62055" y2="16667"/>
                          <a14:foregroundMark x1="45059" y1="18699" x2="43083" y2="13415"/>
                          <a14:foregroundMark x1="50593" y1="22764" x2="32411" y2="21545"/>
                          <a14:foregroundMark x1="43083" y1="21138" x2="13439" y2="37398"/>
                          <a14:foregroundMark x1="37945" y1="44309" x2="11858" y2="54472"/>
                          <a14:foregroundMark x1="18577" y1="45935" x2="10277" y2="47967"/>
                          <a14:foregroundMark x1="14229" y1="41057" x2="9486" y2="45935"/>
                          <a14:foregroundMark x1="15415" y1="34553" x2="10277" y2="46748"/>
                          <a14:foregroundMark x1="12253" y1="58130" x2="16996" y2="69512"/>
                          <a14:foregroundMark x1="15020" y1="54065" x2="25692" y2="77642"/>
                          <a14:foregroundMark x1="18577" y1="72764" x2="43874" y2="91463"/>
                          <a14:foregroundMark x1="22925" y1="69919" x2="22134" y2="76016"/>
                          <a14:foregroundMark x1="22134" y1="74797" x2="20158" y2="79268"/>
                          <a14:foregroundMark x1="23320" y1="69512" x2="29249" y2="84959"/>
                          <a14:foregroundMark x1="34387" y1="74390" x2="28458" y2="83333"/>
                          <a14:foregroundMark x1="25692" y1="75610" x2="23320" y2="83740"/>
                          <a14:foregroundMark x1="49802" y1="82927" x2="49407" y2="89431"/>
                          <a14:foregroundMark x1="64822" y1="76016" x2="60079" y2="90650"/>
                          <a14:foregroundMark x1="49407" y1="85772" x2="50593" y2="91463"/>
                          <a14:foregroundMark x1="54545" y1="81707" x2="88933" y2="58130"/>
                          <a14:foregroundMark x1="58498" y1="86992" x2="68379" y2="86179"/>
                          <a14:foregroundMark x1="75889" y1="75610" x2="77075" y2="80894"/>
                          <a14:foregroundMark x1="67589" y1="81707" x2="75494" y2="79268"/>
                          <a14:foregroundMark x1="64032" y1="86992" x2="78261" y2="77642"/>
                          <a14:foregroundMark x1="66798" y1="87398" x2="86561" y2="62195"/>
                          <a14:foregroundMark x1="74704" y1="79675" x2="90514" y2="59350"/>
                          <a14:foregroundMark x1="14625" y1="36585" x2="34783" y2="13415"/>
                          <a14:foregroundMark x1="35968" y1="12602" x2="51383" y2="1138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 bwMode="auto">
            <a:xfrm rot="9646424">
              <a:off x="4433386" y="799063"/>
              <a:ext cx="1068744" cy="1038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D172E15A-80BE-5818-8B7B-5485769A02A8}"/>
              </a:ext>
            </a:extLst>
          </p:cNvPr>
          <p:cNvGrpSpPr>
            <a:grpSpLocks/>
          </p:cNvGrpSpPr>
          <p:nvPr/>
        </p:nvGrpSpPr>
        <p:grpSpPr bwMode="auto">
          <a:xfrm rot="3100007">
            <a:off x="3351014" y="2006798"/>
            <a:ext cx="400050" cy="701279"/>
            <a:chOff x="797725" y="342593"/>
            <a:chExt cx="533312" cy="936294"/>
          </a:xfrm>
        </p:grpSpPr>
        <p:sp>
          <p:nvSpPr>
            <p:cNvPr id="26" name="Dowolny kształt 25">
              <a:extLst>
                <a:ext uri="{FF2B5EF4-FFF2-40B4-BE49-F238E27FC236}">
                  <a16:creationId xmlns:a16="http://schemas.microsoft.com/office/drawing/2014/main" id="{88E442B3-A2B0-7D07-6410-588C6A3F1BDC}"/>
                </a:ext>
              </a:extLst>
            </p:cNvPr>
            <p:cNvSpPr/>
            <p:nvPr/>
          </p:nvSpPr>
          <p:spPr>
            <a:xfrm rot="21356733" flipV="1">
              <a:off x="970008" y="481835"/>
              <a:ext cx="360303" cy="791637"/>
            </a:xfrm>
            <a:custGeom>
              <a:avLst/>
              <a:gdLst>
                <a:gd name="connsiteX0" fmla="*/ 29317 w 29317"/>
                <a:gd name="connsiteY0" fmla="*/ 0 h 450376"/>
                <a:gd name="connsiteX1" fmla="*/ 2021 w 29317"/>
                <a:gd name="connsiteY1" fmla="*/ 177421 h 450376"/>
                <a:gd name="connsiteX2" fmla="*/ 2021 w 29317"/>
                <a:gd name="connsiteY2" fmla="*/ 450376 h 450376"/>
                <a:gd name="connsiteX3" fmla="*/ 2021 w 29317"/>
                <a:gd name="connsiteY3" fmla="*/ 450376 h 450376"/>
                <a:gd name="connsiteX0" fmla="*/ 57941 w 57941"/>
                <a:gd name="connsiteY0" fmla="*/ 0 h 450376"/>
                <a:gd name="connsiteX1" fmla="*/ 472 w 57941"/>
                <a:gd name="connsiteY1" fmla="*/ 276820 h 450376"/>
                <a:gd name="connsiteX2" fmla="*/ 30645 w 57941"/>
                <a:gd name="connsiteY2" fmla="*/ 450376 h 450376"/>
                <a:gd name="connsiteX3" fmla="*/ 30645 w 57941"/>
                <a:gd name="connsiteY3" fmla="*/ 450376 h 450376"/>
                <a:gd name="connsiteX0" fmla="*/ 171184 w 171184"/>
                <a:gd name="connsiteY0" fmla="*/ 0 h 518213"/>
                <a:gd name="connsiteX1" fmla="*/ 6002 w 171184"/>
                <a:gd name="connsiteY1" fmla="*/ 344657 h 518213"/>
                <a:gd name="connsiteX2" fmla="*/ 36175 w 171184"/>
                <a:gd name="connsiteY2" fmla="*/ 518213 h 518213"/>
                <a:gd name="connsiteX3" fmla="*/ 36175 w 171184"/>
                <a:gd name="connsiteY3" fmla="*/ 518213 h 518213"/>
                <a:gd name="connsiteX0" fmla="*/ 217106 w 217106"/>
                <a:gd name="connsiteY0" fmla="*/ 0 h 518213"/>
                <a:gd name="connsiteX1" fmla="*/ 3667 w 217106"/>
                <a:gd name="connsiteY1" fmla="*/ 251904 h 518213"/>
                <a:gd name="connsiteX2" fmla="*/ 82097 w 217106"/>
                <a:gd name="connsiteY2" fmla="*/ 518213 h 518213"/>
                <a:gd name="connsiteX3" fmla="*/ 82097 w 217106"/>
                <a:gd name="connsiteY3" fmla="*/ 518213 h 518213"/>
                <a:gd name="connsiteX0" fmla="*/ 284521 w 284521"/>
                <a:gd name="connsiteY0" fmla="*/ 0 h 540434"/>
                <a:gd name="connsiteX1" fmla="*/ 71082 w 284521"/>
                <a:gd name="connsiteY1" fmla="*/ 251904 h 540434"/>
                <a:gd name="connsiteX2" fmla="*/ 149512 w 284521"/>
                <a:gd name="connsiteY2" fmla="*/ 518213 h 540434"/>
                <a:gd name="connsiteX3" fmla="*/ 0 w 284521"/>
                <a:gd name="connsiteY3" fmla="*/ 527208 h 540434"/>
                <a:gd name="connsiteX0" fmla="*/ 284521 w 284521"/>
                <a:gd name="connsiteY0" fmla="*/ 0 h 527208"/>
                <a:gd name="connsiteX1" fmla="*/ 71082 w 284521"/>
                <a:gd name="connsiteY1" fmla="*/ 251904 h 527208"/>
                <a:gd name="connsiteX2" fmla="*/ 0 w 284521"/>
                <a:gd name="connsiteY2" fmla="*/ 527208 h 527208"/>
                <a:gd name="connsiteX0" fmla="*/ 284521 w 284521"/>
                <a:gd name="connsiteY0" fmla="*/ 0 h 527208"/>
                <a:gd name="connsiteX1" fmla="*/ 103990 w 284521"/>
                <a:gd name="connsiteY1" fmla="*/ 265788 h 527208"/>
                <a:gd name="connsiteX2" fmla="*/ 0 w 284521"/>
                <a:gd name="connsiteY2" fmla="*/ 527208 h 527208"/>
                <a:gd name="connsiteX0" fmla="*/ 369592 w 369592"/>
                <a:gd name="connsiteY0" fmla="*/ 0 h 722106"/>
                <a:gd name="connsiteX1" fmla="*/ 189061 w 369592"/>
                <a:gd name="connsiteY1" fmla="*/ 265788 h 722106"/>
                <a:gd name="connsiteX2" fmla="*/ 0 w 369592"/>
                <a:gd name="connsiteY2" fmla="*/ 722106 h 722106"/>
                <a:gd name="connsiteX0" fmla="*/ 407371 w 407371"/>
                <a:gd name="connsiteY0" fmla="*/ 0 h 766838"/>
                <a:gd name="connsiteX1" fmla="*/ 226840 w 407371"/>
                <a:gd name="connsiteY1" fmla="*/ 265788 h 766838"/>
                <a:gd name="connsiteX2" fmla="*/ 0 w 407371"/>
                <a:gd name="connsiteY2" fmla="*/ 766838 h 766838"/>
                <a:gd name="connsiteX0" fmla="*/ 423566 w 423566"/>
                <a:gd name="connsiteY0" fmla="*/ 0 h 580305"/>
                <a:gd name="connsiteX1" fmla="*/ 243035 w 423566"/>
                <a:gd name="connsiteY1" fmla="*/ 265788 h 580305"/>
                <a:gd name="connsiteX2" fmla="*/ 0 w 423566"/>
                <a:gd name="connsiteY2" fmla="*/ 580305 h 58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566" h="580305">
                  <a:moveTo>
                    <a:pt x="423566" y="0"/>
                  </a:moveTo>
                  <a:cubicBezTo>
                    <a:pt x="412192" y="51179"/>
                    <a:pt x="290455" y="177920"/>
                    <a:pt x="243035" y="265788"/>
                  </a:cubicBezTo>
                  <a:cubicBezTo>
                    <a:pt x="195615" y="353656"/>
                    <a:pt x="14809" y="522950"/>
                    <a:pt x="0" y="580305"/>
                  </a:cubicBezTo>
                </a:path>
              </a:pathLst>
            </a:cu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Dowolny kształt 26">
              <a:extLst>
                <a:ext uri="{FF2B5EF4-FFF2-40B4-BE49-F238E27FC236}">
                  <a16:creationId xmlns:a16="http://schemas.microsoft.com/office/drawing/2014/main" id="{A38D354C-BD1A-5417-BB44-4D76B6BE92A9}"/>
                </a:ext>
              </a:extLst>
            </p:cNvPr>
            <p:cNvSpPr/>
            <p:nvPr/>
          </p:nvSpPr>
          <p:spPr>
            <a:xfrm rot="3917223" flipV="1">
              <a:off x="817166" y="322344"/>
              <a:ext cx="384691" cy="423793"/>
            </a:xfrm>
            <a:custGeom>
              <a:avLst/>
              <a:gdLst>
                <a:gd name="connsiteX0" fmla="*/ 29317 w 29317"/>
                <a:gd name="connsiteY0" fmla="*/ 0 h 450376"/>
                <a:gd name="connsiteX1" fmla="*/ 2021 w 29317"/>
                <a:gd name="connsiteY1" fmla="*/ 177421 h 450376"/>
                <a:gd name="connsiteX2" fmla="*/ 2021 w 29317"/>
                <a:gd name="connsiteY2" fmla="*/ 450376 h 450376"/>
                <a:gd name="connsiteX3" fmla="*/ 2021 w 29317"/>
                <a:gd name="connsiteY3" fmla="*/ 450376 h 450376"/>
                <a:gd name="connsiteX0" fmla="*/ 57941 w 57941"/>
                <a:gd name="connsiteY0" fmla="*/ 0 h 450376"/>
                <a:gd name="connsiteX1" fmla="*/ 472 w 57941"/>
                <a:gd name="connsiteY1" fmla="*/ 276820 h 450376"/>
                <a:gd name="connsiteX2" fmla="*/ 30645 w 57941"/>
                <a:gd name="connsiteY2" fmla="*/ 450376 h 450376"/>
                <a:gd name="connsiteX3" fmla="*/ 30645 w 57941"/>
                <a:gd name="connsiteY3" fmla="*/ 450376 h 450376"/>
                <a:gd name="connsiteX0" fmla="*/ 171184 w 171184"/>
                <a:gd name="connsiteY0" fmla="*/ 0 h 518213"/>
                <a:gd name="connsiteX1" fmla="*/ 6002 w 171184"/>
                <a:gd name="connsiteY1" fmla="*/ 344657 h 518213"/>
                <a:gd name="connsiteX2" fmla="*/ 36175 w 171184"/>
                <a:gd name="connsiteY2" fmla="*/ 518213 h 518213"/>
                <a:gd name="connsiteX3" fmla="*/ 36175 w 171184"/>
                <a:gd name="connsiteY3" fmla="*/ 518213 h 518213"/>
                <a:gd name="connsiteX0" fmla="*/ 217106 w 217106"/>
                <a:gd name="connsiteY0" fmla="*/ 0 h 518213"/>
                <a:gd name="connsiteX1" fmla="*/ 3667 w 217106"/>
                <a:gd name="connsiteY1" fmla="*/ 251904 h 518213"/>
                <a:gd name="connsiteX2" fmla="*/ 82097 w 217106"/>
                <a:gd name="connsiteY2" fmla="*/ 518213 h 518213"/>
                <a:gd name="connsiteX3" fmla="*/ 82097 w 217106"/>
                <a:gd name="connsiteY3" fmla="*/ 518213 h 518213"/>
                <a:gd name="connsiteX0" fmla="*/ 284521 w 284521"/>
                <a:gd name="connsiteY0" fmla="*/ 0 h 540434"/>
                <a:gd name="connsiteX1" fmla="*/ 71082 w 284521"/>
                <a:gd name="connsiteY1" fmla="*/ 251904 h 540434"/>
                <a:gd name="connsiteX2" fmla="*/ 149512 w 284521"/>
                <a:gd name="connsiteY2" fmla="*/ 518213 h 540434"/>
                <a:gd name="connsiteX3" fmla="*/ 0 w 284521"/>
                <a:gd name="connsiteY3" fmla="*/ 527208 h 540434"/>
                <a:gd name="connsiteX0" fmla="*/ 284521 w 284521"/>
                <a:gd name="connsiteY0" fmla="*/ 0 h 527208"/>
                <a:gd name="connsiteX1" fmla="*/ 71082 w 284521"/>
                <a:gd name="connsiteY1" fmla="*/ 251904 h 527208"/>
                <a:gd name="connsiteX2" fmla="*/ 0 w 284521"/>
                <a:gd name="connsiteY2" fmla="*/ 527208 h 527208"/>
                <a:gd name="connsiteX0" fmla="*/ 284521 w 284521"/>
                <a:gd name="connsiteY0" fmla="*/ 0 h 527208"/>
                <a:gd name="connsiteX1" fmla="*/ 103990 w 284521"/>
                <a:gd name="connsiteY1" fmla="*/ 265788 h 527208"/>
                <a:gd name="connsiteX2" fmla="*/ 0 w 284521"/>
                <a:gd name="connsiteY2" fmla="*/ 527208 h 527208"/>
                <a:gd name="connsiteX0" fmla="*/ 369592 w 369592"/>
                <a:gd name="connsiteY0" fmla="*/ 0 h 722106"/>
                <a:gd name="connsiteX1" fmla="*/ 189061 w 369592"/>
                <a:gd name="connsiteY1" fmla="*/ 265788 h 722106"/>
                <a:gd name="connsiteX2" fmla="*/ 0 w 369592"/>
                <a:gd name="connsiteY2" fmla="*/ 722106 h 722106"/>
                <a:gd name="connsiteX0" fmla="*/ 407371 w 407371"/>
                <a:gd name="connsiteY0" fmla="*/ 0 h 766838"/>
                <a:gd name="connsiteX1" fmla="*/ 226840 w 407371"/>
                <a:gd name="connsiteY1" fmla="*/ 265788 h 766838"/>
                <a:gd name="connsiteX2" fmla="*/ 0 w 407371"/>
                <a:gd name="connsiteY2" fmla="*/ 766838 h 766838"/>
                <a:gd name="connsiteX0" fmla="*/ 423566 w 423566"/>
                <a:gd name="connsiteY0" fmla="*/ 0 h 580305"/>
                <a:gd name="connsiteX1" fmla="*/ 243035 w 423566"/>
                <a:gd name="connsiteY1" fmla="*/ 265788 h 580305"/>
                <a:gd name="connsiteX2" fmla="*/ 0 w 423566"/>
                <a:gd name="connsiteY2" fmla="*/ 580305 h 580305"/>
                <a:gd name="connsiteX0" fmla="*/ 527753 w 527753"/>
                <a:gd name="connsiteY0" fmla="*/ 0 h 414523"/>
                <a:gd name="connsiteX1" fmla="*/ 243035 w 527753"/>
                <a:gd name="connsiteY1" fmla="*/ 100006 h 414523"/>
                <a:gd name="connsiteX2" fmla="*/ 0 w 527753"/>
                <a:gd name="connsiteY2" fmla="*/ 414523 h 414523"/>
                <a:gd name="connsiteX0" fmla="*/ 293199 w 293199"/>
                <a:gd name="connsiteY0" fmla="*/ 0 h 219573"/>
                <a:gd name="connsiteX1" fmla="*/ 8481 w 293199"/>
                <a:gd name="connsiteY1" fmla="*/ 100006 h 219573"/>
                <a:gd name="connsiteX2" fmla="*/ 113829 w 293199"/>
                <a:gd name="connsiteY2" fmla="*/ 219573 h 219573"/>
                <a:gd name="connsiteX0" fmla="*/ 296432 w 296432"/>
                <a:gd name="connsiteY0" fmla="*/ 0 h 219573"/>
                <a:gd name="connsiteX1" fmla="*/ 11714 w 296432"/>
                <a:gd name="connsiteY1" fmla="*/ 100006 h 219573"/>
                <a:gd name="connsiteX2" fmla="*/ 117062 w 296432"/>
                <a:gd name="connsiteY2" fmla="*/ 219573 h 219573"/>
                <a:gd name="connsiteX0" fmla="*/ 292289 w 292289"/>
                <a:gd name="connsiteY0" fmla="*/ 0 h 201141"/>
                <a:gd name="connsiteX1" fmla="*/ 7571 w 292289"/>
                <a:gd name="connsiteY1" fmla="*/ 100006 h 201141"/>
                <a:gd name="connsiteX2" fmla="*/ 193025 w 292289"/>
                <a:gd name="connsiteY2" fmla="*/ 201141 h 201141"/>
                <a:gd name="connsiteX0" fmla="*/ 292289 w 292289"/>
                <a:gd name="connsiteY0" fmla="*/ 0 h 201141"/>
                <a:gd name="connsiteX1" fmla="*/ 7571 w 292289"/>
                <a:gd name="connsiteY1" fmla="*/ 100006 h 201141"/>
                <a:gd name="connsiteX2" fmla="*/ 193025 w 292289"/>
                <a:gd name="connsiteY2" fmla="*/ 201141 h 201141"/>
                <a:gd name="connsiteX0" fmla="*/ 289843 w 289843"/>
                <a:gd name="connsiteY0" fmla="*/ 0 h 201141"/>
                <a:gd name="connsiteX1" fmla="*/ 5125 w 289843"/>
                <a:gd name="connsiteY1" fmla="*/ 100006 h 201141"/>
                <a:gd name="connsiteX2" fmla="*/ 190579 w 289843"/>
                <a:gd name="connsiteY2" fmla="*/ 201141 h 201141"/>
                <a:gd name="connsiteX0" fmla="*/ 289843 w 289843"/>
                <a:gd name="connsiteY0" fmla="*/ 0 h 201141"/>
                <a:gd name="connsiteX1" fmla="*/ 5125 w 289843"/>
                <a:gd name="connsiteY1" fmla="*/ 100006 h 201141"/>
                <a:gd name="connsiteX2" fmla="*/ 190579 w 289843"/>
                <a:gd name="connsiteY2" fmla="*/ 201141 h 201141"/>
                <a:gd name="connsiteX0" fmla="*/ 248951 w 248951"/>
                <a:gd name="connsiteY0" fmla="*/ 0 h 182467"/>
                <a:gd name="connsiteX1" fmla="*/ 5125 w 248951"/>
                <a:gd name="connsiteY1" fmla="*/ 81332 h 182467"/>
                <a:gd name="connsiteX2" fmla="*/ 190579 w 248951"/>
                <a:gd name="connsiteY2" fmla="*/ 182467 h 182467"/>
                <a:gd name="connsiteX0" fmla="*/ 245155 w 245155"/>
                <a:gd name="connsiteY0" fmla="*/ 0 h 182467"/>
                <a:gd name="connsiteX1" fmla="*/ 1329 w 245155"/>
                <a:gd name="connsiteY1" fmla="*/ 81332 h 182467"/>
                <a:gd name="connsiteX2" fmla="*/ 186783 w 245155"/>
                <a:gd name="connsiteY2" fmla="*/ 182467 h 182467"/>
                <a:gd name="connsiteX0" fmla="*/ 245155 w 245155"/>
                <a:gd name="connsiteY0" fmla="*/ 0 h 182467"/>
                <a:gd name="connsiteX1" fmla="*/ 1329 w 245155"/>
                <a:gd name="connsiteY1" fmla="*/ 81332 h 182467"/>
                <a:gd name="connsiteX2" fmla="*/ 186783 w 245155"/>
                <a:gd name="connsiteY2" fmla="*/ 182467 h 182467"/>
                <a:gd name="connsiteX0" fmla="*/ 245155 w 245155"/>
                <a:gd name="connsiteY0" fmla="*/ 0 h 182467"/>
                <a:gd name="connsiteX1" fmla="*/ 1329 w 245155"/>
                <a:gd name="connsiteY1" fmla="*/ 81332 h 182467"/>
                <a:gd name="connsiteX2" fmla="*/ 186783 w 245155"/>
                <a:gd name="connsiteY2" fmla="*/ 182467 h 182467"/>
                <a:gd name="connsiteX3" fmla="*/ 245155 w 245155"/>
                <a:gd name="connsiteY3" fmla="*/ 0 h 182467"/>
                <a:gd name="connsiteX0" fmla="*/ 244843 w 244843"/>
                <a:gd name="connsiteY0" fmla="*/ 0 h 178897"/>
                <a:gd name="connsiteX1" fmla="*/ 1017 w 244843"/>
                <a:gd name="connsiteY1" fmla="*/ 81332 h 178897"/>
                <a:gd name="connsiteX2" fmla="*/ 239270 w 244843"/>
                <a:gd name="connsiteY2" fmla="*/ 178897 h 178897"/>
                <a:gd name="connsiteX3" fmla="*/ 244843 w 244843"/>
                <a:gd name="connsiteY3" fmla="*/ 0 h 17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43" h="178897">
                  <a:moveTo>
                    <a:pt x="244843" y="0"/>
                  </a:moveTo>
                  <a:cubicBezTo>
                    <a:pt x="150497" y="44487"/>
                    <a:pt x="5718" y="61147"/>
                    <a:pt x="1017" y="81332"/>
                  </a:cubicBezTo>
                  <a:cubicBezTo>
                    <a:pt x="-16416" y="99678"/>
                    <a:pt x="195503" y="131004"/>
                    <a:pt x="239270" y="178897"/>
                  </a:cubicBezTo>
                  <a:lnTo>
                    <a:pt x="244843" y="0"/>
                  </a:lnTo>
                  <a:close/>
                </a:path>
              </a:pathLst>
            </a:custGeom>
            <a:solidFill>
              <a:srgbClr val="7030A0"/>
            </a:solidFill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8" name="Elipsa 2">
            <a:extLst>
              <a:ext uri="{FF2B5EF4-FFF2-40B4-BE49-F238E27FC236}">
                <a16:creationId xmlns:a16="http://schemas.microsoft.com/office/drawing/2014/main" id="{5A0C54E7-241A-297D-1336-1750C0A4EF5E}"/>
              </a:ext>
            </a:extLst>
          </p:cNvPr>
          <p:cNvSpPr/>
          <p:nvPr/>
        </p:nvSpPr>
        <p:spPr bwMode="auto">
          <a:xfrm rot="6735196">
            <a:off x="3128369" y="2650928"/>
            <a:ext cx="539353" cy="540544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07545"/>
              <a:gd name="connsiteY0" fmla="*/ 329441 h 660203"/>
              <a:gd name="connsiteX1" fmla="*/ 468052 w 907545"/>
              <a:gd name="connsiteY1" fmla="*/ 1144 h 660203"/>
              <a:gd name="connsiteX2" fmla="*/ 907545 w 907545"/>
              <a:gd name="connsiteY2" fmla="*/ 428155 h 660203"/>
              <a:gd name="connsiteX3" fmla="*/ 468052 w 907545"/>
              <a:gd name="connsiteY3" fmla="*/ 657738 h 660203"/>
              <a:gd name="connsiteX4" fmla="*/ 0 w 907545"/>
              <a:gd name="connsiteY4" fmla="*/ 329441 h 660203"/>
              <a:gd name="connsiteX0" fmla="*/ 0 w 907545"/>
              <a:gd name="connsiteY0" fmla="*/ 329441 h 659377"/>
              <a:gd name="connsiteX1" fmla="*/ 468052 w 907545"/>
              <a:gd name="connsiteY1" fmla="*/ 1144 h 659377"/>
              <a:gd name="connsiteX2" fmla="*/ 907545 w 907545"/>
              <a:gd name="connsiteY2" fmla="*/ 428155 h 659377"/>
              <a:gd name="connsiteX3" fmla="*/ 468052 w 907545"/>
              <a:gd name="connsiteY3" fmla="*/ 657738 h 659377"/>
              <a:gd name="connsiteX4" fmla="*/ 0 w 907545"/>
              <a:gd name="connsiteY4" fmla="*/ 329441 h 65937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8471"/>
              <a:gd name="connsiteY0" fmla="*/ 328445 h 658381"/>
              <a:gd name="connsiteX1" fmla="*/ 468052 w 978471"/>
              <a:gd name="connsiteY1" fmla="*/ 148 h 658381"/>
              <a:gd name="connsiteX2" fmla="*/ 938522 w 978471"/>
              <a:gd name="connsiteY2" fmla="*/ 288062 h 658381"/>
              <a:gd name="connsiteX3" fmla="*/ 907545 w 978471"/>
              <a:gd name="connsiteY3" fmla="*/ 427159 h 658381"/>
              <a:gd name="connsiteX4" fmla="*/ 468052 w 978471"/>
              <a:gd name="connsiteY4" fmla="*/ 656742 h 658381"/>
              <a:gd name="connsiteX5" fmla="*/ 0 w 978471"/>
              <a:gd name="connsiteY5" fmla="*/ 328445 h 658381"/>
              <a:gd name="connsiteX0" fmla="*/ 0 w 978471"/>
              <a:gd name="connsiteY0" fmla="*/ 328696 h 658632"/>
              <a:gd name="connsiteX1" fmla="*/ 468052 w 978471"/>
              <a:gd name="connsiteY1" fmla="*/ 399 h 658632"/>
              <a:gd name="connsiteX2" fmla="*/ 938522 w 978471"/>
              <a:gd name="connsiteY2" fmla="*/ 288313 h 658632"/>
              <a:gd name="connsiteX3" fmla="*/ 907545 w 978471"/>
              <a:gd name="connsiteY3" fmla="*/ 427410 h 658632"/>
              <a:gd name="connsiteX4" fmla="*/ 468052 w 978471"/>
              <a:gd name="connsiteY4" fmla="*/ 656993 h 658632"/>
              <a:gd name="connsiteX5" fmla="*/ 0 w 978471"/>
              <a:gd name="connsiteY5" fmla="*/ 328696 h 658632"/>
              <a:gd name="connsiteX0" fmla="*/ 0 w 980552"/>
              <a:gd name="connsiteY0" fmla="*/ 328696 h 658632"/>
              <a:gd name="connsiteX1" fmla="*/ 468052 w 980552"/>
              <a:gd name="connsiteY1" fmla="*/ 399 h 658632"/>
              <a:gd name="connsiteX2" fmla="*/ 938522 w 980552"/>
              <a:gd name="connsiteY2" fmla="*/ 288313 h 658632"/>
              <a:gd name="connsiteX3" fmla="*/ 907545 w 980552"/>
              <a:gd name="connsiteY3" fmla="*/ 427410 h 658632"/>
              <a:gd name="connsiteX4" fmla="*/ 468052 w 980552"/>
              <a:gd name="connsiteY4" fmla="*/ 656993 h 658632"/>
              <a:gd name="connsiteX5" fmla="*/ 0 w 980552"/>
              <a:gd name="connsiteY5" fmla="*/ 328696 h 658632"/>
              <a:gd name="connsiteX0" fmla="*/ 0 w 980552"/>
              <a:gd name="connsiteY0" fmla="*/ 319415 h 658594"/>
              <a:gd name="connsiteX1" fmla="*/ 468052 w 980552"/>
              <a:gd name="connsiteY1" fmla="*/ 92 h 658594"/>
              <a:gd name="connsiteX2" fmla="*/ 938522 w 980552"/>
              <a:gd name="connsiteY2" fmla="*/ 288006 h 658594"/>
              <a:gd name="connsiteX3" fmla="*/ 907545 w 980552"/>
              <a:gd name="connsiteY3" fmla="*/ 427103 h 658594"/>
              <a:gd name="connsiteX4" fmla="*/ 468052 w 980552"/>
              <a:gd name="connsiteY4" fmla="*/ 656686 h 658594"/>
              <a:gd name="connsiteX5" fmla="*/ 0 w 980552"/>
              <a:gd name="connsiteY5" fmla="*/ 319415 h 658594"/>
              <a:gd name="connsiteX0" fmla="*/ 39717 w 1020269"/>
              <a:gd name="connsiteY0" fmla="*/ 319415 h 656709"/>
              <a:gd name="connsiteX1" fmla="*/ 507769 w 1020269"/>
              <a:gd name="connsiteY1" fmla="*/ 92 h 656709"/>
              <a:gd name="connsiteX2" fmla="*/ 978239 w 1020269"/>
              <a:gd name="connsiteY2" fmla="*/ 288006 h 656709"/>
              <a:gd name="connsiteX3" fmla="*/ 947262 w 1020269"/>
              <a:gd name="connsiteY3" fmla="*/ 427103 h 656709"/>
              <a:gd name="connsiteX4" fmla="*/ 507769 w 1020269"/>
              <a:gd name="connsiteY4" fmla="*/ 656686 h 656709"/>
              <a:gd name="connsiteX5" fmla="*/ 78626 w 1020269"/>
              <a:gd name="connsiteY5" fmla="*/ 440563 h 656709"/>
              <a:gd name="connsiteX6" fmla="*/ 39717 w 1020269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26351 w 1006903"/>
              <a:gd name="connsiteY0" fmla="*/ 319415 h 656709"/>
              <a:gd name="connsiteX1" fmla="*/ 494403 w 1006903"/>
              <a:gd name="connsiteY1" fmla="*/ 92 h 656709"/>
              <a:gd name="connsiteX2" fmla="*/ 964873 w 1006903"/>
              <a:gd name="connsiteY2" fmla="*/ 288006 h 656709"/>
              <a:gd name="connsiteX3" fmla="*/ 933896 w 1006903"/>
              <a:gd name="connsiteY3" fmla="*/ 427103 h 656709"/>
              <a:gd name="connsiteX4" fmla="*/ 494403 w 1006903"/>
              <a:gd name="connsiteY4" fmla="*/ 656686 h 656709"/>
              <a:gd name="connsiteX5" fmla="*/ 65260 w 1006903"/>
              <a:gd name="connsiteY5" fmla="*/ 440563 h 656709"/>
              <a:gd name="connsiteX6" fmla="*/ 26351 w 1006903"/>
              <a:gd name="connsiteY6" fmla="*/ 319415 h 656709"/>
              <a:gd name="connsiteX0" fmla="*/ 26351 w 1006903"/>
              <a:gd name="connsiteY0" fmla="*/ 319325 h 656619"/>
              <a:gd name="connsiteX1" fmla="*/ 494403 w 1006903"/>
              <a:gd name="connsiteY1" fmla="*/ 2 h 656619"/>
              <a:gd name="connsiteX2" fmla="*/ 964873 w 1006903"/>
              <a:gd name="connsiteY2" fmla="*/ 287916 h 656619"/>
              <a:gd name="connsiteX3" fmla="*/ 933896 w 1006903"/>
              <a:gd name="connsiteY3" fmla="*/ 427013 h 656619"/>
              <a:gd name="connsiteX4" fmla="*/ 494403 w 1006903"/>
              <a:gd name="connsiteY4" fmla="*/ 656596 h 656619"/>
              <a:gd name="connsiteX5" fmla="*/ 65260 w 1006903"/>
              <a:gd name="connsiteY5" fmla="*/ 440473 h 656619"/>
              <a:gd name="connsiteX6" fmla="*/ 26351 w 1006903"/>
              <a:gd name="connsiteY6" fmla="*/ 319325 h 656619"/>
              <a:gd name="connsiteX0" fmla="*/ 49160 w 1029712"/>
              <a:gd name="connsiteY0" fmla="*/ 319325 h 656619"/>
              <a:gd name="connsiteX1" fmla="*/ 517212 w 1029712"/>
              <a:gd name="connsiteY1" fmla="*/ 2 h 656619"/>
              <a:gd name="connsiteX2" fmla="*/ 987682 w 1029712"/>
              <a:gd name="connsiteY2" fmla="*/ 287916 h 656619"/>
              <a:gd name="connsiteX3" fmla="*/ 956705 w 1029712"/>
              <a:gd name="connsiteY3" fmla="*/ 427013 h 656619"/>
              <a:gd name="connsiteX4" fmla="*/ 517212 w 1029712"/>
              <a:gd name="connsiteY4" fmla="*/ 656596 h 656619"/>
              <a:gd name="connsiteX5" fmla="*/ 88069 w 1029712"/>
              <a:gd name="connsiteY5" fmla="*/ 440473 h 656619"/>
              <a:gd name="connsiteX6" fmla="*/ 49160 w 1029712"/>
              <a:gd name="connsiteY6" fmla="*/ 319325 h 656619"/>
              <a:gd name="connsiteX0" fmla="*/ 0 w 941643"/>
              <a:gd name="connsiteY0" fmla="*/ 440473 h 656619"/>
              <a:gd name="connsiteX1" fmla="*/ 429143 w 941643"/>
              <a:gd name="connsiteY1" fmla="*/ 2 h 656619"/>
              <a:gd name="connsiteX2" fmla="*/ 899613 w 941643"/>
              <a:gd name="connsiteY2" fmla="*/ 287916 h 656619"/>
              <a:gd name="connsiteX3" fmla="*/ 868636 w 941643"/>
              <a:gd name="connsiteY3" fmla="*/ 427013 h 656619"/>
              <a:gd name="connsiteX4" fmla="*/ 429143 w 941643"/>
              <a:gd name="connsiteY4" fmla="*/ 656596 h 656619"/>
              <a:gd name="connsiteX5" fmla="*/ 0 w 941643"/>
              <a:gd name="connsiteY5" fmla="*/ 440473 h 656619"/>
              <a:gd name="connsiteX0" fmla="*/ 71604 w 1013247"/>
              <a:gd name="connsiteY0" fmla="*/ 440538 h 656684"/>
              <a:gd name="connsiteX1" fmla="*/ 38285 w 1013247"/>
              <a:gd name="connsiteY1" fmla="*/ 314902 h 656684"/>
              <a:gd name="connsiteX2" fmla="*/ 500747 w 1013247"/>
              <a:gd name="connsiteY2" fmla="*/ 67 h 656684"/>
              <a:gd name="connsiteX3" fmla="*/ 971217 w 1013247"/>
              <a:gd name="connsiteY3" fmla="*/ 287981 h 656684"/>
              <a:gd name="connsiteX4" fmla="*/ 940240 w 1013247"/>
              <a:gd name="connsiteY4" fmla="*/ 427078 h 656684"/>
              <a:gd name="connsiteX5" fmla="*/ 500747 w 1013247"/>
              <a:gd name="connsiteY5" fmla="*/ 656661 h 656684"/>
              <a:gd name="connsiteX6" fmla="*/ 71604 w 1013247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61049 w 1021731"/>
              <a:gd name="connsiteY0" fmla="*/ 440538 h 656684"/>
              <a:gd name="connsiteX1" fmla="*/ 46769 w 1021731"/>
              <a:gd name="connsiteY1" fmla="*/ 314902 h 656684"/>
              <a:gd name="connsiteX2" fmla="*/ 509231 w 1021731"/>
              <a:gd name="connsiteY2" fmla="*/ 67 h 656684"/>
              <a:gd name="connsiteX3" fmla="*/ 979701 w 1021731"/>
              <a:gd name="connsiteY3" fmla="*/ 287981 h 656684"/>
              <a:gd name="connsiteX4" fmla="*/ 948724 w 1021731"/>
              <a:gd name="connsiteY4" fmla="*/ 427078 h 656684"/>
              <a:gd name="connsiteX5" fmla="*/ 509231 w 1021731"/>
              <a:gd name="connsiteY5" fmla="*/ 656661 h 656684"/>
              <a:gd name="connsiteX6" fmla="*/ 61049 w 1021731"/>
              <a:gd name="connsiteY6" fmla="*/ 440538 h 656684"/>
              <a:gd name="connsiteX0" fmla="*/ 61049 w 1021731"/>
              <a:gd name="connsiteY0" fmla="*/ 440538 h 656739"/>
              <a:gd name="connsiteX1" fmla="*/ 46769 w 1021731"/>
              <a:gd name="connsiteY1" fmla="*/ 314902 h 656739"/>
              <a:gd name="connsiteX2" fmla="*/ 509231 w 1021731"/>
              <a:gd name="connsiteY2" fmla="*/ 67 h 656739"/>
              <a:gd name="connsiteX3" fmla="*/ 979701 w 1021731"/>
              <a:gd name="connsiteY3" fmla="*/ 287981 h 656739"/>
              <a:gd name="connsiteX4" fmla="*/ 948724 w 1021731"/>
              <a:gd name="connsiteY4" fmla="*/ 427078 h 656739"/>
              <a:gd name="connsiteX5" fmla="*/ 509231 w 1021731"/>
              <a:gd name="connsiteY5" fmla="*/ 656661 h 656739"/>
              <a:gd name="connsiteX6" fmla="*/ 61049 w 1021731"/>
              <a:gd name="connsiteY6" fmla="*/ 440538 h 656739"/>
              <a:gd name="connsiteX0" fmla="*/ 61049 w 1021731"/>
              <a:gd name="connsiteY0" fmla="*/ 440538 h 670183"/>
              <a:gd name="connsiteX1" fmla="*/ 46769 w 1021731"/>
              <a:gd name="connsiteY1" fmla="*/ 314902 h 670183"/>
              <a:gd name="connsiteX2" fmla="*/ 509231 w 1021731"/>
              <a:gd name="connsiteY2" fmla="*/ 67 h 670183"/>
              <a:gd name="connsiteX3" fmla="*/ 979701 w 1021731"/>
              <a:gd name="connsiteY3" fmla="*/ 287981 h 670183"/>
              <a:gd name="connsiteX4" fmla="*/ 948724 w 1021731"/>
              <a:gd name="connsiteY4" fmla="*/ 427078 h 670183"/>
              <a:gd name="connsiteX5" fmla="*/ 509231 w 1021731"/>
              <a:gd name="connsiteY5" fmla="*/ 670122 h 670183"/>
              <a:gd name="connsiteX6" fmla="*/ 61049 w 1021731"/>
              <a:gd name="connsiteY6" fmla="*/ 440538 h 670183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6957 w 1027639"/>
              <a:gd name="connsiteY0" fmla="*/ 440531 h 670176"/>
              <a:gd name="connsiteX1" fmla="*/ 52677 w 1027639"/>
              <a:gd name="connsiteY1" fmla="*/ 314895 h 670176"/>
              <a:gd name="connsiteX2" fmla="*/ 515139 w 1027639"/>
              <a:gd name="connsiteY2" fmla="*/ 60 h 670176"/>
              <a:gd name="connsiteX3" fmla="*/ 985609 w 1027639"/>
              <a:gd name="connsiteY3" fmla="*/ 287974 h 670176"/>
              <a:gd name="connsiteX4" fmla="*/ 954632 w 1027639"/>
              <a:gd name="connsiteY4" fmla="*/ 427071 h 670176"/>
              <a:gd name="connsiteX5" fmla="*/ 515139 w 1027639"/>
              <a:gd name="connsiteY5" fmla="*/ 670115 h 670176"/>
              <a:gd name="connsiteX6" fmla="*/ 66957 w 1027639"/>
              <a:gd name="connsiteY6" fmla="*/ 440531 h 670176"/>
              <a:gd name="connsiteX0" fmla="*/ 70061 w 1030743"/>
              <a:gd name="connsiteY0" fmla="*/ 440531 h 670176"/>
              <a:gd name="connsiteX1" fmla="*/ 55781 w 1030743"/>
              <a:gd name="connsiteY1" fmla="*/ 314895 h 670176"/>
              <a:gd name="connsiteX2" fmla="*/ 518243 w 1030743"/>
              <a:gd name="connsiteY2" fmla="*/ 60 h 670176"/>
              <a:gd name="connsiteX3" fmla="*/ 988713 w 1030743"/>
              <a:gd name="connsiteY3" fmla="*/ 287974 h 670176"/>
              <a:gd name="connsiteX4" fmla="*/ 957736 w 1030743"/>
              <a:gd name="connsiteY4" fmla="*/ 427071 h 670176"/>
              <a:gd name="connsiteX5" fmla="*/ 518243 w 1030743"/>
              <a:gd name="connsiteY5" fmla="*/ 670115 h 670176"/>
              <a:gd name="connsiteX6" fmla="*/ 70061 w 1030743"/>
              <a:gd name="connsiteY6" fmla="*/ 440531 h 670176"/>
              <a:gd name="connsiteX0" fmla="*/ 70061 w 1032828"/>
              <a:gd name="connsiteY0" fmla="*/ 440531 h 670176"/>
              <a:gd name="connsiteX1" fmla="*/ 55781 w 1032828"/>
              <a:gd name="connsiteY1" fmla="*/ 314895 h 670176"/>
              <a:gd name="connsiteX2" fmla="*/ 518243 w 1032828"/>
              <a:gd name="connsiteY2" fmla="*/ 60 h 670176"/>
              <a:gd name="connsiteX3" fmla="*/ 988713 w 1032828"/>
              <a:gd name="connsiteY3" fmla="*/ 287974 h 670176"/>
              <a:gd name="connsiteX4" fmla="*/ 957736 w 1032828"/>
              <a:gd name="connsiteY4" fmla="*/ 427071 h 670176"/>
              <a:gd name="connsiteX5" fmla="*/ 518243 w 1032828"/>
              <a:gd name="connsiteY5" fmla="*/ 670115 h 670176"/>
              <a:gd name="connsiteX6" fmla="*/ 70061 w 1032828"/>
              <a:gd name="connsiteY6" fmla="*/ 440531 h 670176"/>
              <a:gd name="connsiteX0" fmla="*/ 70061 w 1034125"/>
              <a:gd name="connsiteY0" fmla="*/ 440531 h 670176"/>
              <a:gd name="connsiteX1" fmla="*/ 55781 w 1034125"/>
              <a:gd name="connsiteY1" fmla="*/ 314895 h 670176"/>
              <a:gd name="connsiteX2" fmla="*/ 518243 w 1034125"/>
              <a:gd name="connsiteY2" fmla="*/ 60 h 670176"/>
              <a:gd name="connsiteX3" fmla="*/ 988713 w 1034125"/>
              <a:gd name="connsiteY3" fmla="*/ 287974 h 670176"/>
              <a:gd name="connsiteX4" fmla="*/ 957736 w 1034125"/>
              <a:gd name="connsiteY4" fmla="*/ 427071 h 670176"/>
              <a:gd name="connsiteX5" fmla="*/ 518243 w 1034125"/>
              <a:gd name="connsiteY5" fmla="*/ 670115 h 670176"/>
              <a:gd name="connsiteX6" fmla="*/ 70061 w 1034125"/>
              <a:gd name="connsiteY6" fmla="*/ 440531 h 67017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9036"/>
              <a:gd name="connsiteX1" fmla="*/ 55781 w 1034125"/>
              <a:gd name="connsiteY1" fmla="*/ 314895 h 689036"/>
              <a:gd name="connsiteX2" fmla="*/ 518243 w 1034125"/>
              <a:gd name="connsiteY2" fmla="*/ 60 h 689036"/>
              <a:gd name="connsiteX3" fmla="*/ 988713 w 1034125"/>
              <a:gd name="connsiteY3" fmla="*/ 287974 h 689036"/>
              <a:gd name="connsiteX4" fmla="*/ 957736 w 1034125"/>
              <a:gd name="connsiteY4" fmla="*/ 427071 h 689036"/>
              <a:gd name="connsiteX5" fmla="*/ 518243 w 1034125"/>
              <a:gd name="connsiteY5" fmla="*/ 688063 h 689036"/>
              <a:gd name="connsiteX6" fmla="*/ 70061 w 1034125"/>
              <a:gd name="connsiteY6" fmla="*/ 440531 h 68903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56683"/>
              <a:gd name="connsiteX1" fmla="*/ 55781 w 1034125"/>
              <a:gd name="connsiteY1" fmla="*/ 314895 h 656683"/>
              <a:gd name="connsiteX2" fmla="*/ 518243 w 1034125"/>
              <a:gd name="connsiteY2" fmla="*/ 60 h 656683"/>
              <a:gd name="connsiteX3" fmla="*/ 988713 w 1034125"/>
              <a:gd name="connsiteY3" fmla="*/ 287974 h 656683"/>
              <a:gd name="connsiteX4" fmla="*/ 957736 w 1034125"/>
              <a:gd name="connsiteY4" fmla="*/ 427071 h 656683"/>
              <a:gd name="connsiteX5" fmla="*/ 518243 w 1034125"/>
              <a:gd name="connsiteY5" fmla="*/ 656654 h 656683"/>
              <a:gd name="connsiteX6" fmla="*/ 70061 w 1034125"/>
              <a:gd name="connsiteY6" fmla="*/ 440531 h 656683"/>
              <a:gd name="connsiteX0" fmla="*/ 70061 w 1028388"/>
              <a:gd name="connsiteY0" fmla="*/ 440531 h 656667"/>
              <a:gd name="connsiteX1" fmla="*/ 55781 w 1028388"/>
              <a:gd name="connsiteY1" fmla="*/ 314895 h 656667"/>
              <a:gd name="connsiteX2" fmla="*/ 518243 w 1028388"/>
              <a:gd name="connsiteY2" fmla="*/ 60 h 656667"/>
              <a:gd name="connsiteX3" fmla="*/ 988713 w 1028388"/>
              <a:gd name="connsiteY3" fmla="*/ 287974 h 656667"/>
              <a:gd name="connsiteX4" fmla="*/ 938697 w 1028388"/>
              <a:gd name="connsiteY4" fmla="*/ 431558 h 656667"/>
              <a:gd name="connsiteX5" fmla="*/ 518243 w 1028388"/>
              <a:gd name="connsiteY5" fmla="*/ 656654 h 656667"/>
              <a:gd name="connsiteX6" fmla="*/ 70061 w 1028388"/>
              <a:gd name="connsiteY6" fmla="*/ 440531 h 656667"/>
              <a:gd name="connsiteX0" fmla="*/ 70061 w 1030654"/>
              <a:gd name="connsiteY0" fmla="*/ 440531 h 656667"/>
              <a:gd name="connsiteX1" fmla="*/ 55781 w 1030654"/>
              <a:gd name="connsiteY1" fmla="*/ 314895 h 656667"/>
              <a:gd name="connsiteX2" fmla="*/ 518243 w 1030654"/>
              <a:gd name="connsiteY2" fmla="*/ 60 h 656667"/>
              <a:gd name="connsiteX3" fmla="*/ 988713 w 1030654"/>
              <a:gd name="connsiteY3" fmla="*/ 287974 h 656667"/>
              <a:gd name="connsiteX4" fmla="*/ 938697 w 1030654"/>
              <a:gd name="connsiteY4" fmla="*/ 431558 h 656667"/>
              <a:gd name="connsiteX5" fmla="*/ 518243 w 1030654"/>
              <a:gd name="connsiteY5" fmla="*/ 656654 h 656667"/>
              <a:gd name="connsiteX6" fmla="*/ 70061 w 1030654"/>
              <a:gd name="connsiteY6" fmla="*/ 440531 h 656667"/>
              <a:gd name="connsiteX0" fmla="*/ 70061 w 1020128"/>
              <a:gd name="connsiteY0" fmla="*/ 440531 h 656667"/>
              <a:gd name="connsiteX1" fmla="*/ 55781 w 1020128"/>
              <a:gd name="connsiteY1" fmla="*/ 314895 h 656667"/>
              <a:gd name="connsiteX2" fmla="*/ 518243 w 1020128"/>
              <a:gd name="connsiteY2" fmla="*/ 60 h 656667"/>
              <a:gd name="connsiteX3" fmla="*/ 988713 w 1020128"/>
              <a:gd name="connsiteY3" fmla="*/ 287974 h 656667"/>
              <a:gd name="connsiteX4" fmla="*/ 938697 w 1020128"/>
              <a:gd name="connsiteY4" fmla="*/ 431558 h 656667"/>
              <a:gd name="connsiteX5" fmla="*/ 518243 w 1020128"/>
              <a:gd name="connsiteY5" fmla="*/ 656654 h 656667"/>
              <a:gd name="connsiteX6" fmla="*/ 70061 w 1020128"/>
              <a:gd name="connsiteY6" fmla="*/ 440531 h 656667"/>
              <a:gd name="connsiteX0" fmla="*/ 70061 w 1020128"/>
              <a:gd name="connsiteY0" fmla="*/ 440531 h 657658"/>
              <a:gd name="connsiteX1" fmla="*/ 55781 w 1020128"/>
              <a:gd name="connsiteY1" fmla="*/ 314895 h 657658"/>
              <a:gd name="connsiteX2" fmla="*/ 518243 w 1020128"/>
              <a:gd name="connsiteY2" fmla="*/ 60 h 657658"/>
              <a:gd name="connsiteX3" fmla="*/ 988713 w 1020128"/>
              <a:gd name="connsiteY3" fmla="*/ 287974 h 657658"/>
              <a:gd name="connsiteX4" fmla="*/ 938697 w 1020128"/>
              <a:gd name="connsiteY4" fmla="*/ 431558 h 657658"/>
              <a:gd name="connsiteX5" fmla="*/ 518243 w 1020128"/>
              <a:gd name="connsiteY5" fmla="*/ 656654 h 657658"/>
              <a:gd name="connsiteX6" fmla="*/ 70061 w 1020128"/>
              <a:gd name="connsiteY6" fmla="*/ 440531 h 657658"/>
              <a:gd name="connsiteX0" fmla="*/ 70061 w 1020128"/>
              <a:gd name="connsiteY0" fmla="*/ 440531 h 657206"/>
              <a:gd name="connsiteX1" fmla="*/ 55781 w 1020128"/>
              <a:gd name="connsiteY1" fmla="*/ 314895 h 657206"/>
              <a:gd name="connsiteX2" fmla="*/ 518243 w 1020128"/>
              <a:gd name="connsiteY2" fmla="*/ 60 h 657206"/>
              <a:gd name="connsiteX3" fmla="*/ 988713 w 1020128"/>
              <a:gd name="connsiteY3" fmla="*/ 287974 h 657206"/>
              <a:gd name="connsiteX4" fmla="*/ 938697 w 1020128"/>
              <a:gd name="connsiteY4" fmla="*/ 431558 h 657206"/>
              <a:gd name="connsiteX5" fmla="*/ 518243 w 1020128"/>
              <a:gd name="connsiteY5" fmla="*/ 656654 h 657206"/>
              <a:gd name="connsiteX6" fmla="*/ 70061 w 1020128"/>
              <a:gd name="connsiteY6" fmla="*/ 440531 h 657206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799 h 657474"/>
              <a:gd name="connsiteX1" fmla="*/ 55781 w 1020128"/>
              <a:gd name="connsiteY1" fmla="*/ 301702 h 657474"/>
              <a:gd name="connsiteX2" fmla="*/ 518243 w 1020128"/>
              <a:gd name="connsiteY2" fmla="*/ 328 h 657474"/>
              <a:gd name="connsiteX3" fmla="*/ 988713 w 1020128"/>
              <a:gd name="connsiteY3" fmla="*/ 288242 h 657474"/>
              <a:gd name="connsiteX4" fmla="*/ 938697 w 1020128"/>
              <a:gd name="connsiteY4" fmla="*/ 431826 h 657474"/>
              <a:gd name="connsiteX5" fmla="*/ 518243 w 1020128"/>
              <a:gd name="connsiteY5" fmla="*/ 656922 h 657474"/>
              <a:gd name="connsiteX6" fmla="*/ 70061 w 1020128"/>
              <a:gd name="connsiteY6" fmla="*/ 440799 h 657474"/>
              <a:gd name="connsiteX0" fmla="*/ 70061 w 1020128"/>
              <a:gd name="connsiteY0" fmla="*/ 440824 h 657499"/>
              <a:gd name="connsiteX1" fmla="*/ 55781 w 1020128"/>
              <a:gd name="connsiteY1" fmla="*/ 301727 h 657499"/>
              <a:gd name="connsiteX2" fmla="*/ 518243 w 1020128"/>
              <a:gd name="connsiteY2" fmla="*/ 353 h 657499"/>
              <a:gd name="connsiteX3" fmla="*/ 988713 w 1020128"/>
              <a:gd name="connsiteY3" fmla="*/ 288267 h 657499"/>
              <a:gd name="connsiteX4" fmla="*/ 938697 w 1020128"/>
              <a:gd name="connsiteY4" fmla="*/ 431851 h 657499"/>
              <a:gd name="connsiteX5" fmla="*/ 518243 w 1020128"/>
              <a:gd name="connsiteY5" fmla="*/ 656947 h 657499"/>
              <a:gd name="connsiteX6" fmla="*/ 70061 w 1020128"/>
              <a:gd name="connsiteY6" fmla="*/ 440824 h 657499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486 h 656808"/>
              <a:gd name="connsiteX1" fmla="*/ 55781 w 1020128"/>
              <a:gd name="connsiteY1" fmla="*/ 301389 h 656808"/>
              <a:gd name="connsiteX2" fmla="*/ 518243 w 1020128"/>
              <a:gd name="connsiteY2" fmla="*/ 15 h 656808"/>
              <a:gd name="connsiteX3" fmla="*/ 988713 w 1020128"/>
              <a:gd name="connsiteY3" fmla="*/ 287929 h 656808"/>
              <a:gd name="connsiteX4" fmla="*/ 938697 w 1020128"/>
              <a:gd name="connsiteY4" fmla="*/ 431513 h 656808"/>
              <a:gd name="connsiteX5" fmla="*/ 518243 w 1020128"/>
              <a:gd name="connsiteY5" fmla="*/ 656609 h 656808"/>
              <a:gd name="connsiteX6" fmla="*/ 70061 w 1020128"/>
              <a:gd name="connsiteY6" fmla="*/ 440486 h 656808"/>
              <a:gd name="connsiteX0" fmla="*/ 70061 w 1030654"/>
              <a:gd name="connsiteY0" fmla="*/ 440486 h 656808"/>
              <a:gd name="connsiteX1" fmla="*/ 55781 w 1030654"/>
              <a:gd name="connsiteY1" fmla="*/ 301389 h 656808"/>
              <a:gd name="connsiteX2" fmla="*/ 518243 w 1030654"/>
              <a:gd name="connsiteY2" fmla="*/ 15 h 656808"/>
              <a:gd name="connsiteX3" fmla="*/ 988713 w 1030654"/>
              <a:gd name="connsiteY3" fmla="*/ 287929 h 656808"/>
              <a:gd name="connsiteX4" fmla="*/ 938697 w 1030654"/>
              <a:gd name="connsiteY4" fmla="*/ 431513 h 656808"/>
              <a:gd name="connsiteX5" fmla="*/ 518243 w 1030654"/>
              <a:gd name="connsiteY5" fmla="*/ 656609 h 656808"/>
              <a:gd name="connsiteX6" fmla="*/ 70061 w 1030654"/>
              <a:gd name="connsiteY6" fmla="*/ 440486 h 656808"/>
              <a:gd name="connsiteX0" fmla="*/ 70061 w 1039089"/>
              <a:gd name="connsiteY0" fmla="*/ 440486 h 656808"/>
              <a:gd name="connsiteX1" fmla="*/ 55781 w 1039089"/>
              <a:gd name="connsiteY1" fmla="*/ 301389 h 656808"/>
              <a:gd name="connsiteX2" fmla="*/ 518243 w 1039089"/>
              <a:gd name="connsiteY2" fmla="*/ 15 h 656808"/>
              <a:gd name="connsiteX3" fmla="*/ 988713 w 1039089"/>
              <a:gd name="connsiteY3" fmla="*/ 287929 h 656808"/>
              <a:gd name="connsiteX4" fmla="*/ 938697 w 1039089"/>
              <a:gd name="connsiteY4" fmla="*/ 431513 h 656808"/>
              <a:gd name="connsiteX5" fmla="*/ 518243 w 1039089"/>
              <a:gd name="connsiteY5" fmla="*/ 656609 h 656808"/>
              <a:gd name="connsiteX6" fmla="*/ 70061 w 1039089"/>
              <a:gd name="connsiteY6" fmla="*/ 440486 h 656808"/>
              <a:gd name="connsiteX0" fmla="*/ 79942 w 1048970"/>
              <a:gd name="connsiteY0" fmla="*/ 440486 h 656808"/>
              <a:gd name="connsiteX1" fmla="*/ 65662 w 1048970"/>
              <a:gd name="connsiteY1" fmla="*/ 301389 h 656808"/>
              <a:gd name="connsiteX2" fmla="*/ 528124 w 1048970"/>
              <a:gd name="connsiteY2" fmla="*/ 15 h 656808"/>
              <a:gd name="connsiteX3" fmla="*/ 998594 w 1048970"/>
              <a:gd name="connsiteY3" fmla="*/ 287929 h 656808"/>
              <a:gd name="connsiteX4" fmla="*/ 948578 w 1048970"/>
              <a:gd name="connsiteY4" fmla="*/ 431513 h 656808"/>
              <a:gd name="connsiteX5" fmla="*/ 528124 w 1048970"/>
              <a:gd name="connsiteY5" fmla="*/ 656609 h 656808"/>
              <a:gd name="connsiteX6" fmla="*/ 79942 w 1048970"/>
              <a:gd name="connsiteY6" fmla="*/ 440486 h 656808"/>
              <a:gd name="connsiteX0" fmla="*/ 79942 w 1041553"/>
              <a:gd name="connsiteY0" fmla="*/ 440486 h 656622"/>
              <a:gd name="connsiteX1" fmla="*/ 65662 w 1041553"/>
              <a:gd name="connsiteY1" fmla="*/ 301389 h 656622"/>
              <a:gd name="connsiteX2" fmla="*/ 528124 w 1041553"/>
              <a:gd name="connsiteY2" fmla="*/ 15 h 656622"/>
              <a:gd name="connsiteX3" fmla="*/ 998594 w 1041553"/>
              <a:gd name="connsiteY3" fmla="*/ 287929 h 656622"/>
              <a:gd name="connsiteX4" fmla="*/ 918923 w 1041553"/>
              <a:gd name="connsiteY4" fmla="*/ 431513 h 656622"/>
              <a:gd name="connsiteX5" fmla="*/ 528124 w 1041553"/>
              <a:gd name="connsiteY5" fmla="*/ 656609 h 656622"/>
              <a:gd name="connsiteX6" fmla="*/ 79942 w 1041553"/>
              <a:gd name="connsiteY6" fmla="*/ 440486 h 656622"/>
              <a:gd name="connsiteX0" fmla="*/ 79942 w 1041553"/>
              <a:gd name="connsiteY0" fmla="*/ 440486 h 657432"/>
              <a:gd name="connsiteX1" fmla="*/ 65662 w 1041553"/>
              <a:gd name="connsiteY1" fmla="*/ 301389 h 657432"/>
              <a:gd name="connsiteX2" fmla="*/ 528124 w 1041553"/>
              <a:gd name="connsiteY2" fmla="*/ 15 h 657432"/>
              <a:gd name="connsiteX3" fmla="*/ 998594 w 1041553"/>
              <a:gd name="connsiteY3" fmla="*/ 287929 h 657432"/>
              <a:gd name="connsiteX4" fmla="*/ 918923 w 1041553"/>
              <a:gd name="connsiteY4" fmla="*/ 431513 h 657432"/>
              <a:gd name="connsiteX5" fmla="*/ 528124 w 1041553"/>
              <a:gd name="connsiteY5" fmla="*/ 656609 h 657432"/>
              <a:gd name="connsiteX6" fmla="*/ 79942 w 1041553"/>
              <a:gd name="connsiteY6" fmla="*/ 440486 h 657432"/>
              <a:gd name="connsiteX0" fmla="*/ 79942 w 1023594"/>
              <a:gd name="connsiteY0" fmla="*/ 440501 h 657447"/>
              <a:gd name="connsiteX1" fmla="*/ 65662 w 1023594"/>
              <a:gd name="connsiteY1" fmla="*/ 301404 h 657447"/>
              <a:gd name="connsiteX2" fmla="*/ 528124 w 1023594"/>
              <a:gd name="connsiteY2" fmla="*/ 30 h 657447"/>
              <a:gd name="connsiteX3" fmla="*/ 974870 w 1023594"/>
              <a:gd name="connsiteY3" fmla="*/ 282348 h 657447"/>
              <a:gd name="connsiteX4" fmla="*/ 918923 w 1023594"/>
              <a:gd name="connsiteY4" fmla="*/ 431528 h 657447"/>
              <a:gd name="connsiteX5" fmla="*/ 528124 w 1023594"/>
              <a:gd name="connsiteY5" fmla="*/ 656624 h 657447"/>
              <a:gd name="connsiteX6" fmla="*/ 79942 w 1023594"/>
              <a:gd name="connsiteY6" fmla="*/ 440501 h 657447"/>
              <a:gd name="connsiteX0" fmla="*/ 79942 w 1023594"/>
              <a:gd name="connsiteY0" fmla="*/ 440695 h 657641"/>
              <a:gd name="connsiteX1" fmla="*/ 65662 w 1023594"/>
              <a:gd name="connsiteY1" fmla="*/ 301598 h 657641"/>
              <a:gd name="connsiteX2" fmla="*/ 528124 w 1023594"/>
              <a:gd name="connsiteY2" fmla="*/ 224 h 657641"/>
              <a:gd name="connsiteX3" fmla="*/ 974870 w 1023594"/>
              <a:gd name="connsiteY3" fmla="*/ 282542 h 657641"/>
              <a:gd name="connsiteX4" fmla="*/ 918923 w 1023594"/>
              <a:gd name="connsiteY4" fmla="*/ 431722 h 657641"/>
              <a:gd name="connsiteX5" fmla="*/ 528124 w 1023594"/>
              <a:gd name="connsiteY5" fmla="*/ 656818 h 657641"/>
              <a:gd name="connsiteX6" fmla="*/ 79942 w 1023594"/>
              <a:gd name="connsiteY6" fmla="*/ 440695 h 657641"/>
              <a:gd name="connsiteX0" fmla="*/ 79942 w 1013056"/>
              <a:gd name="connsiteY0" fmla="*/ 440695 h 657641"/>
              <a:gd name="connsiteX1" fmla="*/ 65662 w 1013056"/>
              <a:gd name="connsiteY1" fmla="*/ 301598 h 657641"/>
              <a:gd name="connsiteX2" fmla="*/ 528124 w 1013056"/>
              <a:gd name="connsiteY2" fmla="*/ 224 h 657641"/>
              <a:gd name="connsiteX3" fmla="*/ 974870 w 1013056"/>
              <a:gd name="connsiteY3" fmla="*/ 282542 h 657641"/>
              <a:gd name="connsiteX4" fmla="*/ 918923 w 1013056"/>
              <a:gd name="connsiteY4" fmla="*/ 431722 h 657641"/>
              <a:gd name="connsiteX5" fmla="*/ 528124 w 1013056"/>
              <a:gd name="connsiteY5" fmla="*/ 656818 h 657641"/>
              <a:gd name="connsiteX6" fmla="*/ 79942 w 1013056"/>
              <a:gd name="connsiteY6" fmla="*/ 440695 h 657641"/>
              <a:gd name="connsiteX0" fmla="*/ 79942 w 1000676"/>
              <a:gd name="connsiteY0" fmla="*/ 440502 h 657448"/>
              <a:gd name="connsiteX1" fmla="*/ 65662 w 1000676"/>
              <a:gd name="connsiteY1" fmla="*/ 301405 h 657448"/>
              <a:gd name="connsiteX2" fmla="*/ 528124 w 1000676"/>
              <a:gd name="connsiteY2" fmla="*/ 31 h 657448"/>
              <a:gd name="connsiteX3" fmla="*/ 957077 w 1000676"/>
              <a:gd name="connsiteY3" fmla="*/ 282349 h 657448"/>
              <a:gd name="connsiteX4" fmla="*/ 918923 w 1000676"/>
              <a:gd name="connsiteY4" fmla="*/ 431529 h 657448"/>
              <a:gd name="connsiteX5" fmla="*/ 528124 w 1000676"/>
              <a:gd name="connsiteY5" fmla="*/ 656625 h 657448"/>
              <a:gd name="connsiteX6" fmla="*/ 79942 w 1000676"/>
              <a:gd name="connsiteY6" fmla="*/ 440502 h 657448"/>
              <a:gd name="connsiteX0" fmla="*/ 82443 w 1003177"/>
              <a:gd name="connsiteY0" fmla="*/ 440502 h 657448"/>
              <a:gd name="connsiteX1" fmla="*/ 68163 w 1003177"/>
              <a:gd name="connsiteY1" fmla="*/ 301405 h 657448"/>
              <a:gd name="connsiteX2" fmla="*/ 530625 w 1003177"/>
              <a:gd name="connsiteY2" fmla="*/ 31 h 657448"/>
              <a:gd name="connsiteX3" fmla="*/ 959578 w 1003177"/>
              <a:gd name="connsiteY3" fmla="*/ 282349 h 657448"/>
              <a:gd name="connsiteX4" fmla="*/ 921424 w 1003177"/>
              <a:gd name="connsiteY4" fmla="*/ 431529 h 657448"/>
              <a:gd name="connsiteX5" fmla="*/ 530625 w 1003177"/>
              <a:gd name="connsiteY5" fmla="*/ 656625 h 657448"/>
              <a:gd name="connsiteX6" fmla="*/ 82443 w 1003177"/>
              <a:gd name="connsiteY6" fmla="*/ 440502 h 657448"/>
              <a:gd name="connsiteX0" fmla="*/ 88150 w 1008884"/>
              <a:gd name="connsiteY0" fmla="*/ 440502 h 657448"/>
              <a:gd name="connsiteX1" fmla="*/ 73870 w 1008884"/>
              <a:gd name="connsiteY1" fmla="*/ 301405 h 657448"/>
              <a:gd name="connsiteX2" fmla="*/ 536332 w 1008884"/>
              <a:gd name="connsiteY2" fmla="*/ 31 h 657448"/>
              <a:gd name="connsiteX3" fmla="*/ 965285 w 1008884"/>
              <a:gd name="connsiteY3" fmla="*/ 282349 h 657448"/>
              <a:gd name="connsiteX4" fmla="*/ 927131 w 1008884"/>
              <a:gd name="connsiteY4" fmla="*/ 431529 h 657448"/>
              <a:gd name="connsiteX5" fmla="*/ 536332 w 1008884"/>
              <a:gd name="connsiteY5" fmla="*/ 656625 h 657448"/>
              <a:gd name="connsiteX6" fmla="*/ 88150 w 1008884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695 h 657641"/>
              <a:gd name="connsiteX1" fmla="*/ 73870 w 1017871"/>
              <a:gd name="connsiteY1" fmla="*/ 301598 h 657641"/>
              <a:gd name="connsiteX2" fmla="*/ 536332 w 1017871"/>
              <a:gd name="connsiteY2" fmla="*/ 224 h 657641"/>
              <a:gd name="connsiteX3" fmla="*/ 965285 w 1017871"/>
              <a:gd name="connsiteY3" fmla="*/ 282542 h 657641"/>
              <a:gd name="connsiteX4" fmla="*/ 927131 w 1017871"/>
              <a:gd name="connsiteY4" fmla="*/ 431722 h 657641"/>
              <a:gd name="connsiteX5" fmla="*/ 536332 w 1017871"/>
              <a:gd name="connsiteY5" fmla="*/ 656818 h 657641"/>
              <a:gd name="connsiteX6" fmla="*/ 88150 w 1017871"/>
              <a:gd name="connsiteY6" fmla="*/ 440695 h 657641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13624"/>
              <a:gd name="connsiteY0" fmla="*/ 440488 h 657434"/>
              <a:gd name="connsiteX1" fmla="*/ 73870 w 1013624"/>
              <a:gd name="connsiteY1" fmla="*/ 301391 h 657434"/>
              <a:gd name="connsiteX2" fmla="*/ 536332 w 1013624"/>
              <a:gd name="connsiteY2" fmla="*/ 17 h 657434"/>
              <a:gd name="connsiteX3" fmla="*/ 940628 w 1013624"/>
              <a:gd name="connsiteY3" fmla="*/ 315905 h 657434"/>
              <a:gd name="connsiteX4" fmla="*/ 927131 w 1013624"/>
              <a:gd name="connsiteY4" fmla="*/ 431515 h 657434"/>
              <a:gd name="connsiteX5" fmla="*/ 536332 w 1013624"/>
              <a:gd name="connsiteY5" fmla="*/ 656611 h 657434"/>
              <a:gd name="connsiteX6" fmla="*/ 88150 w 1013624"/>
              <a:gd name="connsiteY6" fmla="*/ 440488 h 657434"/>
              <a:gd name="connsiteX0" fmla="*/ 74908 w 1000382"/>
              <a:gd name="connsiteY0" fmla="*/ 440537 h 657483"/>
              <a:gd name="connsiteX1" fmla="*/ 85286 w 1000382"/>
              <a:gd name="connsiteY1" fmla="*/ 346201 h 657483"/>
              <a:gd name="connsiteX2" fmla="*/ 523090 w 1000382"/>
              <a:gd name="connsiteY2" fmla="*/ 66 h 657483"/>
              <a:gd name="connsiteX3" fmla="*/ 927386 w 1000382"/>
              <a:gd name="connsiteY3" fmla="*/ 315954 h 657483"/>
              <a:gd name="connsiteX4" fmla="*/ 913889 w 1000382"/>
              <a:gd name="connsiteY4" fmla="*/ 431564 h 657483"/>
              <a:gd name="connsiteX5" fmla="*/ 523090 w 1000382"/>
              <a:gd name="connsiteY5" fmla="*/ 656660 h 657483"/>
              <a:gd name="connsiteX6" fmla="*/ 74908 w 1000382"/>
              <a:gd name="connsiteY6" fmla="*/ 440537 h 657483"/>
              <a:gd name="connsiteX0" fmla="*/ 70393 w 995867"/>
              <a:gd name="connsiteY0" fmla="*/ 440537 h 657483"/>
              <a:gd name="connsiteX1" fmla="*/ 80771 w 995867"/>
              <a:gd name="connsiteY1" fmla="*/ 346201 h 657483"/>
              <a:gd name="connsiteX2" fmla="*/ 518575 w 995867"/>
              <a:gd name="connsiteY2" fmla="*/ 66 h 657483"/>
              <a:gd name="connsiteX3" fmla="*/ 922871 w 995867"/>
              <a:gd name="connsiteY3" fmla="*/ 315954 h 657483"/>
              <a:gd name="connsiteX4" fmla="*/ 909374 w 995867"/>
              <a:gd name="connsiteY4" fmla="*/ 431564 h 657483"/>
              <a:gd name="connsiteX5" fmla="*/ 518575 w 995867"/>
              <a:gd name="connsiteY5" fmla="*/ 656660 h 657483"/>
              <a:gd name="connsiteX6" fmla="*/ 70393 w 995867"/>
              <a:gd name="connsiteY6" fmla="*/ 440537 h 657483"/>
              <a:gd name="connsiteX0" fmla="*/ 56668 w 982142"/>
              <a:gd name="connsiteY0" fmla="*/ 440537 h 657483"/>
              <a:gd name="connsiteX1" fmla="*/ 67046 w 982142"/>
              <a:gd name="connsiteY1" fmla="*/ 346201 h 657483"/>
              <a:gd name="connsiteX2" fmla="*/ 504850 w 982142"/>
              <a:gd name="connsiteY2" fmla="*/ 66 h 657483"/>
              <a:gd name="connsiteX3" fmla="*/ 909146 w 982142"/>
              <a:gd name="connsiteY3" fmla="*/ 315954 h 657483"/>
              <a:gd name="connsiteX4" fmla="*/ 895649 w 982142"/>
              <a:gd name="connsiteY4" fmla="*/ 431564 h 657483"/>
              <a:gd name="connsiteX5" fmla="*/ 504850 w 982142"/>
              <a:gd name="connsiteY5" fmla="*/ 656660 h 657483"/>
              <a:gd name="connsiteX6" fmla="*/ 56668 w 982142"/>
              <a:gd name="connsiteY6" fmla="*/ 440537 h 657483"/>
              <a:gd name="connsiteX0" fmla="*/ 56668 w 964216"/>
              <a:gd name="connsiteY0" fmla="*/ 440537 h 657483"/>
              <a:gd name="connsiteX1" fmla="*/ 67046 w 964216"/>
              <a:gd name="connsiteY1" fmla="*/ 346201 h 657483"/>
              <a:gd name="connsiteX2" fmla="*/ 504850 w 964216"/>
              <a:gd name="connsiteY2" fmla="*/ 66 h 657483"/>
              <a:gd name="connsiteX3" fmla="*/ 909146 w 964216"/>
              <a:gd name="connsiteY3" fmla="*/ 315954 h 657483"/>
              <a:gd name="connsiteX4" fmla="*/ 895649 w 964216"/>
              <a:gd name="connsiteY4" fmla="*/ 431564 h 657483"/>
              <a:gd name="connsiteX5" fmla="*/ 504850 w 964216"/>
              <a:gd name="connsiteY5" fmla="*/ 656660 h 657483"/>
              <a:gd name="connsiteX6" fmla="*/ 56668 w 964216"/>
              <a:gd name="connsiteY6" fmla="*/ 440537 h 657483"/>
              <a:gd name="connsiteX0" fmla="*/ 56668 w 956229"/>
              <a:gd name="connsiteY0" fmla="*/ 440537 h 657483"/>
              <a:gd name="connsiteX1" fmla="*/ 67046 w 956229"/>
              <a:gd name="connsiteY1" fmla="*/ 346201 h 657483"/>
              <a:gd name="connsiteX2" fmla="*/ 504850 w 956229"/>
              <a:gd name="connsiteY2" fmla="*/ 66 h 657483"/>
              <a:gd name="connsiteX3" fmla="*/ 909146 w 956229"/>
              <a:gd name="connsiteY3" fmla="*/ 315954 h 657483"/>
              <a:gd name="connsiteX4" fmla="*/ 895649 w 956229"/>
              <a:gd name="connsiteY4" fmla="*/ 431564 h 657483"/>
              <a:gd name="connsiteX5" fmla="*/ 504850 w 956229"/>
              <a:gd name="connsiteY5" fmla="*/ 656660 h 657483"/>
              <a:gd name="connsiteX6" fmla="*/ 56668 w 956229"/>
              <a:gd name="connsiteY6" fmla="*/ 440537 h 657483"/>
              <a:gd name="connsiteX0" fmla="*/ 56668 w 956229"/>
              <a:gd name="connsiteY0" fmla="*/ 440759 h 657705"/>
              <a:gd name="connsiteX1" fmla="*/ 67046 w 956229"/>
              <a:gd name="connsiteY1" fmla="*/ 346423 h 657705"/>
              <a:gd name="connsiteX2" fmla="*/ 504850 w 956229"/>
              <a:gd name="connsiteY2" fmla="*/ 288 h 657705"/>
              <a:gd name="connsiteX3" fmla="*/ 909146 w 956229"/>
              <a:gd name="connsiteY3" fmla="*/ 316176 h 657705"/>
              <a:gd name="connsiteX4" fmla="*/ 895649 w 956229"/>
              <a:gd name="connsiteY4" fmla="*/ 431786 h 657705"/>
              <a:gd name="connsiteX5" fmla="*/ 504850 w 956229"/>
              <a:gd name="connsiteY5" fmla="*/ 656882 h 657705"/>
              <a:gd name="connsiteX6" fmla="*/ 56668 w 956229"/>
              <a:gd name="connsiteY6" fmla="*/ 440759 h 657705"/>
              <a:gd name="connsiteX0" fmla="*/ 87948 w 938738"/>
              <a:gd name="connsiteY0" fmla="*/ 429597 h 656882"/>
              <a:gd name="connsiteX1" fmla="*/ 49555 w 938738"/>
              <a:gd name="connsiteY1" fmla="*/ 346423 h 656882"/>
              <a:gd name="connsiteX2" fmla="*/ 487359 w 938738"/>
              <a:gd name="connsiteY2" fmla="*/ 288 h 656882"/>
              <a:gd name="connsiteX3" fmla="*/ 891655 w 938738"/>
              <a:gd name="connsiteY3" fmla="*/ 316176 h 656882"/>
              <a:gd name="connsiteX4" fmla="*/ 878158 w 938738"/>
              <a:gd name="connsiteY4" fmla="*/ 431786 h 656882"/>
              <a:gd name="connsiteX5" fmla="*/ 487359 w 938738"/>
              <a:gd name="connsiteY5" fmla="*/ 656882 h 656882"/>
              <a:gd name="connsiteX6" fmla="*/ 87948 w 938738"/>
              <a:gd name="connsiteY6" fmla="*/ 429597 h 656882"/>
              <a:gd name="connsiteX0" fmla="*/ 87948 w 927102"/>
              <a:gd name="connsiteY0" fmla="*/ 429597 h 657278"/>
              <a:gd name="connsiteX1" fmla="*/ 49555 w 927102"/>
              <a:gd name="connsiteY1" fmla="*/ 346423 h 657278"/>
              <a:gd name="connsiteX2" fmla="*/ 487359 w 927102"/>
              <a:gd name="connsiteY2" fmla="*/ 288 h 657278"/>
              <a:gd name="connsiteX3" fmla="*/ 891655 w 927102"/>
              <a:gd name="connsiteY3" fmla="*/ 316176 h 657278"/>
              <a:gd name="connsiteX4" fmla="*/ 837515 w 927102"/>
              <a:gd name="connsiteY4" fmla="*/ 375973 h 657278"/>
              <a:gd name="connsiteX5" fmla="*/ 487359 w 927102"/>
              <a:gd name="connsiteY5" fmla="*/ 656882 h 657278"/>
              <a:gd name="connsiteX6" fmla="*/ 87948 w 927102"/>
              <a:gd name="connsiteY6" fmla="*/ 429597 h 657278"/>
              <a:gd name="connsiteX0" fmla="*/ 87948 w 927102"/>
              <a:gd name="connsiteY0" fmla="*/ 429597 h 657911"/>
              <a:gd name="connsiteX1" fmla="*/ 49555 w 927102"/>
              <a:gd name="connsiteY1" fmla="*/ 346423 h 657911"/>
              <a:gd name="connsiteX2" fmla="*/ 487359 w 927102"/>
              <a:gd name="connsiteY2" fmla="*/ 288 h 657911"/>
              <a:gd name="connsiteX3" fmla="*/ 891655 w 927102"/>
              <a:gd name="connsiteY3" fmla="*/ 316176 h 657911"/>
              <a:gd name="connsiteX4" fmla="*/ 837515 w 927102"/>
              <a:gd name="connsiteY4" fmla="*/ 375973 h 657911"/>
              <a:gd name="connsiteX5" fmla="*/ 487359 w 927102"/>
              <a:gd name="connsiteY5" fmla="*/ 656882 h 657911"/>
              <a:gd name="connsiteX6" fmla="*/ 87948 w 927102"/>
              <a:gd name="connsiteY6" fmla="*/ 429597 h 657911"/>
              <a:gd name="connsiteX0" fmla="*/ 87948 w 837515"/>
              <a:gd name="connsiteY0" fmla="*/ 429366 h 657968"/>
              <a:gd name="connsiteX1" fmla="*/ 49555 w 837515"/>
              <a:gd name="connsiteY1" fmla="*/ 346192 h 657968"/>
              <a:gd name="connsiteX2" fmla="*/ 487359 w 837515"/>
              <a:gd name="connsiteY2" fmla="*/ 57 h 657968"/>
              <a:gd name="connsiteX3" fmla="*/ 837515 w 837515"/>
              <a:gd name="connsiteY3" fmla="*/ 375742 h 657968"/>
              <a:gd name="connsiteX4" fmla="*/ 487359 w 837515"/>
              <a:gd name="connsiteY4" fmla="*/ 656651 h 657968"/>
              <a:gd name="connsiteX5" fmla="*/ 87948 w 837515"/>
              <a:gd name="connsiteY5" fmla="*/ 429366 h 657968"/>
              <a:gd name="connsiteX0" fmla="*/ 0 w 749567"/>
              <a:gd name="connsiteY0" fmla="*/ 429309 h 657911"/>
              <a:gd name="connsiteX1" fmla="*/ 399411 w 749567"/>
              <a:gd name="connsiteY1" fmla="*/ 0 h 657911"/>
              <a:gd name="connsiteX2" fmla="*/ 749567 w 749567"/>
              <a:gd name="connsiteY2" fmla="*/ 375685 h 657911"/>
              <a:gd name="connsiteX3" fmla="*/ 399411 w 749567"/>
              <a:gd name="connsiteY3" fmla="*/ 656594 h 657911"/>
              <a:gd name="connsiteX4" fmla="*/ 0 w 749567"/>
              <a:gd name="connsiteY4" fmla="*/ 429309 h 657911"/>
              <a:gd name="connsiteX0" fmla="*/ 0 w 749567"/>
              <a:gd name="connsiteY0" fmla="*/ 501866 h 730468"/>
              <a:gd name="connsiteX1" fmla="*/ 407540 w 749567"/>
              <a:gd name="connsiteY1" fmla="*/ 0 h 730468"/>
              <a:gd name="connsiteX2" fmla="*/ 749567 w 749567"/>
              <a:gd name="connsiteY2" fmla="*/ 448242 h 730468"/>
              <a:gd name="connsiteX3" fmla="*/ 399411 w 749567"/>
              <a:gd name="connsiteY3" fmla="*/ 729151 h 730468"/>
              <a:gd name="connsiteX4" fmla="*/ 0 w 749567"/>
              <a:gd name="connsiteY4" fmla="*/ 501866 h 730468"/>
              <a:gd name="connsiteX0" fmla="*/ 0 w 749567"/>
              <a:gd name="connsiteY0" fmla="*/ 502035 h 730637"/>
              <a:gd name="connsiteX1" fmla="*/ 407540 w 749567"/>
              <a:gd name="connsiteY1" fmla="*/ 169 h 730637"/>
              <a:gd name="connsiteX2" fmla="*/ 749567 w 749567"/>
              <a:gd name="connsiteY2" fmla="*/ 448411 h 730637"/>
              <a:gd name="connsiteX3" fmla="*/ 399411 w 749567"/>
              <a:gd name="connsiteY3" fmla="*/ 729320 h 730637"/>
              <a:gd name="connsiteX4" fmla="*/ 0 w 749567"/>
              <a:gd name="connsiteY4" fmla="*/ 502035 h 730637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6563"/>
              <a:gd name="connsiteY0" fmla="*/ 468547 h 729368"/>
              <a:gd name="connsiteX1" fmla="*/ 431925 w 776563"/>
              <a:gd name="connsiteY1" fmla="*/ 169 h 729368"/>
              <a:gd name="connsiteX2" fmla="*/ 773952 w 776563"/>
              <a:gd name="connsiteY2" fmla="*/ 448411 h 729368"/>
              <a:gd name="connsiteX3" fmla="*/ 423796 w 776563"/>
              <a:gd name="connsiteY3" fmla="*/ 729320 h 729368"/>
              <a:gd name="connsiteX4" fmla="*/ 0 w 776563"/>
              <a:gd name="connsiteY4" fmla="*/ 468547 h 729368"/>
              <a:gd name="connsiteX0" fmla="*/ 9773 w 786336"/>
              <a:gd name="connsiteY0" fmla="*/ 468547 h 729368"/>
              <a:gd name="connsiteX1" fmla="*/ 441698 w 786336"/>
              <a:gd name="connsiteY1" fmla="*/ 169 h 729368"/>
              <a:gd name="connsiteX2" fmla="*/ 783725 w 786336"/>
              <a:gd name="connsiteY2" fmla="*/ 448411 h 729368"/>
              <a:gd name="connsiteX3" fmla="*/ 433569 w 786336"/>
              <a:gd name="connsiteY3" fmla="*/ 729320 h 729368"/>
              <a:gd name="connsiteX4" fmla="*/ 9773 w 786336"/>
              <a:gd name="connsiteY4" fmla="*/ 468547 h 729368"/>
              <a:gd name="connsiteX0" fmla="*/ 9773 w 786336"/>
              <a:gd name="connsiteY0" fmla="*/ 440656 h 701477"/>
              <a:gd name="connsiteX1" fmla="*/ 441698 w 786336"/>
              <a:gd name="connsiteY1" fmla="*/ 184 h 701477"/>
              <a:gd name="connsiteX2" fmla="*/ 783725 w 786336"/>
              <a:gd name="connsiteY2" fmla="*/ 420520 h 701477"/>
              <a:gd name="connsiteX3" fmla="*/ 433569 w 786336"/>
              <a:gd name="connsiteY3" fmla="*/ 701429 h 701477"/>
              <a:gd name="connsiteX4" fmla="*/ 9773 w 786336"/>
              <a:gd name="connsiteY4" fmla="*/ 440656 h 701477"/>
              <a:gd name="connsiteX0" fmla="*/ 20353 w 794305"/>
              <a:gd name="connsiteY0" fmla="*/ 456870 h 717691"/>
              <a:gd name="connsiteX1" fmla="*/ 104848 w 794305"/>
              <a:gd name="connsiteY1" fmla="*/ 121458 h 717691"/>
              <a:gd name="connsiteX2" fmla="*/ 452278 w 794305"/>
              <a:gd name="connsiteY2" fmla="*/ 16398 h 717691"/>
              <a:gd name="connsiteX3" fmla="*/ 794305 w 794305"/>
              <a:gd name="connsiteY3" fmla="*/ 436734 h 717691"/>
              <a:gd name="connsiteX4" fmla="*/ 444149 w 794305"/>
              <a:gd name="connsiteY4" fmla="*/ 717643 h 717691"/>
              <a:gd name="connsiteX5" fmla="*/ 20353 w 794305"/>
              <a:gd name="connsiteY5" fmla="*/ 456870 h 717691"/>
              <a:gd name="connsiteX0" fmla="*/ 20353 w 808720"/>
              <a:gd name="connsiteY0" fmla="*/ 440472 h 701293"/>
              <a:gd name="connsiteX1" fmla="*/ 104848 w 808720"/>
              <a:gd name="connsiteY1" fmla="*/ 105060 h 701293"/>
              <a:gd name="connsiteX2" fmla="*/ 452278 w 808720"/>
              <a:gd name="connsiteY2" fmla="*/ 0 h 701293"/>
              <a:gd name="connsiteX3" fmla="*/ 738248 w 808720"/>
              <a:gd name="connsiteY3" fmla="*/ 105061 h 701293"/>
              <a:gd name="connsiteX4" fmla="*/ 794305 w 808720"/>
              <a:gd name="connsiteY4" fmla="*/ 420336 h 701293"/>
              <a:gd name="connsiteX5" fmla="*/ 444149 w 808720"/>
              <a:gd name="connsiteY5" fmla="*/ 701245 h 701293"/>
              <a:gd name="connsiteX6" fmla="*/ 20353 w 808720"/>
              <a:gd name="connsiteY6" fmla="*/ 440472 h 701293"/>
              <a:gd name="connsiteX0" fmla="*/ 20353 w 808720"/>
              <a:gd name="connsiteY0" fmla="*/ 440472 h 714063"/>
              <a:gd name="connsiteX1" fmla="*/ 104848 w 808720"/>
              <a:gd name="connsiteY1" fmla="*/ 105060 h 714063"/>
              <a:gd name="connsiteX2" fmla="*/ 452278 w 808720"/>
              <a:gd name="connsiteY2" fmla="*/ 0 h 714063"/>
              <a:gd name="connsiteX3" fmla="*/ 738248 w 808720"/>
              <a:gd name="connsiteY3" fmla="*/ 105061 h 714063"/>
              <a:gd name="connsiteX4" fmla="*/ 794305 w 808720"/>
              <a:gd name="connsiteY4" fmla="*/ 420336 h 714063"/>
              <a:gd name="connsiteX5" fmla="*/ 444149 w 808720"/>
              <a:gd name="connsiteY5" fmla="*/ 701245 h 714063"/>
              <a:gd name="connsiteX6" fmla="*/ 154527 w 808720"/>
              <a:gd name="connsiteY6" fmla="*/ 643613 h 714063"/>
              <a:gd name="connsiteX7" fmla="*/ 20353 w 808720"/>
              <a:gd name="connsiteY7" fmla="*/ 440472 h 714063"/>
              <a:gd name="connsiteX0" fmla="*/ 20353 w 801423"/>
              <a:gd name="connsiteY0" fmla="*/ 440472 h 702003"/>
              <a:gd name="connsiteX1" fmla="*/ 104848 w 801423"/>
              <a:gd name="connsiteY1" fmla="*/ 105060 h 702003"/>
              <a:gd name="connsiteX2" fmla="*/ 452278 w 801423"/>
              <a:gd name="connsiteY2" fmla="*/ 0 h 702003"/>
              <a:gd name="connsiteX3" fmla="*/ 738248 w 801423"/>
              <a:gd name="connsiteY3" fmla="*/ 105061 h 702003"/>
              <a:gd name="connsiteX4" fmla="*/ 794305 w 801423"/>
              <a:gd name="connsiteY4" fmla="*/ 420336 h 702003"/>
              <a:gd name="connsiteX5" fmla="*/ 669940 w 801423"/>
              <a:gd name="connsiteY5" fmla="*/ 614022 h 702003"/>
              <a:gd name="connsiteX6" fmla="*/ 444149 w 801423"/>
              <a:gd name="connsiteY6" fmla="*/ 701245 h 702003"/>
              <a:gd name="connsiteX7" fmla="*/ 154527 w 801423"/>
              <a:gd name="connsiteY7" fmla="*/ 643613 h 702003"/>
              <a:gd name="connsiteX8" fmla="*/ 20353 w 801423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5152 w 786222"/>
              <a:gd name="connsiteY0" fmla="*/ 440472 h 702003"/>
              <a:gd name="connsiteX1" fmla="*/ 89647 w 786222"/>
              <a:gd name="connsiteY1" fmla="*/ 105060 h 702003"/>
              <a:gd name="connsiteX2" fmla="*/ 437077 w 786222"/>
              <a:gd name="connsiteY2" fmla="*/ 0 h 702003"/>
              <a:gd name="connsiteX3" fmla="*/ 723047 w 786222"/>
              <a:gd name="connsiteY3" fmla="*/ 105061 h 702003"/>
              <a:gd name="connsiteX4" fmla="*/ 779104 w 786222"/>
              <a:gd name="connsiteY4" fmla="*/ 420336 h 702003"/>
              <a:gd name="connsiteX5" fmla="*/ 654739 w 786222"/>
              <a:gd name="connsiteY5" fmla="*/ 614022 h 702003"/>
              <a:gd name="connsiteX6" fmla="*/ 428948 w 786222"/>
              <a:gd name="connsiteY6" fmla="*/ 701245 h 702003"/>
              <a:gd name="connsiteX7" fmla="*/ 139326 w 786222"/>
              <a:gd name="connsiteY7" fmla="*/ 643613 h 702003"/>
              <a:gd name="connsiteX8" fmla="*/ 5152 w 786222"/>
              <a:gd name="connsiteY8" fmla="*/ 440472 h 702003"/>
              <a:gd name="connsiteX0" fmla="*/ 5152 w 786222"/>
              <a:gd name="connsiteY0" fmla="*/ 517408 h 778939"/>
              <a:gd name="connsiteX1" fmla="*/ 89647 w 786222"/>
              <a:gd name="connsiteY1" fmla="*/ 181996 h 778939"/>
              <a:gd name="connsiteX2" fmla="*/ 412238 w 786222"/>
              <a:gd name="connsiteY2" fmla="*/ 0 h 778939"/>
              <a:gd name="connsiteX3" fmla="*/ 723047 w 786222"/>
              <a:gd name="connsiteY3" fmla="*/ 181997 h 778939"/>
              <a:gd name="connsiteX4" fmla="*/ 779104 w 786222"/>
              <a:gd name="connsiteY4" fmla="*/ 497272 h 778939"/>
              <a:gd name="connsiteX5" fmla="*/ 654739 w 786222"/>
              <a:gd name="connsiteY5" fmla="*/ 690958 h 778939"/>
              <a:gd name="connsiteX6" fmla="*/ 428948 w 786222"/>
              <a:gd name="connsiteY6" fmla="*/ 778181 h 778939"/>
              <a:gd name="connsiteX7" fmla="*/ 139326 w 786222"/>
              <a:gd name="connsiteY7" fmla="*/ 720549 h 778939"/>
              <a:gd name="connsiteX8" fmla="*/ 5152 w 786222"/>
              <a:gd name="connsiteY8" fmla="*/ 517408 h 778939"/>
              <a:gd name="connsiteX0" fmla="*/ 5152 w 786222"/>
              <a:gd name="connsiteY0" fmla="*/ 517408 h 778939"/>
              <a:gd name="connsiteX1" fmla="*/ 89647 w 786222"/>
              <a:gd name="connsiteY1" fmla="*/ 181996 h 778939"/>
              <a:gd name="connsiteX2" fmla="*/ 412238 w 786222"/>
              <a:gd name="connsiteY2" fmla="*/ 0 h 778939"/>
              <a:gd name="connsiteX3" fmla="*/ 723047 w 786222"/>
              <a:gd name="connsiteY3" fmla="*/ 181997 h 778939"/>
              <a:gd name="connsiteX4" fmla="*/ 779104 w 786222"/>
              <a:gd name="connsiteY4" fmla="*/ 497272 h 778939"/>
              <a:gd name="connsiteX5" fmla="*/ 654739 w 786222"/>
              <a:gd name="connsiteY5" fmla="*/ 690958 h 778939"/>
              <a:gd name="connsiteX6" fmla="*/ 428948 w 786222"/>
              <a:gd name="connsiteY6" fmla="*/ 778181 h 778939"/>
              <a:gd name="connsiteX7" fmla="*/ 139326 w 786222"/>
              <a:gd name="connsiteY7" fmla="*/ 720549 h 778939"/>
              <a:gd name="connsiteX8" fmla="*/ 5152 w 786222"/>
              <a:gd name="connsiteY8" fmla="*/ 517408 h 778939"/>
              <a:gd name="connsiteX0" fmla="*/ 5152 w 786222"/>
              <a:gd name="connsiteY0" fmla="*/ 517408 h 778939"/>
              <a:gd name="connsiteX1" fmla="*/ 89647 w 786222"/>
              <a:gd name="connsiteY1" fmla="*/ 181996 h 778939"/>
              <a:gd name="connsiteX2" fmla="*/ 412238 w 786222"/>
              <a:gd name="connsiteY2" fmla="*/ 0 h 778939"/>
              <a:gd name="connsiteX3" fmla="*/ 723047 w 786222"/>
              <a:gd name="connsiteY3" fmla="*/ 181997 h 778939"/>
              <a:gd name="connsiteX4" fmla="*/ 779104 w 786222"/>
              <a:gd name="connsiteY4" fmla="*/ 497272 h 778939"/>
              <a:gd name="connsiteX5" fmla="*/ 654739 w 786222"/>
              <a:gd name="connsiteY5" fmla="*/ 690958 h 778939"/>
              <a:gd name="connsiteX6" fmla="*/ 428948 w 786222"/>
              <a:gd name="connsiteY6" fmla="*/ 778181 h 778939"/>
              <a:gd name="connsiteX7" fmla="*/ 139326 w 786222"/>
              <a:gd name="connsiteY7" fmla="*/ 720549 h 778939"/>
              <a:gd name="connsiteX8" fmla="*/ 5152 w 786222"/>
              <a:gd name="connsiteY8" fmla="*/ 517408 h 778939"/>
              <a:gd name="connsiteX0" fmla="*/ 5152 w 786222"/>
              <a:gd name="connsiteY0" fmla="*/ 517408 h 778939"/>
              <a:gd name="connsiteX1" fmla="*/ 89647 w 786222"/>
              <a:gd name="connsiteY1" fmla="*/ 181996 h 778939"/>
              <a:gd name="connsiteX2" fmla="*/ 412238 w 786222"/>
              <a:gd name="connsiteY2" fmla="*/ 0 h 778939"/>
              <a:gd name="connsiteX3" fmla="*/ 723047 w 786222"/>
              <a:gd name="connsiteY3" fmla="*/ 181997 h 778939"/>
              <a:gd name="connsiteX4" fmla="*/ 779104 w 786222"/>
              <a:gd name="connsiteY4" fmla="*/ 497272 h 778939"/>
              <a:gd name="connsiteX5" fmla="*/ 654739 w 786222"/>
              <a:gd name="connsiteY5" fmla="*/ 690958 h 778939"/>
              <a:gd name="connsiteX6" fmla="*/ 428948 w 786222"/>
              <a:gd name="connsiteY6" fmla="*/ 778181 h 778939"/>
              <a:gd name="connsiteX7" fmla="*/ 139326 w 786222"/>
              <a:gd name="connsiteY7" fmla="*/ 720549 h 778939"/>
              <a:gd name="connsiteX8" fmla="*/ 5152 w 786222"/>
              <a:gd name="connsiteY8" fmla="*/ 517408 h 778939"/>
              <a:gd name="connsiteX0" fmla="*/ 5152 w 790480"/>
              <a:gd name="connsiteY0" fmla="*/ 517408 h 778939"/>
              <a:gd name="connsiteX1" fmla="*/ 89647 w 790480"/>
              <a:gd name="connsiteY1" fmla="*/ 181996 h 778939"/>
              <a:gd name="connsiteX2" fmla="*/ 412238 w 790480"/>
              <a:gd name="connsiteY2" fmla="*/ 0 h 778939"/>
              <a:gd name="connsiteX3" fmla="*/ 741676 w 790480"/>
              <a:gd name="connsiteY3" fmla="*/ 181997 h 778939"/>
              <a:gd name="connsiteX4" fmla="*/ 779104 w 790480"/>
              <a:gd name="connsiteY4" fmla="*/ 497272 h 778939"/>
              <a:gd name="connsiteX5" fmla="*/ 654739 w 790480"/>
              <a:gd name="connsiteY5" fmla="*/ 690958 h 778939"/>
              <a:gd name="connsiteX6" fmla="*/ 428948 w 790480"/>
              <a:gd name="connsiteY6" fmla="*/ 778181 h 778939"/>
              <a:gd name="connsiteX7" fmla="*/ 139326 w 790480"/>
              <a:gd name="connsiteY7" fmla="*/ 720549 h 778939"/>
              <a:gd name="connsiteX8" fmla="*/ 5152 w 790480"/>
              <a:gd name="connsiteY8" fmla="*/ 517408 h 778939"/>
              <a:gd name="connsiteX0" fmla="*/ 5152 w 790480"/>
              <a:gd name="connsiteY0" fmla="*/ 517408 h 778939"/>
              <a:gd name="connsiteX1" fmla="*/ 89647 w 790480"/>
              <a:gd name="connsiteY1" fmla="*/ 181996 h 778939"/>
              <a:gd name="connsiteX2" fmla="*/ 412238 w 790480"/>
              <a:gd name="connsiteY2" fmla="*/ 0 h 778939"/>
              <a:gd name="connsiteX3" fmla="*/ 741676 w 790480"/>
              <a:gd name="connsiteY3" fmla="*/ 181997 h 778939"/>
              <a:gd name="connsiteX4" fmla="*/ 779104 w 790480"/>
              <a:gd name="connsiteY4" fmla="*/ 497272 h 778939"/>
              <a:gd name="connsiteX5" fmla="*/ 654739 w 790480"/>
              <a:gd name="connsiteY5" fmla="*/ 690958 h 778939"/>
              <a:gd name="connsiteX6" fmla="*/ 428948 w 790480"/>
              <a:gd name="connsiteY6" fmla="*/ 778181 h 778939"/>
              <a:gd name="connsiteX7" fmla="*/ 139326 w 790480"/>
              <a:gd name="connsiteY7" fmla="*/ 720549 h 778939"/>
              <a:gd name="connsiteX8" fmla="*/ 5152 w 790480"/>
              <a:gd name="connsiteY8" fmla="*/ 517408 h 778939"/>
              <a:gd name="connsiteX0" fmla="*/ 5152 w 790480"/>
              <a:gd name="connsiteY0" fmla="*/ 517408 h 778939"/>
              <a:gd name="connsiteX1" fmla="*/ 89647 w 790480"/>
              <a:gd name="connsiteY1" fmla="*/ 181996 h 778939"/>
              <a:gd name="connsiteX2" fmla="*/ 412238 w 790480"/>
              <a:gd name="connsiteY2" fmla="*/ 0 h 778939"/>
              <a:gd name="connsiteX3" fmla="*/ 741676 w 790480"/>
              <a:gd name="connsiteY3" fmla="*/ 181997 h 778939"/>
              <a:gd name="connsiteX4" fmla="*/ 779104 w 790480"/>
              <a:gd name="connsiteY4" fmla="*/ 497272 h 778939"/>
              <a:gd name="connsiteX5" fmla="*/ 654739 w 790480"/>
              <a:gd name="connsiteY5" fmla="*/ 690958 h 778939"/>
              <a:gd name="connsiteX6" fmla="*/ 428948 w 790480"/>
              <a:gd name="connsiteY6" fmla="*/ 778181 h 778939"/>
              <a:gd name="connsiteX7" fmla="*/ 139326 w 790480"/>
              <a:gd name="connsiteY7" fmla="*/ 720549 h 778939"/>
              <a:gd name="connsiteX8" fmla="*/ 5152 w 790480"/>
              <a:gd name="connsiteY8" fmla="*/ 517408 h 778939"/>
              <a:gd name="connsiteX0" fmla="*/ 5152 w 790480"/>
              <a:gd name="connsiteY0" fmla="*/ 517408 h 778939"/>
              <a:gd name="connsiteX1" fmla="*/ 89647 w 790480"/>
              <a:gd name="connsiteY1" fmla="*/ 181996 h 778939"/>
              <a:gd name="connsiteX2" fmla="*/ 412238 w 790480"/>
              <a:gd name="connsiteY2" fmla="*/ 0 h 778939"/>
              <a:gd name="connsiteX3" fmla="*/ 741676 w 790480"/>
              <a:gd name="connsiteY3" fmla="*/ 181997 h 778939"/>
              <a:gd name="connsiteX4" fmla="*/ 779104 w 790480"/>
              <a:gd name="connsiteY4" fmla="*/ 497272 h 778939"/>
              <a:gd name="connsiteX5" fmla="*/ 654739 w 790480"/>
              <a:gd name="connsiteY5" fmla="*/ 690958 h 778939"/>
              <a:gd name="connsiteX6" fmla="*/ 428948 w 790480"/>
              <a:gd name="connsiteY6" fmla="*/ 778181 h 778939"/>
              <a:gd name="connsiteX7" fmla="*/ 139326 w 790480"/>
              <a:gd name="connsiteY7" fmla="*/ 720549 h 778939"/>
              <a:gd name="connsiteX8" fmla="*/ 5152 w 790480"/>
              <a:gd name="connsiteY8" fmla="*/ 517408 h 77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0480" h="778939">
                <a:moveTo>
                  <a:pt x="5152" y="517408"/>
                </a:moveTo>
                <a:cubicBezTo>
                  <a:pt x="-13105" y="403249"/>
                  <a:pt x="17660" y="255408"/>
                  <a:pt x="89647" y="181996"/>
                </a:cubicBezTo>
                <a:cubicBezTo>
                  <a:pt x="145011" y="105445"/>
                  <a:pt x="260291" y="0"/>
                  <a:pt x="412238" y="0"/>
                </a:cubicBezTo>
                <a:cubicBezTo>
                  <a:pt x="564185" y="0"/>
                  <a:pt x="684672" y="64595"/>
                  <a:pt x="741676" y="181997"/>
                </a:cubicBezTo>
                <a:cubicBezTo>
                  <a:pt x="798680" y="252053"/>
                  <a:pt x="797734" y="417377"/>
                  <a:pt x="779104" y="497272"/>
                </a:cubicBezTo>
                <a:cubicBezTo>
                  <a:pt x="760474" y="577167"/>
                  <a:pt x="713098" y="644140"/>
                  <a:pt x="654739" y="690958"/>
                </a:cubicBezTo>
                <a:cubicBezTo>
                  <a:pt x="596380" y="737776"/>
                  <a:pt x="514850" y="773249"/>
                  <a:pt x="428948" y="778181"/>
                </a:cubicBezTo>
                <a:cubicBezTo>
                  <a:pt x="343046" y="783113"/>
                  <a:pt x="209959" y="764011"/>
                  <a:pt x="139326" y="720549"/>
                </a:cubicBezTo>
                <a:cubicBezTo>
                  <a:pt x="68693" y="677087"/>
                  <a:pt x="33096" y="608153"/>
                  <a:pt x="5152" y="517408"/>
                </a:cubicBezTo>
                <a:close/>
              </a:path>
            </a:pathLst>
          </a:custGeom>
          <a:solidFill>
            <a:srgbClr val="7030A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25" name="Picture 22">
            <a:extLst>
              <a:ext uri="{FF2B5EF4-FFF2-40B4-BE49-F238E27FC236}">
                <a16:creationId xmlns:a16="http://schemas.microsoft.com/office/drawing/2014/main" id="{F20EFFE9-430E-4F15-BA7C-82AD6E47D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26318" r="16664" b="27356"/>
          <a:stretch>
            <a:fillRect/>
          </a:stretch>
        </p:blipFill>
        <p:spPr bwMode="auto">
          <a:xfrm>
            <a:off x="3107531" y="2731294"/>
            <a:ext cx="581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Elipsa 2">
            <a:extLst>
              <a:ext uri="{FF2B5EF4-FFF2-40B4-BE49-F238E27FC236}">
                <a16:creationId xmlns:a16="http://schemas.microsoft.com/office/drawing/2014/main" id="{DCFBD587-A348-E947-BDF2-2F5F03E2C6CB}"/>
              </a:ext>
            </a:extLst>
          </p:cNvPr>
          <p:cNvSpPr/>
          <p:nvPr/>
        </p:nvSpPr>
        <p:spPr bwMode="auto">
          <a:xfrm rot="5400000" flipH="1">
            <a:off x="4717852" y="1768674"/>
            <a:ext cx="3971925" cy="2370534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07545"/>
              <a:gd name="connsiteY0" fmla="*/ 329441 h 660203"/>
              <a:gd name="connsiteX1" fmla="*/ 468052 w 907545"/>
              <a:gd name="connsiteY1" fmla="*/ 1144 h 660203"/>
              <a:gd name="connsiteX2" fmla="*/ 907545 w 907545"/>
              <a:gd name="connsiteY2" fmla="*/ 428155 h 660203"/>
              <a:gd name="connsiteX3" fmla="*/ 468052 w 907545"/>
              <a:gd name="connsiteY3" fmla="*/ 657738 h 660203"/>
              <a:gd name="connsiteX4" fmla="*/ 0 w 907545"/>
              <a:gd name="connsiteY4" fmla="*/ 329441 h 660203"/>
              <a:gd name="connsiteX0" fmla="*/ 0 w 907545"/>
              <a:gd name="connsiteY0" fmla="*/ 329441 h 659377"/>
              <a:gd name="connsiteX1" fmla="*/ 468052 w 907545"/>
              <a:gd name="connsiteY1" fmla="*/ 1144 h 659377"/>
              <a:gd name="connsiteX2" fmla="*/ 907545 w 907545"/>
              <a:gd name="connsiteY2" fmla="*/ 428155 h 659377"/>
              <a:gd name="connsiteX3" fmla="*/ 468052 w 907545"/>
              <a:gd name="connsiteY3" fmla="*/ 657738 h 659377"/>
              <a:gd name="connsiteX4" fmla="*/ 0 w 907545"/>
              <a:gd name="connsiteY4" fmla="*/ 329441 h 65937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8471"/>
              <a:gd name="connsiteY0" fmla="*/ 328445 h 658381"/>
              <a:gd name="connsiteX1" fmla="*/ 468052 w 978471"/>
              <a:gd name="connsiteY1" fmla="*/ 148 h 658381"/>
              <a:gd name="connsiteX2" fmla="*/ 938522 w 978471"/>
              <a:gd name="connsiteY2" fmla="*/ 288062 h 658381"/>
              <a:gd name="connsiteX3" fmla="*/ 907545 w 978471"/>
              <a:gd name="connsiteY3" fmla="*/ 427159 h 658381"/>
              <a:gd name="connsiteX4" fmla="*/ 468052 w 978471"/>
              <a:gd name="connsiteY4" fmla="*/ 656742 h 658381"/>
              <a:gd name="connsiteX5" fmla="*/ 0 w 978471"/>
              <a:gd name="connsiteY5" fmla="*/ 328445 h 658381"/>
              <a:gd name="connsiteX0" fmla="*/ 0 w 978471"/>
              <a:gd name="connsiteY0" fmla="*/ 328696 h 658632"/>
              <a:gd name="connsiteX1" fmla="*/ 468052 w 978471"/>
              <a:gd name="connsiteY1" fmla="*/ 399 h 658632"/>
              <a:gd name="connsiteX2" fmla="*/ 938522 w 978471"/>
              <a:gd name="connsiteY2" fmla="*/ 288313 h 658632"/>
              <a:gd name="connsiteX3" fmla="*/ 907545 w 978471"/>
              <a:gd name="connsiteY3" fmla="*/ 427410 h 658632"/>
              <a:gd name="connsiteX4" fmla="*/ 468052 w 978471"/>
              <a:gd name="connsiteY4" fmla="*/ 656993 h 658632"/>
              <a:gd name="connsiteX5" fmla="*/ 0 w 978471"/>
              <a:gd name="connsiteY5" fmla="*/ 328696 h 658632"/>
              <a:gd name="connsiteX0" fmla="*/ 0 w 980552"/>
              <a:gd name="connsiteY0" fmla="*/ 328696 h 658632"/>
              <a:gd name="connsiteX1" fmla="*/ 468052 w 980552"/>
              <a:gd name="connsiteY1" fmla="*/ 399 h 658632"/>
              <a:gd name="connsiteX2" fmla="*/ 938522 w 980552"/>
              <a:gd name="connsiteY2" fmla="*/ 288313 h 658632"/>
              <a:gd name="connsiteX3" fmla="*/ 907545 w 980552"/>
              <a:gd name="connsiteY3" fmla="*/ 427410 h 658632"/>
              <a:gd name="connsiteX4" fmla="*/ 468052 w 980552"/>
              <a:gd name="connsiteY4" fmla="*/ 656993 h 658632"/>
              <a:gd name="connsiteX5" fmla="*/ 0 w 980552"/>
              <a:gd name="connsiteY5" fmla="*/ 328696 h 658632"/>
              <a:gd name="connsiteX0" fmla="*/ 0 w 980552"/>
              <a:gd name="connsiteY0" fmla="*/ 319415 h 658594"/>
              <a:gd name="connsiteX1" fmla="*/ 468052 w 980552"/>
              <a:gd name="connsiteY1" fmla="*/ 92 h 658594"/>
              <a:gd name="connsiteX2" fmla="*/ 938522 w 980552"/>
              <a:gd name="connsiteY2" fmla="*/ 288006 h 658594"/>
              <a:gd name="connsiteX3" fmla="*/ 907545 w 980552"/>
              <a:gd name="connsiteY3" fmla="*/ 427103 h 658594"/>
              <a:gd name="connsiteX4" fmla="*/ 468052 w 980552"/>
              <a:gd name="connsiteY4" fmla="*/ 656686 h 658594"/>
              <a:gd name="connsiteX5" fmla="*/ 0 w 980552"/>
              <a:gd name="connsiteY5" fmla="*/ 319415 h 658594"/>
              <a:gd name="connsiteX0" fmla="*/ 39717 w 1020269"/>
              <a:gd name="connsiteY0" fmla="*/ 319415 h 656709"/>
              <a:gd name="connsiteX1" fmla="*/ 507769 w 1020269"/>
              <a:gd name="connsiteY1" fmla="*/ 92 h 656709"/>
              <a:gd name="connsiteX2" fmla="*/ 978239 w 1020269"/>
              <a:gd name="connsiteY2" fmla="*/ 288006 h 656709"/>
              <a:gd name="connsiteX3" fmla="*/ 947262 w 1020269"/>
              <a:gd name="connsiteY3" fmla="*/ 427103 h 656709"/>
              <a:gd name="connsiteX4" fmla="*/ 507769 w 1020269"/>
              <a:gd name="connsiteY4" fmla="*/ 656686 h 656709"/>
              <a:gd name="connsiteX5" fmla="*/ 78626 w 1020269"/>
              <a:gd name="connsiteY5" fmla="*/ 440563 h 656709"/>
              <a:gd name="connsiteX6" fmla="*/ 39717 w 1020269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26351 w 1006903"/>
              <a:gd name="connsiteY0" fmla="*/ 319415 h 656709"/>
              <a:gd name="connsiteX1" fmla="*/ 494403 w 1006903"/>
              <a:gd name="connsiteY1" fmla="*/ 92 h 656709"/>
              <a:gd name="connsiteX2" fmla="*/ 964873 w 1006903"/>
              <a:gd name="connsiteY2" fmla="*/ 288006 h 656709"/>
              <a:gd name="connsiteX3" fmla="*/ 933896 w 1006903"/>
              <a:gd name="connsiteY3" fmla="*/ 427103 h 656709"/>
              <a:gd name="connsiteX4" fmla="*/ 494403 w 1006903"/>
              <a:gd name="connsiteY4" fmla="*/ 656686 h 656709"/>
              <a:gd name="connsiteX5" fmla="*/ 65260 w 1006903"/>
              <a:gd name="connsiteY5" fmla="*/ 440563 h 656709"/>
              <a:gd name="connsiteX6" fmla="*/ 26351 w 1006903"/>
              <a:gd name="connsiteY6" fmla="*/ 319415 h 656709"/>
              <a:gd name="connsiteX0" fmla="*/ 26351 w 1006903"/>
              <a:gd name="connsiteY0" fmla="*/ 319325 h 656619"/>
              <a:gd name="connsiteX1" fmla="*/ 494403 w 1006903"/>
              <a:gd name="connsiteY1" fmla="*/ 2 h 656619"/>
              <a:gd name="connsiteX2" fmla="*/ 964873 w 1006903"/>
              <a:gd name="connsiteY2" fmla="*/ 287916 h 656619"/>
              <a:gd name="connsiteX3" fmla="*/ 933896 w 1006903"/>
              <a:gd name="connsiteY3" fmla="*/ 427013 h 656619"/>
              <a:gd name="connsiteX4" fmla="*/ 494403 w 1006903"/>
              <a:gd name="connsiteY4" fmla="*/ 656596 h 656619"/>
              <a:gd name="connsiteX5" fmla="*/ 65260 w 1006903"/>
              <a:gd name="connsiteY5" fmla="*/ 440473 h 656619"/>
              <a:gd name="connsiteX6" fmla="*/ 26351 w 1006903"/>
              <a:gd name="connsiteY6" fmla="*/ 319325 h 656619"/>
              <a:gd name="connsiteX0" fmla="*/ 49160 w 1029712"/>
              <a:gd name="connsiteY0" fmla="*/ 319325 h 656619"/>
              <a:gd name="connsiteX1" fmla="*/ 517212 w 1029712"/>
              <a:gd name="connsiteY1" fmla="*/ 2 h 656619"/>
              <a:gd name="connsiteX2" fmla="*/ 987682 w 1029712"/>
              <a:gd name="connsiteY2" fmla="*/ 287916 h 656619"/>
              <a:gd name="connsiteX3" fmla="*/ 956705 w 1029712"/>
              <a:gd name="connsiteY3" fmla="*/ 427013 h 656619"/>
              <a:gd name="connsiteX4" fmla="*/ 517212 w 1029712"/>
              <a:gd name="connsiteY4" fmla="*/ 656596 h 656619"/>
              <a:gd name="connsiteX5" fmla="*/ 88069 w 1029712"/>
              <a:gd name="connsiteY5" fmla="*/ 440473 h 656619"/>
              <a:gd name="connsiteX6" fmla="*/ 49160 w 1029712"/>
              <a:gd name="connsiteY6" fmla="*/ 319325 h 656619"/>
              <a:gd name="connsiteX0" fmla="*/ 0 w 941643"/>
              <a:gd name="connsiteY0" fmla="*/ 440473 h 656619"/>
              <a:gd name="connsiteX1" fmla="*/ 429143 w 941643"/>
              <a:gd name="connsiteY1" fmla="*/ 2 h 656619"/>
              <a:gd name="connsiteX2" fmla="*/ 899613 w 941643"/>
              <a:gd name="connsiteY2" fmla="*/ 287916 h 656619"/>
              <a:gd name="connsiteX3" fmla="*/ 868636 w 941643"/>
              <a:gd name="connsiteY3" fmla="*/ 427013 h 656619"/>
              <a:gd name="connsiteX4" fmla="*/ 429143 w 941643"/>
              <a:gd name="connsiteY4" fmla="*/ 656596 h 656619"/>
              <a:gd name="connsiteX5" fmla="*/ 0 w 941643"/>
              <a:gd name="connsiteY5" fmla="*/ 440473 h 656619"/>
              <a:gd name="connsiteX0" fmla="*/ 71604 w 1013247"/>
              <a:gd name="connsiteY0" fmla="*/ 440538 h 656684"/>
              <a:gd name="connsiteX1" fmla="*/ 38285 w 1013247"/>
              <a:gd name="connsiteY1" fmla="*/ 314902 h 656684"/>
              <a:gd name="connsiteX2" fmla="*/ 500747 w 1013247"/>
              <a:gd name="connsiteY2" fmla="*/ 67 h 656684"/>
              <a:gd name="connsiteX3" fmla="*/ 971217 w 1013247"/>
              <a:gd name="connsiteY3" fmla="*/ 287981 h 656684"/>
              <a:gd name="connsiteX4" fmla="*/ 940240 w 1013247"/>
              <a:gd name="connsiteY4" fmla="*/ 427078 h 656684"/>
              <a:gd name="connsiteX5" fmla="*/ 500747 w 1013247"/>
              <a:gd name="connsiteY5" fmla="*/ 656661 h 656684"/>
              <a:gd name="connsiteX6" fmla="*/ 71604 w 1013247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61049 w 1021731"/>
              <a:gd name="connsiteY0" fmla="*/ 440538 h 656684"/>
              <a:gd name="connsiteX1" fmla="*/ 46769 w 1021731"/>
              <a:gd name="connsiteY1" fmla="*/ 314902 h 656684"/>
              <a:gd name="connsiteX2" fmla="*/ 509231 w 1021731"/>
              <a:gd name="connsiteY2" fmla="*/ 67 h 656684"/>
              <a:gd name="connsiteX3" fmla="*/ 979701 w 1021731"/>
              <a:gd name="connsiteY3" fmla="*/ 287981 h 656684"/>
              <a:gd name="connsiteX4" fmla="*/ 948724 w 1021731"/>
              <a:gd name="connsiteY4" fmla="*/ 427078 h 656684"/>
              <a:gd name="connsiteX5" fmla="*/ 509231 w 1021731"/>
              <a:gd name="connsiteY5" fmla="*/ 656661 h 656684"/>
              <a:gd name="connsiteX6" fmla="*/ 61049 w 1021731"/>
              <a:gd name="connsiteY6" fmla="*/ 440538 h 656684"/>
              <a:gd name="connsiteX0" fmla="*/ 61049 w 1021731"/>
              <a:gd name="connsiteY0" fmla="*/ 440538 h 656739"/>
              <a:gd name="connsiteX1" fmla="*/ 46769 w 1021731"/>
              <a:gd name="connsiteY1" fmla="*/ 314902 h 656739"/>
              <a:gd name="connsiteX2" fmla="*/ 509231 w 1021731"/>
              <a:gd name="connsiteY2" fmla="*/ 67 h 656739"/>
              <a:gd name="connsiteX3" fmla="*/ 979701 w 1021731"/>
              <a:gd name="connsiteY3" fmla="*/ 287981 h 656739"/>
              <a:gd name="connsiteX4" fmla="*/ 948724 w 1021731"/>
              <a:gd name="connsiteY4" fmla="*/ 427078 h 656739"/>
              <a:gd name="connsiteX5" fmla="*/ 509231 w 1021731"/>
              <a:gd name="connsiteY5" fmla="*/ 656661 h 656739"/>
              <a:gd name="connsiteX6" fmla="*/ 61049 w 1021731"/>
              <a:gd name="connsiteY6" fmla="*/ 440538 h 656739"/>
              <a:gd name="connsiteX0" fmla="*/ 61049 w 1021731"/>
              <a:gd name="connsiteY0" fmla="*/ 440538 h 670183"/>
              <a:gd name="connsiteX1" fmla="*/ 46769 w 1021731"/>
              <a:gd name="connsiteY1" fmla="*/ 314902 h 670183"/>
              <a:gd name="connsiteX2" fmla="*/ 509231 w 1021731"/>
              <a:gd name="connsiteY2" fmla="*/ 67 h 670183"/>
              <a:gd name="connsiteX3" fmla="*/ 979701 w 1021731"/>
              <a:gd name="connsiteY3" fmla="*/ 287981 h 670183"/>
              <a:gd name="connsiteX4" fmla="*/ 948724 w 1021731"/>
              <a:gd name="connsiteY4" fmla="*/ 427078 h 670183"/>
              <a:gd name="connsiteX5" fmla="*/ 509231 w 1021731"/>
              <a:gd name="connsiteY5" fmla="*/ 670122 h 670183"/>
              <a:gd name="connsiteX6" fmla="*/ 61049 w 1021731"/>
              <a:gd name="connsiteY6" fmla="*/ 440538 h 670183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6957 w 1027639"/>
              <a:gd name="connsiteY0" fmla="*/ 440531 h 670176"/>
              <a:gd name="connsiteX1" fmla="*/ 52677 w 1027639"/>
              <a:gd name="connsiteY1" fmla="*/ 314895 h 670176"/>
              <a:gd name="connsiteX2" fmla="*/ 515139 w 1027639"/>
              <a:gd name="connsiteY2" fmla="*/ 60 h 670176"/>
              <a:gd name="connsiteX3" fmla="*/ 985609 w 1027639"/>
              <a:gd name="connsiteY3" fmla="*/ 287974 h 670176"/>
              <a:gd name="connsiteX4" fmla="*/ 954632 w 1027639"/>
              <a:gd name="connsiteY4" fmla="*/ 427071 h 670176"/>
              <a:gd name="connsiteX5" fmla="*/ 515139 w 1027639"/>
              <a:gd name="connsiteY5" fmla="*/ 670115 h 670176"/>
              <a:gd name="connsiteX6" fmla="*/ 66957 w 1027639"/>
              <a:gd name="connsiteY6" fmla="*/ 440531 h 670176"/>
              <a:gd name="connsiteX0" fmla="*/ 70061 w 1030743"/>
              <a:gd name="connsiteY0" fmla="*/ 440531 h 670176"/>
              <a:gd name="connsiteX1" fmla="*/ 55781 w 1030743"/>
              <a:gd name="connsiteY1" fmla="*/ 314895 h 670176"/>
              <a:gd name="connsiteX2" fmla="*/ 518243 w 1030743"/>
              <a:gd name="connsiteY2" fmla="*/ 60 h 670176"/>
              <a:gd name="connsiteX3" fmla="*/ 988713 w 1030743"/>
              <a:gd name="connsiteY3" fmla="*/ 287974 h 670176"/>
              <a:gd name="connsiteX4" fmla="*/ 957736 w 1030743"/>
              <a:gd name="connsiteY4" fmla="*/ 427071 h 670176"/>
              <a:gd name="connsiteX5" fmla="*/ 518243 w 1030743"/>
              <a:gd name="connsiteY5" fmla="*/ 670115 h 670176"/>
              <a:gd name="connsiteX6" fmla="*/ 70061 w 1030743"/>
              <a:gd name="connsiteY6" fmla="*/ 440531 h 670176"/>
              <a:gd name="connsiteX0" fmla="*/ 70061 w 1032828"/>
              <a:gd name="connsiteY0" fmla="*/ 440531 h 670176"/>
              <a:gd name="connsiteX1" fmla="*/ 55781 w 1032828"/>
              <a:gd name="connsiteY1" fmla="*/ 314895 h 670176"/>
              <a:gd name="connsiteX2" fmla="*/ 518243 w 1032828"/>
              <a:gd name="connsiteY2" fmla="*/ 60 h 670176"/>
              <a:gd name="connsiteX3" fmla="*/ 988713 w 1032828"/>
              <a:gd name="connsiteY3" fmla="*/ 287974 h 670176"/>
              <a:gd name="connsiteX4" fmla="*/ 957736 w 1032828"/>
              <a:gd name="connsiteY4" fmla="*/ 427071 h 670176"/>
              <a:gd name="connsiteX5" fmla="*/ 518243 w 1032828"/>
              <a:gd name="connsiteY5" fmla="*/ 670115 h 670176"/>
              <a:gd name="connsiteX6" fmla="*/ 70061 w 1032828"/>
              <a:gd name="connsiteY6" fmla="*/ 440531 h 670176"/>
              <a:gd name="connsiteX0" fmla="*/ 70061 w 1034125"/>
              <a:gd name="connsiteY0" fmla="*/ 440531 h 670176"/>
              <a:gd name="connsiteX1" fmla="*/ 55781 w 1034125"/>
              <a:gd name="connsiteY1" fmla="*/ 314895 h 670176"/>
              <a:gd name="connsiteX2" fmla="*/ 518243 w 1034125"/>
              <a:gd name="connsiteY2" fmla="*/ 60 h 670176"/>
              <a:gd name="connsiteX3" fmla="*/ 988713 w 1034125"/>
              <a:gd name="connsiteY3" fmla="*/ 287974 h 670176"/>
              <a:gd name="connsiteX4" fmla="*/ 957736 w 1034125"/>
              <a:gd name="connsiteY4" fmla="*/ 427071 h 670176"/>
              <a:gd name="connsiteX5" fmla="*/ 518243 w 1034125"/>
              <a:gd name="connsiteY5" fmla="*/ 670115 h 670176"/>
              <a:gd name="connsiteX6" fmla="*/ 70061 w 1034125"/>
              <a:gd name="connsiteY6" fmla="*/ 440531 h 67017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9036"/>
              <a:gd name="connsiteX1" fmla="*/ 55781 w 1034125"/>
              <a:gd name="connsiteY1" fmla="*/ 314895 h 689036"/>
              <a:gd name="connsiteX2" fmla="*/ 518243 w 1034125"/>
              <a:gd name="connsiteY2" fmla="*/ 60 h 689036"/>
              <a:gd name="connsiteX3" fmla="*/ 988713 w 1034125"/>
              <a:gd name="connsiteY3" fmla="*/ 287974 h 689036"/>
              <a:gd name="connsiteX4" fmla="*/ 957736 w 1034125"/>
              <a:gd name="connsiteY4" fmla="*/ 427071 h 689036"/>
              <a:gd name="connsiteX5" fmla="*/ 518243 w 1034125"/>
              <a:gd name="connsiteY5" fmla="*/ 688063 h 689036"/>
              <a:gd name="connsiteX6" fmla="*/ 70061 w 1034125"/>
              <a:gd name="connsiteY6" fmla="*/ 440531 h 68903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56683"/>
              <a:gd name="connsiteX1" fmla="*/ 55781 w 1034125"/>
              <a:gd name="connsiteY1" fmla="*/ 314895 h 656683"/>
              <a:gd name="connsiteX2" fmla="*/ 518243 w 1034125"/>
              <a:gd name="connsiteY2" fmla="*/ 60 h 656683"/>
              <a:gd name="connsiteX3" fmla="*/ 988713 w 1034125"/>
              <a:gd name="connsiteY3" fmla="*/ 287974 h 656683"/>
              <a:gd name="connsiteX4" fmla="*/ 957736 w 1034125"/>
              <a:gd name="connsiteY4" fmla="*/ 427071 h 656683"/>
              <a:gd name="connsiteX5" fmla="*/ 518243 w 1034125"/>
              <a:gd name="connsiteY5" fmla="*/ 656654 h 656683"/>
              <a:gd name="connsiteX6" fmla="*/ 70061 w 1034125"/>
              <a:gd name="connsiteY6" fmla="*/ 440531 h 656683"/>
              <a:gd name="connsiteX0" fmla="*/ 70061 w 1028388"/>
              <a:gd name="connsiteY0" fmla="*/ 440531 h 656667"/>
              <a:gd name="connsiteX1" fmla="*/ 55781 w 1028388"/>
              <a:gd name="connsiteY1" fmla="*/ 314895 h 656667"/>
              <a:gd name="connsiteX2" fmla="*/ 518243 w 1028388"/>
              <a:gd name="connsiteY2" fmla="*/ 60 h 656667"/>
              <a:gd name="connsiteX3" fmla="*/ 988713 w 1028388"/>
              <a:gd name="connsiteY3" fmla="*/ 287974 h 656667"/>
              <a:gd name="connsiteX4" fmla="*/ 938697 w 1028388"/>
              <a:gd name="connsiteY4" fmla="*/ 431558 h 656667"/>
              <a:gd name="connsiteX5" fmla="*/ 518243 w 1028388"/>
              <a:gd name="connsiteY5" fmla="*/ 656654 h 656667"/>
              <a:gd name="connsiteX6" fmla="*/ 70061 w 1028388"/>
              <a:gd name="connsiteY6" fmla="*/ 440531 h 656667"/>
              <a:gd name="connsiteX0" fmla="*/ 70061 w 1030654"/>
              <a:gd name="connsiteY0" fmla="*/ 440531 h 656667"/>
              <a:gd name="connsiteX1" fmla="*/ 55781 w 1030654"/>
              <a:gd name="connsiteY1" fmla="*/ 314895 h 656667"/>
              <a:gd name="connsiteX2" fmla="*/ 518243 w 1030654"/>
              <a:gd name="connsiteY2" fmla="*/ 60 h 656667"/>
              <a:gd name="connsiteX3" fmla="*/ 988713 w 1030654"/>
              <a:gd name="connsiteY3" fmla="*/ 287974 h 656667"/>
              <a:gd name="connsiteX4" fmla="*/ 938697 w 1030654"/>
              <a:gd name="connsiteY4" fmla="*/ 431558 h 656667"/>
              <a:gd name="connsiteX5" fmla="*/ 518243 w 1030654"/>
              <a:gd name="connsiteY5" fmla="*/ 656654 h 656667"/>
              <a:gd name="connsiteX6" fmla="*/ 70061 w 1030654"/>
              <a:gd name="connsiteY6" fmla="*/ 440531 h 656667"/>
              <a:gd name="connsiteX0" fmla="*/ 70061 w 1020128"/>
              <a:gd name="connsiteY0" fmla="*/ 440531 h 656667"/>
              <a:gd name="connsiteX1" fmla="*/ 55781 w 1020128"/>
              <a:gd name="connsiteY1" fmla="*/ 314895 h 656667"/>
              <a:gd name="connsiteX2" fmla="*/ 518243 w 1020128"/>
              <a:gd name="connsiteY2" fmla="*/ 60 h 656667"/>
              <a:gd name="connsiteX3" fmla="*/ 988713 w 1020128"/>
              <a:gd name="connsiteY3" fmla="*/ 287974 h 656667"/>
              <a:gd name="connsiteX4" fmla="*/ 938697 w 1020128"/>
              <a:gd name="connsiteY4" fmla="*/ 431558 h 656667"/>
              <a:gd name="connsiteX5" fmla="*/ 518243 w 1020128"/>
              <a:gd name="connsiteY5" fmla="*/ 656654 h 656667"/>
              <a:gd name="connsiteX6" fmla="*/ 70061 w 1020128"/>
              <a:gd name="connsiteY6" fmla="*/ 440531 h 656667"/>
              <a:gd name="connsiteX0" fmla="*/ 70061 w 1020128"/>
              <a:gd name="connsiteY0" fmla="*/ 440531 h 657658"/>
              <a:gd name="connsiteX1" fmla="*/ 55781 w 1020128"/>
              <a:gd name="connsiteY1" fmla="*/ 314895 h 657658"/>
              <a:gd name="connsiteX2" fmla="*/ 518243 w 1020128"/>
              <a:gd name="connsiteY2" fmla="*/ 60 h 657658"/>
              <a:gd name="connsiteX3" fmla="*/ 988713 w 1020128"/>
              <a:gd name="connsiteY3" fmla="*/ 287974 h 657658"/>
              <a:gd name="connsiteX4" fmla="*/ 938697 w 1020128"/>
              <a:gd name="connsiteY4" fmla="*/ 431558 h 657658"/>
              <a:gd name="connsiteX5" fmla="*/ 518243 w 1020128"/>
              <a:gd name="connsiteY5" fmla="*/ 656654 h 657658"/>
              <a:gd name="connsiteX6" fmla="*/ 70061 w 1020128"/>
              <a:gd name="connsiteY6" fmla="*/ 440531 h 657658"/>
              <a:gd name="connsiteX0" fmla="*/ 70061 w 1020128"/>
              <a:gd name="connsiteY0" fmla="*/ 440531 h 657206"/>
              <a:gd name="connsiteX1" fmla="*/ 55781 w 1020128"/>
              <a:gd name="connsiteY1" fmla="*/ 314895 h 657206"/>
              <a:gd name="connsiteX2" fmla="*/ 518243 w 1020128"/>
              <a:gd name="connsiteY2" fmla="*/ 60 h 657206"/>
              <a:gd name="connsiteX3" fmla="*/ 988713 w 1020128"/>
              <a:gd name="connsiteY3" fmla="*/ 287974 h 657206"/>
              <a:gd name="connsiteX4" fmla="*/ 938697 w 1020128"/>
              <a:gd name="connsiteY4" fmla="*/ 431558 h 657206"/>
              <a:gd name="connsiteX5" fmla="*/ 518243 w 1020128"/>
              <a:gd name="connsiteY5" fmla="*/ 656654 h 657206"/>
              <a:gd name="connsiteX6" fmla="*/ 70061 w 1020128"/>
              <a:gd name="connsiteY6" fmla="*/ 440531 h 657206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799 h 657474"/>
              <a:gd name="connsiteX1" fmla="*/ 55781 w 1020128"/>
              <a:gd name="connsiteY1" fmla="*/ 301702 h 657474"/>
              <a:gd name="connsiteX2" fmla="*/ 518243 w 1020128"/>
              <a:gd name="connsiteY2" fmla="*/ 328 h 657474"/>
              <a:gd name="connsiteX3" fmla="*/ 988713 w 1020128"/>
              <a:gd name="connsiteY3" fmla="*/ 288242 h 657474"/>
              <a:gd name="connsiteX4" fmla="*/ 938697 w 1020128"/>
              <a:gd name="connsiteY4" fmla="*/ 431826 h 657474"/>
              <a:gd name="connsiteX5" fmla="*/ 518243 w 1020128"/>
              <a:gd name="connsiteY5" fmla="*/ 656922 h 657474"/>
              <a:gd name="connsiteX6" fmla="*/ 70061 w 1020128"/>
              <a:gd name="connsiteY6" fmla="*/ 440799 h 657474"/>
              <a:gd name="connsiteX0" fmla="*/ 70061 w 1020128"/>
              <a:gd name="connsiteY0" fmla="*/ 440824 h 657499"/>
              <a:gd name="connsiteX1" fmla="*/ 55781 w 1020128"/>
              <a:gd name="connsiteY1" fmla="*/ 301727 h 657499"/>
              <a:gd name="connsiteX2" fmla="*/ 518243 w 1020128"/>
              <a:gd name="connsiteY2" fmla="*/ 353 h 657499"/>
              <a:gd name="connsiteX3" fmla="*/ 988713 w 1020128"/>
              <a:gd name="connsiteY3" fmla="*/ 288267 h 657499"/>
              <a:gd name="connsiteX4" fmla="*/ 938697 w 1020128"/>
              <a:gd name="connsiteY4" fmla="*/ 431851 h 657499"/>
              <a:gd name="connsiteX5" fmla="*/ 518243 w 1020128"/>
              <a:gd name="connsiteY5" fmla="*/ 656947 h 657499"/>
              <a:gd name="connsiteX6" fmla="*/ 70061 w 1020128"/>
              <a:gd name="connsiteY6" fmla="*/ 440824 h 657499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486 h 656808"/>
              <a:gd name="connsiteX1" fmla="*/ 55781 w 1020128"/>
              <a:gd name="connsiteY1" fmla="*/ 301389 h 656808"/>
              <a:gd name="connsiteX2" fmla="*/ 518243 w 1020128"/>
              <a:gd name="connsiteY2" fmla="*/ 15 h 656808"/>
              <a:gd name="connsiteX3" fmla="*/ 988713 w 1020128"/>
              <a:gd name="connsiteY3" fmla="*/ 287929 h 656808"/>
              <a:gd name="connsiteX4" fmla="*/ 938697 w 1020128"/>
              <a:gd name="connsiteY4" fmla="*/ 431513 h 656808"/>
              <a:gd name="connsiteX5" fmla="*/ 518243 w 1020128"/>
              <a:gd name="connsiteY5" fmla="*/ 656609 h 656808"/>
              <a:gd name="connsiteX6" fmla="*/ 70061 w 1020128"/>
              <a:gd name="connsiteY6" fmla="*/ 440486 h 656808"/>
              <a:gd name="connsiteX0" fmla="*/ 70061 w 1030654"/>
              <a:gd name="connsiteY0" fmla="*/ 440486 h 656808"/>
              <a:gd name="connsiteX1" fmla="*/ 55781 w 1030654"/>
              <a:gd name="connsiteY1" fmla="*/ 301389 h 656808"/>
              <a:gd name="connsiteX2" fmla="*/ 518243 w 1030654"/>
              <a:gd name="connsiteY2" fmla="*/ 15 h 656808"/>
              <a:gd name="connsiteX3" fmla="*/ 988713 w 1030654"/>
              <a:gd name="connsiteY3" fmla="*/ 287929 h 656808"/>
              <a:gd name="connsiteX4" fmla="*/ 938697 w 1030654"/>
              <a:gd name="connsiteY4" fmla="*/ 431513 h 656808"/>
              <a:gd name="connsiteX5" fmla="*/ 518243 w 1030654"/>
              <a:gd name="connsiteY5" fmla="*/ 656609 h 656808"/>
              <a:gd name="connsiteX6" fmla="*/ 70061 w 1030654"/>
              <a:gd name="connsiteY6" fmla="*/ 440486 h 656808"/>
              <a:gd name="connsiteX0" fmla="*/ 70061 w 1039089"/>
              <a:gd name="connsiteY0" fmla="*/ 440486 h 656808"/>
              <a:gd name="connsiteX1" fmla="*/ 55781 w 1039089"/>
              <a:gd name="connsiteY1" fmla="*/ 301389 h 656808"/>
              <a:gd name="connsiteX2" fmla="*/ 518243 w 1039089"/>
              <a:gd name="connsiteY2" fmla="*/ 15 h 656808"/>
              <a:gd name="connsiteX3" fmla="*/ 988713 w 1039089"/>
              <a:gd name="connsiteY3" fmla="*/ 287929 h 656808"/>
              <a:gd name="connsiteX4" fmla="*/ 938697 w 1039089"/>
              <a:gd name="connsiteY4" fmla="*/ 431513 h 656808"/>
              <a:gd name="connsiteX5" fmla="*/ 518243 w 1039089"/>
              <a:gd name="connsiteY5" fmla="*/ 656609 h 656808"/>
              <a:gd name="connsiteX6" fmla="*/ 70061 w 1039089"/>
              <a:gd name="connsiteY6" fmla="*/ 440486 h 656808"/>
              <a:gd name="connsiteX0" fmla="*/ 79942 w 1048970"/>
              <a:gd name="connsiteY0" fmla="*/ 440486 h 656808"/>
              <a:gd name="connsiteX1" fmla="*/ 65662 w 1048970"/>
              <a:gd name="connsiteY1" fmla="*/ 301389 h 656808"/>
              <a:gd name="connsiteX2" fmla="*/ 528124 w 1048970"/>
              <a:gd name="connsiteY2" fmla="*/ 15 h 656808"/>
              <a:gd name="connsiteX3" fmla="*/ 998594 w 1048970"/>
              <a:gd name="connsiteY3" fmla="*/ 287929 h 656808"/>
              <a:gd name="connsiteX4" fmla="*/ 948578 w 1048970"/>
              <a:gd name="connsiteY4" fmla="*/ 431513 h 656808"/>
              <a:gd name="connsiteX5" fmla="*/ 528124 w 1048970"/>
              <a:gd name="connsiteY5" fmla="*/ 656609 h 656808"/>
              <a:gd name="connsiteX6" fmla="*/ 79942 w 1048970"/>
              <a:gd name="connsiteY6" fmla="*/ 440486 h 656808"/>
              <a:gd name="connsiteX0" fmla="*/ 79942 w 1041553"/>
              <a:gd name="connsiteY0" fmla="*/ 440486 h 656622"/>
              <a:gd name="connsiteX1" fmla="*/ 65662 w 1041553"/>
              <a:gd name="connsiteY1" fmla="*/ 301389 h 656622"/>
              <a:gd name="connsiteX2" fmla="*/ 528124 w 1041553"/>
              <a:gd name="connsiteY2" fmla="*/ 15 h 656622"/>
              <a:gd name="connsiteX3" fmla="*/ 998594 w 1041553"/>
              <a:gd name="connsiteY3" fmla="*/ 287929 h 656622"/>
              <a:gd name="connsiteX4" fmla="*/ 918923 w 1041553"/>
              <a:gd name="connsiteY4" fmla="*/ 431513 h 656622"/>
              <a:gd name="connsiteX5" fmla="*/ 528124 w 1041553"/>
              <a:gd name="connsiteY5" fmla="*/ 656609 h 656622"/>
              <a:gd name="connsiteX6" fmla="*/ 79942 w 1041553"/>
              <a:gd name="connsiteY6" fmla="*/ 440486 h 656622"/>
              <a:gd name="connsiteX0" fmla="*/ 79942 w 1041553"/>
              <a:gd name="connsiteY0" fmla="*/ 440486 h 657432"/>
              <a:gd name="connsiteX1" fmla="*/ 65662 w 1041553"/>
              <a:gd name="connsiteY1" fmla="*/ 301389 h 657432"/>
              <a:gd name="connsiteX2" fmla="*/ 528124 w 1041553"/>
              <a:gd name="connsiteY2" fmla="*/ 15 h 657432"/>
              <a:gd name="connsiteX3" fmla="*/ 998594 w 1041553"/>
              <a:gd name="connsiteY3" fmla="*/ 287929 h 657432"/>
              <a:gd name="connsiteX4" fmla="*/ 918923 w 1041553"/>
              <a:gd name="connsiteY4" fmla="*/ 431513 h 657432"/>
              <a:gd name="connsiteX5" fmla="*/ 528124 w 1041553"/>
              <a:gd name="connsiteY5" fmla="*/ 656609 h 657432"/>
              <a:gd name="connsiteX6" fmla="*/ 79942 w 1041553"/>
              <a:gd name="connsiteY6" fmla="*/ 440486 h 657432"/>
              <a:gd name="connsiteX0" fmla="*/ 79942 w 1023594"/>
              <a:gd name="connsiteY0" fmla="*/ 440501 h 657447"/>
              <a:gd name="connsiteX1" fmla="*/ 65662 w 1023594"/>
              <a:gd name="connsiteY1" fmla="*/ 301404 h 657447"/>
              <a:gd name="connsiteX2" fmla="*/ 528124 w 1023594"/>
              <a:gd name="connsiteY2" fmla="*/ 30 h 657447"/>
              <a:gd name="connsiteX3" fmla="*/ 974870 w 1023594"/>
              <a:gd name="connsiteY3" fmla="*/ 282348 h 657447"/>
              <a:gd name="connsiteX4" fmla="*/ 918923 w 1023594"/>
              <a:gd name="connsiteY4" fmla="*/ 431528 h 657447"/>
              <a:gd name="connsiteX5" fmla="*/ 528124 w 1023594"/>
              <a:gd name="connsiteY5" fmla="*/ 656624 h 657447"/>
              <a:gd name="connsiteX6" fmla="*/ 79942 w 1023594"/>
              <a:gd name="connsiteY6" fmla="*/ 440501 h 657447"/>
              <a:gd name="connsiteX0" fmla="*/ 79942 w 1023594"/>
              <a:gd name="connsiteY0" fmla="*/ 440695 h 657641"/>
              <a:gd name="connsiteX1" fmla="*/ 65662 w 1023594"/>
              <a:gd name="connsiteY1" fmla="*/ 301598 h 657641"/>
              <a:gd name="connsiteX2" fmla="*/ 528124 w 1023594"/>
              <a:gd name="connsiteY2" fmla="*/ 224 h 657641"/>
              <a:gd name="connsiteX3" fmla="*/ 974870 w 1023594"/>
              <a:gd name="connsiteY3" fmla="*/ 282542 h 657641"/>
              <a:gd name="connsiteX4" fmla="*/ 918923 w 1023594"/>
              <a:gd name="connsiteY4" fmla="*/ 431722 h 657641"/>
              <a:gd name="connsiteX5" fmla="*/ 528124 w 1023594"/>
              <a:gd name="connsiteY5" fmla="*/ 656818 h 657641"/>
              <a:gd name="connsiteX6" fmla="*/ 79942 w 1023594"/>
              <a:gd name="connsiteY6" fmla="*/ 440695 h 657641"/>
              <a:gd name="connsiteX0" fmla="*/ 79942 w 1013056"/>
              <a:gd name="connsiteY0" fmla="*/ 440695 h 657641"/>
              <a:gd name="connsiteX1" fmla="*/ 65662 w 1013056"/>
              <a:gd name="connsiteY1" fmla="*/ 301598 h 657641"/>
              <a:gd name="connsiteX2" fmla="*/ 528124 w 1013056"/>
              <a:gd name="connsiteY2" fmla="*/ 224 h 657641"/>
              <a:gd name="connsiteX3" fmla="*/ 974870 w 1013056"/>
              <a:gd name="connsiteY3" fmla="*/ 282542 h 657641"/>
              <a:gd name="connsiteX4" fmla="*/ 918923 w 1013056"/>
              <a:gd name="connsiteY4" fmla="*/ 431722 h 657641"/>
              <a:gd name="connsiteX5" fmla="*/ 528124 w 1013056"/>
              <a:gd name="connsiteY5" fmla="*/ 656818 h 657641"/>
              <a:gd name="connsiteX6" fmla="*/ 79942 w 1013056"/>
              <a:gd name="connsiteY6" fmla="*/ 440695 h 657641"/>
              <a:gd name="connsiteX0" fmla="*/ 79942 w 1000676"/>
              <a:gd name="connsiteY0" fmla="*/ 440502 h 657448"/>
              <a:gd name="connsiteX1" fmla="*/ 65662 w 1000676"/>
              <a:gd name="connsiteY1" fmla="*/ 301405 h 657448"/>
              <a:gd name="connsiteX2" fmla="*/ 528124 w 1000676"/>
              <a:gd name="connsiteY2" fmla="*/ 31 h 657448"/>
              <a:gd name="connsiteX3" fmla="*/ 957077 w 1000676"/>
              <a:gd name="connsiteY3" fmla="*/ 282349 h 657448"/>
              <a:gd name="connsiteX4" fmla="*/ 918923 w 1000676"/>
              <a:gd name="connsiteY4" fmla="*/ 431529 h 657448"/>
              <a:gd name="connsiteX5" fmla="*/ 528124 w 1000676"/>
              <a:gd name="connsiteY5" fmla="*/ 656625 h 657448"/>
              <a:gd name="connsiteX6" fmla="*/ 79942 w 1000676"/>
              <a:gd name="connsiteY6" fmla="*/ 440502 h 657448"/>
              <a:gd name="connsiteX0" fmla="*/ 82443 w 1003177"/>
              <a:gd name="connsiteY0" fmla="*/ 440502 h 657448"/>
              <a:gd name="connsiteX1" fmla="*/ 68163 w 1003177"/>
              <a:gd name="connsiteY1" fmla="*/ 301405 h 657448"/>
              <a:gd name="connsiteX2" fmla="*/ 530625 w 1003177"/>
              <a:gd name="connsiteY2" fmla="*/ 31 h 657448"/>
              <a:gd name="connsiteX3" fmla="*/ 959578 w 1003177"/>
              <a:gd name="connsiteY3" fmla="*/ 282349 h 657448"/>
              <a:gd name="connsiteX4" fmla="*/ 921424 w 1003177"/>
              <a:gd name="connsiteY4" fmla="*/ 431529 h 657448"/>
              <a:gd name="connsiteX5" fmla="*/ 530625 w 1003177"/>
              <a:gd name="connsiteY5" fmla="*/ 656625 h 657448"/>
              <a:gd name="connsiteX6" fmla="*/ 82443 w 1003177"/>
              <a:gd name="connsiteY6" fmla="*/ 440502 h 657448"/>
              <a:gd name="connsiteX0" fmla="*/ 88150 w 1008884"/>
              <a:gd name="connsiteY0" fmla="*/ 440502 h 657448"/>
              <a:gd name="connsiteX1" fmla="*/ 73870 w 1008884"/>
              <a:gd name="connsiteY1" fmla="*/ 301405 h 657448"/>
              <a:gd name="connsiteX2" fmla="*/ 536332 w 1008884"/>
              <a:gd name="connsiteY2" fmla="*/ 31 h 657448"/>
              <a:gd name="connsiteX3" fmla="*/ 965285 w 1008884"/>
              <a:gd name="connsiteY3" fmla="*/ 282349 h 657448"/>
              <a:gd name="connsiteX4" fmla="*/ 927131 w 1008884"/>
              <a:gd name="connsiteY4" fmla="*/ 431529 h 657448"/>
              <a:gd name="connsiteX5" fmla="*/ 536332 w 1008884"/>
              <a:gd name="connsiteY5" fmla="*/ 656625 h 657448"/>
              <a:gd name="connsiteX6" fmla="*/ 88150 w 1008884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695 h 657641"/>
              <a:gd name="connsiteX1" fmla="*/ 73870 w 1017871"/>
              <a:gd name="connsiteY1" fmla="*/ 301598 h 657641"/>
              <a:gd name="connsiteX2" fmla="*/ 536332 w 1017871"/>
              <a:gd name="connsiteY2" fmla="*/ 224 h 657641"/>
              <a:gd name="connsiteX3" fmla="*/ 965285 w 1017871"/>
              <a:gd name="connsiteY3" fmla="*/ 282542 h 657641"/>
              <a:gd name="connsiteX4" fmla="*/ 927131 w 1017871"/>
              <a:gd name="connsiteY4" fmla="*/ 431722 h 657641"/>
              <a:gd name="connsiteX5" fmla="*/ 536332 w 1017871"/>
              <a:gd name="connsiteY5" fmla="*/ 656818 h 657641"/>
              <a:gd name="connsiteX6" fmla="*/ 88150 w 1017871"/>
              <a:gd name="connsiteY6" fmla="*/ 440695 h 657641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13624"/>
              <a:gd name="connsiteY0" fmla="*/ 440488 h 657434"/>
              <a:gd name="connsiteX1" fmla="*/ 73870 w 1013624"/>
              <a:gd name="connsiteY1" fmla="*/ 301391 h 657434"/>
              <a:gd name="connsiteX2" fmla="*/ 536332 w 1013624"/>
              <a:gd name="connsiteY2" fmla="*/ 17 h 657434"/>
              <a:gd name="connsiteX3" fmla="*/ 940628 w 1013624"/>
              <a:gd name="connsiteY3" fmla="*/ 315905 h 657434"/>
              <a:gd name="connsiteX4" fmla="*/ 927131 w 1013624"/>
              <a:gd name="connsiteY4" fmla="*/ 431515 h 657434"/>
              <a:gd name="connsiteX5" fmla="*/ 536332 w 1013624"/>
              <a:gd name="connsiteY5" fmla="*/ 656611 h 657434"/>
              <a:gd name="connsiteX6" fmla="*/ 88150 w 1013624"/>
              <a:gd name="connsiteY6" fmla="*/ 440488 h 657434"/>
              <a:gd name="connsiteX0" fmla="*/ 74908 w 1000382"/>
              <a:gd name="connsiteY0" fmla="*/ 440537 h 657483"/>
              <a:gd name="connsiteX1" fmla="*/ 85286 w 1000382"/>
              <a:gd name="connsiteY1" fmla="*/ 346201 h 657483"/>
              <a:gd name="connsiteX2" fmla="*/ 523090 w 1000382"/>
              <a:gd name="connsiteY2" fmla="*/ 66 h 657483"/>
              <a:gd name="connsiteX3" fmla="*/ 927386 w 1000382"/>
              <a:gd name="connsiteY3" fmla="*/ 315954 h 657483"/>
              <a:gd name="connsiteX4" fmla="*/ 913889 w 1000382"/>
              <a:gd name="connsiteY4" fmla="*/ 431564 h 657483"/>
              <a:gd name="connsiteX5" fmla="*/ 523090 w 1000382"/>
              <a:gd name="connsiteY5" fmla="*/ 656660 h 657483"/>
              <a:gd name="connsiteX6" fmla="*/ 74908 w 1000382"/>
              <a:gd name="connsiteY6" fmla="*/ 440537 h 657483"/>
              <a:gd name="connsiteX0" fmla="*/ 70393 w 995867"/>
              <a:gd name="connsiteY0" fmla="*/ 440537 h 657483"/>
              <a:gd name="connsiteX1" fmla="*/ 80771 w 995867"/>
              <a:gd name="connsiteY1" fmla="*/ 346201 h 657483"/>
              <a:gd name="connsiteX2" fmla="*/ 518575 w 995867"/>
              <a:gd name="connsiteY2" fmla="*/ 66 h 657483"/>
              <a:gd name="connsiteX3" fmla="*/ 922871 w 995867"/>
              <a:gd name="connsiteY3" fmla="*/ 315954 h 657483"/>
              <a:gd name="connsiteX4" fmla="*/ 909374 w 995867"/>
              <a:gd name="connsiteY4" fmla="*/ 431564 h 657483"/>
              <a:gd name="connsiteX5" fmla="*/ 518575 w 995867"/>
              <a:gd name="connsiteY5" fmla="*/ 656660 h 657483"/>
              <a:gd name="connsiteX6" fmla="*/ 70393 w 995867"/>
              <a:gd name="connsiteY6" fmla="*/ 440537 h 657483"/>
              <a:gd name="connsiteX0" fmla="*/ 56668 w 982142"/>
              <a:gd name="connsiteY0" fmla="*/ 440537 h 657483"/>
              <a:gd name="connsiteX1" fmla="*/ 67046 w 982142"/>
              <a:gd name="connsiteY1" fmla="*/ 346201 h 657483"/>
              <a:gd name="connsiteX2" fmla="*/ 504850 w 982142"/>
              <a:gd name="connsiteY2" fmla="*/ 66 h 657483"/>
              <a:gd name="connsiteX3" fmla="*/ 909146 w 982142"/>
              <a:gd name="connsiteY3" fmla="*/ 315954 h 657483"/>
              <a:gd name="connsiteX4" fmla="*/ 895649 w 982142"/>
              <a:gd name="connsiteY4" fmla="*/ 431564 h 657483"/>
              <a:gd name="connsiteX5" fmla="*/ 504850 w 982142"/>
              <a:gd name="connsiteY5" fmla="*/ 656660 h 657483"/>
              <a:gd name="connsiteX6" fmla="*/ 56668 w 982142"/>
              <a:gd name="connsiteY6" fmla="*/ 440537 h 657483"/>
              <a:gd name="connsiteX0" fmla="*/ 56668 w 964216"/>
              <a:gd name="connsiteY0" fmla="*/ 440537 h 657483"/>
              <a:gd name="connsiteX1" fmla="*/ 67046 w 964216"/>
              <a:gd name="connsiteY1" fmla="*/ 346201 h 657483"/>
              <a:gd name="connsiteX2" fmla="*/ 504850 w 964216"/>
              <a:gd name="connsiteY2" fmla="*/ 66 h 657483"/>
              <a:gd name="connsiteX3" fmla="*/ 909146 w 964216"/>
              <a:gd name="connsiteY3" fmla="*/ 315954 h 657483"/>
              <a:gd name="connsiteX4" fmla="*/ 895649 w 964216"/>
              <a:gd name="connsiteY4" fmla="*/ 431564 h 657483"/>
              <a:gd name="connsiteX5" fmla="*/ 504850 w 964216"/>
              <a:gd name="connsiteY5" fmla="*/ 656660 h 657483"/>
              <a:gd name="connsiteX6" fmla="*/ 56668 w 964216"/>
              <a:gd name="connsiteY6" fmla="*/ 440537 h 657483"/>
              <a:gd name="connsiteX0" fmla="*/ 56668 w 956229"/>
              <a:gd name="connsiteY0" fmla="*/ 440537 h 657483"/>
              <a:gd name="connsiteX1" fmla="*/ 67046 w 956229"/>
              <a:gd name="connsiteY1" fmla="*/ 346201 h 657483"/>
              <a:gd name="connsiteX2" fmla="*/ 504850 w 956229"/>
              <a:gd name="connsiteY2" fmla="*/ 66 h 657483"/>
              <a:gd name="connsiteX3" fmla="*/ 909146 w 956229"/>
              <a:gd name="connsiteY3" fmla="*/ 315954 h 657483"/>
              <a:gd name="connsiteX4" fmla="*/ 895649 w 956229"/>
              <a:gd name="connsiteY4" fmla="*/ 431564 h 657483"/>
              <a:gd name="connsiteX5" fmla="*/ 504850 w 956229"/>
              <a:gd name="connsiteY5" fmla="*/ 656660 h 657483"/>
              <a:gd name="connsiteX6" fmla="*/ 56668 w 956229"/>
              <a:gd name="connsiteY6" fmla="*/ 440537 h 657483"/>
              <a:gd name="connsiteX0" fmla="*/ 56668 w 956229"/>
              <a:gd name="connsiteY0" fmla="*/ 440759 h 657705"/>
              <a:gd name="connsiteX1" fmla="*/ 67046 w 956229"/>
              <a:gd name="connsiteY1" fmla="*/ 346423 h 657705"/>
              <a:gd name="connsiteX2" fmla="*/ 504850 w 956229"/>
              <a:gd name="connsiteY2" fmla="*/ 288 h 657705"/>
              <a:gd name="connsiteX3" fmla="*/ 909146 w 956229"/>
              <a:gd name="connsiteY3" fmla="*/ 316176 h 657705"/>
              <a:gd name="connsiteX4" fmla="*/ 895649 w 956229"/>
              <a:gd name="connsiteY4" fmla="*/ 431786 h 657705"/>
              <a:gd name="connsiteX5" fmla="*/ 504850 w 956229"/>
              <a:gd name="connsiteY5" fmla="*/ 656882 h 657705"/>
              <a:gd name="connsiteX6" fmla="*/ 56668 w 956229"/>
              <a:gd name="connsiteY6" fmla="*/ 440759 h 657705"/>
              <a:gd name="connsiteX0" fmla="*/ 87948 w 938738"/>
              <a:gd name="connsiteY0" fmla="*/ 429597 h 656882"/>
              <a:gd name="connsiteX1" fmla="*/ 49555 w 938738"/>
              <a:gd name="connsiteY1" fmla="*/ 346423 h 656882"/>
              <a:gd name="connsiteX2" fmla="*/ 487359 w 938738"/>
              <a:gd name="connsiteY2" fmla="*/ 288 h 656882"/>
              <a:gd name="connsiteX3" fmla="*/ 891655 w 938738"/>
              <a:gd name="connsiteY3" fmla="*/ 316176 h 656882"/>
              <a:gd name="connsiteX4" fmla="*/ 878158 w 938738"/>
              <a:gd name="connsiteY4" fmla="*/ 431786 h 656882"/>
              <a:gd name="connsiteX5" fmla="*/ 487359 w 938738"/>
              <a:gd name="connsiteY5" fmla="*/ 656882 h 656882"/>
              <a:gd name="connsiteX6" fmla="*/ 87948 w 938738"/>
              <a:gd name="connsiteY6" fmla="*/ 429597 h 656882"/>
              <a:gd name="connsiteX0" fmla="*/ 87948 w 927102"/>
              <a:gd name="connsiteY0" fmla="*/ 429597 h 657278"/>
              <a:gd name="connsiteX1" fmla="*/ 49555 w 927102"/>
              <a:gd name="connsiteY1" fmla="*/ 346423 h 657278"/>
              <a:gd name="connsiteX2" fmla="*/ 487359 w 927102"/>
              <a:gd name="connsiteY2" fmla="*/ 288 h 657278"/>
              <a:gd name="connsiteX3" fmla="*/ 891655 w 927102"/>
              <a:gd name="connsiteY3" fmla="*/ 316176 h 657278"/>
              <a:gd name="connsiteX4" fmla="*/ 837515 w 927102"/>
              <a:gd name="connsiteY4" fmla="*/ 375973 h 657278"/>
              <a:gd name="connsiteX5" fmla="*/ 487359 w 927102"/>
              <a:gd name="connsiteY5" fmla="*/ 656882 h 657278"/>
              <a:gd name="connsiteX6" fmla="*/ 87948 w 927102"/>
              <a:gd name="connsiteY6" fmla="*/ 429597 h 657278"/>
              <a:gd name="connsiteX0" fmla="*/ 87948 w 927102"/>
              <a:gd name="connsiteY0" fmla="*/ 429597 h 657911"/>
              <a:gd name="connsiteX1" fmla="*/ 49555 w 927102"/>
              <a:gd name="connsiteY1" fmla="*/ 346423 h 657911"/>
              <a:gd name="connsiteX2" fmla="*/ 487359 w 927102"/>
              <a:gd name="connsiteY2" fmla="*/ 288 h 657911"/>
              <a:gd name="connsiteX3" fmla="*/ 891655 w 927102"/>
              <a:gd name="connsiteY3" fmla="*/ 316176 h 657911"/>
              <a:gd name="connsiteX4" fmla="*/ 837515 w 927102"/>
              <a:gd name="connsiteY4" fmla="*/ 375973 h 657911"/>
              <a:gd name="connsiteX5" fmla="*/ 487359 w 927102"/>
              <a:gd name="connsiteY5" fmla="*/ 656882 h 657911"/>
              <a:gd name="connsiteX6" fmla="*/ 87948 w 927102"/>
              <a:gd name="connsiteY6" fmla="*/ 429597 h 657911"/>
              <a:gd name="connsiteX0" fmla="*/ 87948 w 837515"/>
              <a:gd name="connsiteY0" fmla="*/ 429366 h 657968"/>
              <a:gd name="connsiteX1" fmla="*/ 49555 w 837515"/>
              <a:gd name="connsiteY1" fmla="*/ 346192 h 657968"/>
              <a:gd name="connsiteX2" fmla="*/ 487359 w 837515"/>
              <a:gd name="connsiteY2" fmla="*/ 57 h 657968"/>
              <a:gd name="connsiteX3" fmla="*/ 837515 w 837515"/>
              <a:gd name="connsiteY3" fmla="*/ 375742 h 657968"/>
              <a:gd name="connsiteX4" fmla="*/ 487359 w 837515"/>
              <a:gd name="connsiteY4" fmla="*/ 656651 h 657968"/>
              <a:gd name="connsiteX5" fmla="*/ 87948 w 837515"/>
              <a:gd name="connsiteY5" fmla="*/ 429366 h 657968"/>
              <a:gd name="connsiteX0" fmla="*/ 0 w 749567"/>
              <a:gd name="connsiteY0" fmla="*/ 429309 h 657911"/>
              <a:gd name="connsiteX1" fmla="*/ 399411 w 749567"/>
              <a:gd name="connsiteY1" fmla="*/ 0 h 657911"/>
              <a:gd name="connsiteX2" fmla="*/ 749567 w 749567"/>
              <a:gd name="connsiteY2" fmla="*/ 375685 h 657911"/>
              <a:gd name="connsiteX3" fmla="*/ 399411 w 749567"/>
              <a:gd name="connsiteY3" fmla="*/ 656594 h 657911"/>
              <a:gd name="connsiteX4" fmla="*/ 0 w 749567"/>
              <a:gd name="connsiteY4" fmla="*/ 429309 h 657911"/>
              <a:gd name="connsiteX0" fmla="*/ 0 w 749567"/>
              <a:gd name="connsiteY0" fmla="*/ 501866 h 730468"/>
              <a:gd name="connsiteX1" fmla="*/ 407540 w 749567"/>
              <a:gd name="connsiteY1" fmla="*/ 0 h 730468"/>
              <a:gd name="connsiteX2" fmla="*/ 749567 w 749567"/>
              <a:gd name="connsiteY2" fmla="*/ 448242 h 730468"/>
              <a:gd name="connsiteX3" fmla="*/ 399411 w 749567"/>
              <a:gd name="connsiteY3" fmla="*/ 729151 h 730468"/>
              <a:gd name="connsiteX4" fmla="*/ 0 w 749567"/>
              <a:gd name="connsiteY4" fmla="*/ 501866 h 730468"/>
              <a:gd name="connsiteX0" fmla="*/ 0 w 749567"/>
              <a:gd name="connsiteY0" fmla="*/ 502035 h 730637"/>
              <a:gd name="connsiteX1" fmla="*/ 407540 w 749567"/>
              <a:gd name="connsiteY1" fmla="*/ 169 h 730637"/>
              <a:gd name="connsiteX2" fmla="*/ 749567 w 749567"/>
              <a:gd name="connsiteY2" fmla="*/ 448411 h 730637"/>
              <a:gd name="connsiteX3" fmla="*/ 399411 w 749567"/>
              <a:gd name="connsiteY3" fmla="*/ 729320 h 730637"/>
              <a:gd name="connsiteX4" fmla="*/ 0 w 749567"/>
              <a:gd name="connsiteY4" fmla="*/ 502035 h 730637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6563"/>
              <a:gd name="connsiteY0" fmla="*/ 468547 h 729368"/>
              <a:gd name="connsiteX1" fmla="*/ 431925 w 776563"/>
              <a:gd name="connsiteY1" fmla="*/ 169 h 729368"/>
              <a:gd name="connsiteX2" fmla="*/ 773952 w 776563"/>
              <a:gd name="connsiteY2" fmla="*/ 448411 h 729368"/>
              <a:gd name="connsiteX3" fmla="*/ 423796 w 776563"/>
              <a:gd name="connsiteY3" fmla="*/ 729320 h 729368"/>
              <a:gd name="connsiteX4" fmla="*/ 0 w 776563"/>
              <a:gd name="connsiteY4" fmla="*/ 468547 h 729368"/>
              <a:gd name="connsiteX0" fmla="*/ 9773 w 786336"/>
              <a:gd name="connsiteY0" fmla="*/ 468547 h 729368"/>
              <a:gd name="connsiteX1" fmla="*/ 441698 w 786336"/>
              <a:gd name="connsiteY1" fmla="*/ 169 h 729368"/>
              <a:gd name="connsiteX2" fmla="*/ 783725 w 786336"/>
              <a:gd name="connsiteY2" fmla="*/ 448411 h 729368"/>
              <a:gd name="connsiteX3" fmla="*/ 433569 w 786336"/>
              <a:gd name="connsiteY3" fmla="*/ 729320 h 729368"/>
              <a:gd name="connsiteX4" fmla="*/ 9773 w 786336"/>
              <a:gd name="connsiteY4" fmla="*/ 468547 h 729368"/>
              <a:gd name="connsiteX0" fmla="*/ 9773 w 786336"/>
              <a:gd name="connsiteY0" fmla="*/ 440656 h 701477"/>
              <a:gd name="connsiteX1" fmla="*/ 441698 w 786336"/>
              <a:gd name="connsiteY1" fmla="*/ 184 h 701477"/>
              <a:gd name="connsiteX2" fmla="*/ 783725 w 786336"/>
              <a:gd name="connsiteY2" fmla="*/ 420520 h 701477"/>
              <a:gd name="connsiteX3" fmla="*/ 433569 w 786336"/>
              <a:gd name="connsiteY3" fmla="*/ 701429 h 701477"/>
              <a:gd name="connsiteX4" fmla="*/ 9773 w 786336"/>
              <a:gd name="connsiteY4" fmla="*/ 440656 h 701477"/>
              <a:gd name="connsiteX0" fmla="*/ 20353 w 794305"/>
              <a:gd name="connsiteY0" fmla="*/ 456870 h 717691"/>
              <a:gd name="connsiteX1" fmla="*/ 104848 w 794305"/>
              <a:gd name="connsiteY1" fmla="*/ 121458 h 717691"/>
              <a:gd name="connsiteX2" fmla="*/ 452278 w 794305"/>
              <a:gd name="connsiteY2" fmla="*/ 16398 h 717691"/>
              <a:gd name="connsiteX3" fmla="*/ 794305 w 794305"/>
              <a:gd name="connsiteY3" fmla="*/ 436734 h 717691"/>
              <a:gd name="connsiteX4" fmla="*/ 444149 w 794305"/>
              <a:gd name="connsiteY4" fmla="*/ 717643 h 717691"/>
              <a:gd name="connsiteX5" fmla="*/ 20353 w 794305"/>
              <a:gd name="connsiteY5" fmla="*/ 456870 h 717691"/>
              <a:gd name="connsiteX0" fmla="*/ 20353 w 808720"/>
              <a:gd name="connsiteY0" fmla="*/ 440472 h 701293"/>
              <a:gd name="connsiteX1" fmla="*/ 104848 w 808720"/>
              <a:gd name="connsiteY1" fmla="*/ 105060 h 701293"/>
              <a:gd name="connsiteX2" fmla="*/ 452278 w 808720"/>
              <a:gd name="connsiteY2" fmla="*/ 0 h 701293"/>
              <a:gd name="connsiteX3" fmla="*/ 738248 w 808720"/>
              <a:gd name="connsiteY3" fmla="*/ 105061 h 701293"/>
              <a:gd name="connsiteX4" fmla="*/ 794305 w 808720"/>
              <a:gd name="connsiteY4" fmla="*/ 420336 h 701293"/>
              <a:gd name="connsiteX5" fmla="*/ 444149 w 808720"/>
              <a:gd name="connsiteY5" fmla="*/ 701245 h 701293"/>
              <a:gd name="connsiteX6" fmla="*/ 20353 w 808720"/>
              <a:gd name="connsiteY6" fmla="*/ 440472 h 701293"/>
              <a:gd name="connsiteX0" fmla="*/ 20353 w 808720"/>
              <a:gd name="connsiteY0" fmla="*/ 440472 h 714063"/>
              <a:gd name="connsiteX1" fmla="*/ 104848 w 808720"/>
              <a:gd name="connsiteY1" fmla="*/ 105060 h 714063"/>
              <a:gd name="connsiteX2" fmla="*/ 452278 w 808720"/>
              <a:gd name="connsiteY2" fmla="*/ 0 h 714063"/>
              <a:gd name="connsiteX3" fmla="*/ 738248 w 808720"/>
              <a:gd name="connsiteY3" fmla="*/ 105061 h 714063"/>
              <a:gd name="connsiteX4" fmla="*/ 794305 w 808720"/>
              <a:gd name="connsiteY4" fmla="*/ 420336 h 714063"/>
              <a:gd name="connsiteX5" fmla="*/ 444149 w 808720"/>
              <a:gd name="connsiteY5" fmla="*/ 701245 h 714063"/>
              <a:gd name="connsiteX6" fmla="*/ 154527 w 808720"/>
              <a:gd name="connsiteY6" fmla="*/ 643613 h 714063"/>
              <a:gd name="connsiteX7" fmla="*/ 20353 w 808720"/>
              <a:gd name="connsiteY7" fmla="*/ 440472 h 714063"/>
              <a:gd name="connsiteX0" fmla="*/ 20353 w 801423"/>
              <a:gd name="connsiteY0" fmla="*/ 440472 h 702003"/>
              <a:gd name="connsiteX1" fmla="*/ 104848 w 801423"/>
              <a:gd name="connsiteY1" fmla="*/ 105060 h 702003"/>
              <a:gd name="connsiteX2" fmla="*/ 452278 w 801423"/>
              <a:gd name="connsiteY2" fmla="*/ 0 h 702003"/>
              <a:gd name="connsiteX3" fmla="*/ 738248 w 801423"/>
              <a:gd name="connsiteY3" fmla="*/ 105061 h 702003"/>
              <a:gd name="connsiteX4" fmla="*/ 794305 w 801423"/>
              <a:gd name="connsiteY4" fmla="*/ 420336 h 702003"/>
              <a:gd name="connsiteX5" fmla="*/ 669940 w 801423"/>
              <a:gd name="connsiteY5" fmla="*/ 614022 h 702003"/>
              <a:gd name="connsiteX6" fmla="*/ 444149 w 801423"/>
              <a:gd name="connsiteY6" fmla="*/ 701245 h 702003"/>
              <a:gd name="connsiteX7" fmla="*/ 154527 w 801423"/>
              <a:gd name="connsiteY7" fmla="*/ 643613 h 702003"/>
              <a:gd name="connsiteX8" fmla="*/ 20353 w 801423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5152 w 786222"/>
              <a:gd name="connsiteY0" fmla="*/ 440472 h 702003"/>
              <a:gd name="connsiteX1" fmla="*/ 89647 w 786222"/>
              <a:gd name="connsiteY1" fmla="*/ 105060 h 702003"/>
              <a:gd name="connsiteX2" fmla="*/ 437077 w 786222"/>
              <a:gd name="connsiteY2" fmla="*/ 0 h 702003"/>
              <a:gd name="connsiteX3" fmla="*/ 723047 w 786222"/>
              <a:gd name="connsiteY3" fmla="*/ 105061 h 702003"/>
              <a:gd name="connsiteX4" fmla="*/ 779104 w 786222"/>
              <a:gd name="connsiteY4" fmla="*/ 420336 h 702003"/>
              <a:gd name="connsiteX5" fmla="*/ 654739 w 786222"/>
              <a:gd name="connsiteY5" fmla="*/ 614022 h 702003"/>
              <a:gd name="connsiteX6" fmla="*/ 428948 w 786222"/>
              <a:gd name="connsiteY6" fmla="*/ 701245 h 702003"/>
              <a:gd name="connsiteX7" fmla="*/ 139326 w 786222"/>
              <a:gd name="connsiteY7" fmla="*/ 643613 h 702003"/>
              <a:gd name="connsiteX8" fmla="*/ 5152 w 786222"/>
              <a:gd name="connsiteY8" fmla="*/ 440472 h 702003"/>
              <a:gd name="connsiteX0" fmla="*/ 12882 w 809063"/>
              <a:gd name="connsiteY0" fmla="*/ 376090 h 637621"/>
              <a:gd name="connsiteX1" fmla="*/ 97377 w 809063"/>
              <a:gd name="connsiteY1" fmla="*/ 40678 h 637621"/>
              <a:gd name="connsiteX2" fmla="*/ 730777 w 809063"/>
              <a:gd name="connsiteY2" fmla="*/ 40679 h 637621"/>
              <a:gd name="connsiteX3" fmla="*/ 786834 w 809063"/>
              <a:gd name="connsiteY3" fmla="*/ 355954 h 637621"/>
              <a:gd name="connsiteX4" fmla="*/ 662469 w 809063"/>
              <a:gd name="connsiteY4" fmla="*/ 549640 h 637621"/>
              <a:gd name="connsiteX5" fmla="*/ 436678 w 809063"/>
              <a:gd name="connsiteY5" fmla="*/ 636863 h 637621"/>
              <a:gd name="connsiteX6" fmla="*/ 147056 w 809063"/>
              <a:gd name="connsiteY6" fmla="*/ 579231 h 637621"/>
              <a:gd name="connsiteX7" fmla="*/ 12882 w 809063"/>
              <a:gd name="connsiteY7" fmla="*/ 376090 h 637621"/>
              <a:gd name="connsiteX0" fmla="*/ 29863 w 826044"/>
              <a:gd name="connsiteY0" fmla="*/ 376090 h 636863"/>
              <a:gd name="connsiteX1" fmla="*/ 114358 w 826044"/>
              <a:gd name="connsiteY1" fmla="*/ 40678 h 636863"/>
              <a:gd name="connsiteX2" fmla="*/ 747758 w 826044"/>
              <a:gd name="connsiteY2" fmla="*/ 40679 h 636863"/>
              <a:gd name="connsiteX3" fmla="*/ 803815 w 826044"/>
              <a:gd name="connsiteY3" fmla="*/ 355954 h 636863"/>
              <a:gd name="connsiteX4" fmla="*/ 679450 w 826044"/>
              <a:gd name="connsiteY4" fmla="*/ 549640 h 636863"/>
              <a:gd name="connsiteX5" fmla="*/ 453659 w 826044"/>
              <a:gd name="connsiteY5" fmla="*/ 636863 h 636863"/>
              <a:gd name="connsiteX6" fmla="*/ 29863 w 826044"/>
              <a:gd name="connsiteY6" fmla="*/ 376090 h 636863"/>
              <a:gd name="connsiteX0" fmla="*/ 46574 w 842755"/>
              <a:gd name="connsiteY0" fmla="*/ 376090 h 549729"/>
              <a:gd name="connsiteX1" fmla="*/ 131069 w 842755"/>
              <a:gd name="connsiteY1" fmla="*/ 40678 h 549729"/>
              <a:gd name="connsiteX2" fmla="*/ 764469 w 842755"/>
              <a:gd name="connsiteY2" fmla="*/ 40679 h 549729"/>
              <a:gd name="connsiteX3" fmla="*/ 820526 w 842755"/>
              <a:gd name="connsiteY3" fmla="*/ 355954 h 549729"/>
              <a:gd name="connsiteX4" fmla="*/ 696161 w 842755"/>
              <a:gd name="connsiteY4" fmla="*/ 549640 h 549729"/>
              <a:gd name="connsiteX5" fmla="*/ 46574 w 842755"/>
              <a:gd name="connsiteY5" fmla="*/ 376090 h 549729"/>
              <a:gd name="connsiteX0" fmla="*/ 55781 w 851962"/>
              <a:gd name="connsiteY0" fmla="*/ 376090 h 407850"/>
              <a:gd name="connsiteX1" fmla="*/ 140276 w 851962"/>
              <a:gd name="connsiteY1" fmla="*/ 40678 h 407850"/>
              <a:gd name="connsiteX2" fmla="*/ 773676 w 851962"/>
              <a:gd name="connsiteY2" fmla="*/ 40679 h 407850"/>
              <a:gd name="connsiteX3" fmla="*/ 829733 w 851962"/>
              <a:gd name="connsiteY3" fmla="*/ 355954 h 407850"/>
              <a:gd name="connsiteX4" fmla="*/ 55781 w 851962"/>
              <a:gd name="connsiteY4" fmla="*/ 376090 h 407850"/>
              <a:gd name="connsiteX0" fmla="*/ 55781 w 851962"/>
              <a:gd name="connsiteY0" fmla="*/ 362443 h 394203"/>
              <a:gd name="connsiteX1" fmla="*/ 140276 w 851962"/>
              <a:gd name="connsiteY1" fmla="*/ 27031 h 394203"/>
              <a:gd name="connsiteX2" fmla="*/ 773676 w 851962"/>
              <a:gd name="connsiteY2" fmla="*/ 27032 h 394203"/>
              <a:gd name="connsiteX3" fmla="*/ 829733 w 851962"/>
              <a:gd name="connsiteY3" fmla="*/ 342307 h 394203"/>
              <a:gd name="connsiteX4" fmla="*/ 55781 w 851962"/>
              <a:gd name="connsiteY4" fmla="*/ 362443 h 394203"/>
              <a:gd name="connsiteX0" fmla="*/ 55781 w 851962"/>
              <a:gd name="connsiteY0" fmla="*/ 343654 h 375414"/>
              <a:gd name="connsiteX1" fmla="*/ 140276 w 851962"/>
              <a:gd name="connsiteY1" fmla="*/ 8242 h 375414"/>
              <a:gd name="connsiteX2" fmla="*/ 773676 w 851962"/>
              <a:gd name="connsiteY2" fmla="*/ 8243 h 375414"/>
              <a:gd name="connsiteX3" fmla="*/ 829733 w 851962"/>
              <a:gd name="connsiteY3" fmla="*/ 323518 h 375414"/>
              <a:gd name="connsiteX4" fmla="*/ 55781 w 851962"/>
              <a:gd name="connsiteY4" fmla="*/ 343654 h 375414"/>
              <a:gd name="connsiteX0" fmla="*/ 55781 w 833679"/>
              <a:gd name="connsiteY0" fmla="*/ 343654 h 375414"/>
              <a:gd name="connsiteX1" fmla="*/ 140276 w 833679"/>
              <a:gd name="connsiteY1" fmla="*/ 8242 h 375414"/>
              <a:gd name="connsiteX2" fmla="*/ 773676 w 833679"/>
              <a:gd name="connsiteY2" fmla="*/ 8243 h 375414"/>
              <a:gd name="connsiteX3" fmla="*/ 829733 w 833679"/>
              <a:gd name="connsiteY3" fmla="*/ 323518 h 375414"/>
              <a:gd name="connsiteX4" fmla="*/ 55781 w 833679"/>
              <a:gd name="connsiteY4" fmla="*/ 343654 h 375414"/>
              <a:gd name="connsiteX0" fmla="*/ 7351 w 785249"/>
              <a:gd name="connsiteY0" fmla="*/ 343654 h 375414"/>
              <a:gd name="connsiteX1" fmla="*/ 91846 w 785249"/>
              <a:gd name="connsiteY1" fmla="*/ 8242 h 375414"/>
              <a:gd name="connsiteX2" fmla="*/ 725246 w 785249"/>
              <a:gd name="connsiteY2" fmla="*/ 8243 h 375414"/>
              <a:gd name="connsiteX3" fmla="*/ 781303 w 785249"/>
              <a:gd name="connsiteY3" fmla="*/ 323518 h 375414"/>
              <a:gd name="connsiteX4" fmla="*/ 7351 w 785249"/>
              <a:gd name="connsiteY4" fmla="*/ 343654 h 375414"/>
              <a:gd name="connsiteX0" fmla="*/ 487 w 778385"/>
              <a:gd name="connsiteY0" fmla="*/ 343654 h 375414"/>
              <a:gd name="connsiteX1" fmla="*/ 84982 w 778385"/>
              <a:gd name="connsiteY1" fmla="*/ 8242 h 375414"/>
              <a:gd name="connsiteX2" fmla="*/ 718382 w 778385"/>
              <a:gd name="connsiteY2" fmla="*/ 8243 h 375414"/>
              <a:gd name="connsiteX3" fmla="*/ 774439 w 778385"/>
              <a:gd name="connsiteY3" fmla="*/ 323518 h 375414"/>
              <a:gd name="connsiteX4" fmla="*/ 487 w 778385"/>
              <a:gd name="connsiteY4" fmla="*/ 343654 h 375414"/>
              <a:gd name="connsiteX0" fmla="*/ 487 w 778385"/>
              <a:gd name="connsiteY0" fmla="*/ 348744 h 380504"/>
              <a:gd name="connsiteX1" fmla="*/ 84982 w 778385"/>
              <a:gd name="connsiteY1" fmla="*/ 13332 h 380504"/>
              <a:gd name="connsiteX2" fmla="*/ 718382 w 778385"/>
              <a:gd name="connsiteY2" fmla="*/ 4673 h 380504"/>
              <a:gd name="connsiteX3" fmla="*/ 774439 w 778385"/>
              <a:gd name="connsiteY3" fmla="*/ 328608 h 380504"/>
              <a:gd name="connsiteX4" fmla="*/ 487 w 778385"/>
              <a:gd name="connsiteY4" fmla="*/ 348744 h 380504"/>
              <a:gd name="connsiteX0" fmla="*/ 487 w 778385"/>
              <a:gd name="connsiteY0" fmla="*/ 293900 h 356180"/>
              <a:gd name="connsiteX1" fmla="*/ 84982 w 778385"/>
              <a:gd name="connsiteY1" fmla="*/ 13332 h 356180"/>
              <a:gd name="connsiteX2" fmla="*/ 718382 w 778385"/>
              <a:gd name="connsiteY2" fmla="*/ 4673 h 356180"/>
              <a:gd name="connsiteX3" fmla="*/ 774439 w 778385"/>
              <a:gd name="connsiteY3" fmla="*/ 328608 h 356180"/>
              <a:gd name="connsiteX4" fmla="*/ 487 w 778385"/>
              <a:gd name="connsiteY4" fmla="*/ 293900 h 356180"/>
              <a:gd name="connsiteX0" fmla="*/ 487 w 786345"/>
              <a:gd name="connsiteY0" fmla="*/ 293900 h 325660"/>
              <a:gd name="connsiteX1" fmla="*/ 84982 w 786345"/>
              <a:gd name="connsiteY1" fmla="*/ 13332 h 325660"/>
              <a:gd name="connsiteX2" fmla="*/ 718382 w 786345"/>
              <a:gd name="connsiteY2" fmla="*/ 4673 h 325660"/>
              <a:gd name="connsiteX3" fmla="*/ 782836 w 786345"/>
              <a:gd name="connsiteY3" fmla="*/ 273764 h 325660"/>
              <a:gd name="connsiteX4" fmla="*/ 487 w 786345"/>
              <a:gd name="connsiteY4" fmla="*/ 293900 h 325660"/>
              <a:gd name="connsiteX0" fmla="*/ 487 w 786345"/>
              <a:gd name="connsiteY0" fmla="*/ 293900 h 309362"/>
              <a:gd name="connsiteX1" fmla="*/ 84982 w 786345"/>
              <a:gd name="connsiteY1" fmla="*/ 13332 h 309362"/>
              <a:gd name="connsiteX2" fmla="*/ 718382 w 786345"/>
              <a:gd name="connsiteY2" fmla="*/ 4673 h 309362"/>
              <a:gd name="connsiteX3" fmla="*/ 782836 w 786345"/>
              <a:gd name="connsiteY3" fmla="*/ 273764 h 309362"/>
              <a:gd name="connsiteX4" fmla="*/ 487 w 786345"/>
              <a:gd name="connsiteY4" fmla="*/ 293900 h 309362"/>
              <a:gd name="connsiteX0" fmla="*/ 487 w 786345"/>
              <a:gd name="connsiteY0" fmla="*/ 293900 h 298934"/>
              <a:gd name="connsiteX1" fmla="*/ 84982 w 786345"/>
              <a:gd name="connsiteY1" fmla="*/ 13332 h 298934"/>
              <a:gd name="connsiteX2" fmla="*/ 718382 w 786345"/>
              <a:gd name="connsiteY2" fmla="*/ 4673 h 298934"/>
              <a:gd name="connsiteX3" fmla="*/ 782836 w 786345"/>
              <a:gd name="connsiteY3" fmla="*/ 273764 h 298934"/>
              <a:gd name="connsiteX4" fmla="*/ 487 w 786345"/>
              <a:gd name="connsiteY4" fmla="*/ 293900 h 298934"/>
              <a:gd name="connsiteX0" fmla="*/ 487 w 802499"/>
              <a:gd name="connsiteY0" fmla="*/ 293900 h 303586"/>
              <a:gd name="connsiteX1" fmla="*/ 84982 w 802499"/>
              <a:gd name="connsiteY1" fmla="*/ 13332 h 303586"/>
              <a:gd name="connsiteX2" fmla="*/ 718382 w 802499"/>
              <a:gd name="connsiteY2" fmla="*/ 4673 h 303586"/>
              <a:gd name="connsiteX3" fmla="*/ 799630 w 802499"/>
              <a:gd name="connsiteY3" fmla="*/ 288196 h 303586"/>
              <a:gd name="connsiteX4" fmla="*/ 487 w 802499"/>
              <a:gd name="connsiteY4" fmla="*/ 293900 h 303586"/>
              <a:gd name="connsiteX0" fmla="*/ 118 w 961674"/>
              <a:gd name="connsiteY0" fmla="*/ 338414 h 340612"/>
              <a:gd name="connsiteX1" fmla="*/ 244157 w 961674"/>
              <a:gd name="connsiteY1" fmla="*/ 13332 h 340612"/>
              <a:gd name="connsiteX2" fmla="*/ 877557 w 961674"/>
              <a:gd name="connsiteY2" fmla="*/ 4673 h 340612"/>
              <a:gd name="connsiteX3" fmla="*/ 958805 w 961674"/>
              <a:gd name="connsiteY3" fmla="*/ 288196 h 340612"/>
              <a:gd name="connsiteX4" fmla="*/ 118 w 961674"/>
              <a:gd name="connsiteY4" fmla="*/ 338414 h 340612"/>
              <a:gd name="connsiteX0" fmla="*/ 0 w 961556"/>
              <a:gd name="connsiteY0" fmla="*/ 338414 h 340612"/>
              <a:gd name="connsiteX1" fmla="*/ 244039 w 961556"/>
              <a:gd name="connsiteY1" fmla="*/ 13332 h 340612"/>
              <a:gd name="connsiteX2" fmla="*/ 877439 w 961556"/>
              <a:gd name="connsiteY2" fmla="*/ 4673 h 340612"/>
              <a:gd name="connsiteX3" fmla="*/ 958687 w 961556"/>
              <a:gd name="connsiteY3" fmla="*/ 288196 h 340612"/>
              <a:gd name="connsiteX4" fmla="*/ 0 w 961556"/>
              <a:gd name="connsiteY4" fmla="*/ 338414 h 340612"/>
              <a:gd name="connsiteX0" fmla="*/ 0 w 1052480"/>
              <a:gd name="connsiteY0" fmla="*/ 338414 h 347101"/>
              <a:gd name="connsiteX1" fmla="*/ 244039 w 1052480"/>
              <a:gd name="connsiteY1" fmla="*/ 13332 h 347101"/>
              <a:gd name="connsiteX2" fmla="*/ 877439 w 1052480"/>
              <a:gd name="connsiteY2" fmla="*/ 4673 h 347101"/>
              <a:gd name="connsiteX3" fmla="*/ 1051055 w 1052480"/>
              <a:gd name="connsiteY3" fmla="*/ 330484 h 347101"/>
              <a:gd name="connsiteX4" fmla="*/ 0 w 1052480"/>
              <a:gd name="connsiteY4" fmla="*/ 338414 h 347101"/>
              <a:gd name="connsiteX0" fmla="*/ 0 w 1051055"/>
              <a:gd name="connsiteY0" fmla="*/ 338414 h 347101"/>
              <a:gd name="connsiteX1" fmla="*/ 244039 w 1051055"/>
              <a:gd name="connsiteY1" fmla="*/ 13332 h 347101"/>
              <a:gd name="connsiteX2" fmla="*/ 877439 w 1051055"/>
              <a:gd name="connsiteY2" fmla="*/ 4673 h 347101"/>
              <a:gd name="connsiteX3" fmla="*/ 1051055 w 1051055"/>
              <a:gd name="connsiteY3" fmla="*/ 330484 h 347101"/>
              <a:gd name="connsiteX4" fmla="*/ 0 w 1051055"/>
              <a:gd name="connsiteY4" fmla="*/ 338414 h 347101"/>
              <a:gd name="connsiteX0" fmla="*/ 30722 w 1081777"/>
              <a:gd name="connsiteY0" fmla="*/ 338414 h 347101"/>
              <a:gd name="connsiteX1" fmla="*/ 274761 w 1081777"/>
              <a:gd name="connsiteY1" fmla="*/ 13332 h 347101"/>
              <a:gd name="connsiteX2" fmla="*/ 908161 w 1081777"/>
              <a:gd name="connsiteY2" fmla="*/ 4673 h 347101"/>
              <a:gd name="connsiteX3" fmla="*/ 1081777 w 1081777"/>
              <a:gd name="connsiteY3" fmla="*/ 330484 h 347101"/>
              <a:gd name="connsiteX4" fmla="*/ 30722 w 1081777"/>
              <a:gd name="connsiteY4" fmla="*/ 338414 h 347101"/>
              <a:gd name="connsiteX0" fmla="*/ 33635 w 1084690"/>
              <a:gd name="connsiteY0" fmla="*/ 338414 h 347101"/>
              <a:gd name="connsiteX1" fmla="*/ 277674 w 1084690"/>
              <a:gd name="connsiteY1" fmla="*/ 13332 h 347101"/>
              <a:gd name="connsiteX2" fmla="*/ 911074 w 1084690"/>
              <a:gd name="connsiteY2" fmla="*/ 4673 h 347101"/>
              <a:gd name="connsiteX3" fmla="*/ 1084690 w 1084690"/>
              <a:gd name="connsiteY3" fmla="*/ 330484 h 347101"/>
              <a:gd name="connsiteX4" fmla="*/ 33635 w 1084690"/>
              <a:gd name="connsiteY4" fmla="*/ 338414 h 347101"/>
              <a:gd name="connsiteX0" fmla="*/ 33635 w 1114988"/>
              <a:gd name="connsiteY0" fmla="*/ 338414 h 347101"/>
              <a:gd name="connsiteX1" fmla="*/ 277674 w 1114988"/>
              <a:gd name="connsiteY1" fmla="*/ 13332 h 347101"/>
              <a:gd name="connsiteX2" fmla="*/ 911074 w 1114988"/>
              <a:gd name="connsiteY2" fmla="*/ 4673 h 347101"/>
              <a:gd name="connsiteX3" fmla="*/ 1084690 w 1114988"/>
              <a:gd name="connsiteY3" fmla="*/ 330484 h 347101"/>
              <a:gd name="connsiteX4" fmla="*/ 33635 w 1114988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7948 w 1069597"/>
              <a:gd name="connsiteY0" fmla="*/ 469096 h 469896"/>
              <a:gd name="connsiteX1" fmla="*/ 231604 w 1069597"/>
              <a:gd name="connsiteY1" fmla="*/ 13332 h 469896"/>
              <a:gd name="connsiteX2" fmla="*/ 865004 w 1069597"/>
              <a:gd name="connsiteY2" fmla="*/ 4673 h 469896"/>
              <a:gd name="connsiteX3" fmla="*/ 1038620 w 1069597"/>
              <a:gd name="connsiteY3" fmla="*/ 330484 h 469896"/>
              <a:gd name="connsiteX4" fmla="*/ 37948 w 1069597"/>
              <a:gd name="connsiteY4" fmla="*/ 469096 h 469896"/>
              <a:gd name="connsiteX0" fmla="*/ 37948 w 1163409"/>
              <a:gd name="connsiteY0" fmla="*/ 469096 h 476791"/>
              <a:gd name="connsiteX1" fmla="*/ 231604 w 1163409"/>
              <a:gd name="connsiteY1" fmla="*/ 13332 h 476791"/>
              <a:gd name="connsiteX2" fmla="*/ 865004 w 1163409"/>
              <a:gd name="connsiteY2" fmla="*/ 4673 h 476791"/>
              <a:gd name="connsiteX3" fmla="*/ 1139385 w 1163409"/>
              <a:gd name="connsiteY3" fmla="*/ 458653 h 476791"/>
              <a:gd name="connsiteX4" fmla="*/ 37948 w 1163409"/>
              <a:gd name="connsiteY4" fmla="*/ 469096 h 476791"/>
              <a:gd name="connsiteX0" fmla="*/ 37948 w 1139385"/>
              <a:gd name="connsiteY0" fmla="*/ 469096 h 476791"/>
              <a:gd name="connsiteX1" fmla="*/ 231604 w 1139385"/>
              <a:gd name="connsiteY1" fmla="*/ 13332 h 476791"/>
              <a:gd name="connsiteX2" fmla="*/ 865004 w 1139385"/>
              <a:gd name="connsiteY2" fmla="*/ 4673 h 476791"/>
              <a:gd name="connsiteX3" fmla="*/ 1139385 w 1139385"/>
              <a:gd name="connsiteY3" fmla="*/ 458653 h 476791"/>
              <a:gd name="connsiteX4" fmla="*/ 37948 w 1139385"/>
              <a:gd name="connsiteY4" fmla="*/ 469096 h 476791"/>
              <a:gd name="connsiteX0" fmla="*/ 5353 w 1106790"/>
              <a:gd name="connsiteY0" fmla="*/ 469096 h 476791"/>
              <a:gd name="connsiteX1" fmla="*/ 199009 w 1106790"/>
              <a:gd name="connsiteY1" fmla="*/ 13332 h 476791"/>
              <a:gd name="connsiteX2" fmla="*/ 832409 w 1106790"/>
              <a:gd name="connsiteY2" fmla="*/ 4673 h 476791"/>
              <a:gd name="connsiteX3" fmla="*/ 1106790 w 1106790"/>
              <a:gd name="connsiteY3" fmla="*/ 458653 h 476791"/>
              <a:gd name="connsiteX4" fmla="*/ 5353 w 1106790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890052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1141964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0916 w 1201133"/>
              <a:gd name="connsiteY0" fmla="*/ 469096 h 476791"/>
              <a:gd name="connsiteX1" fmla="*/ 24645 w 1201133"/>
              <a:gd name="connsiteY1" fmla="*/ 13332 h 476791"/>
              <a:gd name="connsiteX2" fmla="*/ 1178664 w 1201133"/>
              <a:gd name="connsiteY2" fmla="*/ 4673 h 476791"/>
              <a:gd name="connsiteX3" fmla="*/ 1201133 w 1201133"/>
              <a:gd name="connsiteY3" fmla="*/ 458653 h 476791"/>
              <a:gd name="connsiteX4" fmla="*/ 40916 w 1201133"/>
              <a:gd name="connsiteY4" fmla="*/ 469096 h 476791"/>
              <a:gd name="connsiteX0" fmla="*/ 40916 w 1201133"/>
              <a:gd name="connsiteY0" fmla="*/ 469096 h 474655"/>
              <a:gd name="connsiteX1" fmla="*/ 24645 w 1201133"/>
              <a:gd name="connsiteY1" fmla="*/ 13332 h 474655"/>
              <a:gd name="connsiteX2" fmla="*/ 1178664 w 1201133"/>
              <a:gd name="connsiteY2" fmla="*/ 4673 h 474655"/>
              <a:gd name="connsiteX3" fmla="*/ 1201133 w 1201133"/>
              <a:gd name="connsiteY3" fmla="*/ 458653 h 474655"/>
              <a:gd name="connsiteX4" fmla="*/ 40916 w 1201133"/>
              <a:gd name="connsiteY4" fmla="*/ 469096 h 474655"/>
              <a:gd name="connsiteX0" fmla="*/ 40916 w 1201133"/>
              <a:gd name="connsiteY0" fmla="*/ 469096 h 469096"/>
              <a:gd name="connsiteX1" fmla="*/ 24645 w 1201133"/>
              <a:gd name="connsiteY1" fmla="*/ 13332 h 469096"/>
              <a:gd name="connsiteX2" fmla="*/ 1178664 w 1201133"/>
              <a:gd name="connsiteY2" fmla="*/ 4673 h 469096"/>
              <a:gd name="connsiteX3" fmla="*/ 1201133 w 1201133"/>
              <a:gd name="connsiteY3" fmla="*/ 458653 h 469096"/>
              <a:gd name="connsiteX4" fmla="*/ 40916 w 1201133"/>
              <a:gd name="connsiteY4" fmla="*/ 469096 h 469096"/>
              <a:gd name="connsiteX0" fmla="*/ 38420 w 1198637"/>
              <a:gd name="connsiteY0" fmla="*/ 469096 h 469096"/>
              <a:gd name="connsiteX1" fmla="*/ 22149 w 1198637"/>
              <a:gd name="connsiteY1" fmla="*/ 13332 h 469096"/>
              <a:gd name="connsiteX2" fmla="*/ 1176168 w 1198637"/>
              <a:gd name="connsiteY2" fmla="*/ 4673 h 469096"/>
              <a:gd name="connsiteX3" fmla="*/ 1198637 w 1198637"/>
              <a:gd name="connsiteY3" fmla="*/ 458653 h 469096"/>
              <a:gd name="connsiteX4" fmla="*/ 38420 w 1198637"/>
              <a:gd name="connsiteY4" fmla="*/ 469096 h 469096"/>
              <a:gd name="connsiteX0" fmla="*/ 31539 w 1191756"/>
              <a:gd name="connsiteY0" fmla="*/ 469096 h 469096"/>
              <a:gd name="connsiteX1" fmla="*/ 15268 w 1191756"/>
              <a:gd name="connsiteY1" fmla="*/ 13332 h 469096"/>
              <a:gd name="connsiteX2" fmla="*/ 1169287 w 1191756"/>
              <a:gd name="connsiteY2" fmla="*/ 4673 h 469096"/>
              <a:gd name="connsiteX3" fmla="*/ 1191756 w 1191756"/>
              <a:gd name="connsiteY3" fmla="*/ 458653 h 469096"/>
              <a:gd name="connsiteX4" fmla="*/ 31539 w 1191756"/>
              <a:gd name="connsiteY4" fmla="*/ 469096 h 469096"/>
              <a:gd name="connsiteX0" fmla="*/ 31539 w 1192595"/>
              <a:gd name="connsiteY0" fmla="*/ 469096 h 469096"/>
              <a:gd name="connsiteX1" fmla="*/ 15268 w 1192595"/>
              <a:gd name="connsiteY1" fmla="*/ 13332 h 469096"/>
              <a:gd name="connsiteX2" fmla="*/ 1178791 w 1192595"/>
              <a:gd name="connsiteY2" fmla="*/ 4673 h 469096"/>
              <a:gd name="connsiteX3" fmla="*/ 1191756 w 1192595"/>
              <a:gd name="connsiteY3" fmla="*/ 458653 h 469096"/>
              <a:gd name="connsiteX4" fmla="*/ 31539 w 1192595"/>
              <a:gd name="connsiteY4" fmla="*/ 469096 h 469096"/>
              <a:gd name="connsiteX0" fmla="*/ 22133 w 1199029"/>
              <a:gd name="connsiteY0" fmla="*/ 469096 h 469096"/>
              <a:gd name="connsiteX1" fmla="*/ 21702 w 1199029"/>
              <a:gd name="connsiteY1" fmla="*/ 13332 h 469096"/>
              <a:gd name="connsiteX2" fmla="*/ 1185225 w 1199029"/>
              <a:gd name="connsiteY2" fmla="*/ 4673 h 469096"/>
              <a:gd name="connsiteX3" fmla="*/ 1198190 w 1199029"/>
              <a:gd name="connsiteY3" fmla="*/ 458653 h 469096"/>
              <a:gd name="connsiteX4" fmla="*/ 22133 w 1199029"/>
              <a:gd name="connsiteY4" fmla="*/ 469096 h 469096"/>
              <a:gd name="connsiteX0" fmla="*/ 15739 w 1192635"/>
              <a:gd name="connsiteY0" fmla="*/ 469096 h 469096"/>
              <a:gd name="connsiteX1" fmla="*/ 15308 w 1192635"/>
              <a:gd name="connsiteY1" fmla="*/ 13332 h 469096"/>
              <a:gd name="connsiteX2" fmla="*/ 1178831 w 1192635"/>
              <a:gd name="connsiteY2" fmla="*/ 4673 h 469096"/>
              <a:gd name="connsiteX3" fmla="*/ 1191796 w 1192635"/>
              <a:gd name="connsiteY3" fmla="*/ 458653 h 469096"/>
              <a:gd name="connsiteX4" fmla="*/ 15739 w 1192635"/>
              <a:gd name="connsiteY4" fmla="*/ 469096 h 469096"/>
              <a:gd name="connsiteX0" fmla="*/ 15739 w 1192635"/>
              <a:gd name="connsiteY0" fmla="*/ 469096 h 469096"/>
              <a:gd name="connsiteX1" fmla="*/ 15308 w 1192635"/>
              <a:gd name="connsiteY1" fmla="*/ 13332 h 469096"/>
              <a:gd name="connsiteX2" fmla="*/ 1178831 w 1192635"/>
              <a:gd name="connsiteY2" fmla="*/ 4673 h 469096"/>
              <a:gd name="connsiteX3" fmla="*/ 1191796 w 1192635"/>
              <a:gd name="connsiteY3" fmla="*/ 458653 h 469096"/>
              <a:gd name="connsiteX4" fmla="*/ 15739 w 1192635"/>
              <a:gd name="connsiteY4" fmla="*/ 469096 h 46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635" h="469096">
                <a:moveTo>
                  <a:pt x="15739" y="469096"/>
                </a:moveTo>
                <a:cubicBezTo>
                  <a:pt x="4773" y="436450"/>
                  <a:pt x="-13165" y="122893"/>
                  <a:pt x="15308" y="13332"/>
                </a:cubicBezTo>
                <a:cubicBezTo>
                  <a:pt x="101463" y="728"/>
                  <a:pt x="1164404" y="-4575"/>
                  <a:pt x="1178831" y="4673"/>
                </a:cubicBezTo>
                <a:cubicBezTo>
                  <a:pt x="1209769" y="195629"/>
                  <a:pt x="1176838" y="411421"/>
                  <a:pt x="1191796" y="458653"/>
                </a:cubicBezTo>
                <a:cubicBezTo>
                  <a:pt x="1051269" y="471563"/>
                  <a:pt x="181184" y="458255"/>
                  <a:pt x="15739" y="469096"/>
                </a:cubicBezTo>
                <a:close/>
              </a:path>
            </a:pathLst>
          </a:cu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Elipsa 2">
            <a:extLst>
              <a:ext uri="{FF2B5EF4-FFF2-40B4-BE49-F238E27FC236}">
                <a16:creationId xmlns:a16="http://schemas.microsoft.com/office/drawing/2014/main" id="{410B47C0-7278-FDAE-7E2D-FA81E575B18D}"/>
              </a:ext>
            </a:extLst>
          </p:cNvPr>
          <p:cNvSpPr/>
          <p:nvPr/>
        </p:nvSpPr>
        <p:spPr bwMode="auto">
          <a:xfrm rot="5400000" flipH="1">
            <a:off x="6374608" y="428626"/>
            <a:ext cx="659606" cy="2028825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07545"/>
              <a:gd name="connsiteY0" fmla="*/ 329441 h 660203"/>
              <a:gd name="connsiteX1" fmla="*/ 468052 w 907545"/>
              <a:gd name="connsiteY1" fmla="*/ 1144 h 660203"/>
              <a:gd name="connsiteX2" fmla="*/ 907545 w 907545"/>
              <a:gd name="connsiteY2" fmla="*/ 428155 h 660203"/>
              <a:gd name="connsiteX3" fmla="*/ 468052 w 907545"/>
              <a:gd name="connsiteY3" fmla="*/ 657738 h 660203"/>
              <a:gd name="connsiteX4" fmla="*/ 0 w 907545"/>
              <a:gd name="connsiteY4" fmla="*/ 329441 h 660203"/>
              <a:gd name="connsiteX0" fmla="*/ 0 w 907545"/>
              <a:gd name="connsiteY0" fmla="*/ 329441 h 659377"/>
              <a:gd name="connsiteX1" fmla="*/ 468052 w 907545"/>
              <a:gd name="connsiteY1" fmla="*/ 1144 h 659377"/>
              <a:gd name="connsiteX2" fmla="*/ 907545 w 907545"/>
              <a:gd name="connsiteY2" fmla="*/ 428155 h 659377"/>
              <a:gd name="connsiteX3" fmla="*/ 468052 w 907545"/>
              <a:gd name="connsiteY3" fmla="*/ 657738 h 659377"/>
              <a:gd name="connsiteX4" fmla="*/ 0 w 907545"/>
              <a:gd name="connsiteY4" fmla="*/ 329441 h 65937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8471"/>
              <a:gd name="connsiteY0" fmla="*/ 328445 h 658381"/>
              <a:gd name="connsiteX1" fmla="*/ 468052 w 978471"/>
              <a:gd name="connsiteY1" fmla="*/ 148 h 658381"/>
              <a:gd name="connsiteX2" fmla="*/ 938522 w 978471"/>
              <a:gd name="connsiteY2" fmla="*/ 288062 h 658381"/>
              <a:gd name="connsiteX3" fmla="*/ 907545 w 978471"/>
              <a:gd name="connsiteY3" fmla="*/ 427159 h 658381"/>
              <a:gd name="connsiteX4" fmla="*/ 468052 w 978471"/>
              <a:gd name="connsiteY4" fmla="*/ 656742 h 658381"/>
              <a:gd name="connsiteX5" fmla="*/ 0 w 978471"/>
              <a:gd name="connsiteY5" fmla="*/ 328445 h 658381"/>
              <a:gd name="connsiteX0" fmla="*/ 0 w 978471"/>
              <a:gd name="connsiteY0" fmla="*/ 328696 h 658632"/>
              <a:gd name="connsiteX1" fmla="*/ 468052 w 978471"/>
              <a:gd name="connsiteY1" fmla="*/ 399 h 658632"/>
              <a:gd name="connsiteX2" fmla="*/ 938522 w 978471"/>
              <a:gd name="connsiteY2" fmla="*/ 288313 h 658632"/>
              <a:gd name="connsiteX3" fmla="*/ 907545 w 978471"/>
              <a:gd name="connsiteY3" fmla="*/ 427410 h 658632"/>
              <a:gd name="connsiteX4" fmla="*/ 468052 w 978471"/>
              <a:gd name="connsiteY4" fmla="*/ 656993 h 658632"/>
              <a:gd name="connsiteX5" fmla="*/ 0 w 978471"/>
              <a:gd name="connsiteY5" fmla="*/ 328696 h 658632"/>
              <a:gd name="connsiteX0" fmla="*/ 0 w 980552"/>
              <a:gd name="connsiteY0" fmla="*/ 328696 h 658632"/>
              <a:gd name="connsiteX1" fmla="*/ 468052 w 980552"/>
              <a:gd name="connsiteY1" fmla="*/ 399 h 658632"/>
              <a:gd name="connsiteX2" fmla="*/ 938522 w 980552"/>
              <a:gd name="connsiteY2" fmla="*/ 288313 h 658632"/>
              <a:gd name="connsiteX3" fmla="*/ 907545 w 980552"/>
              <a:gd name="connsiteY3" fmla="*/ 427410 h 658632"/>
              <a:gd name="connsiteX4" fmla="*/ 468052 w 980552"/>
              <a:gd name="connsiteY4" fmla="*/ 656993 h 658632"/>
              <a:gd name="connsiteX5" fmla="*/ 0 w 980552"/>
              <a:gd name="connsiteY5" fmla="*/ 328696 h 658632"/>
              <a:gd name="connsiteX0" fmla="*/ 0 w 980552"/>
              <a:gd name="connsiteY0" fmla="*/ 319415 h 658594"/>
              <a:gd name="connsiteX1" fmla="*/ 468052 w 980552"/>
              <a:gd name="connsiteY1" fmla="*/ 92 h 658594"/>
              <a:gd name="connsiteX2" fmla="*/ 938522 w 980552"/>
              <a:gd name="connsiteY2" fmla="*/ 288006 h 658594"/>
              <a:gd name="connsiteX3" fmla="*/ 907545 w 980552"/>
              <a:gd name="connsiteY3" fmla="*/ 427103 h 658594"/>
              <a:gd name="connsiteX4" fmla="*/ 468052 w 980552"/>
              <a:gd name="connsiteY4" fmla="*/ 656686 h 658594"/>
              <a:gd name="connsiteX5" fmla="*/ 0 w 980552"/>
              <a:gd name="connsiteY5" fmla="*/ 319415 h 658594"/>
              <a:gd name="connsiteX0" fmla="*/ 39717 w 1020269"/>
              <a:gd name="connsiteY0" fmla="*/ 319415 h 656709"/>
              <a:gd name="connsiteX1" fmla="*/ 507769 w 1020269"/>
              <a:gd name="connsiteY1" fmla="*/ 92 h 656709"/>
              <a:gd name="connsiteX2" fmla="*/ 978239 w 1020269"/>
              <a:gd name="connsiteY2" fmla="*/ 288006 h 656709"/>
              <a:gd name="connsiteX3" fmla="*/ 947262 w 1020269"/>
              <a:gd name="connsiteY3" fmla="*/ 427103 h 656709"/>
              <a:gd name="connsiteX4" fmla="*/ 507769 w 1020269"/>
              <a:gd name="connsiteY4" fmla="*/ 656686 h 656709"/>
              <a:gd name="connsiteX5" fmla="*/ 78626 w 1020269"/>
              <a:gd name="connsiteY5" fmla="*/ 440563 h 656709"/>
              <a:gd name="connsiteX6" fmla="*/ 39717 w 1020269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26351 w 1006903"/>
              <a:gd name="connsiteY0" fmla="*/ 319415 h 656709"/>
              <a:gd name="connsiteX1" fmla="*/ 494403 w 1006903"/>
              <a:gd name="connsiteY1" fmla="*/ 92 h 656709"/>
              <a:gd name="connsiteX2" fmla="*/ 964873 w 1006903"/>
              <a:gd name="connsiteY2" fmla="*/ 288006 h 656709"/>
              <a:gd name="connsiteX3" fmla="*/ 933896 w 1006903"/>
              <a:gd name="connsiteY3" fmla="*/ 427103 h 656709"/>
              <a:gd name="connsiteX4" fmla="*/ 494403 w 1006903"/>
              <a:gd name="connsiteY4" fmla="*/ 656686 h 656709"/>
              <a:gd name="connsiteX5" fmla="*/ 65260 w 1006903"/>
              <a:gd name="connsiteY5" fmla="*/ 440563 h 656709"/>
              <a:gd name="connsiteX6" fmla="*/ 26351 w 1006903"/>
              <a:gd name="connsiteY6" fmla="*/ 319415 h 656709"/>
              <a:gd name="connsiteX0" fmla="*/ 26351 w 1006903"/>
              <a:gd name="connsiteY0" fmla="*/ 319325 h 656619"/>
              <a:gd name="connsiteX1" fmla="*/ 494403 w 1006903"/>
              <a:gd name="connsiteY1" fmla="*/ 2 h 656619"/>
              <a:gd name="connsiteX2" fmla="*/ 964873 w 1006903"/>
              <a:gd name="connsiteY2" fmla="*/ 287916 h 656619"/>
              <a:gd name="connsiteX3" fmla="*/ 933896 w 1006903"/>
              <a:gd name="connsiteY3" fmla="*/ 427013 h 656619"/>
              <a:gd name="connsiteX4" fmla="*/ 494403 w 1006903"/>
              <a:gd name="connsiteY4" fmla="*/ 656596 h 656619"/>
              <a:gd name="connsiteX5" fmla="*/ 65260 w 1006903"/>
              <a:gd name="connsiteY5" fmla="*/ 440473 h 656619"/>
              <a:gd name="connsiteX6" fmla="*/ 26351 w 1006903"/>
              <a:gd name="connsiteY6" fmla="*/ 319325 h 656619"/>
              <a:gd name="connsiteX0" fmla="*/ 49160 w 1029712"/>
              <a:gd name="connsiteY0" fmla="*/ 319325 h 656619"/>
              <a:gd name="connsiteX1" fmla="*/ 517212 w 1029712"/>
              <a:gd name="connsiteY1" fmla="*/ 2 h 656619"/>
              <a:gd name="connsiteX2" fmla="*/ 987682 w 1029712"/>
              <a:gd name="connsiteY2" fmla="*/ 287916 h 656619"/>
              <a:gd name="connsiteX3" fmla="*/ 956705 w 1029712"/>
              <a:gd name="connsiteY3" fmla="*/ 427013 h 656619"/>
              <a:gd name="connsiteX4" fmla="*/ 517212 w 1029712"/>
              <a:gd name="connsiteY4" fmla="*/ 656596 h 656619"/>
              <a:gd name="connsiteX5" fmla="*/ 88069 w 1029712"/>
              <a:gd name="connsiteY5" fmla="*/ 440473 h 656619"/>
              <a:gd name="connsiteX6" fmla="*/ 49160 w 1029712"/>
              <a:gd name="connsiteY6" fmla="*/ 319325 h 656619"/>
              <a:gd name="connsiteX0" fmla="*/ 0 w 941643"/>
              <a:gd name="connsiteY0" fmla="*/ 440473 h 656619"/>
              <a:gd name="connsiteX1" fmla="*/ 429143 w 941643"/>
              <a:gd name="connsiteY1" fmla="*/ 2 h 656619"/>
              <a:gd name="connsiteX2" fmla="*/ 899613 w 941643"/>
              <a:gd name="connsiteY2" fmla="*/ 287916 h 656619"/>
              <a:gd name="connsiteX3" fmla="*/ 868636 w 941643"/>
              <a:gd name="connsiteY3" fmla="*/ 427013 h 656619"/>
              <a:gd name="connsiteX4" fmla="*/ 429143 w 941643"/>
              <a:gd name="connsiteY4" fmla="*/ 656596 h 656619"/>
              <a:gd name="connsiteX5" fmla="*/ 0 w 941643"/>
              <a:gd name="connsiteY5" fmla="*/ 440473 h 656619"/>
              <a:gd name="connsiteX0" fmla="*/ 71604 w 1013247"/>
              <a:gd name="connsiteY0" fmla="*/ 440538 h 656684"/>
              <a:gd name="connsiteX1" fmla="*/ 38285 w 1013247"/>
              <a:gd name="connsiteY1" fmla="*/ 314902 h 656684"/>
              <a:gd name="connsiteX2" fmla="*/ 500747 w 1013247"/>
              <a:gd name="connsiteY2" fmla="*/ 67 h 656684"/>
              <a:gd name="connsiteX3" fmla="*/ 971217 w 1013247"/>
              <a:gd name="connsiteY3" fmla="*/ 287981 h 656684"/>
              <a:gd name="connsiteX4" fmla="*/ 940240 w 1013247"/>
              <a:gd name="connsiteY4" fmla="*/ 427078 h 656684"/>
              <a:gd name="connsiteX5" fmla="*/ 500747 w 1013247"/>
              <a:gd name="connsiteY5" fmla="*/ 656661 h 656684"/>
              <a:gd name="connsiteX6" fmla="*/ 71604 w 1013247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61049 w 1021731"/>
              <a:gd name="connsiteY0" fmla="*/ 440538 h 656684"/>
              <a:gd name="connsiteX1" fmla="*/ 46769 w 1021731"/>
              <a:gd name="connsiteY1" fmla="*/ 314902 h 656684"/>
              <a:gd name="connsiteX2" fmla="*/ 509231 w 1021731"/>
              <a:gd name="connsiteY2" fmla="*/ 67 h 656684"/>
              <a:gd name="connsiteX3" fmla="*/ 979701 w 1021731"/>
              <a:gd name="connsiteY3" fmla="*/ 287981 h 656684"/>
              <a:gd name="connsiteX4" fmla="*/ 948724 w 1021731"/>
              <a:gd name="connsiteY4" fmla="*/ 427078 h 656684"/>
              <a:gd name="connsiteX5" fmla="*/ 509231 w 1021731"/>
              <a:gd name="connsiteY5" fmla="*/ 656661 h 656684"/>
              <a:gd name="connsiteX6" fmla="*/ 61049 w 1021731"/>
              <a:gd name="connsiteY6" fmla="*/ 440538 h 656684"/>
              <a:gd name="connsiteX0" fmla="*/ 61049 w 1021731"/>
              <a:gd name="connsiteY0" fmla="*/ 440538 h 656739"/>
              <a:gd name="connsiteX1" fmla="*/ 46769 w 1021731"/>
              <a:gd name="connsiteY1" fmla="*/ 314902 h 656739"/>
              <a:gd name="connsiteX2" fmla="*/ 509231 w 1021731"/>
              <a:gd name="connsiteY2" fmla="*/ 67 h 656739"/>
              <a:gd name="connsiteX3" fmla="*/ 979701 w 1021731"/>
              <a:gd name="connsiteY3" fmla="*/ 287981 h 656739"/>
              <a:gd name="connsiteX4" fmla="*/ 948724 w 1021731"/>
              <a:gd name="connsiteY4" fmla="*/ 427078 h 656739"/>
              <a:gd name="connsiteX5" fmla="*/ 509231 w 1021731"/>
              <a:gd name="connsiteY5" fmla="*/ 656661 h 656739"/>
              <a:gd name="connsiteX6" fmla="*/ 61049 w 1021731"/>
              <a:gd name="connsiteY6" fmla="*/ 440538 h 656739"/>
              <a:gd name="connsiteX0" fmla="*/ 61049 w 1021731"/>
              <a:gd name="connsiteY0" fmla="*/ 440538 h 670183"/>
              <a:gd name="connsiteX1" fmla="*/ 46769 w 1021731"/>
              <a:gd name="connsiteY1" fmla="*/ 314902 h 670183"/>
              <a:gd name="connsiteX2" fmla="*/ 509231 w 1021731"/>
              <a:gd name="connsiteY2" fmla="*/ 67 h 670183"/>
              <a:gd name="connsiteX3" fmla="*/ 979701 w 1021731"/>
              <a:gd name="connsiteY3" fmla="*/ 287981 h 670183"/>
              <a:gd name="connsiteX4" fmla="*/ 948724 w 1021731"/>
              <a:gd name="connsiteY4" fmla="*/ 427078 h 670183"/>
              <a:gd name="connsiteX5" fmla="*/ 509231 w 1021731"/>
              <a:gd name="connsiteY5" fmla="*/ 670122 h 670183"/>
              <a:gd name="connsiteX6" fmla="*/ 61049 w 1021731"/>
              <a:gd name="connsiteY6" fmla="*/ 440538 h 670183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6957 w 1027639"/>
              <a:gd name="connsiteY0" fmla="*/ 440531 h 670176"/>
              <a:gd name="connsiteX1" fmla="*/ 52677 w 1027639"/>
              <a:gd name="connsiteY1" fmla="*/ 314895 h 670176"/>
              <a:gd name="connsiteX2" fmla="*/ 515139 w 1027639"/>
              <a:gd name="connsiteY2" fmla="*/ 60 h 670176"/>
              <a:gd name="connsiteX3" fmla="*/ 985609 w 1027639"/>
              <a:gd name="connsiteY3" fmla="*/ 287974 h 670176"/>
              <a:gd name="connsiteX4" fmla="*/ 954632 w 1027639"/>
              <a:gd name="connsiteY4" fmla="*/ 427071 h 670176"/>
              <a:gd name="connsiteX5" fmla="*/ 515139 w 1027639"/>
              <a:gd name="connsiteY5" fmla="*/ 670115 h 670176"/>
              <a:gd name="connsiteX6" fmla="*/ 66957 w 1027639"/>
              <a:gd name="connsiteY6" fmla="*/ 440531 h 670176"/>
              <a:gd name="connsiteX0" fmla="*/ 70061 w 1030743"/>
              <a:gd name="connsiteY0" fmla="*/ 440531 h 670176"/>
              <a:gd name="connsiteX1" fmla="*/ 55781 w 1030743"/>
              <a:gd name="connsiteY1" fmla="*/ 314895 h 670176"/>
              <a:gd name="connsiteX2" fmla="*/ 518243 w 1030743"/>
              <a:gd name="connsiteY2" fmla="*/ 60 h 670176"/>
              <a:gd name="connsiteX3" fmla="*/ 988713 w 1030743"/>
              <a:gd name="connsiteY3" fmla="*/ 287974 h 670176"/>
              <a:gd name="connsiteX4" fmla="*/ 957736 w 1030743"/>
              <a:gd name="connsiteY4" fmla="*/ 427071 h 670176"/>
              <a:gd name="connsiteX5" fmla="*/ 518243 w 1030743"/>
              <a:gd name="connsiteY5" fmla="*/ 670115 h 670176"/>
              <a:gd name="connsiteX6" fmla="*/ 70061 w 1030743"/>
              <a:gd name="connsiteY6" fmla="*/ 440531 h 670176"/>
              <a:gd name="connsiteX0" fmla="*/ 70061 w 1032828"/>
              <a:gd name="connsiteY0" fmla="*/ 440531 h 670176"/>
              <a:gd name="connsiteX1" fmla="*/ 55781 w 1032828"/>
              <a:gd name="connsiteY1" fmla="*/ 314895 h 670176"/>
              <a:gd name="connsiteX2" fmla="*/ 518243 w 1032828"/>
              <a:gd name="connsiteY2" fmla="*/ 60 h 670176"/>
              <a:gd name="connsiteX3" fmla="*/ 988713 w 1032828"/>
              <a:gd name="connsiteY3" fmla="*/ 287974 h 670176"/>
              <a:gd name="connsiteX4" fmla="*/ 957736 w 1032828"/>
              <a:gd name="connsiteY4" fmla="*/ 427071 h 670176"/>
              <a:gd name="connsiteX5" fmla="*/ 518243 w 1032828"/>
              <a:gd name="connsiteY5" fmla="*/ 670115 h 670176"/>
              <a:gd name="connsiteX6" fmla="*/ 70061 w 1032828"/>
              <a:gd name="connsiteY6" fmla="*/ 440531 h 670176"/>
              <a:gd name="connsiteX0" fmla="*/ 70061 w 1034125"/>
              <a:gd name="connsiteY0" fmla="*/ 440531 h 670176"/>
              <a:gd name="connsiteX1" fmla="*/ 55781 w 1034125"/>
              <a:gd name="connsiteY1" fmla="*/ 314895 h 670176"/>
              <a:gd name="connsiteX2" fmla="*/ 518243 w 1034125"/>
              <a:gd name="connsiteY2" fmla="*/ 60 h 670176"/>
              <a:gd name="connsiteX3" fmla="*/ 988713 w 1034125"/>
              <a:gd name="connsiteY3" fmla="*/ 287974 h 670176"/>
              <a:gd name="connsiteX4" fmla="*/ 957736 w 1034125"/>
              <a:gd name="connsiteY4" fmla="*/ 427071 h 670176"/>
              <a:gd name="connsiteX5" fmla="*/ 518243 w 1034125"/>
              <a:gd name="connsiteY5" fmla="*/ 670115 h 670176"/>
              <a:gd name="connsiteX6" fmla="*/ 70061 w 1034125"/>
              <a:gd name="connsiteY6" fmla="*/ 440531 h 67017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9036"/>
              <a:gd name="connsiteX1" fmla="*/ 55781 w 1034125"/>
              <a:gd name="connsiteY1" fmla="*/ 314895 h 689036"/>
              <a:gd name="connsiteX2" fmla="*/ 518243 w 1034125"/>
              <a:gd name="connsiteY2" fmla="*/ 60 h 689036"/>
              <a:gd name="connsiteX3" fmla="*/ 988713 w 1034125"/>
              <a:gd name="connsiteY3" fmla="*/ 287974 h 689036"/>
              <a:gd name="connsiteX4" fmla="*/ 957736 w 1034125"/>
              <a:gd name="connsiteY4" fmla="*/ 427071 h 689036"/>
              <a:gd name="connsiteX5" fmla="*/ 518243 w 1034125"/>
              <a:gd name="connsiteY5" fmla="*/ 688063 h 689036"/>
              <a:gd name="connsiteX6" fmla="*/ 70061 w 1034125"/>
              <a:gd name="connsiteY6" fmla="*/ 440531 h 68903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56683"/>
              <a:gd name="connsiteX1" fmla="*/ 55781 w 1034125"/>
              <a:gd name="connsiteY1" fmla="*/ 314895 h 656683"/>
              <a:gd name="connsiteX2" fmla="*/ 518243 w 1034125"/>
              <a:gd name="connsiteY2" fmla="*/ 60 h 656683"/>
              <a:gd name="connsiteX3" fmla="*/ 988713 w 1034125"/>
              <a:gd name="connsiteY3" fmla="*/ 287974 h 656683"/>
              <a:gd name="connsiteX4" fmla="*/ 957736 w 1034125"/>
              <a:gd name="connsiteY4" fmla="*/ 427071 h 656683"/>
              <a:gd name="connsiteX5" fmla="*/ 518243 w 1034125"/>
              <a:gd name="connsiteY5" fmla="*/ 656654 h 656683"/>
              <a:gd name="connsiteX6" fmla="*/ 70061 w 1034125"/>
              <a:gd name="connsiteY6" fmla="*/ 440531 h 656683"/>
              <a:gd name="connsiteX0" fmla="*/ 70061 w 1028388"/>
              <a:gd name="connsiteY0" fmla="*/ 440531 h 656667"/>
              <a:gd name="connsiteX1" fmla="*/ 55781 w 1028388"/>
              <a:gd name="connsiteY1" fmla="*/ 314895 h 656667"/>
              <a:gd name="connsiteX2" fmla="*/ 518243 w 1028388"/>
              <a:gd name="connsiteY2" fmla="*/ 60 h 656667"/>
              <a:gd name="connsiteX3" fmla="*/ 988713 w 1028388"/>
              <a:gd name="connsiteY3" fmla="*/ 287974 h 656667"/>
              <a:gd name="connsiteX4" fmla="*/ 938697 w 1028388"/>
              <a:gd name="connsiteY4" fmla="*/ 431558 h 656667"/>
              <a:gd name="connsiteX5" fmla="*/ 518243 w 1028388"/>
              <a:gd name="connsiteY5" fmla="*/ 656654 h 656667"/>
              <a:gd name="connsiteX6" fmla="*/ 70061 w 1028388"/>
              <a:gd name="connsiteY6" fmla="*/ 440531 h 656667"/>
              <a:gd name="connsiteX0" fmla="*/ 70061 w 1030654"/>
              <a:gd name="connsiteY0" fmla="*/ 440531 h 656667"/>
              <a:gd name="connsiteX1" fmla="*/ 55781 w 1030654"/>
              <a:gd name="connsiteY1" fmla="*/ 314895 h 656667"/>
              <a:gd name="connsiteX2" fmla="*/ 518243 w 1030654"/>
              <a:gd name="connsiteY2" fmla="*/ 60 h 656667"/>
              <a:gd name="connsiteX3" fmla="*/ 988713 w 1030654"/>
              <a:gd name="connsiteY3" fmla="*/ 287974 h 656667"/>
              <a:gd name="connsiteX4" fmla="*/ 938697 w 1030654"/>
              <a:gd name="connsiteY4" fmla="*/ 431558 h 656667"/>
              <a:gd name="connsiteX5" fmla="*/ 518243 w 1030654"/>
              <a:gd name="connsiteY5" fmla="*/ 656654 h 656667"/>
              <a:gd name="connsiteX6" fmla="*/ 70061 w 1030654"/>
              <a:gd name="connsiteY6" fmla="*/ 440531 h 656667"/>
              <a:gd name="connsiteX0" fmla="*/ 70061 w 1020128"/>
              <a:gd name="connsiteY0" fmla="*/ 440531 h 656667"/>
              <a:gd name="connsiteX1" fmla="*/ 55781 w 1020128"/>
              <a:gd name="connsiteY1" fmla="*/ 314895 h 656667"/>
              <a:gd name="connsiteX2" fmla="*/ 518243 w 1020128"/>
              <a:gd name="connsiteY2" fmla="*/ 60 h 656667"/>
              <a:gd name="connsiteX3" fmla="*/ 988713 w 1020128"/>
              <a:gd name="connsiteY3" fmla="*/ 287974 h 656667"/>
              <a:gd name="connsiteX4" fmla="*/ 938697 w 1020128"/>
              <a:gd name="connsiteY4" fmla="*/ 431558 h 656667"/>
              <a:gd name="connsiteX5" fmla="*/ 518243 w 1020128"/>
              <a:gd name="connsiteY5" fmla="*/ 656654 h 656667"/>
              <a:gd name="connsiteX6" fmla="*/ 70061 w 1020128"/>
              <a:gd name="connsiteY6" fmla="*/ 440531 h 656667"/>
              <a:gd name="connsiteX0" fmla="*/ 70061 w 1020128"/>
              <a:gd name="connsiteY0" fmla="*/ 440531 h 657658"/>
              <a:gd name="connsiteX1" fmla="*/ 55781 w 1020128"/>
              <a:gd name="connsiteY1" fmla="*/ 314895 h 657658"/>
              <a:gd name="connsiteX2" fmla="*/ 518243 w 1020128"/>
              <a:gd name="connsiteY2" fmla="*/ 60 h 657658"/>
              <a:gd name="connsiteX3" fmla="*/ 988713 w 1020128"/>
              <a:gd name="connsiteY3" fmla="*/ 287974 h 657658"/>
              <a:gd name="connsiteX4" fmla="*/ 938697 w 1020128"/>
              <a:gd name="connsiteY4" fmla="*/ 431558 h 657658"/>
              <a:gd name="connsiteX5" fmla="*/ 518243 w 1020128"/>
              <a:gd name="connsiteY5" fmla="*/ 656654 h 657658"/>
              <a:gd name="connsiteX6" fmla="*/ 70061 w 1020128"/>
              <a:gd name="connsiteY6" fmla="*/ 440531 h 657658"/>
              <a:gd name="connsiteX0" fmla="*/ 70061 w 1020128"/>
              <a:gd name="connsiteY0" fmla="*/ 440531 h 657206"/>
              <a:gd name="connsiteX1" fmla="*/ 55781 w 1020128"/>
              <a:gd name="connsiteY1" fmla="*/ 314895 h 657206"/>
              <a:gd name="connsiteX2" fmla="*/ 518243 w 1020128"/>
              <a:gd name="connsiteY2" fmla="*/ 60 h 657206"/>
              <a:gd name="connsiteX3" fmla="*/ 988713 w 1020128"/>
              <a:gd name="connsiteY3" fmla="*/ 287974 h 657206"/>
              <a:gd name="connsiteX4" fmla="*/ 938697 w 1020128"/>
              <a:gd name="connsiteY4" fmla="*/ 431558 h 657206"/>
              <a:gd name="connsiteX5" fmla="*/ 518243 w 1020128"/>
              <a:gd name="connsiteY5" fmla="*/ 656654 h 657206"/>
              <a:gd name="connsiteX6" fmla="*/ 70061 w 1020128"/>
              <a:gd name="connsiteY6" fmla="*/ 440531 h 657206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799 h 657474"/>
              <a:gd name="connsiteX1" fmla="*/ 55781 w 1020128"/>
              <a:gd name="connsiteY1" fmla="*/ 301702 h 657474"/>
              <a:gd name="connsiteX2" fmla="*/ 518243 w 1020128"/>
              <a:gd name="connsiteY2" fmla="*/ 328 h 657474"/>
              <a:gd name="connsiteX3" fmla="*/ 988713 w 1020128"/>
              <a:gd name="connsiteY3" fmla="*/ 288242 h 657474"/>
              <a:gd name="connsiteX4" fmla="*/ 938697 w 1020128"/>
              <a:gd name="connsiteY4" fmla="*/ 431826 h 657474"/>
              <a:gd name="connsiteX5" fmla="*/ 518243 w 1020128"/>
              <a:gd name="connsiteY5" fmla="*/ 656922 h 657474"/>
              <a:gd name="connsiteX6" fmla="*/ 70061 w 1020128"/>
              <a:gd name="connsiteY6" fmla="*/ 440799 h 657474"/>
              <a:gd name="connsiteX0" fmla="*/ 70061 w 1020128"/>
              <a:gd name="connsiteY0" fmla="*/ 440824 h 657499"/>
              <a:gd name="connsiteX1" fmla="*/ 55781 w 1020128"/>
              <a:gd name="connsiteY1" fmla="*/ 301727 h 657499"/>
              <a:gd name="connsiteX2" fmla="*/ 518243 w 1020128"/>
              <a:gd name="connsiteY2" fmla="*/ 353 h 657499"/>
              <a:gd name="connsiteX3" fmla="*/ 988713 w 1020128"/>
              <a:gd name="connsiteY3" fmla="*/ 288267 h 657499"/>
              <a:gd name="connsiteX4" fmla="*/ 938697 w 1020128"/>
              <a:gd name="connsiteY4" fmla="*/ 431851 h 657499"/>
              <a:gd name="connsiteX5" fmla="*/ 518243 w 1020128"/>
              <a:gd name="connsiteY5" fmla="*/ 656947 h 657499"/>
              <a:gd name="connsiteX6" fmla="*/ 70061 w 1020128"/>
              <a:gd name="connsiteY6" fmla="*/ 440824 h 657499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486 h 656808"/>
              <a:gd name="connsiteX1" fmla="*/ 55781 w 1020128"/>
              <a:gd name="connsiteY1" fmla="*/ 301389 h 656808"/>
              <a:gd name="connsiteX2" fmla="*/ 518243 w 1020128"/>
              <a:gd name="connsiteY2" fmla="*/ 15 h 656808"/>
              <a:gd name="connsiteX3" fmla="*/ 988713 w 1020128"/>
              <a:gd name="connsiteY3" fmla="*/ 287929 h 656808"/>
              <a:gd name="connsiteX4" fmla="*/ 938697 w 1020128"/>
              <a:gd name="connsiteY4" fmla="*/ 431513 h 656808"/>
              <a:gd name="connsiteX5" fmla="*/ 518243 w 1020128"/>
              <a:gd name="connsiteY5" fmla="*/ 656609 h 656808"/>
              <a:gd name="connsiteX6" fmla="*/ 70061 w 1020128"/>
              <a:gd name="connsiteY6" fmla="*/ 440486 h 656808"/>
              <a:gd name="connsiteX0" fmla="*/ 70061 w 1030654"/>
              <a:gd name="connsiteY0" fmla="*/ 440486 h 656808"/>
              <a:gd name="connsiteX1" fmla="*/ 55781 w 1030654"/>
              <a:gd name="connsiteY1" fmla="*/ 301389 h 656808"/>
              <a:gd name="connsiteX2" fmla="*/ 518243 w 1030654"/>
              <a:gd name="connsiteY2" fmla="*/ 15 h 656808"/>
              <a:gd name="connsiteX3" fmla="*/ 988713 w 1030654"/>
              <a:gd name="connsiteY3" fmla="*/ 287929 h 656808"/>
              <a:gd name="connsiteX4" fmla="*/ 938697 w 1030654"/>
              <a:gd name="connsiteY4" fmla="*/ 431513 h 656808"/>
              <a:gd name="connsiteX5" fmla="*/ 518243 w 1030654"/>
              <a:gd name="connsiteY5" fmla="*/ 656609 h 656808"/>
              <a:gd name="connsiteX6" fmla="*/ 70061 w 1030654"/>
              <a:gd name="connsiteY6" fmla="*/ 440486 h 656808"/>
              <a:gd name="connsiteX0" fmla="*/ 70061 w 1039089"/>
              <a:gd name="connsiteY0" fmla="*/ 440486 h 656808"/>
              <a:gd name="connsiteX1" fmla="*/ 55781 w 1039089"/>
              <a:gd name="connsiteY1" fmla="*/ 301389 h 656808"/>
              <a:gd name="connsiteX2" fmla="*/ 518243 w 1039089"/>
              <a:gd name="connsiteY2" fmla="*/ 15 h 656808"/>
              <a:gd name="connsiteX3" fmla="*/ 988713 w 1039089"/>
              <a:gd name="connsiteY3" fmla="*/ 287929 h 656808"/>
              <a:gd name="connsiteX4" fmla="*/ 938697 w 1039089"/>
              <a:gd name="connsiteY4" fmla="*/ 431513 h 656808"/>
              <a:gd name="connsiteX5" fmla="*/ 518243 w 1039089"/>
              <a:gd name="connsiteY5" fmla="*/ 656609 h 656808"/>
              <a:gd name="connsiteX6" fmla="*/ 70061 w 1039089"/>
              <a:gd name="connsiteY6" fmla="*/ 440486 h 656808"/>
              <a:gd name="connsiteX0" fmla="*/ 79942 w 1048970"/>
              <a:gd name="connsiteY0" fmla="*/ 440486 h 656808"/>
              <a:gd name="connsiteX1" fmla="*/ 65662 w 1048970"/>
              <a:gd name="connsiteY1" fmla="*/ 301389 h 656808"/>
              <a:gd name="connsiteX2" fmla="*/ 528124 w 1048970"/>
              <a:gd name="connsiteY2" fmla="*/ 15 h 656808"/>
              <a:gd name="connsiteX3" fmla="*/ 998594 w 1048970"/>
              <a:gd name="connsiteY3" fmla="*/ 287929 h 656808"/>
              <a:gd name="connsiteX4" fmla="*/ 948578 w 1048970"/>
              <a:gd name="connsiteY4" fmla="*/ 431513 h 656808"/>
              <a:gd name="connsiteX5" fmla="*/ 528124 w 1048970"/>
              <a:gd name="connsiteY5" fmla="*/ 656609 h 656808"/>
              <a:gd name="connsiteX6" fmla="*/ 79942 w 1048970"/>
              <a:gd name="connsiteY6" fmla="*/ 440486 h 656808"/>
              <a:gd name="connsiteX0" fmla="*/ 79942 w 1041553"/>
              <a:gd name="connsiteY0" fmla="*/ 440486 h 656622"/>
              <a:gd name="connsiteX1" fmla="*/ 65662 w 1041553"/>
              <a:gd name="connsiteY1" fmla="*/ 301389 h 656622"/>
              <a:gd name="connsiteX2" fmla="*/ 528124 w 1041553"/>
              <a:gd name="connsiteY2" fmla="*/ 15 h 656622"/>
              <a:gd name="connsiteX3" fmla="*/ 998594 w 1041553"/>
              <a:gd name="connsiteY3" fmla="*/ 287929 h 656622"/>
              <a:gd name="connsiteX4" fmla="*/ 918923 w 1041553"/>
              <a:gd name="connsiteY4" fmla="*/ 431513 h 656622"/>
              <a:gd name="connsiteX5" fmla="*/ 528124 w 1041553"/>
              <a:gd name="connsiteY5" fmla="*/ 656609 h 656622"/>
              <a:gd name="connsiteX6" fmla="*/ 79942 w 1041553"/>
              <a:gd name="connsiteY6" fmla="*/ 440486 h 656622"/>
              <a:gd name="connsiteX0" fmla="*/ 79942 w 1041553"/>
              <a:gd name="connsiteY0" fmla="*/ 440486 h 657432"/>
              <a:gd name="connsiteX1" fmla="*/ 65662 w 1041553"/>
              <a:gd name="connsiteY1" fmla="*/ 301389 h 657432"/>
              <a:gd name="connsiteX2" fmla="*/ 528124 w 1041553"/>
              <a:gd name="connsiteY2" fmla="*/ 15 h 657432"/>
              <a:gd name="connsiteX3" fmla="*/ 998594 w 1041553"/>
              <a:gd name="connsiteY3" fmla="*/ 287929 h 657432"/>
              <a:gd name="connsiteX4" fmla="*/ 918923 w 1041553"/>
              <a:gd name="connsiteY4" fmla="*/ 431513 h 657432"/>
              <a:gd name="connsiteX5" fmla="*/ 528124 w 1041553"/>
              <a:gd name="connsiteY5" fmla="*/ 656609 h 657432"/>
              <a:gd name="connsiteX6" fmla="*/ 79942 w 1041553"/>
              <a:gd name="connsiteY6" fmla="*/ 440486 h 657432"/>
              <a:gd name="connsiteX0" fmla="*/ 79942 w 1023594"/>
              <a:gd name="connsiteY0" fmla="*/ 440501 h 657447"/>
              <a:gd name="connsiteX1" fmla="*/ 65662 w 1023594"/>
              <a:gd name="connsiteY1" fmla="*/ 301404 h 657447"/>
              <a:gd name="connsiteX2" fmla="*/ 528124 w 1023594"/>
              <a:gd name="connsiteY2" fmla="*/ 30 h 657447"/>
              <a:gd name="connsiteX3" fmla="*/ 974870 w 1023594"/>
              <a:gd name="connsiteY3" fmla="*/ 282348 h 657447"/>
              <a:gd name="connsiteX4" fmla="*/ 918923 w 1023594"/>
              <a:gd name="connsiteY4" fmla="*/ 431528 h 657447"/>
              <a:gd name="connsiteX5" fmla="*/ 528124 w 1023594"/>
              <a:gd name="connsiteY5" fmla="*/ 656624 h 657447"/>
              <a:gd name="connsiteX6" fmla="*/ 79942 w 1023594"/>
              <a:gd name="connsiteY6" fmla="*/ 440501 h 657447"/>
              <a:gd name="connsiteX0" fmla="*/ 79942 w 1023594"/>
              <a:gd name="connsiteY0" fmla="*/ 440695 h 657641"/>
              <a:gd name="connsiteX1" fmla="*/ 65662 w 1023594"/>
              <a:gd name="connsiteY1" fmla="*/ 301598 h 657641"/>
              <a:gd name="connsiteX2" fmla="*/ 528124 w 1023594"/>
              <a:gd name="connsiteY2" fmla="*/ 224 h 657641"/>
              <a:gd name="connsiteX3" fmla="*/ 974870 w 1023594"/>
              <a:gd name="connsiteY3" fmla="*/ 282542 h 657641"/>
              <a:gd name="connsiteX4" fmla="*/ 918923 w 1023594"/>
              <a:gd name="connsiteY4" fmla="*/ 431722 h 657641"/>
              <a:gd name="connsiteX5" fmla="*/ 528124 w 1023594"/>
              <a:gd name="connsiteY5" fmla="*/ 656818 h 657641"/>
              <a:gd name="connsiteX6" fmla="*/ 79942 w 1023594"/>
              <a:gd name="connsiteY6" fmla="*/ 440695 h 657641"/>
              <a:gd name="connsiteX0" fmla="*/ 79942 w 1013056"/>
              <a:gd name="connsiteY0" fmla="*/ 440695 h 657641"/>
              <a:gd name="connsiteX1" fmla="*/ 65662 w 1013056"/>
              <a:gd name="connsiteY1" fmla="*/ 301598 h 657641"/>
              <a:gd name="connsiteX2" fmla="*/ 528124 w 1013056"/>
              <a:gd name="connsiteY2" fmla="*/ 224 h 657641"/>
              <a:gd name="connsiteX3" fmla="*/ 974870 w 1013056"/>
              <a:gd name="connsiteY3" fmla="*/ 282542 h 657641"/>
              <a:gd name="connsiteX4" fmla="*/ 918923 w 1013056"/>
              <a:gd name="connsiteY4" fmla="*/ 431722 h 657641"/>
              <a:gd name="connsiteX5" fmla="*/ 528124 w 1013056"/>
              <a:gd name="connsiteY5" fmla="*/ 656818 h 657641"/>
              <a:gd name="connsiteX6" fmla="*/ 79942 w 1013056"/>
              <a:gd name="connsiteY6" fmla="*/ 440695 h 657641"/>
              <a:gd name="connsiteX0" fmla="*/ 79942 w 1000676"/>
              <a:gd name="connsiteY0" fmla="*/ 440502 h 657448"/>
              <a:gd name="connsiteX1" fmla="*/ 65662 w 1000676"/>
              <a:gd name="connsiteY1" fmla="*/ 301405 h 657448"/>
              <a:gd name="connsiteX2" fmla="*/ 528124 w 1000676"/>
              <a:gd name="connsiteY2" fmla="*/ 31 h 657448"/>
              <a:gd name="connsiteX3" fmla="*/ 957077 w 1000676"/>
              <a:gd name="connsiteY3" fmla="*/ 282349 h 657448"/>
              <a:gd name="connsiteX4" fmla="*/ 918923 w 1000676"/>
              <a:gd name="connsiteY4" fmla="*/ 431529 h 657448"/>
              <a:gd name="connsiteX5" fmla="*/ 528124 w 1000676"/>
              <a:gd name="connsiteY5" fmla="*/ 656625 h 657448"/>
              <a:gd name="connsiteX6" fmla="*/ 79942 w 1000676"/>
              <a:gd name="connsiteY6" fmla="*/ 440502 h 657448"/>
              <a:gd name="connsiteX0" fmla="*/ 82443 w 1003177"/>
              <a:gd name="connsiteY0" fmla="*/ 440502 h 657448"/>
              <a:gd name="connsiteX1" fmla="*/ 68163 w 1003177"/>
              <a:gd name="connsiteY1" fmla="*/ 301405 h 657448"/>
              <a:gd name="connsiteX2" fmla="*/ 530625 w 1003177"/>
              <a:gd name="connsiteY2" fmla="*/ 31 h 657448"/>
              <a:gd name="connsiteX3" fmla="*/ 959578 w 1003177"/>
              <a:gd name="connsiteY3" fmla="*/ 282349 h 657448"/>
              <a:gd name="connsiteX4" fmla="*/ 921424 w 1003177"/>
              <a:gd name="connsiteY4" fmla="*/ 431529 h 657448"/>
              <a:gd name="connsiteX5" fmla="*/ 530625 w 1003177"/>
              <a:gd name="connsiteY5" fmla="*/ 656625 h 657448"/>
              <a:gd name="connsiteX6" fmla="*/ 82443 w 1003177"/>
              <a:gd name="connsiteY6" fmla="*/ 440502 h 657448"/>
              <a:gd name="connsiteX0" fmla="*/ 88150 w 1008884"/>
              <a:gd name="connsiteY0" fmla="*/ 440502 h 657448"/>
              <a:gd name="connsiteX1" fmla="*/ 73870 w 1008884"/>
              <a:gd name="connsiteY1" fmla="*/ 301405 h 657448"/>
              <a:gd name="connsiteX2" fmla="*/ 536332 w 1008884"/>
              <a:gd name="connsiteY2" fmla="*/ 31 h 657448"/>
              <a:gd name="connsiteX3" fmla="*/ 965285 w 1008884"/>
              <a:gd name="connsiteY3" fmla="*/ 282349 h 657448"/>
              <a:gd name="connsiteX4" fmla="*/ 927131 w 1008884"/>
              <a:gd name="connsiteY4" fmla="*/ 431529 h 657448"/>
              <a:gd name="connsiteX5" fmla="*/ 536332 w 1008884"/>
              <a:gd name="connsiteY5" fmla="*/ 656625 h 657448"/>
              <a:gd name="connsiteX6" fmla="*/ 88150 w 1008884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695 h 657641"/>
              <a:gd name="connsiteX1" fmla="*/ 73870 w 1017871"/>
              <a:gd name="connsiteY1" fmla="*/ 301598 h 657641"/>
              <a:gd name="connsiteX2" fmla="*/ 536332 w 1017871"/>
              <a:gd name="connsiteY2" fmla="*/ 224 h 657641"/>
              <a:gd name="connsiteX3" fmla="*/ 965285 w 1017871"/>
              <a:gd name="connsiteY3" fmla="*/ 282542 h 657641"/>
              <a:gd name="connsiteX4" fmla="*/ 927131 w 1017871"/>
              <a:gd name="connsiteY4" fmla="*/ 431722 h 657641"/>
              <a:gd name="connsiteX5" fmla="*/ 536332 w 1017871"/>
              <a:gd name="connsiteY5" fmla="*/ 656818 h 657641"/>
              <a:gd name="connsiteX6" fmla="*/ 88150 w 1017871"/>
              <a:gd name="connsiteY6" fmla="*/ 440695 h 657641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13624"/>
              <a:gd name="connsiteY0" fmla="*/ 440488 h 657434"/>
              <a:gd name="connsiteX1" fmla="*/ 73870 w 1013624"/>
              <a:gd name="connsiteY1" fmla="*/ 301391 h 657434"/>
              <a:gd name="connsiteX2" fmla="*/ 536332 w 1013624"/>
              <a:gd name="connsiteY2" fmla="*/ 17 h 657434"/>
              <a:gd name="connsiteX3" fmla="*/ 940628 w 1013624"/>
              <a:gd name="connsiteY3" fmla="*/ 315905 h 657434"/>
              <a:gd name="connsiteX4" fmla="*/ 927131 w 1013624"/>
              <a:gd name="connsiteY4" fmla="*/ 431515 h 657434"/>
              <a:gd name="connsiteX5" fmla="*/ 536332 w 1013624"/>
              <a:gd name="connsiteY5" fmla="*/ 656611 h 657434"/>
              <a:gd name="connsiteX6" fmla="*/ 88150 w 1013624"/>
              <a:gd name="connsiteY6" fmla="*/ 440488 h 657434"/>
              <a:gd name="connsiteX0" fmla="*/ 74908 w 1000382"/>
              <a:gd name="connsiteY0" fmla="*/ 440537 h 657483"/>
              <a:gd name="connsiteX1" fmla="*/ 85286 w 1000382"/>
              <a:gd name="connsiteY1" fmla="*/ 346201 h 657483"/>
              <a:gd name="connsiteX2" fmla="*/ 523090 w 1000382"/>
              <a:gd name="connsiteY2" fmla="*/ 66 h 657483"/>
              <a:gd name="connsiteX3" fmla="*/ 927386 w 1000382"/>
              <a:gd name="connsiteY3" fmla="*/ 315954 h 657483"/>
              <a:gd name="connsiteX4" fmla="*/ 913889 w 1000382"/>
              <a:gd name="connsiteY4" fmla="*/ 431564 h 657483"/>
              <a:gd name="connsiteX5" fmla="*/ 523090 w 1000382"/>
              <a:gd name="connsiteY5" fmla="*/ 656660 h 657483"/>
              <a:gd name="connsiteX6" fmla="*/ 74908 w 1000382"/>
              <a:gd name="connsiteY6" fmla="*/ 440537 h 657483"/>
              <a:gd name="connsiteX0" fmla="*/ 70393 w 995867"/>
              <a:gd name="connsiteY0" fmla="*/ 440537 h 657483"/>
              <a:gd name="connsiteX1" fmla="*/ 80771 w 995867"/>
              <a:gd name="connsiteY1" fmla="*/ 346201 h 657483"/>
              <a:gd name="connsiteX2" fmla="*/ 518575 w 995867"/>
              <a:gd name="connsiteY2" fmla="*/ 66 h 657483"/>
              <a:gd name="connsiteX3" fmla="*/ 922871 w 995867"/>
              <a:gd name="connsiteY3" fmla="*/ 315954 h 657483"/>
              <a:gd name="connsiteX4" fmla="*/ 909374 w 995867"/>
              <a:gd name="connsiteY4" fmla="*/ 431564 h 657483"/>
              <a:gd name="connsiteX5" fmla="*/ 518575 w 995867"/>
              <a:gd name="connsiteY5" fmla="*/ 656660 h 657483"/>
              <a:gd name="connsiteX6" fmla="*/ 70393 w 995867"/>
              <a:gd name="connsiteY6" fmla="*/ 440537 h 657483"/>
              <a:gd name="connsiteX0" fmla="*/ 56668 w 982142"/>
              <a:gd name="connsiteY0" fmla="*/ 440537 h 657483"/>
              <a:gd name="connsiteX1" fmla="*/ 67046 w 982142"/>
              <a:gd name="connsiteY1" fmla="*/ 346201 h 657483"/>
              <a:gd name="connsiteX2" fmla="*/ 504850 w 982142"/>
              <a:gd name="connsiteY2" fmla="*/ 66 h 657483"/>
              <a:gd name="connsiteX3" fmla="*/ 909146 w 982142"/>
              <a:gd name="connsiteY3" fmla="*/ 315954 h 657483"/>
              <a:gd name="connsiteX4" fmla="*/ 895649 w 982142"/>
              <a:gd name="connsiteY4" fmla="*/ 431564 h 657483"/>
              <a:gd name="connsiteX5" fmla="*/ 504850 w 982142"/>
              <a:gd name="connsiteY5" fmla="*/ 656660 h 657483"/>
              <a:gd name="connsiteX6" fmla="*/ 56668 w 982142"/>
              <a:gd name="connsiteY6" fmla="*/ 440537 h 657483"/>
              <a:gd name="connsiteX0" fmla="*/ 56668 w 964216"/>
              <a:gd name="connsiteY0" fmla="*/ 440537 h 657483"/>
              <a:gd name="connsiteX1" fmla="*/ 67046 w 964216"/>
              <a:gd name="connsiteY1" fmla="*/ 346201 h 657483"/>
              <a:gd name="connsiteX2" fmla="*/ 504850 w 964216"/>
              <a:gd name="connsiteY2" fmla="*/ 66 h 657483"/>
              <a:gd name="connsiteX3" fmla="*/ 909146 w 964216"/>
              <a:gd name="connsiteY3" fmla="*/ 315954 h 657483"/>
              <a:gd name="connsiteX4" fmla="*/ 895649 w 964216"/>
              <a:gd name="connsiteY4" fmla="*/ 431564 h 657483"/>
              <a:gd name="connsiteX5" fmla="*/ 504850 w 964216"/>
              <a:gd name="connsiteY5" fmla="*/ 656660 h 657483"/>
              <a:gd name="connsiteX6" fmla="*/ 56668 w 964216"/>
              <a:gd name="connsiteY6" fmla="*/ 440537 h 657483"/>
              <a:gd name="connsiteX0" fmla="*/ 56668 w 956229"/>
              <a:gd name="connsiteY0" fmla="*/ 440537 h 657483"/>
              <a:gd name="connsiteX1" fmla="*/ 67046 w 956229"/>
              <a:gd name="connsiteY1" fmla="*/ 346201 h 657483"/>
              <a:gd name="connsiteX2" fmla="*/ 504850 w 956229"/>
              <a:gd name="connsiteY2" fmla="*/ 66 h 657483"/>
              <a:gd name="connsiteX3" fmla="*/ 909146 w 956229"/>
              <a:gd name="connsiteY3" fmla="*/ 315954 h 657483"/>
              <a:gd name="connsiteX4" fmla="*/ 895649 w 956229"/>
              <a:gd name="connsiteY4" fmla="*/ 431564 h 657483"/>
              <a:gd name="connsiteX5" fmla="*/ 504850 w 956229"/>
              <a:gd name="connsiteY5" fmla="*/ 656660 h 657483"/>
              <a:gd name="connsiteX6" fmla="*/ 56668 w 956229"/>
              <a:gd name="connsiteY6" fmla="*/ 440537 h 657483"/>
              <a:gd name="connsiteX0" fmla="*/ 56668 w 956229"/>
              <a:gd name="connsiteY0" fmla="*/ 440759 h 657705"/>
              <a:gd name="connsiteX1" fmla="*/ 67046 w 956229"/>
              <a:gd name="connsiteY1" fmla="*/ 346423 h 657705"/>
              <a:gd name="connsiteX2" fmla="*/ 504850 w 956229"/>
              <a:gd name="connsiteY2" fmla="*/ 288 h 657705"/>
              <a:gd name="connsiteX3" fmla="*/ 909146 w 956229"/>
              <a:gd name="connsiteY3" fmla="*/ 316176 h 657705"/>
              <a:gd name="connsiteX4" fmla="*/ 895649 w 956229"/>
              <a:gd name="connsiteY4" fmla="*/ 431786 h 657705"/>
              <a:gd name="connsiteX5" fmla="*/ 504850 w 956229"/>
              <a:gd name="connsiteY5" fmla="*/ 656882 h 657705"/>
              <a:gd name="connsiteX6" fmla="*/ 56668 w 956229"/>
              <a:gd name="connsiteY6" fmla="*/ 440759 h 657705"/>
              <a:gd name="connsiteX0" fmla="*/ 87948 w 938738"/>
              <a:gd name="connsiteY0" fmla="*/ 429597 h 656882"/>
              <a:gd name="connsiteX1" fmla="*/ 49555 w 938738"/>
              <a:gd name="connsiteY1" fmla="*/ 346423 h 656882"/>
              <a:gd name="connsiteX2" fmla="*/ 487359 w 938738"/>
              <a:gd name="connsiteY2" fmla="*/ 288 h 656882"/>
              <a:gd name="connsiteX3" fmla="*/ 891655 w 938738"/>
              <a:gd name="connsiteY3" fmla="*/ 316176 h 656882"/>
              <a:gd name="connsiteX4" fmla="*/ 878158 w 938738"/>
              <a:gd name="connsiteY4" fmla="*/ 431786 h 656882"/>
              <a:gd name="connsiteX5" fmla="*/ 487359 w 938738"/>
              <a:gd name="connsiteY5" fmla="*/ 656882 h 656882"/>
              <a:gd name="connsiteX6" fmla="*/ 87948 w 938738"/>
              <a:gd name="connsiteY6" fmla="*/ 429597 h 656882"/>
              <a:gd name="connsiteX0" fmla="*/ 87948 w 927102"/>
              <a:gd name="connsiteY0" fmla="*/ 429597 h 657278"/>
              <a:gd name="connsiteX1" fmla="*/ 49555 w 927102"/>
              <a:gd name="connsiteY1" fmla="*/ 346423 h 657278"/>
              <a:gd name="connsiteX2" fmla="*/ 487359 w 927102"/>
              <a:gd name="connsiteY2" fmla="*/ 288 h 657278"/>
              <a:gd name="connsiteX3" fmla="*/ 891655 w 927102"/>
              <a:gd name="connsiteY3" fmla="*/ 316176 h 657278"/>
              <a:gd name="connsiteX4" fmla="*/ 837515 w 927102"/>
              <a:gd name="connsiteY4" fmla="*/ 375973 h 657278"/>
              <a:gd name="connsiteX5" fmla="*/ 487359 w 927102"/>
              <a:gd name="connsiteY5" fmla="*/ 656882 h 657278"/>
              <a:gd name="connsiteX6" fmla="*/ 87948 w 927102"/>
              <a:gd name="connsiteY6" fmla="*/ 429597 h 657278"/>
              <a:gd name="connsiteX0" fmla="*/ 87948 w 927102"/>
              <a:gd name="connsiteY0" fmla="*/ 429597 h 657911"/>
              <a:gd name="connsiteX1" fmla="*/ 49555 w 927102"/>
              <a:gd name="connsiteY1" fmla="*/ 346423 h 657911"/>
              <a:gd name="connsiteX2" fmla="*/ 487359 w 927102"/>
              <a:gd name="connsiteY2" fmla="*/ 288 h 657911"/>
              <a:gd name="connsiteX3" fmla="*/ 891655 w 927102"/>
              <a:gd name="connsiteY3" fmla="*/ 316176 h 657911"/>
              <a:gd name="connsiteX4" fmla="*/ 837515 w 927102"/>
              <a:gd name="connsiteY4" fmla="*/ 375973 h 657911"/>
              <a:gd name="connsiteX5" fmla="*/ 487359 w 927102"/>
              <a:gd name="connsiteY5" fmla="*/ 656882 h 657911"/>
              <a:gd name="connsiteX6" fmla="*/ 87948 w 927102"/>
              <a:gd name="connsiteY6" fmla="*/ 429597 h 657911"/>
              <a:gd name="connsiteX0" fmla="*/ 87948 w 837515"/>
              <a:gd name="connsiteY0" fmla="*/ 429366 h 657968"/>
              <a:gd name="connsiteX1" fmla="*/ 49555 w 837515"/>
              <a:gd name="connsiteY1" fmla="*/ 346192 h 657968"/>
              <a:gd name="connsiteX2" fmla="*/ 487359 w 837515"/>
              <a:gd name="connsiteY2" fmla="*/ 57 h 657968"/>
              <a:gd name="connsiteX3" fmla="*/ 837515 w 837515"/>
              <a:gd name="connsiteY3" fmla="*/ 375742 h 657968"/>
              <a:gd name="connsiteX4" fmla="*/ 487359 w 837515"/>
              <a:gd name="connsiteY4" fmla="*/ 656651 h 657968"/>
              <a:gd name="connsiteX5" fmla="*/ 87948 w 837515"/>
              <a:gd name="connsiteY5" fmla="*/ 429366 h 657968"/>
              <a:gd name="connsiteX0" fmla="*/ 0 w 749567"/>
              <a:gd name="connsiteY0" fmla="*/ 429309 h 657911"/>
              <a:gd name="connsiteX1" fmla="*/ 399411 w 749567"/>
              <a:gd name="connsiteY1" fmla="*/ 0 h 657911"/>
              <a:gd name="connsiteX2" fmla="*/ 749567 w 749567"/>
              <a:gd name="connsiteY2" fmla="*/ 375685 h 657911"/>
              <a:gd name="connsiteX3" fmla="*/ 399411 w 749567"/>
              <a:gd name="connsiteY3" fmla="*/ 656594 h 657911"/>
              <a:gd name="connsiteX4" fmla="*/ 0 w 749567"/>
              <a:gd name="connsiteY4" fmla="*/ 429309 h 657911"/>
              <a:gd name="connsiteX0" fmla="*/ 0 w 749567"/>
              <a:gd name="connsiteY0" fmla="*/ 501866 h 730468"/>
              <a:gd name="connsiteX1" fmla="*/ 407540 w 749567"/>
              <a:gd name="connsiteY1" fmla="*/ 0 h 730468"/>
              <a:gd name="connsiteX2" fmla="*/ 749567 w 749567"/>
              <a:gd name="connsiteY2" fmla="*/ 448242 h 730468"/>
              <a:gd name="connsiteX3" fmla="*/ 399411 w 749567"/>
              <a:gd name="connsiteY3" fmla="*/ 729151 h 730468"/>
              <a:gd name="connsiteX4" fmla="*/ 0 w 749567"/>
              <a:gd name="connsiteY4" fmla="*/ 501866 h 730468"/>
              <a:gd name="connsiteX0" fmla="*/ 0 w 749567"/>
              <a:gd name="connsiteY0" fmla="*/ 502035 h 730637"/>
              <a:gd name="connsiteX1" fmla="*/ 407540 w 749567"/>
              <a:gd name="connsiteY1" fmla="*/ 169 h 730637"/>
              <a:gd name="connsiteX2" fmla="*/ 749567 w 749567"/>
              <a:gd name="connsiteY2" fmla="*/ 448411 h 730637"/>
              <a:gd name="connsiteX3" fmla="*/ 399411 w 749567"/>
              <a:gd name="connsiteY3" fmla="*/ 729320 h 730637"/>
              <a:gd name="connsiteX4" fmla="*/ 0 w 749567"/>
              <a:gd name="connsiteY4" fmla="*/ 502035 h 730637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6563"/>
              <a:gd name="connsiteY0" fmla="*/ 468547 h 729368"/>
              <a:gd name="connsiteX1" fmla="*/ 431925 w 776563"/>
              <a:gd name="connsiteY1" fmla="*/ 169 h 729368"/>
              <a:gd name="connsiteX2" fmla="*/ 773952 w 776563"/>
              <a:gd name="connsiteY2" fmla="*/ 448411 h 729368"/>
              <a:gd name="connsiteX3" fmla="*/ 423796 w 776563"/>
              <a:gd name="connsiteY3" fmla="*/ 729320 h 729368"/>
              <a:gd name="connsiteX4" fmla="*/ 0 w 776563"/>
              <a:gd name="connsiteY4" fmla="*/ 468547 h 729368"/>
              <a:gd name="connsiteX0" fmla="*/ 9773 w 786336"/>
              <a:gd name="connsiteY0" fmla="*/ 468547 h 729368"/>
              <a:gd name="connsiteX1" fmla="*/ 441698 w 786336"/>
              <a:gd name="connsiteY1" fmla="*/ 169 h 729368"/>
              <a:gd name="connsiteX2" fmla="*/ 783725 w 786336"/>
              <a:gd name="connsiteY2" fmla="*/ 448411 h 729368"/>
              <a:gd name="connsiteX3" fmla="*/ 433569 w 786336"/>
              <a:gd name="connsiteY3" fmla="*/ 729320 h 729368"/>
              <a:gd name="connsiteX4" fmla="*/ 9773 w 786336"/>
              <a:gd name="connsiteY4" fmla="*/ 468547 h 729368"/>
              <a:gd name="connsiteX0" fmla="*/ 9773 w 786336"/>
              <a:gd name="connsiteY0" fmla="*/ 440656 h 701477"/>
              <a:gd name="connsiteX1" fmla="*/ 441698 w 786336"/>
              <a:gd name="connsiteY1" fmla="*/ 184 h 701477"/>
              <a:gd name="connsiteX2" fmla="*/ 783725 w 786336"/>
              <a:gd name="connsiteY2" fmla="*/ 420520 h 701477"/>
              <a:gd name="connsiteX3" fmla="*/ 433569 w 786336"/>
              <a:gd name="connsiteY3" fmla="*/ 701429 h 701477"/>
              <a:gd name="connsiteX4" fmla="*/ 9773 w 786336"/>
              <a:gd name="connsiteY4" fmla="*/ 440656 h 701477"/>
              <a:gd name="connsiteX0" fmla="*/ 20353 w 794305"/>
              <a:gd name="connsiteY0" fmla="*/ 456870 h 717691"/>
              <a:gd name="connsiteX1" fmla="*/ 104848 w 794305"/>
              <a:gd name="connsiteY1" fmla="*/ 121458 h 717691"/>
              <a:gd name="connsiteX2" fmla="*/ 452278 w 794305"/>
              <a:gd name="connsiteY2" fmla="*/ 16398 h 717691"/>
              <a:gd name="connsiteX3" fmla="*/ 794305 w 794305"/>
              <a:gd name="connsiteY3" fmla="*/ 436734 h 717691"/>
              <a:gd name="connsiteX4" fmla="*/ 444149 w 794305"/>
              <a:gd name="connsiteY4" fmla="*/ 717643 h 717691"/>
              <a:gd name="connsiteX5" fmla="*/ 20353 w 794305"/>
              <a:gd name="connsiteY5" fmla="*/ 456870 h 717691"/>
              <a:gd name="connsiteX0" fmla="*/ 20353 w 808720"/>
              <a:gd name="connsiteY0" fmla="*/ 440472 h 701293"/>
              <a:gd name="connsiteX1" fmla="*/ 104848 w 808720"/>
              <a:gd name="connsiteY1" fmla="*/ 105060 h 701293"/>
              <a:gd name="connsiteX2" fmla="*/ 452278 w 808720"/>
              <a:gd name="connsiteY2" fmla="*/ 0 h 701293"/>
              <a:gd name="connsiteX3" fmla="*/ 738248 w 808720"/>
              <a:gd name="connsiteY3" fmla="*/ 105061 h 701293"/>
              <a:gd name="connsiteX4" fmla="*/ 794305 w 808720"/>
              <a:gd name="connsiteY4" fmla="*/ 420336 h 701293"/>
              <a:gd name="connsiteX5" fmla="*/ 444149 w 808720"/>
              <a:gd name="connsiteY5" fmla="*/ 701245 h 701293"/>
              <a:gd name="connsiteX6" fmla="*/ 20353 w 808720"/>
              <a:gd name="connsiteY6" fmla="*/ 440472 h 701293"/>
              <a:gd name="connsiteX0" fmla="*/ 20353 w 808720"/>
              <a:gd name="connsiteY0" fmla="*/ 440472 h 714063"/>
              <a:gd name="connsiteX1" fmla="*/ 104848 w 808720"/>
              <a:gd name="connsiteY1" fmla="*/ 105060 h 714063"/>
              <a:gd name="connsiteX2" fmla="*/ 452278 w 808720"/>
              <a:gd name="connsiteY2" fmla="*/ 0 h 714063"/>
              <a:gd name="connsiteX3" fmla="*/ 738248 w 808720"/>
              <a:gd name="connsiteY3" fmla="*/ 105061 h 714063"/>
              <a:gd name="connsiteX4" fmla="*/ 794305 w 808720"/>
              <a:gd name="connsiteY4" fmla="*/ 420336 h 714063"/>
              <a:gd name="connsiteX5" fmla="*/ 444149 w 808720"/>
              <a:gd name="connsiteY5" fmla="*/ 701245 h 714063"/>
              <a:gd name="connsiteX6" fmla="*/ 154527 w 808720"/>
              <a:gd name="connsiteY6" fmla="*/ 643613 h 714063"/>
              <a:gd name="connsiteX7" fmla="*/ 20353 w 808720"/>
              <a:gd name="connsiteY7" fmla="*/ 440472 h 714063"/>
              <a:gd name="connsiteX0" fmla="*/ 20353 w 801423"/>
              <a:gd name="connsiteY0" fmla="*/ 440472 h 702003"/>
              <a:gd name="connsiteX1" fmla="*/ 104848 w 801423"/>
              <a:gd name="connsiteY1" fmla="*/ 105060 h 702003"/>
              <a:gd name="connsiteX2" fmla="*/ 452278 w 801423"/>
              <a:gd name="connsiteY2" fmla="*/ 0 h 702003"/>
              <a:gd name="connsiteX3" fmla="*/ 738248 w 801423"/>
              <a:gd name="connsiteY3" fmla="*/ 105061 h 702003"/>
              <a:gd name="connsiteX4" fmla="*/ 794305 w 801423"/>
              <a:gd name="connsiteY4" fmla="*/ 420336 h 702003"/>
              <a:gd name="connsiteX5" fmla="*/ 669940 w 801423"/>
              <a:gd name="connsiteY5" fmla="*/ 614022 h 702003"/>
              <a:gd name="connsiteX6" fmla="*/ 444149 w 801423"/>
              <a:gd name="connsiteY6" fmla="*/ 701245 h 702003"/>
              <a:gd name="connsiteX7" fmla="*/ 154527 w 801423"/>
              <a:gd name="connsiteY7" fmla="*/ 643613 h 702003"/>
              <a:gd name="connsiteX8" fmla="*/ 20353 w 801423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5152 w 786222"/>
              <a:gd name="connsiteY0" fmla="*/ 440472 h 702003"/>
              <a:gd name="connsiteX1" fmla="*/ 89647 w 786222"/>
              <a:gd name="connsiteY1" fmla="*/ 105060 h 702003"/>
              <a:gd name="connsiteX2" fmla="*/ 437077 w 786222"/>
              <a:gd name="connsiteY2" fmla="*/ 0 h 702003"/>
              <a:gd name="connsiteX3" fmla="*/ 723047 w 786222"/>
              <a:gd name="connsiteY3" fmla="*/ 105061 h 702003"/>
              <a:gd name="connsiteX4" fmla="*/ 779104 w 786222"/>
              <a:gd name="connsiteY4" fmla="*/ 420336 h 702003"/>
              <a:gd name="connsiteX5" fmla="*/ 654739 w 786222"/>
              <a:gd name="connsiteY5" fmla="*/ 614022 h 702003"/>
              <a:gd name="connsiteX6" fmla="*/ 428948 w 786222"/>
              <a:gd name="connsiteY6" fmla="*/ 701245 h 702003"/>
              <a:gd name="connsiteX7" fmla="*/ 139326 w 786222"/>
              <a:gd name="connsiteY7" fmla="*/ 643613 h 702003"/>
              <a:gd name="connsiteX8" fmla="*/ 5152 w 786222"/>
              <a:gd name="connsiteY8" fmla="*/ 440472 h 702003"/>
              <a:gd name="connsiteX0" fmla="*/ 12882 w 809063"/>
              <a:gd name="connsiteY0" fmla="*/ 376090 h 637621"/>
              <a:gd name="connsiteX1" fmla="*/ 97377 w 809063"/>
              <a:gd name="connsiteY1" fmla="*/ 40678 h 637621"/>
              <a:gd name="connsiteX2" fmla="*/ 730777 w 809063"/>
              <a:gd name="connsiteY2" fmla="*/ 40679 h 637621"/>
              <a:gd name="connsiteX3" fmla="*/ 786834 w 809063"/>
              <a:gd name="connsiteY3" fmla="*/ 355954 h 637621"/>
              <a:gd name="connsiteX4" fmla="*/ 662469 w 809063"/>
              <a:gd name="connsiteY4" fmla="*/ 549640 h 637621"/>
              <a:gd name="connsiteX5" fmla="*/ 436678 w 809063"/>
              <a:gd name="connsiteY5" fmla="*/ 636863 h 637621"/>
              <a:gd name="connsiteX6" fmla="*/ 147056 w 809063"/>
              <a:gd name="connsiteY6" fmla="*/ 579231 h 637621"/>
              <a:gd name="connsiteX7" fmla="*/ 12882 w 809063"/>
              <a:gd name="connsiteY7" fmla="*/ 376090 h 637621"/>
              <a:gd name="connsiteX0" fmla="*/ 29863 w 826044"/>
              <a:gd name="connsiteY0" fmla="*/ 376090 h 636863"/>
              <a:gd name="connsiteX1" fmla="*/ 114358 w 826044"/>
              <a:gd name="connsiteY1" fmla="*/ 40678 h 636863"/>
              <a:gd name="connsiteX2" fmla="*/ 747758 w 826044"/>
              <a:gd name="connsiteY2" fmla="*/ 40679 h 636863"/>
              <a:gd name="connsiteX3" fmla="*/ 803815 w 826044"/>
              <a:gd name="connsiteY3" fmla="*/ 355954 h 636863"/>
              <a:gd name="connsiteX4" fmla="*/ 679450 w 826044"/>
              <a:gd name="connsiteY4" fmla="*/ 549640 h 636863"/>
              <a:gd name="connsiteX5" fmla="*/ 453659 w 826044"/>
              <a:gd name="connsiteY5" fmla="*/ 636863 h 636863"/>
              <a:gd name="connsiteX6" fmla="*/ 29863 w 826044"/>
              <a:gd name="connsiteY6" fmla="*/ 376090 h 636863"/>
              <a:gd name="connsiteX0" fmla="*/ 46574 w 842755"/>
              <a:gd name="connsiteY0" fmla="*/ 376090 h 549729"/>
              <a:gd name="connsiteX1" fmla="*/ 131069 w 842755"/>
              <a:gd name="connsiteY1" fmla="*/ 40678 h 549729"/>
              <a:gd name="connsiteX2" fmla="*/ 764469 w 842755"/>
              <a:gd name="connsiteY2" fmla="*/ 40679 h 549729"/>
              <a:gd name="connsiteX3" fmla="*/ 820526 w 842755"/>
              <a:gd name="connsiteY3" fmla="*/ 355954 h 549729"/>
              <a:gd name="connsiteX4" fmla="*/ 696161 w 842755"/>
              <a:gd name="connsiteY4" fmla="*/ 549640 h 549729"/>
              <a:gd name="connsiteX5" fmla="*/ 46574 w 842755"/>
              <a:gd name="connsiteY5" fmla="*/ 376090 h 549729"/>
              <a:gd name="connsiteX0" fmla="*/ 55781 w 851962"/>
              <a:gd name="connsiteY0" fmla="*/ 376090 h 407850"/>
              <a:gd name="connsiteX1" fmla="*/ 140276 w 851962"/>
              <a:gd name="connsiteY1" fmla="*/ 40678 h 407850"/>
              <a:gd name="connsiteX2" fmla="*/ 773676 w 851962"/>
              <a:gd name="connsiteY2" fmla="*/ 40679 h 407850"/>
              <a:gd name="connsiteX3" fmla="*/ 829733 w 851962"/>
              <a:gd name="connsiteY3" fmla="*/ 355954 h 407850"/>
              <a:gd name="connsiteX4" fmla="*/ 55781 w 851962"/>
              <a:gd name="connsiteY4" fmla="*/ 376090 h 407850"/>
              <a:gd name="connsiteX0" fmla="*/ 55781 w 851962"/>
              <a:gd name="connsiteY0" fmla="*/ 362443 h 394203"/>
              <a:gd name="connsiteX1" fmla="*/ 140276 w 851962"/>
              <a:gd name="connsiteY1" fmla="*/ 27031 h 394203"/>
              <a:gd name="connsiteX2" fmla="*/ 773676 w 851962"/>
              <a:gd name="connsiteY2" fmla="*/ 27032 h 394203"/>
              <a:gd name="connsiteX3" fmla="*/ 829733 w 851962"/>
              <a:gd name="connsiteY3" fmla="*/ 342307 h 394203"/>
              <a:gd name="connsiteX4" fmla="*/ 55781 w 851962"/>
              <a:gd name="connsiteY4" fmla="*/ 362443 h 394203"/>
              <a:gd name="connsiteX0" fmla="*/ 55781 w 851962"/>
              <a:gd name="connsiteY0" fmla="*/ 343654 h 375414"/>
              <a:gd name="connsiteX1" fmla="*/ 140276 w 851962"/>
              <a:gd name="connsiteY1" fmla="*/ 8242 h 375414"/>
              <a:gd name="connsiteX2" fmla="*/ 773676 w 851962"/>
              <a:gd name="connsiteY2" fmla="*/ 8243 h 375414"/>
              <a:gd name="connsiteX3" fmla="*/ 829733 w 851962"/>
              <a:gd name="connsiteY3" fmla="*/ 323518 h 375414"/>
              <a:gd name="connsiteX4" fmla="*/ 55781 w 851962"/>
              <a:gd name="connsiteY4" fmla="*/ 343654 h 375414"/>
              <a:gd name="connsiteX0" fmla="*/ 55781 w 833679"/>
              <a:gd name="connsiteY0" fmla="*/ 343654 h 375414"/>
              <a:gd name="connsiteX1" fmla="*/ 140276 w 833679"/>
              <a:gd name="connsiteY1" fmla="*/ 8242 h 375414"/>
              <a:gd name="connsiteX2" fmla="*/ 773676 w 833679"/>
              <a:gd name="connsiteY2" fmla="*/ 8243 h 375414"/>
              <a:gd name="connsiteX3" fmla="*/ 829733 w 833679"/>
              <a:gd name="connsiteY3" fmla="*/ 323518 h 375414"/>
              <a:gd name="connsiteX4" fmla="*/ 55781 w 833679"/>
              <a:gd name="connsiteY4" fmla="*/ 343654 h 375414"/>
              <a:gd name="connsiteX0" fmla="*/ 7351 w 785249"/>
              <a:gd name="connsiteY0" fmla="*/ 343654 h 375414"/>
              <a:gd name="connsiteX1" fmla="*/ 91846 w 785249"/>
              <a:gd name="connsiteY1" fmla="*/ 8242 h 375414"/>
              <a:gd name="connsiteX2" fmla="*/ 725246 w 785249"/>
              <a:gd name="connsiteY2" fmla="*/ 8243 h 375414"/>
              <a:gd name="connsiteX3" fmla="*/ 781303 w 785249"/>
              <a:gd name="connsiteY3" fmla="*/ 323518 h 375414"/>
              <a:gd name="connsiteX4" fmla="*/ 7351 w 785249"/>
              <a:gd name="connsiteY4" fmla="*/ 343654 h 375414"/>
              <a:gd name="connsiteX0" fmla="*/ 487 w 778385"/>
              <a:gd name="connsiteY0" fmla="*/ 343654 h 375414"/>
              <a:gd name="connsiteX1" fmla="*/ 84982 w 778385"/>
              <a:gd name="connsiteY1" fmla="*/ 8242 h 375414"/>
              <a:gd name="connsiteX2" fmla="*/ 718382 w 778385"/>
              <a:gd name="connsiteY2" fmla="*/ 8243 h 375414"/>
              <a:gd name="connsiteX3" fmla="*/ 774439 w 778385"/>
              <a:gd name="connsiteY3" fmla="*/ 323518 h 375414"/>
              <a:gd name="connsiteX4" fmla="*/ 487 w 778385"/>
              <a:gd name="connsiteY4" fmla="*/ 343654 h 375414"/>
              <a:gd name="connsiteX0" fmla="*/ 487 w 778385"/>
              <a:gd name="connsiteY0" fmla="*/ 348744 h 380504"/>
              <a:gd name="connsiteX1" fmla="*/ 84982 w 778385"/>
              <a:gd name="connsiteY1" fmla="*/ 13332 h 380504"/>
              <a:gd name="connsiteX2" fmla="*/ 718382 w 778385"/>
              <a:gd name="connsiteY2" fmla="*/ 4673 h 380504"/>
              <a:gd name="connsiteX3" fmla="*/ 774439 w 778385"/>
              <a:gd name="connsiteY3" fmla="*/ 328608 h 380504"/>
              <a:gd name="connsiteX4" fmla="*/ 487 w 778385"/>
              <a:gd name="connsiteY4" fmla="*/ 348744 h 380504"/>
              <a:gd name="connsiteX0" fmla="*/ 487 w 778385"/>
              <a:gd name="connsiteY0" fmla="*/ 293900 h 356180"/>
              <a:gd name="connsiteX1" fmla="*/ 84982 w 778385"/>
              <a:gd name="connsiteY1" fmla="*/ 13332 h 356180"/>
              <a:gd name="connsiteX2" fmla="*/ 718382 w 778385"/>
              <a:gd name="connsiteY2" fmla="*/ 4673 h 356180"/>
              <a:gd name="connsiteX3" fmla="*/ 774439 w 778385"/>
              <a:gd name="connsiteY3" fmla="*/ 328608 h 356180"/>
              <a:gd name="connsiteX4" fmla="*/ 487 w 778385"/>
              <a:gd name="connsiteY4" fmla="*/ 293900 h 356180"/>
              <a:gd name="connsiteX0" fmla="*/ 487 w 786345"/>
              <a:gd name="connsiteY0" fmla="*/ 293900 h 325660"/>
              <a:gd name="connsiteX1" fmla="*/ 84982 w 786345"/>
              <a:gd name="connsiteY1" fmla="*/ 13332 h 325660"/>
              <a:gd name="connsiteX2" fmla="*/ 718382 w 786345"/>
              <a:gd name="connsiteY2" fmla="*/ 4673 h 325660"/>
              <a:gd name="connsiteX3" fmla="*/ 782836 w 786345"/>
              <a:gd name="connsiteY3" fmla="*/ 273764 h 325660"/>
              <a:gd name="connsiteX4" fmla="*/ 487 w 786345"/>
              <a:gd name="connsiteY4" fmla="*/ 293900 h 325660"/>
              <a:gd name="connsiteX0" fmla="*/ 487 w 786345"/>
              <a:gd name="connsiteY0" fmla="*/ 293900 h 309362"/>
              <a:gd name="connsiteX1" fmla="*/ 84982 w 786345"/>
              <a:gd name="connsiteY1" fmla="*/ 13332 h 309362"/>
              <a:gd name="connsiteX2" fmla="*/ 718382 w 786345"/>
              <a:gd name="connsiteY2" fmla="*/ 4673 h 309362"/>
              <a:gd name="connsiteX3" fmla="*/ 782836 w 786345"/>
              <a:gd name="connsiteY3" fmla="*/ 273764 h 309362"/>
              <a:gd name="connsiteX4" fmla="*/ 487 w 786345"/>
              <a:gd name="connsiteY4" fmla="*/ 293900 h 309362"/>
              <a:gd name="connsiteX0" fmla="*/ 487 w 786345"/>
              <a:gd name="connsiteY0" fmla="*/ 293900 h 298934"/>
              <a:gd name="connsiteX1" fmla="*/ 84982 w 786345"/>
              <a:gd name="connsiteY1" fmla="*/ 13332 h 298934"/>
              <a:gd name="connsiteX2" fmla="*/ 718382 w 786345"/>
              <a:gd name="connsiteY2" fmla="*/ 4673 h 298934"/>
              <a:gd name="connsiteX3" fmla="*/ 782836 w 786345"/>
              <a:gd name="connsiteY3" fmla="*/ 273764 h 298934"/>
              <a:gd name="connsiteX4" fmla="*/ 487 w 786345"/>
              <a:gd name="connsiteY4" fmla="*/ 293900 h 298934"/>
              <a:gd name="connsiteX0" fmla="*/ 487 w 802499"/>
              <a:gd name="connsiteY0" fmla="*/ 293900 h 303586"/>
              <a:gd name="connsiteX1" fmla="*/ 84982 w 802499"/>
              <a:gd name="connsiteY1" fmla="*/ 13332 h 303586"/>
              <a:gd name="connsiteX2" fmla="*/ 718382 w 802499"/>
              <a:gd name="connsiteY2" fmla="*/ 4673 h 303586"/>
              <a:gd name="connsiteX3" fmla="*/ 799630 w 802499"/>
              <a:gd name="connsiteY3" fmla="*/ 288196 h 303586"/>
              <a:gd name="connsiteX4" fmla="*/ 487 w 802499"/>
              <a:gd name="connsiteY4" fmla="*/ 293900 h 303586"/>
              <a:gd name="connsiteX0" fmla="*/ 118 w 961674"/>
              <a:gd name="connsiteY0" fmla="*/ 338414 h 340612"/>
              <a:gd name="connsiteX1" fmla="*/ 244157 w 961674"/>
              <a:gd name="connsiteY1" fmla="*/ 13332 h 340612"/>
              <a:gd name="connsiteX2" fmla="*/ 877557 w 961674"/>
              <a:gd name="connsiteY2" fmla="*/ 4673 h 340612"/>
              <a:gd name="connsiteX3" fmla="*/ 958805 w 961674"/>
              <a:gd name="connsiteY3" fmla="*/ 288196 h 340612"/>
              <a:gd name="connsiteX4" fmla="*/ 118 w 961674"/>
              <a:gd name="connsiteY4" fmla="*/ 338414 h 340612"/>
              <a:gd name="connsiteX0" fmla="*/ 0 w 961556"/>
              <a:gd name="connsiteY0" fmla="*/ 338414 h 340612"/>
              <a:gd name="connsiteX1" fmla="*/ 244039 w 961556"/>
              <a:gd name="connsiteY1" fmla="*/ 13332 h 340612"/>
              <a:gd name="connsiteX2" fmla="*/ 877439 w 961556"/>
              <a:gd name="connsiteY2" fmla="*/ 4673 h 340612"/>
              <a:gd name="connsiteX3" fmla="*/ 958687 w 961556"/>
              <a:gd name="connsiteY3" fmla="*/ 288196 h 340612"/>
              <a:gd name="connsiteX4" fmla="*/ 0 w 961556"/>
              <a:gd name="connsiteY4" fmla="*/ 338414 h 340612"/>
              <a:gd name="connsiteX0" fmla="*/ 0 w 1052480"/>
              <a:gd name="connsiteY0" fmla="*/ 338414 h 347101"/>
              <a:gd name="connsiteX1" fmla="*/ 244039 w 1052480"/>
              <a:gd name="connsiteY1" fmla="*/ 13332 h 347101"/>
              <a:gd name="connsiteX2" fmla="*/ 877439 w 1052480"/>
              <a:gd name="connsiteY2" fmla="*/ 4673 h 347101"/>
              <a:gd name="connsiteX3" fmla="*/ 1051055 w 1052480"/>
              <a:gd name="connsiteY3" fmla="*/ 330484 h 347101"/>
              <a:gd name="connsiteX4" fmla="*/ 0 w 1052480"/>
              <a:gd name="connsiteY4" fmla="*/ 338414 h 347101"/>
              <a:gd name="connsiteX0" fmla="*/ 0 w 1051055"/>
              <a:gd name="connsiteY0" fmla="*/ 338414 h 347101"/>
              <a:gd name="connsiteX1" fmla="*/ 244039 w 1051055"/>
              <a:gd name="connsiteY1" fmla="*/ 13332 h 347101"/>
              <a:gd name="connsiteX2" fmla="*/ 877439 w 1051055"/>
              <a:gd name="connsiteY2" fmla="*/ 4673 h 347101"/>
              <a:gd name="connsiteX3" fmla="*/ 1051055 w 1051055"/>
              <a:gd name="connsiteY3" fmla="*/ 330484 h 347101"/>
              <a:gd name="connsiteX4" fmla="*/ 0 w 1051055"/>
              <a:gd name="connsiteY4" fmla="*/ 338414 h 347101"/>
              <a:gd name="connsiteX0" fmla="*/ 30722 w 1081777"/>
              <a:gd name="connsiteY0" fmla="*/ 338414 h 347101"/>
              <a:gd name="connsiteX1" fmla="*/ 274761 w 1081777"/>
              <a:gd name="connsiteY1" fmla="*/ 13332 h 347101"/>
              <a:gd name="connsiteX2" fmla="*/ 908161 w 1081777"/>
              <a:gd name="connsiteY2" fmla="*/ 4673 h 347101"/>
              <a:gd name="connsiteX3" fmla="*/ 1081777 w 1081777"/>
              <a:gd name="connsiteY3" fmla="*/ 330484 h 347101"/>
              <a:gd name="connsiteX4" fmla="*/ 30722 w 1081777"/>
              <a:gd name="connsiteY4" fmla="*/ 338414 h 347101"/>
              <a:gd name="connsiteX0" fmla="*/ 33635 w 1084690"/>
              <a:gd name="connsiteY0" fmla="*/ 338414 h 347101"/>
              <a:gd name="connsiteX1" fmla="*/ 277674 w 1084690"/>
              <a:gd name="connsiteY1" fmla="*/ 13332 h 347101"/>
              <a:gd name="connsiteX2" fmla="*/ 911074 w 1084690"/>
              <a:gd name="connsiteY2" fmla="*/ 4673 h 347101"/>
              <a:gd name="connsiteX3" fmla="*/ 1084690 w 1084690"/>
              <a:gd name="connsiteY3" fmla="*/ 330484 h 347101"/>
              <a:gd name="connsiteX4" fmla="*/ 33635 w 1084690"/>
              <a:gd name="connsiteY4" fmla="*/ 338414 h 347101"/>
              <a:gd name="connsiteX0" fmla="*/ 33635 w 1114988"/>
              <a:gd name="connsiteY0" fmla="*/ 338414 h 347101"/>
              <a:gd name="connsiteX1" fmla="*/ 277674 w 1114988"/>
              <a:gd name="connsiteY1" fmla="*/ 13332 h 347101"/>
              <a:gd name="connsiteX2" fmla="*/ 911074 w 1114988"/>
              <a:gd name="connsiteY2" fmla="*/ 4673 h 347101"/>
              <a:gd name="connsiteX3" fmla="*/ 1084690 w 1114988"/>
              <a:gd name="connsiteY3" fmla="*/ 330484 h 347101"/>
              <a:gd name="connsiteX4" fmla="*/ 33635 w 1114988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7948 w 1069597"/>
              <a:gd name="connsiteY0" fmla="*/ 469096 h 469896"/>
              <a:gd name="connsiteX1" fmla="*/ 231604 w 1069597"/>
              <a:gd name="connsiteY1" fmla="*/ 13332 h 469896"/>
              <a:gd name="connsiteX2" fmla="*/ 865004 w 1069597"/>
              <a:gd name="connsiteY2" fmla="*/ 4673 h 469896"/>
              <a:gd name="connsiteX3" fmla="*/ 1038620 w 1069597"/>
              <a:gd name="connsiteY3" fmla="*/ 330484 h 469896"/>
              <a:gd name="connsiteX4" fmla="*/ 37948 w 1069597"/>
              <a:gd name="connsiteY4" fmla="*/ 469096 h 469896"/>
              <a:gd name="connsiteX0" fmla="*/ 37948 w 1163409"/>
              <a:gd name="connsiteY0" fmla="*/ 469096 h 476791"/>
              <a:gd name="connsiteX1" fmla="*/ 231604 w 1163409"/>
              <a:gd name="connsiteY1" fmla="*/ 13332 h 476791"/>
              <a:gd name="connsiteX2" fmla="*/ 865004 w 1163409"/>
              <a:gd name="connsiteY2" fmla="*/ 4673 h 476791"/>
              <a:gd name="connsiteX3" fmla="*/ 1139385 w 1163409"/>
              <a:gd name="connsiteY3" fmla="*/ 458653 h 476791"/>
              <a:gd name="connsiteX4" fmla="*/ 37948 w 1163409"/>
              <a:gd name="connsiteY4" fmla="*/ 469096 h 476791"/>
              <a:gd name="connsiteX0" fmla="*/ 37948 w 1139385"/>
              <a:gd name="connsiteY0" fmla="*/ 469096 h 476791"/>
              <a:gd name="connsiteX1" fmla="*/ 231604 w 1139385"/>
              <a:gd name="connsiteY1" fmla="*/ 13332 h 476791"/>
              <a:gd name="connsiteX2" fmla="*/ 865004 w 1139385"/>
              <a:gd name="connsiteY2" fmla="*/ 4673 h 476791"/>
              <a:gd name="connsiteX3" fmla="*/ 1139385 w 1139385"/>
              <a:gd name="connsiteY3" fmla="*/ 458653 h 476791"/>
              <a:gd name="connsiteX4" fmla="*/ 37948 w 1139385"/>
              <a:gd name="connsiteY4" fmla="*/ 469096 h 476791"/>
              <a:gd name="connsiteX0" fmla="*/ 5353 w 1106790"/>
              <a:gd name="connsiteY0" fmla="*/ 469096 h 476791"/>
              <a:gd name="connsiteX1" fmla="*/ 199009 w 1106790"/>
              <a:gd name="connsiteY1" fmla="*/ 13332 h 476791"/>
              <a:gd name="connsiteX2" fmla="*/ 832409 w 1106790"/>
              <a:gd name="connsiteY2" fmla="*/ 4673 h 476791"/>
              <a:gd name="connsiteX3" fmla="*/ 1106790 w 1106790"/>
              <a:gd name="connsiteY3" fmla="*/ 458653 h 476791"/>
              <a:gd name="connsiteX4" fmla="*/ 5353 w 1106790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890052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1141964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0916 w 1201133"/>
              <a:gd name="connsiteY0" fmla="*/ 469096 h 476791"/>
              <a:gd name="connsiteX1" fmla="*/ 24645 w 1201133"/>
              <a:gd name="connsiteY1" fmla="*/ 13332 h 476791"/>
              <a:gd name="connsiteX2" fmla="*/ 1178664 w 1201133"/>
              <a:gd name="connsiteY2" fmla="*/ 4673 h 476791"/>
              <a:gd name="connsiteX3" fmla="*/ 1201133 w 1201133"/>
              <a:gd name="connsiteY3" fmla="*/ 458653 h 476791"/>
              <a:gd name="connsiteX4" fmla="*/ 40916 w 1201133"/>
              <a:gd name="connsiteY4" fmla="*/ 469096 h 47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Elipsa 2">
            <a:extLst>
              <a:ext uri="{FF2B5EF4-FFF2-40B4-BE49-F238E27FC236}">
                <a16:creationId xmlns:a16="http://schemas.microsoft.com/office/drawing/2014/main" id="{008B62F9-9258-F049-256F-34287014451F}"/>
              </a:ext>
            </a:extLst>
          </p:cNvPr>
          <p:cNvSpPr/>
          <p:nvPr/>
        </p:nvSpPr>
        <p:spPr bwMode="auto">
          <a:xfrm rot="5400000" flipH="1">
            <a:off x="6374608" y="1181101"/>
            <a:ext cx="659606" cy="2028825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07545"/>
              <a:gd name="connsiteY0" fmla="*/ 329441 h 660203"/>
              <a:gd name="connsiteX1" fmla="*/ 468052 w 907545"/>
              <a:gd name="connsiteY1" fmla="*/ 1144 h 660203"/>
              <a:gd name="connsiteX2" fmla="*/ 907545 w 907545"/>
              <a:gd name="connsiteY2" fmla="*/ 428155 h 660203"/>
              <a:gd name="connsiteX3" fmla="*/ 468052 w 907545"/>
              <a:gd name="connsiteY3" fmla="*/ 657738 h 660203"/>
              <a:gd name="connsiteX4" fmla="*/ 0 w 907545"/>
              <a:gd name="connsiteY4" fmla="*/ 329441 h 660203"/>
              <a:gd name="connsiteX0" fmla="*/ 0 w 907545"/>
              <a:gd name="connsiteY0" fmla="*/ 329441 h 659377"/>
              <a:gd name="connsiteX1" fmla="*/ 468052 w 907545"/>
              <a:gd name="connsiteY1" fmla="*/ 1144 h 659377"/>
              <a:gd name="connsiteX2" fmla="*/ 907545 w 907545"/>
              <a:gd name="connsiteY2" fmla="*/ 428155 h 659377"/>
              <a:gd name="connsiteX3" fmla="*/ 468052 w 907545"/>
              <a:gd name="connsiteY3" fmla="*/ 657738 h 659377"/>
              <a:gd name="connsiteX4" fmla="*/ 0 w 907545"/>
              <a:gd name="connsiteY4" fmla="*/ 329441 h 65937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8471"/>
              <a:gd name="connsiteY0" fmla="*/ 328445 h 658381"/>
              <a:gd name="connsiteX1" fmla="*/ 468052 w 978471"/>
              <a:gd name="connsiteY1" fmla="*/ 148 h 658381"/>
              <a:gd name="connsiteX2" fmla="*/ 938522 w 978471"/>
              <a:gd name="connsiteY2" fmla="*/ 288062 h 658381"/>
              <a:gd name="connsiteX3" fmla="*/ 907545 w 978471"/>
              <a:gd name="connsiteY3" fmla="*/ 427159 h 658381"/>
              <a:gd name="connsiteX4" fmla="*/ 468052 w 978471"/>
              <a:gd name="connsiteY4" fmla="*/ 656742 h 658381"/>
              <a:gd name="connsiteX5" fmla="*/ 0 w 978471"/>
              <a:gd name="connsiteY5" fmla="*/ 328445 h 658381"/>
              <a:gd name="connsiteX0" fmla="*/ 0 w 978471"/>
              <a:gd name="connsiteY0" fmla="*/ 328696 h 658632"/>
              <a:gd name="connsiteX1" fmla="*/ 468052 w 978471"/>
              <a:gd name="connsiteY1" fmla="*/ 399 h 658632"/>
              <a:gd name="connsiteX2" fmla="*/ 938522 w 978471"/>
              <a:gd name="connsiteY2" fmla="*/ 288313 h 658632"/>
              <a:gd name="connsiteX3" fmla="*/ 907545 w 978471"/>
              <a:gd name="connsiteY3" fmla="*/ 427410 h 658632"/>
              <a:gd name="connsiteX4" fmla="*/ 468052 w 978471"/>
              <a:gd name="connsiteY4" fmla="*/ 656993 h 658632"/>
              <a:gd name="connsiteX5" fmla="*/ 0 w 978471"/>
              <a:gd name="connsiteY5" fmla="*/ 328696 h 658632"/>
              <a:gd name="connsiteX0" fmla="*/ 0 w 980552"/>
              <a:gd name="connsiteY0" fmla="*/ 328696 h 658632"/>
              <a:gd name="connsiteX1" fmla="*/ 468052 w 980552"/>
              <a:gd name="connsiteY1" fmla="*/ 399 h 658632"/>
              <a:gd name="connsiteX2" fmla="*/ 938522 w 980552"/>
              <a:gd name="connsiteY2" fmla="*/ 288313 h 658632"/>
              <a:gd name="connsiteX3" fmla="*/ 907545 w 980552"/>
              <a:gd name="connsiteY3" fmla="*/ 427410 h 658632"/>
              <a:gd name="connsiteX4" fmla="*/ 468052 w 980552"/>
              <a:gd name="connsiteY4" fmla="*/ 656993 h 658632"/>
              <a:gd name="connsiteX5" fmla="*/ 0 w 980552"/>
              <a:gd name="connsiteY5" fmla="*/ 328696 h 658632"/>
              <a:gd name="connsiteX0" fmla="*/ 0 w 980552"/>
              <a:gd name="connsiteY0" fmla="*/ 319415 h 658594"/>
              <a:gd name="connsiteX1" fmla="*/ 468052 w 980552"/>
              <a:gd name="connsiteY1" fmla="*/ 92 h 658594"/>
              <a:gd name="connsiteX2" fmla="*/ 938522 w 980552"/>
              <a:gd name="connsiteY2" fmla="*/ 288006 h 658594"/>
              <a:gd name="connsiteX3" fmla="*/ 907545 w 980552"/>
              <a:gd name="connsiteY3" fmla="*/ 427103 h 658594"/>
              <a:gd name="connsiteX4" fmla="*/ 468052 w 980552"/>
              <a:gd name="connsiteY4" fmla="*/ 656686 h 658594"/>
              <a:gd name="connsiteX5" fmla="*/ 0 w 980552"/>
              <a:gd name="connsiteY5" fmla="*/ 319415 h 658594"/>
              <a:gd name="connsiteX0" fmla="*/ 39717 w 1020269"/>
              <a:gd name="connsiteY0" fmla="*/ 319415 h 656709"/>
              <a:gd name="connsiteX1" fmla="*/ 507769 w 1020269"/>
              <a:gd name="connsiteY1" fmla="*/ 92 h 656709"/>
              <a:gd name="connsiteX2" fmla="*/ 978239 w 1020269"/>
              <a:gd name="connsiteY2" fmla="*/ 288006 h 656709"/>
              <a:gd name="connsiteX3" fmla="*/ 947262 w 1020269"/>
              <a:gd name="connsiteY3" fmla="*/ 427103 h 656709"/>
              <a:gd name="connsiteX4" fmla="*/ 507769 w 1020269"/>
              <a:gd name="connsiteY4" fmla="*/ 656686 h 656709"/>
              <a:gd name="connsiteX5" fmla="*/ 78626 w 1020269"/>
              <a:gd name="connsiteY5" fmla="*/ 440563 h 656709"/>
              <a:gd name="connsiteX6" fmla="*/ 39717 w 1020269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26351 w 1006903"/>
              <a:gd name="connsiteY0" fmla="*/ 319415 h 656709"/>
              <a:gd name="connsiteX1" fmla="*/ 494403 w 1006903"/>
              <a:gd name="connsiteY1" fmla="*/ 92 h 656709"/>
              <a:gd name="connsiteX2" fmla="*/ 964873 w 1006903"/>
              <a:gd name="connsiteY2" fmla="*/ 288006 h 656709"/>
              <a:gd name="connsiteX3" fmla="*/ 933896 w 1006903"/>
              <a:gd name="connsiteY3" fmla="*/ 427103 h 656709"/>
              <a:gd name="connsiteX4" fmla="*/ 494403 w 1006903"/>
              <a:gd name="connsiteY4" fmla="*/ 656686 h 656709"/>
              <a:gd name="connsiteX5" fmla="*/ 65260 w 1006903"/>
              <a:gd name="connsiteY5" fmla="*/ 440563 h 656709"/>
              <a:gd name="connsiteX6" fmla="*/ 26351 w 1006903"/>
              <a:gd name="connsiteY6" fmla="*/ 319415 h 656709"/>
              <a:gd name="connsiteX0" fmla="*/ 26351 w 1006903"/>
              <a:gd name="connsiteY0" fmla="*/ 319325 h 656619"/>
              <a:gd name="connsiteX1" fmla="*/ 494403 w 1006903"/>
              <a:gd name="connsiteY1" fmla="*/ 2 h 656619"/>
              <a:gd name="connsiteX2" fmla="*/ 964873 w 1006903"/>
              <a:gd name="connsiteY2" fmla="*/ 287916 h 656619"/>
              <a:gd name="connsiteX3" fmla="*/ 933896 w 1006903"/>
              <a:gd name="connsiteY3" fmla="*/ 427013 h 656619"/>
              <a:gd name="connsiteX4" fmla="*/ 494403 w 1006903"/>
              <a:gd name="connsiteY4" fmla="*/ 656596 h 656619"/>
              <a:gd name="connsiteX5" fmla="*/ 65260 w 1006903"/>
              <a:gd name="connsiteY5" fmla="*/ 440473 h 656619"/>
              <a:gd name="connsiteX6" fmla="*/ 26351 w 1006903"/>
              <a:gd name="connsiteY6" fmla="*/ 319325 h 656619"/>
              <a:gd name="connsiteX0" fmla="*/ 49160 w 1029712"/>
              <a:gd name="connsiteY0" fmla="*/ 319325 h 656619"/>
              <a:gd name="connsiteX1" fmla="*/ 517212 w 1029712"/>
              <a:gd name="connsiteY1" fmla="*/ 2 h 656619"/>
              <a:gd name="connsiteX2" fmla="*/ 987682 w 1029712"/>
              <a:gd name="connsiteY2" fmla="*/ 287916 h 656619"/>
              <a:gd name="connsiteX3" fmla="*/ 956705 w 1029712"/>
              <a:gd name="connsiteY3" fmla="*/ 427013 h 656619"/>
              <a:gd name="connsiteX4" fmla="*/ 517212 w 1029712"/>
              <a:gd name="connsiteY4" fmla="*/ 656596 h 656619"/>
              <a:gd name="connsiteX5" fmla="*/ 88069 w 1029712"/>
              <a:gd name="connsiteY5" fmla="*/ 440473 h 656619"/>
              <a:gd name="connsiteX6" fmla="*/ 49160 w 1029712"/>
              <a:gd name="connsiteY6" fmla="*/ 319325 h 656619"/>
              <a:gd name="connsiteX0" fmla="*/ 0 w 941643"/>
              <a:gd name="connsiteY0" fmla="*/ 440473 h 656619"/>
              <a:gd name="connsiteX1" fmla="*/ 429143 w 941643"/>
              <a:gd name="connsiteY1" fmla="*/ 2 h 656619"/>
              <a:gd name="connsiteX2" fmla="*/ 899613 w 941643"/>
              <a:gd name="connsiteY2" fmla="*/ 287916 h 656619"/>
              <a:gd name="connsiteX3" fmla="*/ 868636 w 941643"/>
              <a:gd name="connsiteY3" fmla="*/ 427013 h 656619"/>
              <a:gd name="connsiteX4" fmla="*/ 429143 w 941643"/>
              <a:gd name="connsiteY4" fmla="*/ 656596 h 656619"/>
              <a:gd name="connsiteX5" fmla="*/ 0 w 941643"/>
              <a:gd name="connsiteY5" fmla="*/ 440473 h 656619"/>
              <a:gd name="connsiteX0" fmla="*/ 71604 w 1013247"/>
              <a:gd name="connsiteY0" fmla="*/ 440538 h 656684"/>
              <a:gd name="connsiteX1" fmla="*/ 38285 w 1013247"/>
              <a:gd name="connsiteY1" fmla="*/ 314902 h 656684"/>
              <a:gd name="connsiteX2" fmla="*/ 500747 w 1013247"/>
              <a:gd name="connsiteY2" fmla="*/ 67 h 656684"/>
              <a:gd name="connsiteX3" fmla="*/ 971217 w 1013247"/>
              <a:gd name="connsiteY3" fmla="*/ 287981 h 656684"/>
              <a:gd name="connsiteX4" fmla="*/ 940240 w 1013247"/>
              <a:gd name="connsiteY4" fmla="*/ 427078 h 656684"/>
              <a:gd name="connsiteX5" fmla="*/ 500747 w 1013247"/>
              <a:gd name="connsiteY5" fmla="*/ 656661 h 656684"/>
              <a:gd name="connsiteX6" fmla="*/ 71604 w 1013247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61049 w 1021731"/>
              <a:gd name="connsiteY0" fmla="*/ 440538 h 656684"/>
              <a:gd name="connsiteX1" fmla="*/ 46769 w 1021731"/>
              <a:gd name="connsiteY1" fmla="*/ 314902 h 656684"/>
              <a:gd name="connsiteX2" fmla="*/ 509231 w 1021731"/>
              <a:gd name="connsiteY2" fmla="*/ 67 h 656684"/>
              <a:gd name="connsiteX3" fmla="*/ 979701 w 1021731"/>
              <a:gd name="connsiteY3" fmla="*/ 287981 h 656684"/>
              <a:gd name="connsiteX4" fmla="*/ 948724 w 1021731"/>
              <a:gd name="connsiteY4" fmla="*/ 427078 h 656684"/>
              <a:gd name="connsiteX5" fmla="*/ 509231 w 1021731"/>
              <a:gd name="connsiteY5" fmla="*/ 656661 h 656684"/>
              <a:gd name="connsiteX6" fmla="*/ 61049 w 1021731"/>
              <a:gd name="connsiteY6" fmla="*/ 440538 h 656684"/>
              <a:gd name="connsiteX0" fmla="*/ 61049 w 1021731"/>
              <a:gd name="connsiteY0" fmla="*/ 440538 h 656739"/>
              <a:gd name="connsiteX1" fmla="*/ 46769 w 1021731"/>
              <a:gd name="connsiteY1" fmla="*/ 314902 h 656739"/>
              <a:gd name="connsiteX2" fmla="*/ 509231 w 1021731"/>
              <a:gd name="connsiteY2" fmla="*/ 67 h 656739"/>
              <a:gd name="connsiteX3" fmla="*/ 979701 w 1021731"/>
              <a:gd name="connsiteY3" fmla="*/ 287981 h 656739"/>
              <a:gd name="connsiteX4" fmla="*/ 948724 w 1021731"/>
              <a:gd name="connsiteY4" fmla="*/ 427078 h 656739"/>
              <a:gd name="connsiteX5" fmla="*/ 509231 w 1021731"/>
              <a:gd name="connsiteY5" fmla="*/ 656661 h 656739"/>
              <a:gd name="connsiteX6" fmla="*/ 61049 w 1021731"/>
              <a:gd name="connsiteY6" fmla="*/ 440538 h 656739"/>
              <a:gd name="connsiteX0" fmla="*/ 61049 w 1021731"/>
              <a:gd name="connsiteY0" fmla="*/ 440538 h 670183"/>
              <a:gd name="connsiteX1" fmla="*/ 46769 w 1021731"/>
              <a:gd name="connsiteY1" fmla="*/ 314902 h 670183"/>
              <a:gd name="connsiteX2" fmla="*/ 509231 w 1021731"/>
              <a:gd name="connsiteY2" fmla="*/ 67 h 670183"/>
              <a:gd name="connsiteX3" fmla="*/ 979701 w 1021731"/>
              <a:gd name="connsiteY3" fmla="*/ 287981 h 670183"/>
              <a:gd name="connsiteX4" fmla="*/ 948724 w 1021731"/>
              <a:gd name="connsiteY4" fmla="*/ 427078 h 670183"/>
              <a:gd name="connsiteX5" fmla="*/ 509231 w 1021731"/>
              <a:gd name="connsiteY5" fmla="*/ 670122 h 670183"/>
              <a:gd name="connsiteX6" fmla="*/ 61049 w 1021731"/>
              <a:gd name="connsiteY6" fmla="*/ 440538 h 670183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6957 w 1027639"/>
              <a:gd name="connsiteY0" fmla="*/ 440531 h 670176"/>
              <a:gd name="connsiteX1" fmla="*/ 52677 w 1027639"/>
              <a:gd name="connsiteY1" fmla="*/ 314895 h 670176"/>
              <a:gd name="connsiteX2" fmla="*/ 515139 w 1027639"/>
              <a:gd name="connsiteY2" fmla="*/ 60 h 670176"/>
              <a:gd name="connsiteX3" fmla="*/ 985609 w 1027639"/>
              <a:gd name="connsiteY3" fmla="*/ 287974 h 670176"/>
              <a:gd name="connsiteX4" fmla="*/ 954632 w 1027639"/>
              <a:gd name="connsiteY4" fmla="*/ 427071 h 670176"/>
              <a:gd name="connsiteX5" fmla="*/ 515139 w 1027639"/>
              <a:gd name="connsiteY5" fmla="*/ 670115 h 670176"/>
              <a:gd name="connsiteX6" fmla="*/ 66957 w 1027639"/>
              <a:gd name="connsiteY6" fmla="*/ 440531 h 670176"/>
              <a:gd name="connsiteX0" fmla="*/ 70061 w 1030743"/>
              <a:gd name="connsiteY0" fmla="*/ 440531 h 670176"/>
              <a:gd name="connsiteX1" fmla="*/ 55781 w 1030743"/>
              <a:gd name="connsiteY1" fmla="*/ 314895 h 670176"/>
              <a:gd name="connsiteX2" fmla="*/ 518243 w 1030743"/>
              <a:gd name="connsiteY2" fmla="*/ 60 h 670176"/>
              <a:gd name="connsiteX3" fmla="*/ 988713 w 1030743"/>
              <a:gd name="connsiteY3" fmla="*/ 287974 h 670176"/>
              <a:gd name="connsiteX4" fmla="*/ 957736 w 1030743"/>
              <a:gd name="connsiteY4" fmla="*/ 427071 h 670176"/>
              <a:gd name="connsiteX5" fmla="*/ 518243 w 1030743"/>
              <a:gd name="connsiteY5" fmla="*/ 670115 h 670176"/>
              <a:gd name="connsiteX6" fmla="*/ 70061 w 1030743"/>
              <a:gd name="connsiteY6" fmla="*/ 440531 h 670176"/>
              <a:gd name="connsiteX0" fmla="*/ 70061 w 1032828"/>
              <a:gd name="connsiteY0" fmla="*/ 440531 h 670176"/>
              <a:gd name="connsiteX1" fmla="*/ 55781 w 1032828"/>
              <a:gd name="connsiteY1" fmla="*/ 314895 h 670176"/>
              <a:gd name="connsiteX2" fmla="*/ 518243 w 1032828"/>
              <a:gd name="connsiteY2" fmla="*/ 60 h 670176"/>
              <a:gd name="connsiteX3" fmla="*/ 988713 w 1032828"/>
              <a:gd name="connsiteY3" fmla="*/ 287974 h 670176"/>
              <a:gd name="connsiteX4" fmla="*/ 957736 w 1032828"/>
              <a:gd name="connsiteY4" fmla="*/ 427071 h 670176"/>
              <a:gd name="connsiteX5" fmla="*/ 518243 w 1032828"/>
              <a:gd name="connsiteY5" fmla="*/ 670115 h 670176"/>
              <a:gd name="connsiteX6" fmla="*/ 70061 w 1032828"/>
              <a:gd name="connsiteY6" fmla="*/ 440531 h 670176"/>
              <a:gd name="connsiteX0" fmla="*/ 70061 w 1034125"/>
              <a:gd name="connsiteY0" fmla="*/ 440531 h 670176"/>
              <a:gd name="connsiteX1" fmla="*/ 55781 w 1034125"/>
              <a:gd name="connsiteY1" fmla="*/ 314895 h 670176"/>
              <a:gd name="connsiteX2" fmla="*/ 518243 w 1034125"/>
              <a:gd name="connsiteY2" fmla="*/ 60 h 670176"/>
              <a:gd name="connsiteX3" fmla="*/ 988713 w 1034125"/>
              <a:gd name="connsiteY3" fmla="*/ 287974 h 670176"/>
              <a:gd name="connsiteX4" fmla="*/ 957736 w 1034125"/>
              <a:gd name="connsiteY4" fmla="*/ 427071 h 670176"/>
              <a:gd name="connsiteX5" fmla="*/ 518243 w 1034125"/>
              <a:gd name="connsiteY5" fmla="*/ 670115 h 670176"/>
              <a:gd name="connsiteX6" fmla="*/ 70061 w 1034125"/>
              <a:gd name="connsiteY6" fmla="*/ 440531 h 67017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9036"/>
              <a:gd name="connsiteX1" fmla="*/ 55781 w 1034125"/>
              <a:gd name="connsiteY1" fmla="*/ 314895 h 689036"/>
              <a:gd name="connsiteX2" fmla="*/ 518243 w 1034125"/>
              <a:gd name="connsiteY2" fmla="*/ 60 h 689036"/>
              <a:gd name="connsiteX3" fmla="*/ 988713 w 1034125"/>
              <a:gd name="connsiteY3" fmla="*/ 287974 h 689036"/>
              <a:gd name="connsiteX4" fmla="*/ 957736 w 1034125"/>
              <a:gd name="connsiteY4" fmla="*/ 427071 h 689036"/>
              <a:gd name="connsiteX5" fmla="*/ 518243 w 1034125"/>
              <a:gd name="connsiteY5" fmla="*/ 688063 h 689036"/>
              <a:gd name="connsiteX6" fmla="*/ 70061 w 1034125"/>
              <a:gd name="connsiteY6" fmla="*/ 440531 h 68903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56683"/>
              <a:gd name="connsiteX1" fmla="*/ 55781 w 1034125"/>
              <a:gd name="connsiteY1" fmla="*/ 314895 h 656683"/>
              <a:gd name="connsiteX2" fmla="*/ 518243 w 1034125"/>
              <a:gd name="connsiteY2" fmla="*/ 60 h 656683"/>
              <a:gd name="connsiteX3" fmla="*/ 988713 w 1034125"/>
              <a:gd name="connsiteY3" fmla="*/ 287974 h 656683"/>
              <a:gd name="connsiteX4" fmla="*/ 957736 w 1034125"/>
              <a:gd name="connsiteY4" fmla="*/ 427071 h 656683"/>
              <a:gd name="connsiteX5" fmla="*/ 518243 w 1034125"/>
              <a:gd name="connsiteY5" fmla="*/ 656654 h 656683"/>
              <a:gd name="connsiteX6" fmla="*/ 70061 w 1034125"/>
              <a:gd name="connsiteY6" fmla="*/ 440531 h 656683"/>
              <a:gd name="connsiteX0" fmla="*/ 70061 w 1028388"/>
              <a:gd name="connsiteY0" fmla="*/ 440531 h 656667"/>
              <a:gd name="connsiteX1" fmla="*/ 55781 w 1028388"/>
              <a:gd name="connsiteY1" fmla="*/ 314895 h 656667"/>
              <a:gd name="connsiteX2" fmla="*/ 518243 w 1028388"/>
              <a:gd name="connsiteY2" fmla="*/ 60 h 656667"/>
              <a:gd name="connsiteX3" fmla="*/ 988713 w 1028388"/>
              <a:gd name="connsiteY3" fmla="*/ 287974 h 656667"/>
              <a:gd name="connsiteX4" fmla="*/ 938697 w 1028388"/>
              <a:gd name="connsiteY4" fmla="*/ 431558 h 656667"/>
              <a:gd name="connsiteX5" fmla="*/ 518243 w 1028388"/>
              <a:gd name="connsiteY5" fmla="*/ 656654 h 656667"/>
              <a:gd name="connsiteX6" fmla="*/ 70061 w 1028388"/>
              <a:gd name="connsiteY6" fmla="*/ 440531 h 656667"/>
              <a:gd name="connsiteX0" fmla="*/ 70061 w 1030654"/>
              <a:gd name="connsiteY0" fmla="*/ 440531 h 656667"/>
              <a:gd name="connsiteX1" fmla="*/ 55781 w 1030654"/>
              <a:gd name="connsiteY1" fmla="*/ 314895 h 656667"/>
              <a:gd name="connsiteX2" fmla="*/ 518243 w 1030654"/>
              <a:gd name="connsiteY2" fmla="*/ 60 h 656667"/>
              <a:gd name="connsiteX3" fmla="*/ 988713 w 1030654"/>
              <a:gd name="connsiteY3" fmla="*/ 287974 h 656667"/>
              <a:gd name="connsiteX4" fmla="*/ 938697 w 1030654"/>
              <a:gd name="connsiteY4" fmla="*/ 431558 h 656667"/>
              <a:gd name="connsiteX5" fmla="*/ 518243 w 1030654"/>
              <a:gd name="connsiteY5" fmla="*/ 656654 h 656667"/>
              <a:gd name="connsiteX6" fmla="*/ 70061 w 1030654"/>
              <a:gd name="connsiteY6" fmla="*/ 440531 h 656667"/>
              <a:gd name="connsiteX0" fmla="*/ 70061 w 1020128"/>
              <a:gd name="connsiteY0" fmla="*/ 440531 h 656667"/>
              <a:gd name="connsiteX1" fmla="*/ 55781 w 1020128"/>
              <a:gd name="connsiteY1" fmla="*/ 314895 h 656667"/>
              <a:gd name="connsiteX2" fmla="*/ 518243 w 1020128"/>
              <a:gd name="connsiteY2" fmla="*/ 60 h 656667"/>
              <a:gd name="connsiteX3" fmla="*/ 988713 w 1020128"/>
              <a:gd name="connsiteY3" fmla="*/ 287974 h 656667"/>
              <a:gd name="connsiteX4" fmla="*/ 938697 w 1020128"/>
              <a:gd name="connsiteY4" fmla="*/ 431558 h 656667"/>
              <a:gd name="connsiteX5" fmla="*/ 518243 w 1020128"/>
              <a:gd name="connsiteY5" fmla="*/ 656654 h 656667"/>
              <a:gd name="connsiteX6" fmla="*/ 70061 w 1020128"/>
              <a:gd name="connsiteY6" fmla="*/ 440531 h 656667"/>
              <a:gd name="connsiteX0" fmla="*/ 70061 w 1020128"/>
              <a:gd name="connsiteY0" fmla="*/ 440531 h 657658"/>
              <a:gd name="connsiteX1" fmla="*/ 55781 w 1020128"/>
              <a:gd name="connsiteY1" fmla="*/ 314895 h 657658"/>
              <a:gd name="connsiteX2" fmla="*/ 518243 w 1020128"/>
              <a:gd name="connsiteY2" fmla="*/ 60 h 657658"/>
              <a:gd name="connsiteX3" fmla="*/ 988713 w 1020128"/>
              <a:gd name="connsiteY3" fmla="*/ 287974 h 657658"/>
              <a:gd name="connsiteX4" fmla="*/ 938697 w 1020128"/>
              <a:gd name="connsiteY4" fmla="*/ 431558 h 657658"/>
              <a:gd name="connsiteX5" fmla="*/ 518243 w 1020128"/>
              <a:gd name="connsiteY5" fmla="*/ 656654 h 657658"/>
              <a:gd name="connsiteX6" fmla="*/ 70061 w 1020128"/>
              <a:gd name="connsiteY6" fmla="*/ 440531 h 657658"/>
              <a:gd name="connsiteX0" fmla="*/ 70061 w 1020128"/>
              <a:gd name="connsiteY0" fmla="*/ 440531 h 657206"/>
              <a:gd name="connsiteX1" fmla="*/ 55781 w 1020128"/>
              <a:gd name="connsiteY1" fmla="*/ 314895 h 657206"/>
              <a:gd name="connsiteX2" fmla="*/ 518243 w 1020128"/>
              <a:gd name="connsiteY2" fmla="*/ 60 h 657206"/>
              <a:gd name="connsiteX3" fmla="*/ 988713 w 1020128"/>
              <a:gd name="connsiteY3" fmla="*/ 287974 h 657206"/>
              <a:gd name="connsiteX4" fmla="*/ 938697 w 1020128"/>
              <a:gd name="connsiteY4" fmla="*/ 431558 h 657206"/>
              <a:gd name="connsiteX5" fmla="*/ 518243 w 1020128"/>
              <a:gd name="connsiteY5" fmla="*/ 656654 h 657206"/>
              <a:gd name="connsiteX6" fmla="*/ 70061 w 1020128"/>
              <a:gd name="connsiteY6" fmla="*/ 440531 h 657206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799 h 657474"/>
              <a:gd name="connsiteX1" fmla="*/ 55781 w 1020128"/>
              <a:gd name="connsiteY1" fmla="*/ 301702 h 657474"/>
              <a:gd name="connsiteX2" fmla="*/ 518243 w 1020128"/>
              <a:gd name="connsiteY2" fmla="*/ 328 h 657474"/>
              <a:gd name="connsiteX3" fmla="*/ 988713 w 1020128"/>
              <a:gd name="connsiteY3" fmla="*/ 288242 h 657474"/>
              <a:gd name="connsiteX4" fmla="*/ 938697 w 1020128"/>
              <a:gd name="connsiteY4" fmla="*/ 431826 h 657474"/>
              <a:gd name="connsiteX5" fmla="*/ 518243 w 1020128"/>
              <a:gd name="connsiteY5" fmla="*/ 656922 h 657474"/>
              <a:gd name="connsiteX6" fmla="*/ 70061 w 1020128"/>
              <a:gd name="connsiteY6" fmla="*/ 440799 h 657474"/>
              <a:gd name="connsiteX0" fmla="*/ 70061 w 1020128"/>
              <a:gd name="connsiteY0" fmla="*/ 440824 h 657499"/>
              <a:gd name="connsiteX1" fmla="*/ 55781 w 1020128"/>
              <a:gd name="connsiteY1" fmla="*/ 301727 h 657499"/>
              <a:gd name="connsiteX2" fmla="*/ 518243 w 1020128"/>
              <a:gd name="connsiteY2" fmla="*/ 353 h 657499"/>
              <a:gd name="connsiteX3" fmla="*/ 988713 w 1020128"/>
              <a:gd name="connsiteY3" fmla="*/ 288267 h 657499"/>
              <a:gd name="connsiteX4" fmla="*/ 938697 w 1020128"/>
              <a:gd name="connsiteY4" fmla="*/ 431851 h 657499"/>
              <a:gd name="connsiteX5" fmla="*/ 518243 w 1020128"/>
              <a:gd name="connsiteY5" fmla="*/ 656947 h 657499"/>
              <a:gd name="connsiteX6" fmla="*/ 70061 w 1020128"/>
              <a:gd name="connsiteY6" fmla="*/ 440824 h 657499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486 h 656808"/>
              <a:gd name="connsiteX1" fmla="*/ 55781 w 1020128"/>
              <a:gd name="connsiteY1" fmla="*/ 301389 h 656808"/>
              <a:gd name="connsiteX2" fmla="*/ 518243 w 1020128"/>
              <a:gd name="connsiteY2" fmla="*/ 15 h 656808"/>
              <a:gd name="connsiteX3" fmla="*/ 988713 w 1020128"/>
              <a:gd name="connsiteY3" fmla="*/ 287929 h 656808"/>
              <a:gd name="connsiteX4" fmla="*/ 938697 w 1020128"/>
              <a:gd name="connsiteY4" fmla="*/ 431513 h 656808"/>
              <a:gd name="connsiteX5" fmla="*/ 518243 w 1020128"/>
              <a:gd name="connsiteY5" fmla="*/ 656609 h 656808"/>
              <a:gd name="connsiteX6" fmla="*/ 70061 w 1020128"/>
              <a:gd name="connsiteY6" fmla="*/ 440486 h 656808"/>
              <a:gd name="connsiteX0" fmla="*/ 70061 w 1030654"/>
              <a:gd name="connsiteY0" fmla="*/ 440486 h 656808"/>
              <a:gd name="connsiteX1" fmla="*/ 55781 w 1030654"/>
              <a:gd name="connsiteY1" fmla="*/ 301389 h 656808"/>
              <a:gd name="connsiteX2" fmla="*/ 518243 w 1030654"/>
              <a:gd name="connsiteY2" fmla="*/ 15 h 656808"/>
              <a:gd name="connsiteX3" fmla="*/ 988713 w 1030654"/>
              <a:gd name="connsiteY3" fmla="*/ 287929 h 656808"/>
              <a:gd name="connsiteX4" fmla="*/ 938697 w 1030654"/>
              <a:gd name="connsiteY4" fmla="*/ 431513 h 656808"/>
              <a:gd name="connsiteX5" fmla="*/ 518243 w 1030654"/>
              <a:gd name="connsiteY5" fmla="*/ 656609 h 656808"/>
              <a:gd name="connsiteX6" fmla="*/ 70061 w 1030654"/>
              <a:gd name="connsiteY6" fmla="*/ 440486 h 656808"/>
              <a:gd name="connsiteX0" fmla="*/ 70061 w 1039089"/>
              <a:gd name="connsiteY0" fmla="*/ 440486 h 656808"/>
              <a:gd name="connsiteX1" fmla="*/ 55781 w 1039089"/>
              <a:gd name="connsiteY1" fmla="*/ 301389 h 656808"/>
              <a:gd name="connsiteX2" fmla="*/ 518243 w 1039089"/>
              <a:gd name="connsiteY2" fmla="*/ 15 h 656808"/>
              <a:gd name="connsiteX3" fmla="*/ 988713 w 1039089"/>
              <a:gd name="connsiteY3" fmla="*/ 287929 h 656808"/>
              <a:gd name="connsiteX4" fmla="*/ 938697 w 1039089"/>
              <a:gd name="connsiteY4" fmla="*/ 431513 h 656808"/>
              <a:gd name="connsiteX5" fmla="*/ 518243 w 1039089"/>
              <a:gd name="connsiteY5" fmla="*/ 656609 h 656808"/>
              <a:gd name="connsiteX6" fmla="*/ 70061 w 1039089"/>
              <a:gd name="connsiteY6" fmla="*/ 440486 h 656808"/>
              <a:gd name="connsiteX0" fmla="*/ 79942 w 1048970"/>
              <a:gd name="connsiteY0" fmla="*/ 440486 h 656808"/>
              <a:gd name="connsiteX1" fmla="*/ 65662 w 1048970"/>
              <a:gd name="connsiteY1" fmla="*/ 301389 h 656808"/>
              <a:gd name="connsiteX2" fmla="*/ 528124 w 1048970"/>
              <a:gd name="connsiteY2" fmla="*/ 15 h 656808"/>
              <a:gd name="connsiteX3" fmla="*/ 998594 w 1048970"/>
              <a:gd name="connsiteY3" fmla="*/ 287929 h 656808"/>
              <a:gd name="connsiteX4" fmla="*/ 948578 w 1048970"/>
              <a:gd name="connsiteY4" fmla="*/ 431513 h 656808"/>
              <a:gd name="connsiteX5" fmla="*/ 528124 w 1048970"/>
              <a:gd name="connsiteY5" fmla="*/ 656609 h 656808"/>
              <a:gd name="connsiteX6" fmla="*/ 79942 w 1048970"/>
              <a:gd name="connsiteY6" fmla="*/ 440486 h 656808"/>
              <a:gd name="connsiteX0" fmla="*/ 79942 w 1041553"/>
              <a:gd name="connsiteY0" fmla="*/ 440486 h 656622"/>
              <a:gd name="connsiteX1" fmla="*/ 65662 w 1041553"/>
              <a:gd name="connsiteY1" fmla="*/ 301389 h 656622"/>
              <a:gd name="connsiteX2" fmla="*/ 528124 w 1041553"/>
              <a:gd name="connsiteY2" fmla="*/ 15 h 656622"/>
              <a:gd name="connsiteX3" fmla="*/ 998594 w 1041553"/>
              <a:gd name="connsiteY3" fmla="*/ 287929 h 656622"/>
              <a:gd name="connsiteX4" fmla="*/ 918923 w 1041553"/>
              <a:gd name="connsiteY4" fmla="*/ 431513 h 656622"/>
              <a:gd name="connsiteX5" fmla="*/ 528124 w 1041553"/>
              <a:gd name="connsiteY5" fmla="*/ 656609 h 656622"/>
              <a:gd name="connsiteX6" fmla="*/ 79942 w 1041553"/>
              <a:gd name="connsiteY6" fmla="*/ 440486 h 656622"/>
              <a:gd name="connsiteX0" fmla="*/ 79942 w 1041553"/>
              <a:gd name="connsiteY0" fmla="*/ 440486 h 657432"/>
              <a:gd name="connsiteX1" fmla="*/ 65662 w 1041553"/>
              <a:gd name="connsiteY1" fmla="*/ 301389 h 657432"/>
              <a:gd name="connsiteX2" fmla="*/ 528124 w 1041553"/>
              <a:gd name="connsiteY2" fmla="*/ 15 h 657432"/>
              <a:gd name="connsiteX3" fmla="*/ 998594 w 1041553"/>
              <a:gd name="connsiteY3" fmla="*/ 287929 h 657432"/>
              <a:gd name="connsiteX4" fmla="*/ 918923 w 1041553"/>
              <a:gd name="connsiteY4" fmla="*/ 431513 h 657432"/>
              <a:gd name="connsiteX5" fmla="*/ 528124 w 1041553"/>
              <a:gd name="connsiteY5" fmla="*/ 656609 h 657432"/>
              <a:gd name="connsiteX6" fmla="*/ 79942 w 1041553"/>
              <a:gd name="connsiteY6" fmla="*/ 440486 h 657432"/>
              <a:gd name="connsiteX0" fmla="*/ 79942 w 1023594"/>
              <a:gd name="connsiteY0" fmla="*/ 440501 h 657447"/>
              <a:gd name="connsiteX1" fmla="*/ 65662 w 1023594"/>
              <a:gd name="connsiteY1" fmla="*/ 301404 h 657447"/>
              <a:gd name="connsiteX2" fmla="*/ 528124 w 1023594"/>
              <a:gd name="connsiteY2" fmla="*/ 30 h 657447"/>
              <a:gd name="connsiteX3" fmla="*/ 974870 w 1023594"/>
              <a:gd name="connsiteY3" fmla="*/ 282348 h 657447"/>
              <a:gd name="connsiteX4" fmla="*/ 918923 w 1023594"/>
              <a:gd name="connsiteY4" fmla="*/ 431528 h 657447"/>
              <a:gd name="connsiteX5" fmla="*/ 528124 w 1023594"/>
              <a:gd name="connsiteY5" fmla="*/ 656624 h 657447"/>
              <a:gd name="connsiteX6" fmla="*/ 79942 w 1023594"/>
              <a:gd name="connsiteY6" fmla="*/ 440501 h 657447"/>
              <a:gd name="connsiteX0" fmla="*/ 79942 w 1023594"/>
              <a:gd name="connsiteY0" fmla="*/ 440695 h 657641"/>
              <a:gd name="connsiteX1" fmla="*/ 65662 w 1023594"/>
              <a:gd name="connsiteY1" fmla="*/ 301598 h 657641"/>
              <a:gd name="connsiteX2" fmla="*/ 528124 w 1023594"/>
              <a:gd name="connsiteY2" fmla="*/ 224 h 657641"/>
              <a:gd name="connsiteX3" fmla="*/ 974870 w 1023594"/>
              <a:gd name="connsiteY3" fmla="*/ 282542 h 657641"/>
              <a:gd name="connsiteX4" fmla="*/ 918923 w 1023594"/>
              <a:gd name="connsiteY4" fmla="*/ 431722 h 657641"/>
              <a:gd name="connsiteX5" fmla="*/ 528124 w 1023594"/>
              <a:gd name="connsiteY5" fmla="*/ 656818 h 657641"/>
              <a:gd name="connsiteX6" fmla="*/ 79942 w 1023594"/>
              <a:gd name="connsiteY6" fmla="*/ 440695 h 657641"/>
              <a:gd name="connsiteX0" fmla="*/ 79942 w 1013056"/>
              <a:gd name="connsiteY0" fmla="*/ 440695 h 657641"/>
              <a:gd name="connsiteX1" fmla="*/ 65662 w 1013056"/>
              <a:gd name="connsiteY1" fmla="*/ 301598 h 657641"/>
              <a:gd name="connsiteX2" fmla="*/ 528124 w 1013056"/>
              <a:gd name="connsiteY2" fmla="*/ 224 h 657641"/>
              <a:gd name="connsiteX3" fmla="*/ 974870 w 1013056"/>
              <a:gd name="connsiteY3" fmla="*/ 282542 h 657641"/>
              <a:gd name="connsiteX4" fmla="*/ 918923 w 1013056"/>
              <a:gd name="connsiteY4" fmla="*/ 431722 h 657641"/>
              <a:gd name="connsiteX5" fmla="*/ 528124 w 1013056"/>
              <a:gd name="connsiteY5" fmla="*/ 656818 h 657641"/>
              <a:gd name="connsiteX6" fmla="*/ 79942 w 1013056"/>
              <a:gd name="connsiteY6" fmla="*/ 440695 h 657641"/>
              <a:gd name="connsiteX0" fmla="*/ 79942 w 1000676"/>
              <a:gd name="connsiteY0" fmla="*/ 440502 h 657448"/>
              <a:gd name="connsiteX1" fmla="*/ 65662 w 1000676"/>
              <a:gd name="connsiteY1" fmla="*/ 301405 h 657448"/>
              <a:gd name="connsiteX2" fmla="*/ 528124 w 1000676"/>
              <a:gd name="connsiteY2" fmla="*/ 31 h 657448"/>
              <a:gd name="connsiteX3" fmla="*/ 957077 w 1000676"/>
              <a:gd name="connsiteY3" fmla="*/ 282349 h 657448"/>
              <a:gd name="connsiteX4" fmla="*/ 918923 w 1000676"/>
              <a:gd name="connsiteY4" fmla="*/ 431529 h 657448"/>
              <a:gd name="connsiteX5" fmla="*/ 528124 w 1000676"/>
              <a:gd name="connsiteY5" fmla="*/ 656625 h 657448"/>
              <a:gd name="connsiteX6" fmla="*/ 79942 w 1000676"/>
              <a:gd name="connsiteY6" fmla="*/ 440502 h 657448"/>
              <a:gd name="connsiteX0" fmla="*/ 82443 w 1003177"/>
              <a:gd name="connsiteY0" fmla="*/ 440502 h 657448"/>
              <a:gd name="connsiteX1" fmla="*/ 68163 w 1003177"/>
              <a:gd name="connsiteY1" fmla="*/ 301405 h 657448"/>
              <a:gd name="connsiteX2" fmla="*/ 530625 w 1003177"/>
              <a:gd name="connsiteY2" fmla="*/ 31 h 657448"/>
              <a:gd name="connsiteX3" fmla="*/ 959578 w 1003177"/>
              <a:gd name="connsiteY3" fmla="*/ 282349 h 657448"/>
              <a:gd name="connsiteX4" fmla="*/ 921424 w 1003177"/>
              <a:gd name="connsiteY4" fmla="*/ 431529 h 657448"/>
              <a:gd name="connsiteX5" fmla="*/ 530625 w 1003177"/>
              <a:gd name="connsiteY5" fmla="*/ 656625 h 657448"/>
              <a:gd name="connsiteX6" fmla="*/ 82443 w 1003177"/>
              <a:gd name="connsiteY6" fmla="*/ 440502 h 657448"/>
              <a:gd name="connsiteX0" fmla="*/ 88150 w 1008884"/>
              <a:gd name="connsiteY0" fmla="*/ 440502 h 657448"/>
              <a:gd name="connsiteX1" fmla="*/ 73870 w 1008884"/>
              <a:gd name="connsiteY1" fmla="*/ 301405 h 657448"/>
              <a:gd name="connsiteX2" fmla="*/ 536332 w 1008884"/>
              <a:gd name="connsiteY2" fmla="*/ 31 h 657448"/>
              <a:gd name="connsiteX3" fmla="*/ 965285 w 1008884"/>
              <a:gd name="connsiteY3" fmla="*/ 282349 h 657448"/>
              <a:gd name="connsiteX4" fmla="*/ 927131 w 1008884"/>
              <a:gd name="connsiteY4" fmla="*/ 431529 h 657448"/>
              <a:gd name="connsiteX5" fmla="*/ 536332 w 1008884"/>
              <a:gd name="connsiteY5" fmla="*/ 656625 h 657448"/>
              <a:gd name="connsiteX6" fmla="*/ 88150 w 1008884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695 h 657641"/>
              <a:gd name="connsiteX1" fmla="*/ 73870 w 1017871"/>
              <a:gd name="connsiteY1" fmla="*/ 301598 h 657641"/>
              <a:gd name="connsiteX2" fmla="*/ 536332 w 1017871"/>
              <a:gd name="connsiteY2" fmla="*/ 224 h 657641"/>
              <a:gd name="connsiteX3" fmla="*/ 965285 w 1017871"/>
              <a:gd name="connsiteY3" fmla="*/ 282542 h 657641"/>
              <a:gd name="connsiteX4" fmla="*/ 927131 w 1017871"/>
              <a:gd name="connsiteY4" fmla="*/ 431722 h 657641"/>
              <a:gd name="connsiteX5" fmla="*/ 536332 w 1017871"/>
              <a:gd name="connsiteY5" fmla="*/ 656818 h 657641"/>
              <a:gd name="connsiteX6" fmla="*/ 88150 w 1017871"/>
              <a:gd name="connsiteY6" fmla="*/ 440695 h 657641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13624"/>
              <a:gd name="connsiteY0" fmla="*/ 440488 h 657434"/>
              <a:gd name="connsiteX1" fmla="*/ 73870 w 1013624"/>
              <a:gd name="connsiteY1" fmla="*/ 301391 h 657434"/>
              <a:gd name="connsiteX2" fmla="*/ 536332 w 1013624"/>
              <a:gd name="connsiteY2" fmla="*/ 17 h 657434"/>
              <a:gd name="connsiteX3" fmla="*/ 940628 w 1013624"/>
              <a:gd name="connsiteY3" fmla="*/ 315905 h 657434"/>
              <a:gd name="connsiteX4" fmla="*/ 927131 w 1013624"/>
              <a:gd name="connsiteY4" fmla="*/ 431515 h 657434"/>
              <a:gd name="connsiteX5" fmla="*/ 536332 w 1013624"/>
              <a:gd name="connsiteY5" fmla="*/ 656611 h 657434"/>
              <a:gd name="connsiteX6" fmla="*/ 88150 w 1013624"/>
              <a:gd name="connsiteY6" fmla="*/ 440488 h 657434"/>
              <a:gd name="connsiteX0" fmla="*/ 74908 w 1000382"/>
              <a:gd name="connsiteY0" fmla="*/ 440537 h 657483"/>
              <a:gd name="connsiteX1" fmla="*/ 85286 w 1000382"/>
              <a:gd name="connsiteY1" fmla="*/ 346201 h 657483"/>
              <a:gd name="connsiteX2" fmla="*/ 523090 w 1000382"/>
              <a:gd name="connsiteY2" fmla="*/ 66 h 657483"/>
              <a:gd name="connsiteX3" fmla="*/ 927386 w 1000382"/>
              <a:gd name="connsiteY3" fmla="*/ 315954 h 657483"/>
              <a:gd name="connsiteX4" fmla="*/ 913889 w 1000382"/>
              <a:gd name="connsiteY4" fmla="*/ 431564 h 657483"/>
              <a:gd name="connsiteX5" fmla="*/ 523090 w 1000382"/>
              <a:gd name="connsiteY5" fmla="*/ 656660 h 657483"/>
              <a:gd name="connsiteX6" fmla="*/ 74908 w 1000382"/>
              <a:gd name="connsiteY6" fmla="*/ 440537 h 657483"/>
              <a:gd name="connsiteX0" fmla="*/ 70393 w 995867"/>
              <a:gd name="connsiteY0" fmla="*/ 440537 h 657483"/>
              <a:gd name="connsiteX1" fmla="*/ 80771 w 995867"/>
              <a:gd name="connsiteY1" fmla="*/ 346201 h 657483"/>
              <a:gd name="connsiteX2" fmla="*/ 518575 w 995867"/>
              <a:gd name="connsiteY2" fmla="*/ 66 h 657483"/>
              <a:gd name="connsiteX3" fmla="*/ 922871 w 995867"/>
              <a:gd name="connsiteY3" fmla="*/ 315954 h 657483"/>
              <a:gd name="connsiteX4" fmla="*/ 909374 w 995867"/>
              <a:gd name="connsiteY4" fmla="*/ 431564 h 657483"/>
              <a:gd name="connsiteX5" fmla="*/ 518575 w 995867"/>
              <a:gd name="connsiteY5" fmla="*/ 656660 h 657483"/>
              <a:gd name="connsiteX6" fmla="*/ 70393 w 995867"/>
              <a:gd name="connsiteY6" fmla="*/ 440537 h 657483"/>
              <a:gd name="connsiteX0" fmla="*/ 56668 w 982142"/>
              <a:gd name="connsiteY0" fmla="*/ 440537 h 657483"/>
              <a:gd name="connsiteX1" fmla="*/ 67046 w 982142"/>
              <a:gd name="connsiteY1" fmla="*/ 346201 h 657483"/>
              <a:gd name="connsiteX2" fmla="*/ 504850 w 982142"/>
              <a:gd name="connsiteY2" fmla="*/ 66 h 657483"/>
              <a:gd name="connsiteX3" fmla="*/ 909146 w 982142"/>
              <a:gd name="connsiteY3" fmla="*/ 315954 h 657483"/>
              <a:gd name="connsiteX4" fmla="*/ 895649 w 982142"/>
              <a:gd name="connsiteY4" fmla="*/ 431564 h 657483"/>
              <a:gd name="connsiteX5" fmla="*/ 504850 w 982142"/>
              <a:gd name="connsiteY5" fmla="*/ 656660 h 657483"/>
              <a:gd name="connsiteX6" fmla="*/ 56668 w 982142"/>
              <a:gd name="connsiteY6" fmla="*/ 440537 h 657483"/>
              <a:gd name="connsiteX0" fmla="*/ 56668 w 964216"/>
              <a:gd name="connsiteY0" fmla="*/ 440537 h 657483"/>
              <a:gd name="connsiteX1" fmla="*/ 67046 w 964216"/>
              <a:gd name="connsiteY1" fmla="*/ 346201 h 657483"/>
              <a:gd name="connsiteX2" fmla="*/ 504850 w 964216"/>
              <a:gd name="connsiteY2" fmla="*/ 66 h 657483"/>
              <a:gd name="connsiteX3" fmla="*/ 909146 w 964216"/>
              <a:gd name="connsiteY3" fmla="*/ 315954 h 657483"/>
              <a:gd name="connsiteX4" fmla="*/ 895649 w 964216"/>
              <a:gd name="connsiteY4" fmla="*/ 431564 h 657483"/>
              <a:gd name="connsiteX5" fmla="*/ 504850 w 964216"/>
              <a:gd name="connsiteY5" fmla="*/ 656660 h 657483"/>
              <a:gd name="connsiteX6" fmla="*/ 56668 w 964216"/>
              <a:gd name="connsiteY6" fmla="*/ 440537 h 657483"/>
              <a:gd name="connsiteX0" fmla="*/ 56668 w 956229"/>
              <a:gd name="connsiteY0" fmla="*/ 440537 h 657483"/>
              <a:gd name="connsiteX1" fmla="*/ 67046 w 956229"/>
              <a:gd name="connsiteY1" fmla="*/ 346201 h 657483"/>
              <a:gd name="connsiteX2" fmla="*/ 504850 w 956229"/>
              <a:gd name="connsiteY2" fmla="*/ 66 h 657483"/>
              <a:gd name="connsiteX3" fmla="*/ 909146 w 956229"/>
              <a:gd name="connsiteY3" fmla="*/ 315954 h 657483"/>
              <a:gd name="connsiteX4" fmla="*/ 895649 w 956229"/>
              <a:gd name="connsiteY4" fmla="*/ 431564 h 657483"/>
              <a:gd name="connsiteX5" fmla="*/ 504850 w 956229"/>
              <a:gd name="connsiteY5" fmla="*/ 656660 h 657483"/>
              <a:gd name="connsiteX6" fmla="*/ 56668 w 956229"/>
              <a:gd name="connsiteY6" fmla="*/ 440537 h 657483"/>
              <a:gd name="connsiteX0" fmla="*/ 56668 w 956229"/>
              <a:gd name="connsiteY0" fmla="*/ 440759 h 657705"/>
              <a:gd name="connsiteX1" fmla="*/ 67046 w 956229"/>
              <a:gd name="connsiteY1" fmla="*/ 346423 h 657705"/>
              <a:gd name="connsiteX2" fmla="*/ 504850 w 956229"/>
              <a:gd name="connsiteY2" fmla="*/ 288 h 657705"/>
              <a:gd name="connsiteX3" fmla="*/ 909146 w 956229"/>
              <a:gd name="connsiteY3" fmla="*/ 316176 h 657705"/>
              <a:gd name="connsiteX4" fmla="*/ 895649 w 956229"/>
              <a:gd name="connsiteY4" fmla="*/ 431786 h 657705"/>
              <a:gd name="connsiteX5" fmla="*/ 504850 w 956229"/>
              <a:gd name="connsiteY5" fmla="*/ 656882 h 657705"/>
              <a:gd name="connsiteX6" fmla="*/ 56668 w 956229"/>
              <a:gd name="connsiteY6" fmla="*/ 440759 h 657705"/>
              <a:gd name="connsiteX0" fmla="*/ 87948 w 938738"/>
              <a:gd name="connsiteY0" fmla="*/ 429597 h 656882"/>
              <a:gd name="connsiteX1" fmla="*/ 49555 w 938738"/>
              <a:gd name="connsiteY1" fmla="*/ 346423 h 656882"/>
              <a:gd name="connsiteX2" fmla="*/ 487359 w 938738"/>
              <a:gd name="connsiteY2" fmla="*/ 288 h 656882"/>
              <a:gd name="connsiteX3" fmla="*/ 891655 w 938738"/>
              <a:gd name="connsiteY3" fmla="*/ 316176 h 656882"/>
              <a:gd name="connsiteX4" fmla="*/ 878158 w 938738"/>
              <a:gd name="connsiteY4" fmla="*/ 431786 h 656882"/>
              <a:gd name="connsiteX5" fmla="*/ 487359 w 938738"/>
              <a:gd name="connsiteY5" fmla="*/ 656882 h 656882"/>
              <a:gd name="connsiteX6" fmla="*/ 87948 w 938738"/>
              <a:gd name="connsiteY6" fmla="*/ 429597 h 656882"/>
              <a:gd name="connsiteX0" fmla="*/ 87948 w 927102"/>
              <a:gd name="connsiteY0" fmla="*/ 429597 h 657278"/>
              <a:gd name="connsiteX1" fmla="*/ 49555 w 927102"/>
              <a:gd name="connsiteY1" fmla="*/ 346423 h 657278"/>
              <a:gd name="connsiteX2" fmla="*/ 487359 w 927102"/>
              <a:gd name="connsiteY2" fmla="*/ 288 h 657278"/>
              <a:gd name="connsiteX3" fmla="*/ 891655 w 927102"/>
              <a:gd name="connsiteY3" fmla="*/ 316176 h 657278"/>
              <a:gd name="connsiteX4" fmla="*/ 837515 w 927102"/>
              <a:gd name="connsiteY4" fmla="*/ 375973 h 657278"/>
              <a:gd name="connsiteX5" fmla="*/ 487359 w 927102"/>
              <a:gd name="connsiteY5" fmla="*/ 656882 h 657278"/>
              <a:gd name="connsiteX6" fmla="*/ 87948 w 927102"/>
              <a:gd name="connsiteY6" fmla="*/ 429597 h 657278"/>
              <a:gd name="connsiteX0" fmla="*/ 87948 w 927102"/>
              <a:gd name="connsiteY0" fmla="*/ 429597 h 657911"/>
              <a:gd name="connsiteX1" fmla="*/ 49555 w 927102"/>
              <a:gd name="connsiteY1" fmla="*/ 346423 h 657911"/>
              <a:gd name="connsiteX2" fmla="*/ 487359 w 927102"/>
              <a:gd name="connsiteY2" fmla="*/ 288 h 657911"/>
              <a:gd name="connsiteX3" fmla="*/ 891655 w 927102"/>
              <a:gd name="connsiteY3" fmla="*/ 316176 h 657911"/>
              <a:gd name="connsiteX4" fmla="*/ 837515 w 927102"/>
              <a:gd name="connsiteY4" fmla="*/ 375973 h 657911"/>
              <a:gd name="connsiteX5" fmla="*/ 487359 w 927102"/>
              <a:gd name="connsiteY5" fmla="*/ 656882 h 657911"/>
              <a:gd name="connsiteX6" fmla="*/ 87948 w 927102"/>
              <a:gd name="connsiteY6" fmla="*/ 429597 h 657911"/>
              <a:gd name="connsiteX0" fmla="*/ 87948 w 837515"/>
              <a:gd name="connsiteY0" fmla="*/ 429366 h 657968"/>
              <a:gd name="connsiteX1" fmla="*/ 49555 w 837515"/>
              <a:gd name="connsiteY1" fmla="*/ 346192 h 657968"/>
              <a:gd name="connsiteX2" fmla="*/ 487359 w 837515"/>
              <a:gd name="connsiteY2" fmla="*/ 57 h 657968"/>
              <a:gd name="connsiteX3" fmla="*/ 837515 w 837515"/>
              <a:gd name="connsiteY3" fmla="*/ 375742 h 657968"/>
              <a:gd name="connsiteX4" fmla="*/ 487359 w 837515"/>
              <a:gd name="connsiteY4" fmla="*/ 656651 h 657968"/>
              <a:gd name="connsiteX5" fmla="*/ 87948 w 837515"/>
              <a:gd name="connsiteY5" fmla="*/ 429366 h 657968"/>
              <a:gd name="connsiteX0" fmla="*/ 0 w 749567"/>
              <a:gd name="connsiteY0" fmla="*/ 429309 h 657911"/>
              <a:gd name="connsiteX1" fmla="*/ 399411 w 749567"/>
              <a:gd name="connsiteY1" fmla="*/ 0 h 657911"/>
              <a:gd name="connsiteX2" fmla="*/ 749567 w 749567"/>
              <a:gd name="connsiteY2" fmla="*/ 375685 h 657911"/>
              <a:gd name="connsiteX3" fmla="*/ 399411 w 749567"/>
              <a:gd name="connsiteY3" fmla="*/ 656594 h 657911"/>
              <a:gd name="connsiteX4" fmla="*/ 0 w 749567"/>
              <a:gd name="connsiteY4" fmla="*/ 429309 h 657911"/>
              <a:gd name="connsiteX0" fmla="*/ 0 w 749567"/>
              <a:gd name="connsiteY0" fmla="*/ 501866 h 730468"/>
              <a:gd name="connsiteX1" fmla="*/ 407540 w 749567"/>
              <a:gd name="connsiteY1" fmla="*/ 0 h 730468"/>
              <a:gd name="connsiteX2" fmla="*/ 749567 w 749567"/>
              <a:gd name="connsiteY2" fmla="*/ 448242 h 730468"/>
              <a:gd name="connsiteX3" fmla="*/ 399411 w 749567"/>
              <a:gd name="connsiteY3" fmla="*/ 729151 h 730468"/>
              <a:gd name="connsiteX4" fmla="*/ 0 w 749567"/>
              <a:gd name="connsiteY4" fmla="*/ 501866 h 730468"/>
              <a:gd name="connsiteX0" fmla="*/ 0 w 749567"/>
              <a:gd name="connsiteY0" fmla="*/ 502035 h 730637"/>
              <a:gd name="connsiteX1" fmla="*/ 407540 w 749567"/>
              <a:gd name="connsiteY1" fmla="*/ 169 h 730637"/>
              <a:gd name="connsiteX2" fmla="*/ 749567 w 749567"/>
              <a:gd name="connsiteY2" fmla="*/ 448411 h 730637"/>
              <a:gd name="connsiteX3" fmla="*/ 399411 w 749567"/>
              <a:gd name="connsiteY3" fmla="*/ 729320 h 730637"/>
              <a:gd name="connsiteX4" fmla="*/ 0 w 749567"/>
              <a:gd name="connsiteY4" fmla="*/ 502035 h 730637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6563"/>
              <a:gd name="connsiteY0" fmla="*/ 468547 h 729368"/>
              <a:gd name="connsiteX1" fmla="*/ 431925 w 776563"/>
              <a:gd name="connsiteY1" fmla="*/ 169 h 729368"/>
              <a:gd name="connsiteX2" fmla="*/ 773952 w 776563"/>
              <a:gd name="connsiteY2" fmla="*/ 448411 h 729368"/>
              <a:gd name="connsiteX3" fmla="*/ 423796 w 776563"/>
              <a:gd name="connsiteY3" fmla="*/ 729320 h 729368"/>
              <a:gd name="connsiteX4" fmla="*/ 0 w 776563"/>
              <a:gd name="connsiteY4" fmla="*/ 468547 h 729368"/>
              <a:gd name="connsiteX0" fmla="*/ 9773 w 786336"/>
              <a:gd name="connsiteY0" fmla="*/ 468547 h 729368"/>
              <a:gd name="connsiteX1" fmla="*/ 441698 w 786336"/>
              <a:gd name="connsiteY1" fmla="*/ 169 h 729368"/>
              <a:gd name="connsiteX2" fmla="*/ 783725 w 786336"/>
              <a:gd name="connsiteY2" fmla="*/ 448411 h 729368"/>
              <a:gd name="connsiteX3" fmla="*/ 433569 w 786336"/>
              <a:gd name="connsiteY3" fmla="*/ 729320 h 729368"/>
              <a:gd name="connsiteX4" fmla="*/ 9773 w 786336"/>
              <a:gd name="connsiteY4" fmla="*/ 468547 h 729368"/>
              <a:gd name="connsiteX0" fmla="*/ 9773 w 786336"/>
              <a:gd name="connsiteY0" fmla="*/ 440656 h 701477"/>
              <a:gd name="connsiteX1" fmla="*/ 441698 w 786336"/>
              <a:gd name="connsiteY1" fmla="*/ 184 h 701477"/>
              <a:gd name="connsiteX2" fmla="*/ 783725 w 786336"/>
              <a:gd name="connsiteY2" fmla="*/ 420520 h 701477"/>
              <a:gd name="connsiteX3" fmla="*/ 433569 w 786336"/>
              <a:gd name="connsiteY3" fmla="*/ 701429 h 701477"/>
              <a:gd name="connsiteX4" fmla="*/ 9773 w 786336"/>
              <a:gd name="connsiteY4" fmla="*/ 440656 h 701477"/>
              <a:gd name="connsiteX0" fmla="*/ 20353 w 794305"/>
              <a:gd name="connsiteY0" fmla="*/ 456870 h 717691"/>
              <a:gd name="connsiteX1" fmla="*/ 104848 w 794305"/>
              <a:gd name="connsiteY1" fmla="*/ 121458 h 717691"/>
              <a:gd name="connsiteX2" fmla="*/ 452278 w 794305"/>
              <a:gd name="connsiteY2" fmla="*/ 16398 h 717691"/>
              <a:gd name="connsiteX3" fmla="*/ 794305 w 794305"/>
              <a:gd name="connsiteY3" fmla="*/ 436734 h 717691"/>
              <a:gd name="connsiteX4" fmla="*/ 444149 w 794305"/>
              <a:gd name="connsiteY4" fmla="*/ 717643 h 717691"/>
              <a:gd name="connsiteX5" fmla="*/ 20353 w 794305"/>
              <a:gd name="connsiteY5" fmla="*/ 456870 h 717691"/>
              <a:gd name="connsiteX0" fmla="*/ 20353 w 808720"/>
              <a:gd name="connsiteY0" fmla="*/ 440472 h 701293"/>
              <a:gd name="connsiteX1" fmla="*/ 104848 w 808720"/>
              <a:gd name="connsiteY1" fmla="*/ 105060 h 701293"/>
              <a:gd name="connsiteX2" fmla="*/ 452278 w 808720"/>
              <a:gd name="connsiteY2" fmla="*/ 0 h 701293"/>
              <a:gd name="connsiteX3" fmla="*/ 738248 w 808720"/>
              <a:gd name="connsiteY3" fmla="*/ 105061 h 701293"/>
              <a:gd name="connsiteX4" fmla="*/ 794305 w 808720"/>
              <a:gd name="connsiteY4" fmla="*/ 420336 h 701293"/>
              <a:gd name="connsiteX5" fmla="*/ 444149 w 808720"/>
              <a:gd name="connsiteY5" fmla="*/ 701245 h 701293"/>
              <a:gd name="connsiteX6" fmla="*/ 20353 w 808720"/>
              <a:gd name="connsiteY6" fmla="*/ 440472 h 701293"/>
              <a:gd name="connsiteX0" fmla="*/ 20353 w 808720"/>
              <a:gd name="connsiteY0" fmla="*/ 440472 h 714063"/>
              <a:gd name="connsiteX1" fmla="*/ 104848 w 808720"/>
              <a:gd name="connsiteY1" fmla="*/ 105060 h 714063"/>
              <a:gd name="connsiteX2" fmla="*/ 452278 w 808720"/>
              <a:gd name="connsiteY2" fmla="*/ 0 h 714063"/>
              <a:gd name="connsiteX3" fmla="*/ 738248 w 808720"/>
              <a:gd name="connsiteY3" fmla="*/ 105061 h 714063"/>
              <a:gd name="connsiteX4" fmla="*/ 794305 w 808720"/>
              <a:gd name="connsiteY4" fmla="*/ 420336 h 714063"/>
              <a:gd name="connsiteX5" fmla="*/ 444149 w 808720"/>
              <a:gd name="connsiteY5" fmla="*/ 701245 h 714063"/>
              <a:gd name="connsiteX6" fmla="*/ 154527 w 808720"/>
              <a:gd name="connsiteY6" fmla="*/ 643613 h 714063"/>
              <a:gd name="connsiteX7" fmla="*/ 20353 w 808720"/>
              <a:gd name="connsiteY7" fmla="*/ 440472 h 714063"/>
              <a:gd name="connsiteX0" fmla="*/ 20353 w 801423"/>
              <a:gd name="connsiteY0" fmla="*/ 440472 h 702003"/>
              <a:gd name="connsiteX1" fmla="*/ 104848 w 801423"/>
              <a:gd name="connsiteY1" fmla="*/ 105060 h 702003"/>
              <a:gd name="connsiteX2" fmla="*/ 452278 w 801423"/>
              <a:gd name="connsiteY2" fmla="*/ 0 h 702003"/>
              <a:gd name="connsiteX3" fmla="*/ 738248 w 801423"/>
              <a:gd name="connsiteY3" fmla="*/ 105061 h 702003"/>
              <a:gd name="connsiteX4" fmla="*/ 794305 w 801423"/>
              <a:gd name="connsiteY4" fmla="*/ 420336 h 702003"/>
              <a:gd name="connsiteX5" fmla="*/ 669940 w 801423"/>
              <a:gd name="connsiteY5" fmla="*/ 614022 h 702003"/>
              <a:gd name="connsiteX6" fmla="*/ 444149 w 801423"/>
              <a:gd name="connsiteY6" fmla="*/ 701245 h 702003"/>
              <a:gd name="connsiteX7" fmla="*/ 154527 w 801423"/>
              <a:gd name="connsiteY7" fmla="*/ 643613 h 702003"/>
              <a:gd name="connsiteX8" fmla="*/ 20353 w 801423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5152 w 786222"/>
              <a:gd name="connsiteY0" fmla="*/ 440472 h 702003"/>
              <a:gd name="connsiteX1" fmla="*/ 89647 w 786222"/>
              <a:gd name="connsiteY1" fmla="*/ 105060 h 702003"/>
              <a:gd name="connsiteX2" fmla="*/ 437077 w 786222"/>
              <a:gd name="connsiteY2" fmla="*/ 0 h 702003"/>
              <a:gd name="connsiteX3" fmla="*/ 723047 w 786222"/>
              <a:gd name="connsiteY3" fmla="*/ 105061 h 702003"/>
              <a:gd name="connsiteX4" fmla="*/ 779104 w 786222"/>
              <a:gd name="connsiteY4" fmla="*/ 420336 h 702003"/>
              <a:gd name="connsiteX5" fmla="*/ 654739 w 786222"/>
              <a:gd name="connsiteY5" fmla="*/ 614022 h 702003"/>
              <a:gd name="connsiteX6" fmla="*/ 428948 w 786222"/>
              <a:gd name="connsiteY6" fmla="*/ 701245 h 702003"/>
              <a:gd name="connsiteX7" fmla="*/ 139326 w 786222"/>
              <a:gd name="connsiteY7" fmla="*/ 643613 h 702003"/>
              <a:gd name="connsiteX8" fmla="*/ 5152 w 786222"/>
              <a:gd name="connsiteY8" fmla="*/ 440472 h 702003"/>
              <a:gd name="connsiteX0" fmla="*/ 12882 w 809063"/>
              <a:gd name="connsiteY0" fmla="*/ 376090 h 637621"/>
              <a:gd name="connsiteX1" fmla="*/ 97377 w 809063"/>
              <a:gd name="connsiteY1" fmla="*/ 40678 h 637621"/>
              <a:gd name="connsiteX2" fmla="*/ 730777 w 809063"/>
              <a:gd name="connsiteY2" fmla="*/ 40679 h 637621"/>
              <a:gd name="connsiteX3" fmla="*/ 786834 w 809063"/>
              <a:gd name="connsiteY3" fmla="*/ 355954 h 637621"/>
              <a:gd name="connsiteX4" fmla="*/ 662469 w 809063"/>
              <a:gd name="connsiteY4" fmla="*/ 549640 h 637621"/>
              <a:gd name="connsiteX5" fmla="*/ 436678 w 809063"/>
              <a:gd name="connsiteY5" fmla="*/ 636863 h 637621"/>
              <a:gd name="connsiteX6" fmla="*/ 147056 w 809063"/>
              <a:gd name="connsiteY6" fmla="*/ 579231 h 637621"/>
              <a:gd name="connsiteX7" fmla="*/ 12882 w 809063"/>
              <a:gd name="connsiteY7" fmla="*/ 376090 h 637621"/>
              <a:gd name="connsiteX0" fmla="*/ 29863 w 826044"/>
              <a:gd name="connsiteY0" fmla="*/ 376090 h 636863"/>
              <a:gd name="connsiteX1" fmla="*/ 114358 w 826044"/>
              <a:gd name="connsiteY1" fmla="*/ 40678 h 636863"/>
              <a:gd name="connsiteX2" fmla="*/ 747758 w 826044"/>
              <a:gd name="connsiteY2" fmla="*/ 40679 h 636863"/>
              <a:gd name="connsiteX3" fmla="*/ 803815 w 826044"/>
              <a:gd name="connsiteY3" fmla="*/ 355954 h 636863"/>
              <a:gd name="connsiteX4" fmla="*/ 679450 w 826044"/>
              <a:gd name="connsiteY4" fmla="*/ 549640 h 636863"/>
              <a:gd name="connsiteX5" fmla="*/ 453659 w 826044"/>
              <a:gd name="connsiteY5" fmla="*/ 636863 h 636863"/>
              <a:gd name="connsiteX6" fmla="*/ 29863 w 826044"/>
              <a:gd name="connsiteY6" fmla="*/ 376090 h 636863"/>
              <a:gd name="connsiteX0" fmla="*/ 46574 w 842755"/>
              <a:gd name="connsiteY0" fmla="*/ 376090 h 549729"/>
              <a:gd name="connsiteX1" fmla="*/ 131069 w 842755"/>
              <a:gd name="connsiteY1" fmla="*/ 40678 h 549729"/>
              <a:gd name="connsiteX2" fmla="*/ 764469 w 842755"/>
              <a:gd name="connsiteY2" fmla="*/ 40679 h 549729"/>
              <a:gd name="connsiteX3" fmla="*/ 820526 w 842755"/>
              <a:gd name="connsiteY3" fmla="*/ 355954 h 549729"/>
              <a:gd name="connsiteX4" fmla="*/ 696161 w 842755"/>
              <a:gd name="connsiteY4" fmla="*/ 549640 h 549729"/>
              <a:gd name="connsiteX5" fmla="*/ 46574 w 842755"/>
              <a:gd name="connsiteY5" fmla="*/ 376090 h 549729"/>
              <a:gd name="connsiteX0" fmla="*/ 55781 w 851962"/>
              <a:gd name="connsiteY0" fmla="*/ 376090 h 407850"/>
              <a:gd name="connsiteX1" fmla="*/ 140276 w 851962"/>
              <a:gd name="connsiteY1" fmla="*/ 40678 h 407850"/>
              <a:gd name="connsiteX2" fmla="*/ 773676 w 851962"/>
              <a:gd name="connsiteY2" fmla="*/ 40679 h 407850"/>
              <a:gd name="connsiteX3" fmla="*/ 829733 w 851962"/>
              <a:gd name="connsiteY3" fmla="*/ 355954 h 407850"/>
              <a:gd name="connsiteX4" fmla="*/ 55781 w 851962"/>
              <a:gd name="connsiteY4" fmla="*/ 376090 h 407850"/>
              <a:gd name="connsiteX0" fmla="*/ 55781 w 851962"/>
              <a:gd name="connsiteY0" fmla="*/ 362443 h 394203"/>
              <a:gd name="connsiteX1" fmla="*/ 140276 w 851962"/>
              <a:gd name="connsiteY1" fmla="*/ 27031 h 394203"/>
              <a:gd name="connsiteX2" fmla="*/ 773676 w 851962"/>
              <a:gd name="connsiteY2" fmla="*/ 27032 h 394203"/>
              <a:gd name="connsiteX3" fmla="*/ 829733 w 851962"/>
              <a:gd name="connsiteY3" fmla="*/ 342307 h 394203"/>
              <a:gd name="connsiteX4" fmla="*/ 55781 w 851962"/>
              <a:gd name="connsiteY4" fmla="*/ 362443 h 394203"/>
              <a:gd name="connsiteX0" fmla="*/ 55781 w 851962"/>
              <a:gd name="connsiteY0" fmla="*/ 343654 h 375414"/>
              <a:gd name="connsiteX1" fmla="*/ 140276 w 851962"/>
              <a:gd name="connsiteY1" fmla="*/ 8242 h 375414"/>
              <a:gd name="connsiteX2" fmla="*/ 773676 w 851962"/>
              <a:gd name="connsiteY2" fmla="*/ 8243 h 375414"/>
              <a:gd name="connsiteX3" fmla="*/ 829733 w 851962"/>
              <a:gd name="connsiteY3" fmla="*/ 323518 h 375414"/>
              <a:gd name="connsiteX4" fmla="*/ 55781 w 851962"/>
              <a:gd name="connsiteY4" fmla="*/ 343654 h 375414"/>
              <a:gd name="connsiteX0" fmla="*/ 55781 w 833679"/>
              <a:gd name="connsiteY0" fmla="*/ 343654 h 375414"/>
              <a:gd name="connsiteX1" fmla="*/ 140276 w 833679"/>
              <a:gd name="connsiteY1" fmla="*/ 8242 h 375414"/>
              <a:gd name="connsiteX2" fmla="*/ 773676 w 833679"/>
              <a:gd name="connsiteY2" fmla="*/ 8243 h 375414"/>
              <a:gd name="connsiteX3" fmla="*/ 829733 w 833679"/>
              <a:gd name="connsiteY3" fmla="*/ 323518 h 375414"/>
              <a:gd name="connsiteX4" fmla="*/ 55781 w 833679"/>
              <a:gd name="connsiteY4" fmla="*/ 343654 h 375414"/>
              <a:gd name="connsiteX0" fmla="*/ 7351 w 785249"/>
              <a:gd name="connsiteY0" fmla="*/ 343654 h 375414"/>
              <a:gd name="connsiteX1" fmla="*/ 91846 w 785249"/>
              <a:gd name="connsiteY1" fmla="*/ 8242 h 375414"/>
              <a:gd name="connsiteX2" fmla="*/ 725246 w 785249"/>
              <a:gd name="connsiteY2" fmla="*/ 8243 h 375414"/>
              <a:gd name="connsiteX3" fmla="*/ 781303 w 785249"/>
              <a:gd name="connsiteY3" fmla="*/ 323518 h 375414"/>
              <a:gd name="connsiteX4" fmla="*/ 7351 w 785249"/>
              <a:gd name="connsiteY4" fmla="*/ 343654 h 375414"/>
              <a:gd name="connsiteX0" fmla="*/ 487 w 778385"/>
              <a:gd name="connsiteY0" fmla="*/ 343654 h 375414"/>
              <a:gd name="connsiteX1" fmla="*/ 84982 w 778385"/>
              <a:gd name="connsiteY1" fmla="*/ 8242 h 375414"/>
              <a:gd name="connsiteX2" fmla="*/ 718382 w 778385"/>
              <a:gd name="connsiteY2" fmla="*/ 8243 h 375414"/>
              <a:gd name="connsiteX3" fmla="*/ 774439 w 778385"/>
              <a:gd name="connsiteY3" fmla="*/ 323518 h 375414"/>
              <a:gd name="connsiteX4" fmla="*/ 487 w 778385"/>
              <a:gd name="connsiteY4" fmla="*/ 343654 h 375414"/>
              <a:gd name="connsiteX0" fmla="*/ 487 w 778385"/>
              <a:gd name="connsiteY0" fmla="*/ 348744 h 380504"/>
              <a:gd name="connsiteX1" fmla="*/ 84982 w 778385"/>
              <a:gd name="connsiteY1" fmla="*/ 13332 h 380504"/>
              <a:gd name="connsiteX2" fmla="*/ 718382 w 778385"/>
              <a:gd name="connsiteY2" fmla="*/ 4673 h 380504"/>
              <a:gd name="connsiteX3" fmla="*/ 774439 w 778385"/>
              <a:gd name="connsiteY3" fmla="*/ 328608 h 380504"/>
              <a:gd name="connsiteX4" fmla="*/ 487 w 778385"/>
              <a:gd name="connsiteY4" fmla="*/ 348744 h 380504"/>
              <a:gd name="connsiteX0" fmla="*/ 487 w 778385"/>
              <a:gd name="connsiteY0" fmla="*/ 293900 h 356180"/>
              <a:gd name="connsiteX1" fmla="*/ 84982 w 778385"/>
              <a:gd name="connsiteY1" fmla="*/ 13332 h 356180"/>
              <a:gd name="connsiteX2" fmla="*/ 718382 w 778385"/>
              <a:gd name="connsiteY2" fmla="*/ 4673 h 356180"/>
              <a:gd name="connsiteX3" fmla="*/ 774439 w 778385"/>
              <a:gd name="connsiteY3" fmla="*/ 328608 h 356180"/>
              <a:gd name="connsiteX4" fmla="*/ 487 w 778385"/>
              <a:gd name="connsiteY4" fmla="*/ 293900 h 356180"/>
              <a:gd name="connsiteX0" fmla="*/ 487 w 786345"/>
              <a:gd name="connsiteY0" fmla="*/ 293900 h 325660"/>
              <a:gd name="connsiteX1" fmla="*/ 84982 w 786345"/>
              <a:gd name="connsiteY1" fmla="*/ 13332 h 325660"/>
              <a:gd name="connsiteX2" fmla="*/ 718382 w 786345"/>
              <a:gd name="connsiteY2" fmla="*/ 4673 h 325660"/>
              <a:gd name="connsiteX3" fmla="*/ 782836 w 786345"/>
              <a:gd name="connsiteY3" fmla="*/ 273764 h 325660"/>
              <a:gd name="connsiteX4" fmla="*/ 487 w 786345"/>
              <a:gd name="connsiteY4" fmla="*/ 293900 h 325660"/>
              <a:gd name="connsiteX0" fmla="*/ 487 w 786345"/>
              <a:gd name="connsiteY0" fmla="*/ 293900 h 309362"/>
              <a:gd name="connsiteX1" fmla="*/ 84982 w 786345"/>
              <a:gd name="connsiteY1" fmla="*/ 13332 h 309362"/>
              <a:gd name="connsiteX2" fmla="*/ 718382 w 786345"/>
              <a:gd name="connsiteY2" fmla="*/ 4673 h 309362"/>
              <a:gd name="connsiteX3" fmla="*/ 782836 w 786345"/>
              <a:gd name="connsiteY3" fmla="*/ 273764 h 309362"/>
              <a:gd name="connsiteX4" fmla="*/ 487 w 786345"/>
              <a:gd name="connsiteY4" fmla="*/ 293900 h 309362"/>
              <a:gd name="connsiteX0" fmla="*/ 487 w 786345"/>
              <a:gd name="connsiteY0" fmla="*/ 293900 h 298934"/>
              <a:gd name="connsiteX1" fmla="*/ 84982 w 786345"/>
              <a:gd name="connsiteY1" fmla="*/ 13332 h 298934"/>
              <a:gd name="connsiteX2" fmla="*/ 718382 w 786345"/>
              <a:gd name="connsiteY2" fmla="*/ 4673 h 298934"/>
              <a:gd name="connsiteX3" fmla="*/ 782836 w 786345"/>
              <a:gd name="connsiteY3" fmla="*/ 273764 h 298934"/>
              <a:gd name="connsiteX4" fmla="*/ 487 w 786345"/>
              <a:gd name="connsiteY4" fmla="*/ 293900 h 298934"/>
              <a:gd name="connsiteX0" fmla="*/ 487 w 802499"/>
              <a:gd name="connsiteY0" fmla="*/ 293900 h 303586"/>
              <a:gd name="connsiteX1" fmla="*/ 84982 w 802499"/>
              <a:gd name="connsiteY1" fmla="*/ 13332 h 303586"/>
              <a:gd name="connsiteX2" fmla="*/ 718382 w 802499"/>
              <a:gd name="connsiteY2" fmla="*/ 4673 h 303586"/>
              <a:gd name="connsiteX3" fmla="*/ 799630 w 802499"/>
              <a:gd name="connsiteY3" fmla="*/ 288196 h 303586"/>
              <a:gd name="connsiteX4" fmla="*/ 487 w 802499"/>
              <a:gd name="connsiteY4" fmla="*/ 293900 h 303586"/>
              <a:gd name="connsiteX0" fmla="*/ 118 w 961674"/>
              <a:gd name="connsiteY0" fmla="*/ 338414 h 340612"/>
              <a:gd name="connsiteX1" fmla="*/ 244157 w 961674"/>
              <a:gd name="connsiteY1" fmla="*/ 13332 h 340612"/>
              <a:gd name="connsiteX2" fmla="*/ 877557 w 961674"/>
              <a:gd name="connsiteY2" fmla="*/ 4673 h 340612"/>
              <a:gd name="connsiteX3" fmla="*/ 958805 w 961674"/>
              <a:gd name="connsiteY3" fmla="*/ 288196 h 340612"/>
              <a:gd name="connsiteX4" fmla="*/ 118 w 961674"/>
              <a:gd name="connsiteY4" fmla="*/ 338414 h 340612"/>
              <a:gd name="connsiteX0" fmla="*/ 0 w 961556"/>
              <a:gd name="connsiteY0" fmla="*/ 338414 h 340612"/>
              <a:gd name="connsiteX1" fmla="*/ 244039 w 961556"/>
              <a:gd name="connsiteY1" fmla="*/ 13332 h 340612"/>
              <a:gd name="connsiteX2" fmla="*/ 877439 w 961556"/>
              <a:gd name="connsiteY2" fmla="*/ 4673 h 340612"/>
              <a:gd name="connsiteX3" fmla="*/ 958687 w 961556"/>
              <a:gd name="connsiteY3" fmla="*/ 288196 h 340612"/>
              <a:gd name="connsiteX4" fmla="*/ 0 w 961556"/>
              <a:gd name="connsiteY4" fmla="*/ 338414 h 340612"/>
              <a:gd name="connsiteX0" fmla="*/ 0 w 1052480"/>
              <a:gd name="connsiteY0" fmla="*/ 338414 h 347101"/>
              <a:gd name="connsiteX1" fmla="*/ 244039 w 1052480"/>
              <a:gd name="connsiteY1" fmla="*/ 13332 h 347101"/>
              <a:gd name="connsiteX2" fmla="*/ 877439 w 1052480"/>
              <a:gd name="connsiteY2" fmla="*/ 4673 h 347101"/>
              <a:gd name="connsiteX3" fmla="*/ 1051055 w 1052480"/>
              <a:gd name="connsiteY3" fmla="*/ 330484 h 347101"/>
              <a:gd name="connsiteX4" fmla="*/ 0 w 1052480"/>
              <a:gd name="connsiteY4" fmla="*/ 338414 h 347101"/>
              <a:gd name="connsiteX0" fmla="*/ 0 w 1051055"/>
              <a:gd name="connsiteY0" fmla="*/ 338414 h 347101"/>
              <a:gd name="connsiteX1" fmla="*/ 244039 w 1051055"/>
              <a:gd name="connsiteY1" fmla="*/ 13332 h 347101"/>
              <a:gd name="connsiteX2" fmla="*/ 877439 w 1051055"/>
              <a:gd name="connsiteY2" fmla="*/ 4673 h 347101"/>
              <a:gd name="connsiteX3" fmla="*/ 1051055 w 1051055"/>
              <a:gd name="connsiteY3" fmla="*/ 330484 h 347101"/>
              <a:gd name="connsiteX4" fmla="*/ 0 w 1051055"/>
              <a:gd name="connsiteY4" fmla="*/ 338414 h 347101"/>
              <a:gd name="connsiteX0" fmla="*/ 30722 w 1081777"/>
              <a:gd name="connsiteY0" fmla="*/ 338414 h 347101"/>
              <a:gd name="connsiteX1" fmla="*/ 274761 w 1081777"/>
              <a:gd name="connsiteY1" fmla="*/ 13332 h 347101"/>
              <a:gd name="connsiteX2" fmla="*/ 908161 w 1081777"/>
              <a:gd name="connsiteY2" fmla="*/ 4673 h 347101"/>
              <a:gd name="connsiteX3" fmla="*/ 1081777 w 1081777"/>
              <a:gd name="connsiteY3" fmla="*/ 330484 h 347101"/>
              <a:gd name="connsiteX4" fmla="*/ 30722 w 1081777"/>
              <a:gd name="connsiteY4" fmla="*/ 338414 h 347101"/>
              <a:gd name="connsiteX0" fmla="*/ 33635 w 1084690"/>
              <a:gd name="connsiteY0" fmla="*/ 338414 h 347101"/>
              <a:gd name="connsiteX1" fmla="*/ 277674 w 1084690"/>
              <a:gd name="connsiteY1" fmla="*/ 13332 h 347101"/>
              <a:gd name="connsiteX2" fmla="*/ 911074 w 1084690"/>
              <a:gd name="connsiteY2" fmla="*/ 4673 h 347101"/>
              <a:gd name="connsiteX3" fmla="*/ 1084690 w 1084690"/>
              <a:gd name="connsiteY3" fmla="*/ 330484 h 347101"/>
              <a:gd name="connsiteX4" fmla="*/ 33635 w 1084690"/>
              <a:gd name="connsiteY4" fmla="*/ 338414 h 347101"/>
              <a:gd name="connsiteX0" fmla="*/ 33635 w 1114988"/>
              <a:gd name="connsiteY0" fmla="*/ 338414 h 347101"/>
              <a:gd name="connsiteX1" fmla="*/ 277674 w 1114988"/>
              <a:gd name="connsiteY1" fmla="*/ 13332 h 347101"/>
              <a:gd name="connsiteX2" fmla="*/ 911074 w 1114988"/>
              <a:gd name="connsiteY2" fmla="*/ 4673 h 347101"/>
              <a:gd name="connsiteX3" fmla="*/ 1084690 w 1114988"/>
              <a:gd name="connsiteY3" fmla="*/ 330484 h 347101"/>
              <a:gd name="connsiteX4" fmla="*/ 33635 w 1114988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7948 w 1069597"/>
              <a:gd name="connsiteY0" fmla="*/ 469096 h 469896"/>
              <a:gd name="connsiteX1" fmla="*/ 231604 w 1069597"/>
              <a:gd name="connsiteY1" fmla="*/ 13332 h 469896"/>
              <a:gd name="connsiteX2" fmla="*/ 865004 w 1069597"/>
              <a:gd name="connsiteY2" fmla="*/ 4673 h 469896"/>
              <a:gd name="connsiteX3" fmla="*/ 1038620 w 1069597"/>
              <a:gd name="connsiteY3" fmla="*/ 330484 h 469896"/>
              <a:gd name="connsiteX4" fmla="*/ 37948 w 1069597"/>
              <a:gd name="connsiteY4" fmla="*/ 469096 h 469896"/>
              <a:gd name="connsiteX0" fmla="*/ 37948 w 1163409"/>
              <a:gd name="connsiteY0" fmla="*/ 469096 h 476791"/>
              <a:gd name="connsiteX1" fmla="*/ 231604 w 1163409"/>
              <a:gd name="connsiteY1" fmla="*/ 13332 h 476791"/>
              <a:gd name="connsiteX2" fmla="*/ 865004 w 1163409"/>
              <a:gd name="connsiteY2" fmla="*/ 4673 h 476791"/>
              <a:gd name="connsiteX3" fmla="*/ 1139385 w 1163409"/>
              <a:gd name="connsiteY3" fmla="*/ 458653 h 476791"/>
              <a:gd name="connsiteX4" fmla="*/ 37948 w 1163409"/>
              <a:gd name="connsiteY4" fmla="*/ 469096 h 476791"/>
              <a:gd name="connsiteX0" fmla="*/ 37948 w 1139385"/>
              <a:gd name="connsiteY0" fmla="*/ 469096 h 476791"/>
              <a:gd name="connsiteX1" fmla="*/ 231604 w 1139385"/>
              <a:gd name="connsiteY1" fmla="*/ 13332 h 476791"/>
              <a:gd name="connsiteX2" fmla="*/ 865004 w 1139385"/>
              <a:gd name="connsiteY2" fmla="*/ 4673 h 476791"/>
              <a:gd name="connsiteX3" fmla="*/ 1139385 w 1139385"/>
              <a:gd name="connsiteY3" fmla="*/ 458653 h 476791"/>
              <a:gd name="connsiteX4" fmla="*/ 37948 w 1139385"/>
              <a:gd name="connsiteY4" fmla="*/ 469096 h 476791"/>
              <a:gd name="connsiteX0" fmla="*/ 5353 w 1106790"/>
              <a:gd name="connsiteY0" fmla="*/ 469096 h 476791"/>
              <a:gd name="connsiteX1" fmla="*/ 199009 w 1106790"/>
              <a:gd name="connsiteY1" fmla="*/ 13332 h 476791"/>
              <a:gd name="connsiteX2" fmla="*/ 832409 w 1106790"/>
              <a:gd name="connsiteY2" fmla="*/ 4673 h 476791"/>
              <a:gd name="connsiteX3" fmla="*/ 1106790 w 1106790"/>
              <a:gd name="connsiteY3" fmla="*/ 458653 h 476791"/>
              <a:gd name="connsiteX4" fmla="*/ 5353 w 1106790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890052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1141964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0916 w 1201133"/>
              <a:gd name="connsiteY0" fmla="*/ 469096 h 476791"/>
              <a:gd name="connsiteX1" fmla="*/ 24645 w 1201133"/>
              <a:gd name="connsiteY1" fmla="*/ 13332 h 476791"/>
              <a:gd name="connsiteX2" fmla="*/ 1178664 w 1201133"/>
              <a:gd name="connsiteY2" fmla="*/ 4673 h 476791"/>
              <a:gd name="connsiteX3" fmla="*/ 1201133 w 1201133"/>
              <a:gd name="connsiteY3" fmla="*/ 458653 h 476791"/>
              <a:gd name="connsiteX4" fmla="*/ 40916 w 1201133"/>
              <a:gd name="connsiteY4" fmla="*/ 469096 h 47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66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Elipsa 2">
            <a:extLst>
              <a:ext uri="{FF2B5EF4-FFF2-40B4-BE49-F238E27FC236}">
                <a16:creationId xmlns:a16="http://schemas.microsoft.com/office/drawing/2014/main" id="{E3B16D61-EB06-84F9-8EA4-A5CE0E0CE8A1}"/>
              </a:ext>
            </a:extLst>
          </p:cNvPr>
          <p:cNvSpPr/>
          <p:nvPr/>
        </p:nvSpPr>
        <p:spPr bwMode="auto">
          <a:xfrm rot="5400000" flipH="1">
            <a:off x="6374608" y="1939529"/>
            <a:ext cx="659606" cy="2028825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07545"/>
              <a:gd name="connsiteY0" fmla="*/ 329441 h 660203"/>
              <a:gd name="connsiteX1" fmla="*/ 468052 w 907545"/>
              <a:gd name="connsiteY1" fmla="*/ 1144 h 660203"/>
              <a:gd name="connsiteX2" fmla="*/ 907545 w 907545"/>
              <a:gd name="connsiteY2" fmla="*/ 428155 h 660203"/>
              <a:gd name="connsiteX3" fmla="*/ 468052 w 907545"/>
              <a:gd name="connsiteY3" fmla="*/ 657738 h 660203"/>
              <a:gd name="connsiteX4" fmla="*/ 0 w 907545"/>
              <a:gd name="connsiteY4" fmla="*/ 329441 h 660203"/>
              <a:gd name="connsiteX0" fmla="*/ 0 w 907545"/>
              <a:gd name="connsiteY0" fmla="*/ 329441 h 659377"/>
              <a:gd name="connsiteX1" fmla="*/ 468052 w 907545"/>
              <a:gd name="connsiteY1" fmla="*/ 1144 h 659377"/>
              <a:gd name="connsiteX2" fmla="*/ 907545 w 907545"/>
              <a:gd name="connsiteY2" fmla="*/ 428155 h 659377"/>
              <a:gd name="connsiteX3" fmla="*/ 468052 w 907545"/>
              <a:gd name="connsiteY3" fmla="*/ 657738 h 659377"/>
              <a:gd name="connsiteX4" fmla="*/ 0 w 907545"/>
              <a:gd name="connsiteY4" fmla="*/ 329441 h 65937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8471"/>
              <a:gd name="connsiteY0" fmla="*/ 328445 h 658381"/>
              <a:gd name="connsiteX1" fmla="*/ 468052 w 978471"/>
              <a:gd name="connsiteY1" fmla="*/ 148 h 658381"/>
              <a:gd name="connsiteX2" fmla="*/ 938522 w 978471"/>
              <a:gd name="connsiteY2" fmla="*/ 288062 h 658381"/>
              <a:gd name="connsiteX3" fmla="*/ 907545 w 978471"/>
              <a:gd name="connsiteY3" fmla="*/ 427159 h 658381"/>
              <a:gd name="connsiteX4" fmla="*/ 468052 w 978471"/>
              <a:gd name="connsiteY4" fmla="*/ 656742 h 658381"/>
              <a:gd name="connsiteX5" fmla="*/ 0 w 978471"/>
              <a:gd name="connsiteY5" fmla="*/ 328445 h 658381"/>
              <a:gd name="connsiteX0" fmla="*/ 0 w 978471"/>
              <a:gd name="connsiteY0" fmla="*/ 328696 h 658632"/>
              <a:gd name="connsiteX1" fmla="*/ 468052 w 978471"/>
              <a:gd name="connsiteY1" fmla="*/ 399 h 658632"/>
              <a:gd name="connsiteX2" fmla="*/ 938522 w 978471"/>
              <a:gd name="connsiteY2" fmla="*/ 288313 h 658632"/>
              <a:gd name="connsiteX3" fmla="*/ 907545 w 978471"/>
              <a:gd name="connsiteY3" fmla="*/ 427410 h 658632"/>
              <a:gd name="connsiteX4" fmla="*/ 468052 w 978471"/>
              <a:gd name="connsiteY4" fmla="*/ 656993 h 658632"/>
              <a:gd name="connsiteX5" fmla="*/ 0 w 978471"/>
              <a:gd name="connsiteY5" fmla="*/ 328696 h 658632"/>
              <a:gd name="connsiteX0" fmla="*/ 0 w 980552"/>
              <a:gd name="connsiteY0" fmla="*/ 328696 h 658632"/>
              <a:gd name="connsiteX1" fmla="*/ 468052 w 980552"/>
              <a:gd name="connsiteY1" fmla="*/ 399 h 658632"/>
              <a:gd name="connsiteX2" fmla="*/ 938522 w 980552"/>
              <a:gd name="connsiteY2" fmla="*/ 288313 h 658632"/>
              <a:gd name="connsiteX3" fmla="*/ 907545 w 980552"/>
              <a:gd name="connsiteY3" fmla="*/ 427410 h 658632"/>
              <a:gd name="connsiteX4" fmla="*/ 468052 w 980552"/>
              <a:gd name="connsiteY4" fmla="*/ 656993 h 658632"/>
              <a:gd name="connsiteX5" fmla="*/ 0 w 980552"/>
              <a:gd name="connsiteY5" fmla="*/ 328696 h 658632"/>
              <a:gd name="connsiteX0" fmla="*/ 0 w 980552"/>
              <a:gd name="connsiteY0" fmla="*/ 319415 h 658594"/>
              <a:gd name="connsiteX1" fmla="*/ 468052 w 980552"/>
              <a:gd name="connsiteY1" fmla="*/ 92 h 658594"/>
              <a:gd name="connsiteX2" fmla="*/ 938522 w 980552"/>
              <a:gd name="connsiteY2" fmla="*/ 288006 h 658594"/>
              <a:gd name="connsiteX3" fmla="*/ 907545 w 980552"/>
              <a:gd name="connsiteY3" fmla="*/ 427103 h 658594"/>
              <a:gd name="connsiteX4" fmla="*/ 468052 w 980552"/>
              <a:gd name="connsiteY4" fmla="*/ 656686 h 658594"/>
              <a:gd name="connsiteX5" fmla="*/ 0 w 980552"/>
              <a:gd name="connsiteY5" fmla="*/ 319415 h 658594"/>
              <a:gd name="connsiteX0" fmla="*/ 39717 w 1020269"/>
              <a:gd name="connsiteY0" fmla="*/ 319415 h 656709"/>
              <a:gd name="connsiteX1" fmla="*/ 507769 w 1020269"/>
              <a:gd name="connsiteY1" fmla="*/ 92 h 656709"/>
              <a:gd name="connsiteX2" fmla="*/ 978239 w 1020269"/>
              <a:gd name="connsiteY2" fmla="*/ 288006 h 656709"/>
              <a:gd name="connsiteX3" fmla="*/ 947262 w 1020269"/>
              <a:gd name="connsiteY3" fmla="*/ 427103 h 656709"/>
              <a:gd name="connsiteX4" fmla="*/ 507769 w 1020269"/>
              <a:gd name="connsiteY4" fmla="*/ 656686 h 656709"/>
              <a:gd name="connsiteX5" fmla="*/ 78626 w 1020269"/>
              <a:gd name="connsiteY5" fmla="*/ 440563 h 656709"/>
              <a:gd name="connsiteX6" fmla="*/ 39717 w 1020269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26351 w 1006903"/>
              <a:gd name="connsiteY0" fmla="*/ 319415 h 656709"/>
              <a:gd name="connsiteX1" fmla="*/ 494403 w 1006903"/>
              <a:gd name="connsiteY1" fmla="*/ 92 h 656709"/>
              <a:gd name="connsiteX2" fmla="*/ 964873 w 1006903"/>
              <a:gd name="connsiteY2" fmla="*/ 288006 h 656709"/>
              <a:gd name="connsiteX3" fmla="*/ 933896 w 1006903"/>
              <a:gd name="connsiteY3" fmla="*/ 427103 h 656709"/>
              <a:gd name="connsiteX4" fmla="*/ 494403 w 1006903"/>
              <a:gd name="connsiteY4" fmla="*/ 656686 h 656709"/>
              <a:gd name="connsiteX5" fmla="*/ 65260 w 1006903"/>
              <a:gd name="connsiteY5" fmla="*/ 440563 h 656709"/>
              <a:gd name="connsiteX6" fmla="*/ 26351 w 1006903"/>
              <a:gd name="connsiteY6" fmla="*/ 319415 h 656709"/>
              <a:gd name="connsiteX0" fmla="*/ 26351 w 1006903"/>
              <a:gd name="connsiteY0" fmla="*/ 319325 h 656619"/>
              <a:gd name="connsiteX1" fmla="*/ 494403 w 1006903"/>
              <a:gd name="connsiteY1" fmla="*/ 2 h 656619"/>
              <a:gd name="connsiteX2" fmla="*/ 964873 w 1006903"/>
              <a:gd name="connsiteY2" fmla="*/ 287916 h 656619"/>
              <a:gd name="connsiteX3" fmla="*/ 933896 w 1006903"/>
              <a:gd name="connsiteY3" fmla="*/ 427013 h 656619"/>
              <a:gd name="connsiteX4" fmla="*/ 494403 w 1006903"/>
              <a:gd name="connsiteY4" fmla="*/ 656596 h 656619"/>
              <a:gd name="connsiteX5" fmla="*/ 65260 w 1006903"/>
              <a:gd name="connsiteY5" fmla="*/ 440473 h 656619"/>
              <a:gd name="connsiteX6" fmla="*/ 26351 w 1006903"/>
              <a:gd name="connsiteY6" fmla="*/ 319325 h 656619"/>
              <a:gd name="connsiteX0" fmla="*/ 49160 w 1029712"/>
              <a:gd name="connsiteY0" fmla="*/ 319325 h 656619"/>
              <a:gd name="connsiteX1" fmla="*/ 517212 w 1029712"/>
              <a:gd name="connsiteY1" fmla="*/ 2 h 656619"/>
              <a:gd name="connsiteX2" fmla="*/ 987682 w 1029712"/>
              <a:gd name="connsiteY2" fmla="*/ 287916 h 656619"/>
              <a:gd name="connsiteX3" fmla="*/ 956705 w 1029712"/>
              <a:gd name="connsiteY3" fmla="*/ 427013 h 656619"/>
              <a:gd name="connsiteX4" fmla="*/ 517212 w 1029712"/>
              <a:gd name="connsiteY4" fmla="*/ 656596 h 656619"/>
              <a:gd name="connsiteX5" fmla="*/ 88069 w 1029712"/>
              <a:gd name="connsiteY5" fmla="*/ 440473 h 656619"/>
              <a:gd name="connsiteX6" fmla="*/ 49160 w 1029712"/>
              <a:gd name="connsiteY6" fmla="*/ 319325 h 656619"/>
              <a:gd name="connsiteX0" fmla="*/ 0 w 941643"/>
              <a:gd name="connsiteY0" fmla="*/ 440473 h 656619"/>
              <a:gd name="connsiteX1" fmla="*/ 429143 w 941643"/>
              <a:gd name="connsiteY1" fmla="*/ 2 h 656619"/>
              <a:gd name="connsiteX2" fmla="*/ 899613 w 941643"/>
              <a:gd name="connsiteY2" fmla="*/ 287916 h 656619"/>
              <a:gd name="connsiteX3" fmla="*/ 868636 w 941643"/>
              <a:gd name="connsiteY3" fmla="*/ 427013 h 656619"/>
              <a:gd name="connsiteX4" fmla="*/ 429143 w 941643"/>
              <a:gd name="connsiteY4" fmla="*/ 656596 h 656619"/>
              <a:gd name="connsiteX5" fmla="*/ 0 w 941643"/>
              <a:gd name="connsiteY5" fmla="*/ 440473 h 656619"/>
              <a:gd name="connsiteX0" fmla="*/ 71604 w 1013247"/>
              <a:gd name="connsiteY0" fmla="*/ 440538 h 656684"/>
              <a:gd name="connsiteX1" fmla="*/ 38285 w 1013247"/>
              <a:gd name="connsiteY1" fmla="*/ 314902 h 656684"/>
              <a:gd name="connsiteX2" fmla="*/ 500747 w 1013247"/>
              <a:gd name="connsiteY2" fmla="*/ 67 h 656684"/>
              <a:gd name="connsiteX3" fmla="*/ 971217 w 1013247"/>
              <a:gd name="connsiteY3" fmla="*/ 287981 h 656684"/>
              <a:gd name="connsiteX4" fmla="*/ 940240 w 1013247"/>
              <a:gd name="connsiteY4" fmla="*/ 427078 h 656684"/>
              <a:gd name="connsiteX5" fmla="*/ 500747 w 1013247"/>
              <a:gd name="connsiteY5" fmla="*/ 656661 h 656684"/>
              <a:gd name="connsiteX6" fmla="*/ 71604 w 1013247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61049 w 1021731"/>
              <a:gd name="connsiteY0" fmla="*/ 440538 h 656684"/>
              <a:gd name="connsiteX1" fmla="*/ 46769 w 1021731"/>
              <a:gd name="connsiteY1" fmla="*/ 314902 h 656684"/>
              <a:gd name="connsiteX2" fmla="*/ 509231 w 1021731"/>
              <a:gd name="connsiteY2" fmla="*/ 67 h 656684"/>
              <a:gd name="connsiteX3" fmla="*/ 979701 w 1021731"/>
              <a:gd name="connsiteY3" fmla="*/ 287981 h 656684"/>
              <a:gd name="connsiteX4" fmla="*/ 948724 w 1021731"/>
              <a:gd name="connsiteY4" fmla="*/ 427078 h 656684"/>
              <a:gd name="connsiteX5" fmla="*/ 509231 w 1021731"/>
              <a:gd name="connsiteY5" fmla="*/ 656661 h 656684"/>
              <a:gd name="connsiteX6" fmla="*/ 61049 w 1021731"/>
              <a:gd name="connsiteY6" fmla="*/ 440538 h 656684"/>
              <a:gd name="connsiteX0" fmla="*/ 61049 w 1021731"/>
              <a:gd name="connsiteY0" fmla="*/ 440538 h 656739"/>
              <a:gd name="connsiteX1" fmla="*/ 46769 w 1021731"/>
              <a:gd name="connsiteY1" fmla="*/ 314902 h 656739"/>
              <a:gd name="connsiteX2" fmla="*/ 509231 w 1021731"/>
              <a:gd name="connsiteY2" fmla="*/ 67 h 656739"/>
              <a:gd name="connsiteX3" fmla="*/ 979701 w 1021731"/>
              <a:gd name="connsiteY3" fmla="*/ 287981 h 656739"/>
              <a:gd name="connsiteX4" fmla="*/ 948724 w 1021731"/>
              <a:gd name="connsiteY4" fmla="*/ 427078 h 656739"/>
              <a:gd name="connsiteX5" fmla="*/ 509231 w 1021731"/>
              <a:gd name="connsiteY5" fmla="*/ 656661 h 656739"/>
              <a:gd name="connsiteX6" fmla="*/ 61049 w 1021731"/>
              <a:gd name="connsiteY6" fmla="*/ 440538 h 656739"/>
              <a:gd name="connsiteX0" fmla="*/ 61049 w 1021731"/>
              <a:gd name="connsiteY0" fmla="*/ 440538 h 670183"/>
              <a:gd name="connsiteX1" fmla="*/ 46769 w 1021731"/>
              <a:gd name="connsiteY1" fmla="*/ 314902 h 670183"/>
              <a:gd name="connsiteX2" fmla="*/ 509231 w 1021731"/>
              <a:gd name="connsiteY2" fmla="*/ 67 h 670183"/>
              <a:gd name="connsiteX3" fmla="*/ 979701 w 1021731"/>
              <a:gd name="connsiteY3" fmla="*/ 287981 h 670183"/>
              <a:gd name="connsiteX4" fmla="*/ 948724 w 1021731"/>
              <a:gd name="connsiteY4" fmla="*/ 427078 h 670183"/>
              <a:gd name="connsiteX5" fmla="*/ 509231 w 1021731"/>
              <a:gd name="connsiteY5" fmla="*/ 670122 h 670183"/>
              <a:gd name="connsiteX6" fmla="*/ 61049 w 1021731"/>
              <a:gd name="connsiteY6" fmla="*/ 440538 h 670183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6957 w 1027639"/>
              <a:gd name="connsiteY0" fmla="*/ 440531 h 670176"/>
              <a:gd name="connsiteX1" fmla="*/ 52677 w 1027639"/>
              <a:gd name="connsiteY1" fmla="*/ 314895 h 670176"/>
              <a:gd name="connsiteX2" fmla="*/ 515139 w 1027639"/>
              <a:gd name="connsiteY2" fmla="*/ 60 h 670176"/>
              <a:gd name="connsiteX3" fmla="*/ 985609 w 1027639"/>
              <a:gd name="connsiteY3" fmla="*/ 287974 h 670176"/>
              <a:gd name="connsiteX4" fmla="*/ 954632 w 1027639"/>
              <a:gd name="connsiteY4" fmla="*/ 427071 h 670176"/>
              <a:gd name="connsiteX5" fmla="*/ 515139 w 1027639"/>
              <a:gd name="connsiteY5" fmla="*/ 670115 h 670176"/>
              <a:gd name="connsiteX6" fmla="*/ 66957 w 1027639"/>
              <a:gd name="connsiteY6" fmla="*/ 440531 h 670176"/>
              <a:gd name="connsiteX0" fmla="*/ 70061 w 1030743"/>
              <a:gd name="connsiteY0" fmla="*/ 440531 h 670176"/>
              <a:gd name="connsiteX1" fmla="*/ 55781 w 1030743"/>
              <a:gd name="connsiteY1" fmla="*/ 314895 h 670176"/>
              <a:gd name="connsiteX2" fmla="*/ 518243 w 1030743"/>
              <a:gd name="connsiteY2" fmla="*/ 60 h 670176"/>
              <a:gd name="connsiteX3" fmla="*/ 988713 w 1030743"/>
              <a:gd name="connsiteY3" fmla="*/ 287974 h 670176"/>
              <a:gd name="connsiteX4" fmla="*/ 957736 w 1030743"/>
              <a:gd name="connsiteY4" fmla="*/ 427071 h 670176"/>
              <a:gd name="connsiteX5" fmla="*/ 518243 w 1030743"/>
              <a:gd name="connsiteY5" fmla="*/ 670115 h 670176"/>
              <a:gd name="connsiteX6" fmla="*/ 70061 w 1030743"/>
              <a:gd name="connsiteY6" fmla="*/ 440531 h 670176"/>
              <a:gd name="connsiteX0" fmla="*/ 70061 w 1032828"/>
              <a:gd name="connsiteY0" fmla="*/ 440531 h 670176"/>
              <a:gd name="connsiteX1" fmla="*/ 55781 w 1032828"/>
              <a:gd name="connsiteY1" fmla="*/ 314895 h 670176"/>
              <a:gd name="connsiteX2" fmla="*/ 518243 w 1032828"/>
              <a:gd name="connsiteY2" fmla="*/ 60 h 670176"/>
              <a:gd name="connsiteX3" fmla="*/ 988713 w 1032828"/>
              <a:gd name="connsiteY3" fmla="*/ 287974 h 670176"/>
              <a:gd name="connsiteX4" fmla="*/ 957736 w 1032828"/>
              <a:gd name="connsiteY4" fmla="*/ 427071 h 670176"/>
              <a:gd name="connsiteX5" fmla="*/ 518243 w 1032828"/>
              <a:gd name="connsiteY5" fmla="*/ 670115 h 670176"/>
              <a:gd name="connsiteX6" fmla="*/ 70061 w 1032828"/>
              <a:gd name="connsiteY6" fmla="*/ 440531 h 670176"/>
              <a:gd name="connsiteX0" fmla="*/ 70061 w 1034125"/>
              <a:gd name="connsiteY0" fmla="*/ 440531 h 670176"/>
              <a:gd name="connsiteX1" fmla="*/ 55781 w 1034125"/>
              <a:gd name="connsiteY1" fmla="*/ 314895 h 670176"/>
              <a:gd name="connsiteX2" fmla="*/ 518243 w 1034125"/>
              <a:gd name="connsiteY2" fmla="*/ 60 h 670176"/>
              <a:gd name="connsiteX3" fmla="*/ 988713 w 1034125"/>
              <a:gd name="connsiteY3" fmla="*/ 287974 h 670176"/>
              <a:gd name="connsiteX4" fmla="*/ 957736 w 1034125"/>
              <a:gd name="connsiteY4" fmla="*/ 427071 h 670176"/>
              <a:gd name="connsiteX5" fmla="*/ 518243 w 1034125"/>
              <a:gd name="connsiteY5" fmla="*/ 670115 h 670176"/>
              <a:gd name="connsiteX6" fmla="*/ 70061 w 1034125"/>
              <a:gd name="connsiteY6" fmla="*/ 440531 h 67017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9036"/>
              <a:gd name="connsiteX1" fmla="*/ 55781 w 1034125"/>
              <a:gd name="connsiteY1" fmla="*/ 314895 h 689036"/>
              <a:gd name="connsiteX2" fmla="*/ 518243 w 1034125"/>
              <a:gd name="connsiteY2" fmla="*/ 60 h 689036"/>
              <a:gd name="connsiteX3" fmla="*/ 988713 w 1034125"/>
              <a:gd name="connsiteY3" fmla="*/ 287974 h 689036"/>
              <a:gd name="connsiteX4" fmla="*/ 957736 w 1034125"/>
              <a:gd name="connsiteY4" fmla="*/ 427071 h 689036"/>
              <a:gd name="connsiteX5" fmla="*/ 518243 w 1034125"/>
              <a:gd name="connsiteY5" fmla="*/ 688063 h 689036"/>
              <a:gd name="connsiteX6" fmla="*/ 70061 w 1034125"/>
              <a:gd name="connsiteY6" fmla="*/ 440531 h 68903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56683"/>
              <a:gd name="connsiteX1" fmla="*/ 55781 w 1034125"/>
              <a:gd name="connsiteY1" fmla="*/ 314895 h 656683"/>
              <a:gd name="connsiteX2" fmla="*/ 518243 w 1034125"/>
              <a:gd name="connsiteY2" fmla="*/ 60 h 656683"/>
              <a:gd name="connsiteX3" fmla="*/ 988713 w 1034125"/>
              <a:gd name="connsiteY3" fmla="*/ 287974 h 656683"/>
              <a:gd name="connsiteX4" fmla="*/ 957736 w 1034125"/>
              <a:gd name="connsiteY4" fmla="*/ 427071 h 656683"/>
              <a:gd name="connsiteX5" fmla="*/ 518243 w 1034125"/>
              <a:gd name="connsiteY5" fmla="*/ 656654 h 656683"/>
              <a:gd name="connsiteX6" fmla="*/ 70061 w 1034125"/>
              <a:gd name="connsiteY6" fmla="*/ 440531 h 656683"/>
              <a:gd name="connsiteX0" fmla="*/ 70061 w 1028388"/>
              <a:gd name="connsiteY0" fmla="*/ 440531 h 656667"/>
              <a:gd name="connsiteX1" fmla="*/ 55781 w 1028388"/>
              <a:gd name="connsiteY1" fmla="*/ 314895 h 656667"/>
              <a:gd name="connsiteX2" fmla="*/ 518243 w 1028388"/>
              <a:gd name="connsiteY2" fmla="*/ 60 h 656667"/>
              <a:gd name="connsiteX3" fmla="*/ 988713 w 1028388"/>
              <a:gd name="connsiteY3" fmla="*/ 287974 h 656667"/>
              <a:gd name="connsiteX4" fmla="*/ 938697 w 1028388"/>
              <a:gd name="connsiteY4" fmla="*/ 431558 h 656667"/>
              <a:gd name="connsiteX5" fmla="*/ 518243 w 1028388"/>
              <a:gd name="connsiteY5" fmla="*/ 656654 h 656667"/>
              <a:gd name="connsiteX6" fmla="*/ 70061 w 1028388"/>
              <a:gd name="connsiteY6" fmla="*/ 440531 h 656667"/>
              <a:gd name="connsiteX0" fmla="*/ 70061 w 1030654"/>
              <a:gd name="connsiteY0" fmla="*/ 440531 h 656667"/>
              <a:gd name="connsiteX1" fmla="*/ 55781 w 1030654"/>
              <a:gd name="connsiteY1" fmla="*/ 314895 h 656667"/>
              <a:gd name="connsiteX2" fmla="*/ 518243 w 1030654"/>
              <a:gd name="connsiteY2" fmla="*/ 60 h 656667"/>
              <a:gd name="connsiteX3" fmla="*/ 988713 w 1030654"/>
              <a:gd name="connsiteY3" fmla="*/ 287974 h 656667"/>
              <a:gd name="connsiteX4" fmla="*/ 938697 w 1030654"/>
              <a:gd name="connsiteY4" fmla="*/ 431558 h 656667"/>
              <a:gd name="connsiteX5" fmla="*/ 518243 w 1030654"/>
              <a:gd name="connsiteY5" fmla="*/ 656654 h 656667"/>
              <a:gd name="connsiteX6" fmla="*/ 70061 w 1030654"/>
              <a:gd name="connsiteY6" fmla="*/ 440531 h 656667"/>
              <a:gd name="connsiteX0" fmla="*/ 70061 w 1020128"/>
              <a:gd name="connsiteY0" fmla="*/ 440531 h 656667"/>
              <a:gd name="connsiteX1" fmla="*/ 55781 w 1020128"/>
              <a:gd name="connsiteY1" fmla="*/ 314895 h 656667"/>
              <a:gd name="connsiteX2" fmla="*/ 518243 w 1020128"/>
              <a:gd name="connsiteY2" fmla="*/ 60 h 656667"/>
              <a:gd name="connsiteX3" fmla="*/ 988713 w 1020128"/>
              <a:gd name="connsiteY3" fmla="*/ 287974 h 656667"/>
              <a:gd name="connsiteX4" fmla="*/ 938697 w 1020128"/>
              <a:gd name="connsiteY4" fmla="*/ 431558 h 656667"/>
              <a:gd name="connsiteX5" fmla="*/ 518243 w 1020128"/>
              <a:gd name="connsiteY5" fmla="*/ 656654 h 656667"/>
              <a:gd name="connsiteX6" fmla="*/ 70061 w 1020128"/>
              <a:gd name="connsiteY6" fmla="*/ 440531 h 656667"/>
              <a:gd name="connsiteX0" fmla="*/ 70061 w 1020128"/>
              <a:gd name="connsiteY0" fmla="*/ 440531 h 657658"/>
              <a:gd name="connsiteX1" fmla="*/ 55781 w 1020128"/>
              <a:gd name="connsiteY1" fmla="*/ 314895 h 657658"/>
              <a:gd name="connsiteX2" fmla="*/ 518243 w 1020128"/>
              <a:gd name="connsiteY2" fmla="*/ 60 h 657658"/>
              <a:gd name="connsiteX3" fmla="*/ 988713 w 1020128"/>
              <a:gd name="connsiteY3" fmla="*/ 287974 h 657658"/>
              <a:gd name="connsiteX4" fmla="*/ 938697 w 1020128"/>
              <a:gd name="connsiteY4" fmla="*/ 431558 h 657658"/>
              <a:gd name="connsiteX5" fmla="*/ 518243 w 1020128"/>
              <a:gd name="connsiteY5" fmla="*/ 656654 h 657658"/>
              <a:gd name="connsiteX6" fmla="*/ 70061 w 1020128"/>
              <a:gd name="connsiteY6" fmla="*/ 440531 h 657658"/>
              <a:gd name="connsiteX0" fmla="*/ 70061 w 1020128"/>
              <a:gd name="connsiteY0" fmla="*/ 440531 h 657206"/>
              <a:gd name="connsiteX1" fmla="*/ 55781 w 1020128"/>
              <a:gd name="connsiteY1" fmla="*/ 314895 h 657206"/>
              <a:gd name="connsiteX2" fmla="*/ 518243 w 1020128"/>
              <a:gd name="connsiteY2" fmla="*/ 60 h 657206"/>
              <a:gd name="connsiteX3" fmla="*/ 988713 w 1020128"/>
              <a:gd name="connsiteY3" fmla="*/ 287974 h 657206"/>
              <a:gd name="connsiteX4" fmla="*/ 938697 w 1020128"/>
              <a:gd name="connsiteY4" fmla="*/ 431558 h 657206"/>
              <a:gd name="connsiteX5" fmla="*/ 518243 w 1020128"/>
              <a:gd name="connsiteY5" fmla="*/ 656654 h 657206"/>
              <a:gd name="connsiteX6" fmla="*/ 70061 w 1020128"/>
              <a:gd name="connsiteY6" fmla="*/ 440531 h 657206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799 h 657474"/>
              <a:gd name="connsiteX1" fmla="*/ 55781 w 1020128"/>
              <a:gd name="connsiteY1" fmla="*/ 301702 h 657474"/>
              <a:gd name="connsiteX2" fmla="*/ 518243 w 1020128"/>
              <a:gd name="connsiteY2" fmla="*/ 328 h 657474"/>
              <a:gd name="connsiteX3" fmla="*/ 988713 w 1020128"/>
              <a:gd name="connsiteY3" fmla="*/ 288242 h 657474"/>
              <a:gd name="connsiteX4" fmla="*/ 938697 w 1020128"/>
              <a:gd name="connsiteY4" fmla="*/ 431826 h 657474"/>
              <a:gd name="connsiteX5" fmla="*/ 518243 w 1020128"/>
              <a:gd name="connsiteY5" fmla="*/ 656922 h 657474"/>
              <a:gd name="connsiteX6" fmla="*/ 70061 w 1020128"/>
              <a:gd name="connsiteY6" fmla="*/ 440799 h 657474"/>
              <a:gd name="connsiteX0" fmla="*/ 70061 w 1020128"/>
              <a:gd name="connsiteY0" fmla="*/ 440824 h 657499"/>
              <a:gd name="connsiteX1" fmla="*/ 55781 w 1020128"/>
              <a:gd name="connsiteY1" fmla="*/ 301727 h 657499"/>
              <a:gd name="connsiteX2" fmla="*/ 518243 w 1020128"/>
              <a:gd name="connsiteY2" fmla="*/ 353 h 657499"/>
              <a:gd name="connsiteX3" fmla="*/ 988713 w 1020128"/>
              <a:gd name="connsiteY3" fmla="*/ 288267 h 657499"/>
              <a:gd name="connsiteX4" fmla="*/ 938697 w 1020128"/>
              <a:gd name="connsiteY4" fmla="*/ 431851 h 657499"/>
              <a:gd name="connsiteX5" fmla="*/ 518243 w 1020128"/>
              <a:gd name="connsiteY5" fmla="*/ 656947 h 657499"/>
              <a:gd name="connsiteX6" fmla="*/ 70061 w 1020128"/>
              <a:gd name="connsiteY6" fmla="*/ 440824 h 657499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486 h 656808"/>
              <a:gd name="connsiteX1" fmla="*/ 55781 w 1020128"/>
              <a:gd name="connsiteY1" fmla="*/ 301389 h 656808"/>
              <a:gd name="connsiteX2" fmla="*/ 518243 w 1020128"/>
              <a:gd name="connsiteY2" fmla="*/ 15 h 656808"/>
              <a:gd name="connsiteX3" fmla="*/ 988713 w 1020128"/>
              <a:gd name="connsiteY3" fmla="*/ 287929 h 656808"/>
              <a:gd name="connsiteX4" fmla="*/ 938697 w 1020128"/>
              <a:gd name="connsiteY4" fmla="*/ 431513 h 656808"/>
              <a:gd name="connsiteX5" fmla="*/ 518243 w 1020128"/>
              <a:gd name="connsiteY5" fmla="*/ 656609 h 656808"/>
              <a:gd name="connsiteX6" fmla="*/ 70061 w 1020128"/>
              <a:gd name="connsiteY6" fmla="*/ 440486 h 656808"/>
              <a:gd name="connsiteX0" fmla="*/ 70061 w 1030654"/>
              <a:gd name="connsiteY0" fmla="*/ 440486 h 656808"/>
              <a:gd name="connsiteX1" fmla="*/ 55781 w 1030654"/>
              <a:gd name="connsiteY1" fmla="*/ 301389 h 656808"/>
              <a:gd name="connsiteX2" fmla="*/ 518243 w 1030654"/>
              <a:gd name="connsiteY2" fmla="*/ 15 h 656808"/>
              <a:gd name="connsiteX3" fmla="*/ 988713 w 1030654"/>
              <a:gd name="connsiteY3" fmla="*/ 287929 h 656808"/>
              <a:gd name="connsiteX4" fmla="*/ 938697 w 1030654"/>
              <a:gd name="connsiteY4" fmla="*/ 431513 h 656808"/>
              <a:gd name="connsiteX5" fmla="*/ 518243 w 1030654"/>
              <a:gd name="connsiteY5" fmla="*/ 656609 h 656808"/>
              <a:gd name="connsiteX6" fmla="*/ 70061 w 1030654"/>
              <a:gd name="connsiteY6" fmla="*/ 440486 h 656808"/>
              <a:gd name="connsiteX0" fmla="*/ 70061 w 1039089"/>
              <a:gd name="connsiteY0" fmla="*/ 440486 h 656808"/>
              <a:gd name="connsiteX1" fmla="*/ 55781 w 1039089"/>
              <a:gd name="connsiteY1" fmla="*/ 301389 h 656808"/>
              <a:gd name="connsiteX2" fmla="*/ 518243 w 1039089"/>
              <a:gd name="connsiteY2" fmla="*/ 15 h 656808"/>
              <a:gd name="connsiteX3" fmla="*/ 988713 w 1039089"/>
              <a:gd name="connsiteY3" fmla="*/ 287929 h 656808"/>
              <a:gd name="connsiteX4" fmla="*/ 938697 w 1039089"/>
              <a:gd name="connsiteY4" fmla="*/ 431513 h 656808"/>
              <a:gd name="connsiteX5" fmla="*/ 518243 w 1039089"/>
              <a:gd name="connsiteY5" fmla="*/ 656609 h 656808"/>
              <a:gd name="connsiteX6" fmla="*/ 70061 w 1039089"/>
              <a:gd name="connsiteY6" fmla="*/ 440486 h 656808"/>
              <a:gd name="connsiteX0" fmla="*/ 79942 w 1048970"/>
              <a:gd name="connsiteY0" fmla="*/ 440486 h 656808"/>
              <a:gd name="connsiteX1" fmla="*/ 65662 w 1048970"/>
              <a:gd name="connsiteY1" fmla="*/ 301389 h 656808"/>
              <a:gd name="connsiteX2" fmla="*/ 528124 w 1048970"/>
              <a:gd name="connsiteY2" fmla="*/ 15 h 656808"/>
              <a:gd name="connsiteX3" fmla="*/ 998594 w 1048970"/>
              <a:gd name="connsiteY3" fmla="*/ 287929 h 656808"/>
              <a:gd name="connsiteX4" fmla="*/ 948578 w 1048970"/>
              <a:gd name="connsiteY4" fmla="*/ 431513 h 656808"/>
              <a:gd name="connsiteX5" fmla="*/ 528124 w 1048970"/>
              <a:gd name="connsiteY5" fmla="*/ 656609 h 656808"/>
              <a:gd name="connsiteX6" fmla="*/ 79942 w 1048970"/>
              <a:gd name="connsiteY6" fmla="*/ 440486 h 656808"/>
              <a:gd name="connsiteX0" fmla="*/ 79942 w 1041553"/>
              <a:gd name="connsiteY0" fmla="*/ 440486 h 656622"/>
              <a:gd name="connsiteX1" fmla="*/ 65662 w 1041553"/>
              <a:gd name="connsiteY1" fmla="*/ 301389 h 656622"/>
              <a:gd name="connsiteX2" fmla="*/ 528124 w 1041553"/>
              <a:gd name="connsiteY2" fmla="*/ 15 h 656622"/>
              <a:gd name="connsiteX3" fmla="*/ 998594 w 1041553"/>
              <a:gd name="connsiteY3" fmla="*/ 287929 h 656622"/>
              <a:gd name="connsiteX4" fmla="*/ 918923 w 1041553"/>
              <a:gd name="connsiteY4" fmla="*/ 431513 h 656622"/>
              <a:gd name="connsiteX5" fmla="*/ 528124 w 1041553"/>
              <a:gd name="connsiteY5" fmla="*/ 656609 h 656622"/>
              <a:gd name="connsiteX6" fmla="*/ 79942 w 1041553"/>
              <a:gd name="connsiteY6" fmla="*/ 440486 h 656622"/>
              <a:gd name="connsiteX0" fmla="*/ 79942 w 1041553"/>
              <a:gd name="connsiteY0" fmla="*/ 440486 h 657432"/>
              <a:gd name="connsiteX1" fmla="*/ 65662 w 1041553"/>
              <a:gd name="connsiteY1" fmla="*/ 301389 h 657432"/>
              <a:gd name="connsiteX2" fmla="*/ 528124 w 1041553"/>
              <a:gd name="connsiteY2" fmla="*/ 15 h 657432"/>
              <a:gd name="connsiteX3" fmla="*/ 998594 w 1041553"/>
              <a:gd name="connsiteY3" fmla="*/ 287929 h 657432"/>
              <a:gd name="connsiteX4" fmla="*/ 918923 w 1041553"/>
              <a:gd name="connsiteY4" fmla="*/ 431513 h 657432"/>
              <a:gd name="connsiteX5" fmla="*/ 528124 w 1041553"/>
              <a:gd name="connsiteY5" fmla="*/ 656609 h 657432"/>
              <a:gd name="connsiteX6" fmla="*/ 79942 w 1041553"/>
              <a:gd name="connsiteY6" fmla="*/ 440486 h 657432"/>
              <a:gd name="connsiteX0" fmla="*/ 79942 w 1023594"/>
              <a:gd name="connsiteY0" fmla="*/ 440501 h 657447"/>
              <a:gd name="connsiteX1" fmla="*/ 65662 w 1023594"/>
              <a:gd name="connsiteY1" fmla="*/ 301404 h 657447"/>
              <a:gd name="connsiteX2" fmla="*/ 528124 w 1023594"/>
              <a:gd name="connsiteY2" fmla="*/ 30 h 657447"/>
              <a:gd name="connsiteX3" fmla="*/ 974870 w 1023594"/>
              <a:gd name="connsiteY3" fmla="*/ 282348 h 657447"/>
              <a:gd name="connsiteX4" fmla="*/ 918923 w 1023594"/>
              <a:gd name="connsiteY4" fmla="*/ 431528 h 657447"/>
              <a:gd name="connsiteX5" fmla="*/ 528124 w 1023594"/>
              <a:gd name="connsiteY5" fmla="*/ 656624 h 657447"/>
              <a:gd name="connsiteX6" fmla="*/ 79942 w 1023594"/>
              <a:gd name="connsiteY6" fmla="*/ 440501 h 657447"/>
              <a:gd name="connsiteX0" fmla="*/ 79942 w 1023594"/>
              <a:gd name="connsiteY0" fmla="*/ 440695 h 657641"/>
              <a:gd name="connsiteX1" fmla="*/ 65662 w 1023594"/>
              <a:gd name="connsiteY1" fmla="*/ 301598 h 657641"/>
              <a:gd name="connsiteX2" fmla="*/ 528124 w 1023594"/>
              <a:gd name="connsiteY2" fmla="*/ 224 h 657641"/>
              <a:gd name="connsiteX3" fmla="*/ 974870 w 1023594"/>
              <a:gd name="connsiteY3" fmla="*/ 282542 h 657641"/>
              <a:gd name="connsiteX4" fmla="*/ 918923 w 1023594"/>
              <a:gd name="connsiteY4" fmla="*/ 431722 h 657641"/>
              <a:gd name="connsiteX5" fmla="*/ 528124 w 1023594"/>
              <a:gd name="connsiteY5" fmla="*/ 656818 h 657641"/>
              <a:gd name="connsiteX6" fmla="*/ 79942 w 1023594"/>
              <a:gd name="connsiteY6" fmla="*/ 440695 h 657641"/>
              <a:gd name="connsiteX0" fmla="*/ 79942 w 1013056"/>
              <a:gd name="connsiteY0" fmla="*/ 440695 h 657641"/>
              <a:gd name="connsiteX1" fmla="*/ 65662 w 1013056"/>
              <a:gd name="connsiteY1" fmla="*/ 301598 h 657641"/>
              <a:gd name="connsiteX2" fmla="*/ 528124 w 1013056"/>
              <a:gd name="connsiteY2" fmla="*/ 224 h 657641"/>
              <a:gd name="connsiteX3" fmla="*/ 974870 w 1013056"/>
              <a:gd name="connsiteY3" fmla="*/ 282542 h 657641"/>
              <a:gd name="connsiteX4" fmla="*/ 918923 w 1013056"/>
              <a:gd name="connsiteY4" fmla="*/ 431722 h 657641"/>
              <a:gd name="connsiteX5" fmla="*/ 528124 w 1013056"/>
              <a:gd name="connsiteY5" fmla="*/ 656818 h 657641"/>
              <a:gd name="connsiteX6" fmla="*/ 79942 w 1013056"/>
              <a:gd name="connsiteY6" fmla="*/ 440695 h 657641"/>
              <a:gd name="connsiteX0" fmla="*/ 79942 w 1000676"/>
              <a:gd name="connsiteY0" fmla="*/ 440502 h 657448"/>
              <a:gd name="connsiteX1" fmla="*/ 65662 w 1000676"/>
              <a:gd name="connsiteY1" fmla="*/ 301405 h 657448"/>
              <a:gd name="connsiteX2" fmla="*/ 528124 w 1000676"/>
              <a:gd name="connsiteY2" fmla="*/ 31 h 657448"/>
              <a:gd name="connsiteX3" fmla="*/ 957077 w 1000676"/>
              <a:gd name="connsiteY3" fmla="*/ 282349 h 657448"/>
              <a:gd name="connsiteX4" fmla="*/ 918923 w 1000676"/>
              <a:gd name="connsiteY4" fmla="*/ 431529 h 657448"/>
              <a:gd name="connsiteX5" fmla="*/ 528124 w 1000676"/>
              <a:gd name="connsiteY5" fmla="*/ 656625 h 657448"/>
              <a:gd name="connsiteX6" fmla="*/ 79942 w 1000676"/>
              <a:gd name="connsiteY6" fmla="*/ 440502 h 657448"/>
              <a:gd name="connsiteX0" fmla="*/ 82443 w 1003177"/>
              <a:gd name="connsiteY0" fmla="*/ 440502 h 657448"/>
              <a:gd name="connsiteX1" fmla="*/ 68163 w 1003177"/>
              <a:gd name="connsiteY1" fmla="*/ 301405 h 657448"/>
              <a:gd name="connsiteX2" fmla="*/ 530625 w 1003177"/>
              <a:gd name="connsiteY2" fmla="*/ 31 h 657448"/>
              <a:gd name="connsiteX3" fmla="*/ 959578 w 1003177"/>
              <a:gd name="connsiteY3" fmla="*/ 282349 h 657448"/>
              <a:gd name="connsiteX4" fmla="*/ 921424 w 1003177"/>
              <a:gd name="connsiteY4" fmla="*/ 431529 h 657448"/>
              <a:gd name="connsiteX5" fmla="*/ 530625 w 1003177"/>
              <a:gd name="connsiteY5" fmla="*/ 656625 h 657448"/>
              <a:gd name="connsiteX6" fmla="*/ 82443 w 1003177"/>
              <a:gd name="connsiteY6" fmla="*/ 440502 h 657448"/>
              <a:gd name="connsiteX0" fmla="*/ 88150 w 1008884"/>
              <a:gd name="connsiteY0" fmla="*/ 440502 h 657448"/>
              <a:gd name="connsiteX1" fmla="*/ 73870 w 1008884"/>
              <a:gd name="connsiteY1" fmla="*/ 301405 h 657448"/>
              <a:gd name="connsiteX2" fmla="*/ 536332 w 1008884"/>
              <a:gd name="connsiteY2" fmla="*/ 31 h 657448"/>
              <a:gd name="connsiteX3" fmla="*/ 965285 w 1008884"/>
              <a:gd name="connsiteY3" fmla="*/ 282349 h 657448"/>
              <a:gd name="connsiteX4" fmla="*/ 927131 w 1008884"/>
              <a:gd name="connsiteY4" fmla="*/ 431529 h 657448"/>
              <a:gd name="connsiteX5" fmla="*/ 536332 w 1008884"/>
              <a:gd name="connsiteY5" fmla="*/ 656625 h 657448"/>
              <a:gd name="connsiteX6" fmla="*/ 88150 w 1008884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695 h 657641"/>
              <a:gd name="connsiteX1" fmla="*/ 73870 w 1017871"/>
              <a:gd name="connsiteY1" fmla="*/ 301598 h 657641"/>
              <a:gd name="connsiteX2" fmla="*/ 536332 w 1017871"/>
              <a:gd name="connsiteY2" fmla="*/ 224 h 657641"/>
              <a:gd name="connsiteX3" fmla="*/ 965285 w 1017871"/>
              <a:gd name="connsiteY3" fmla="*/ 282542 h 657641"/>
              <a:gd name="connsiteX4" fmla="*/ 927131 w 1017871"/>
              <a:gd name="connsiteY4" fmla="*/ 431722 h 657641"/>
              <a:gd name="connsiteX5" fmla="*/ 536332 w 1017871"/>
              <a:gd name="connsiteY5" fmla="*/ 656818 h 657641"/>
              <a:gd name="connsiteX6" fmla="*/ 88150 w 1017871"/>
              <a:gd name="connsiteY6" fmla="*/ 440695 h 657641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13624"/>
              <a:gd name="connsiteY0" fmla="*/ 440488 h 657434"/>
              <a:gd name="connsiteX1" fmla="*/ 73870 w 1013624"/>
              <a:gd name="connsiteY1" fmla="*/ 301391 h 657434"/>
              <a:gd name="connsiteX2" fmla="*/ 536332 w 1013624"/>
              <a:gd name="connsiteY2" fmla="*/ 17 h 657434"/>
              <a:gd name="connsiteX3" fmla="*/ 940628 w 1013624"/>
              <a:gd name="connsiteY3" fmla="*/ 315905 h 657434"/>
              <a:gd name="connsiteX4" fmla="*/ 927131 w 1013624"/>
              <a:gd name="connsiteY4" fmla="*/ 431515 h 657434"/>
              <a:gd name="connsiteX5" fmla="*/ 536332 w 1013624"/>
              <a:gd name="connsiteY5" fmla="*/ 656611 h 657434"/>
              <a:gd name="connsiteX6" fmla="*/ 88150 w 1013624"/>
              <a:gd name="connsiteY6" fmla="*/ 440488 h 657434"/>
              <a:gd name="connsiteX0" fmla="*/ 74908 w 1000382"/>
              <a:gd name="connsiteY0" fmla="*/ 440537 h 657483"/>
              <a:gd name="connsiteX1" fmla="*/ 85286 w 1000382"/>
              <a:gd name="connsiteY1" fmla="*/ 346201 h 657483"/>
              <a:gd name="connsiteX2" fmla="*/ 523090 w 1000382"/>
              <a:gd name="connsiteY2" fmla="*/ 66 h 657483"/>
              <a:gd name="connsiteX3" fmla="*/ 927386 w 1000382"/>
              <a:gd name="connsiteY3" fmla="*/ 315954 h 657483"/>
              <a:gd name="connsiteX4" fmla="*/ 913889 w 1000382"/>
              <a:gd name="connsiteY4" fmla="*/ 431564 h 657483"/>
              <a:gd name="connsiteX5" fmla="*/ 523090 w 1000382"/>
              <a:gd name="connsiteY5" fmla="*/ 656660 h 657483"/>
              <a:gd name="connsiteX6" fmla="*/ 74908 w 1000382"/>
              <a:gd name="connsiteY6" fmla="*/ 440537 h 657483"/>
              <a:gd name="connsiteX0" fmla="*/ 70393 w 995867"/>
              <a:gd name="connsiteY0" fmla="*/ 440537 h 657483"/>
              <a:gd name="connsiteX1" fmla="*/ 80771 w 995867"/>
              <a:gd name="connsiteY1" fmla="*/ 346201 h 657483"/>
              <a:gd name="connsiteX2" fmla="*/ 518575 w 995867"/>
              <a:gd name="connsiteY2" fmla="*/ 66 h 657483"/>
              <a:gd name="connsiteX3" fmla="*/ 922871 w 995867"/>
              <a:gd name="connsiteY3" fmla="*/ 315954 h 657483"/>
              <a:gd name="connsiteX4" fmla="*/ 909374 w 995867"/>
              <a:gd name="connsiteY4" fmla="*/ 431564 h 657483"/>
              <a:gd name="connsiteX5" fmla="*/ 518575 w 995867"/>
              <a:gd name="connsiteY5" fmla="*/ 656660 h 657483"/>
              <a:gd name="connsiteX6" fmla="*/ 70393 w 995867"/>
              <a:gd name="connsiteY6" fmla="*/ 440537 h 657483"/>
              <a:gd name="connsiteX0" fmla="*/ 56668 w 982142"/>
              <a:gd name="connsiteY0" fmla="*/ 440537 h 657483"/>
              <a:gd name="connsiteX1" fmla="*/ 67046 w 982142"/>
              <a:gd name="connsiteY1" fmla="*/ 346201 h 657483"/>
              <a:gd name="connsiteX2" fmla="*/ 504850 w 982142"/>
              <a:gd name="connsiteY2" fmla="*/ 66 h 657483"/>
              <a:gd name="connsiteX3" fmla="*/ 909146 w 982142"/>
              <a:gd name="connsiteY3" fmla="*/ 315954 h 657483"/>
              <a:gd name="connsiteX4" fmla="*/ 895649 w 982142"/>
              <a:gd name="connsiteY4" fmla="*/ 431564 h 657483"/>
              <a:gd name="connsiteX5" fmla="*/ 504850 w 982142"/>
              <a:gd name="connsiteY5" fmla="*/ 656660 h 657483"/>
              <a:gd name="connsiteX6" fmla="*/ 56668 w 982142"/>
              <a:gd name="connsiteY6" fmla="*/ 440537 h 657483"/>
              <a:gd name="connsiteX0" fmla="*/ 56668 w 964216"/>
              <a:gd name="connsiteY0" fmla="*/ 440537 h 657483"/>
              <a:gd name="connsiteX1" fmla="*/ 67046 w 964216"/>
              <a:gd name="connsiteY1" fmla="*/ 346201 h 657483"/>
              <a:gd name="connsiteX2" fmla="*/ 504850 w 964216"/>
              <a:gd name="connsiteY2" fmla="*/ 66 h 657483"/>
              <a:gd name="connsiteX3" fmla="*/ 909146 w 964216"/>
              <a:gd name="connsiteY3" fmla="*/ 315954 h 657483"/>
              <a:gd name="connsiteX4" fmla="*/ 895649 w 964216"/>
              <a:gd name="connsiteY4" fmla="*/ 431564 h 657483"/>
              <a:gd name="connsiteX5" fmla="*/ 504850 w 964216"/>
              <a:gd name="connsiteY5" fmla="*/ 656660 h 657483"/>
              <a:gd name="connsiteX6" fmla="*/ 56668 w 964216"/>
              <a:gd name="connsiteY6" fmla="*/ 440537 h 657483"/>
              <a:gd name="connsiteX0" fmla="*/ 56668 w 956229"/>
              <a:gd name="connsiteY0" fmla="*/ 440537 h 657483"/>
              <a:gd name="connsiteX1" fmla="*/ 67046 w 956229"/>
              <a:gd name="connsiteY1" fmla="*/ 346201 h 657483"/>
              <a:gd name="connsiteX2" fmla="*/ 504850 w 956229"/>
              <a:gd name="connsiteY2" fmla="*/ 66 h 657483"/>
              <a:gd name="connsiteX3" fmla="*/ 909146 w 956229"/>
              <a:gd name="connsiteY3" fmla="*/ 315954 h 657483"/>
              <a:gd name="connsiteX4" fmla="*/ 895649 w 956229"/>
              <a:gd name="connsiteY4" fmla="*/ 431564 h 657483"/>
              <a:gd name="connsiteX5" fmla="*/ 504850 w 956229"/>
              <a:gd name="connsiteY5" fmla="*/ 656660 h 657483"/>
              <a:gd name="connsiteX6" fmla="*/ 56668 w 956229"/>
              <a:gd name="connsiteY6" fmla="*/ 440537 h 657483"/>
              <a:gd name="connsiteX0" fmla="*/ 56668 w 956229"/>
              <a:gd name="connsiteY0" fmla="*/ 440759 h 657705"/>
              <a:gd name="connsiteX1" fmla="*/ 67046 w 956229"/>
              <a:gd name="connsiteY1" fmla="*/ 346423 h 657705"/>
              <a:gd name="connsiteX2" fmla="*/ 504850 w 956229"/>
              <a:gd name="connsiteY2" fmla="*/ 288 h 657705"/>
              <a:gd name="connsiteX3" fmla="*/ 909146 w 956229"/>
              <a:gd name="connsiteY3" fmla="*/ 316176 h 657705"/>
              <a:gd name="connsiteX4" fmla="*/ 895649 w 956229"/>
              <a:gd name="connsiteY4" fmla="*/ 431786 h 657705"/>
              <a:gd name="connsiteX5" fmla="*/ 504850 w 956229"/>
              <a:gd name="connsiteY5" fmla="*/ 656882 h 657705"/>
              <a:gd name="connsiteX6" fmla="*/ 56668 w 956229"/>
              <a:gd name="connsiteY6" fmla="*/ 440759 h 657705"/>
              <a:gd name="connsiteX0" fmla="*/ 87948 w 938738"/>
              <a:gd name="connsiteY0" fmla="*/ 429597 h 656882"/>
              <a:gd name="connsiteX1" fmla="*/ 49555 w 938738"/>
              <a:gd name="connsiteY1" fmla="*/ 346423 h 656882"/>
              <a:gd name="connsiteX2" fmla="*/ 487359 w 938738"/>
              <a:gd name="connsiteY2" fmla="*/ 288 h 656882"/>
              <a:gd name="connsiteX3" fmla="*/ 891655 w 938738"/>
              <a:gd name="connsiteY3" fmla="*/ 316176 h 656882"/>
              <a:gd name="connsiteX4" fmla="*/ 878158 w 938738"/>
              <a:gd name="connsiteY4" fmla="*/ 431786 h 656882"/>
              <a:gd name="connsiteX5" fmla="*/ 487359 w 938738"/>
              <a:gd name="connsiteY5" fmla="*/ 656882 h 656882"/>
              <a:gd name="connsiteX6" fmla="*/ 87948 w 938738"/>
              <a:gd name="connsiteY6" fmla="*/ 429597 h 656882"/>
              <a:gd name="connsiteX0" fmla="*/ 87948 w 927102"/>
              <a:gd name="connsiteY0" fmla="*/ 429597 h 657278"/>
              <a:gd name="connsiteX1" fmla="*/ 49555 w 927102"/>
              <a:gd name="connsiteY1" fmla="*/ 346423 h 657278"/>
              <a:gd name="connsiteX2" fmla="*/ 487359 w 927102"/>
              <a:gd name="connsiteY2" fmla="*/ 288 h 657278"/>
              <a:gd name="connsiteX3" fmla="*/ 891655 w 927102"/>
              <a:gd name="connsiteY3" fmla="*/ 316176 h 657278"/>
              <a:gd name="connsiteX4" fmla="*/ 837515 w 927102"/>
              <a:gd name="connsiteY4" fmla="*/ 375973 h 657278"/>
              <a:gd name="connsiteX5" fmla="*/ 487359 w 927102"/>
              <a:gd name="connsiteY5" fmla="*/ 656882 h 657278"/>
              <a:gd name="connsiteX6" fmla="*/ 87948 w 927102"/>
              <a:gd name="connsiteY6" fmla="*/ 429597 h 657278"/>
              <a:gd name="connsiteX0" fmla="*/ 87948 w 927102"/>
              <a:gd name="connsiteY0" fmla="*/ 429597 h 657911"/>
              <a:gd name="connsiteX1" fmla="*/ 49555 w 927102"/>
              <a:gd name="connsiteY1" fmla="*/ 346423 h 657911"/>
              <a:gd name="connsiteX2" fmla="*/ 487359 w 927102"/>
              <a:gd name="connsiteY2" fmla="*/ 288 h 657911"/>
              <a:gd name="connsiteX3" fmla="*/ 891655 w 927102"/>
              <a:gd name="connsiteY3" fmla="*/ 316176 h 657911"/>
              <a:gd name="connsiteX4" fmla="*/ 837515 w 927102"/>
              <a:gd name="connsiteY4" fmla="*/ 375973 h 657911"/>
              <a:gd name="connsiteX5" fmla="*/ 487359 w 927102"/>
              <a:gd name="connsiteY5" fmla="*/ 656882 h 657911"/>
              <a:gd name="connsiteX6" fmla="*/ 87948 w 927102"/>
              <a:gd name="connsiteY6" fmla="*/ 429597 h 657911"/>
              <a:gd name="connsiteX0" fmla="*/ 87948 w 837515"/>
              <a:gd name="connsiteY0" fmla="*/ 429366 h 657968"/>
              <a:gd name="connsiteX1" fmla="*/ 49555 w 837515"/>
              <a:gd name="connsiteY1" fmla="*/ 346192 h 657968"/>
              <a:gd name="connsiteX2" fmla="*/ 487359 w 837515"/>
              <a:gd name="connsiteY2" fmla="*/ 57 h 657968"/>
              <a:gd name="connsiteX3" fmla="*/ 837515 w 837515"/>
              <a:gd name="connsiteY3" fmla="*/ 375742 h 657968"/>
              <a:gd name="connsiteX4" fmla="*/ 487359 w 837515"/>
              <a:gd name="connsiteY4" fmla="*/ 656651 h 657968"/>
              <a:gd name="connsiteX5" fmla="*/ 87948 w 837515"/>
              <a:gd name="connsiteY5" fmla="*/ 429366 h 657968"/>
              <a:gd name="connsiteX0" fmla="*/ 0 w 749567"/>
              <a:gd name="connsiteY0" fmla="*/ 429309 h 657911"/>
              <a:gd name="connsiteX1" fmla="*/ 399411 w 749567"/>
              <a:gd name="connsiteY1" fmla="*/ 0 h 657911"/>
              <a:gd name="connsiteX2" fmla="*/ 749567 w 749567"/>
              <a:gd name="connsiteY2" fmla="*/ 375685 h 657911"/>
              <a:gd name="connsiteX3" fmla="*/ 399411 w 749567"/>
              <a:gd name="connsiteY3" fmla="*/ 656594 h 657911"/>
              <a:gd name="connsiteX4" fmla="*/ 0 w 749567"/>
              <a:gd name="connsiteY4" fmla="*/ 429309 h 657911"/>
              <a:gd name="connsiteX0" fmla="*/ 0 w 749567"/>
              <a:gd name="connsiteY0" fmla="*/ 501866 h 730468"/>
              <a:gd name="connsiteX1" fmla="*/ 407540 w 749567"/>
              <a:gd name="connsiteY1" fmla="*/ 0 h 730468"/>
              <a:gd name="connsiteX2" fmla="*/ 749567 w 749567"/>
              <a:gd name="connsiteY2" fmla="*/ 448242 h 730468"/>
              <a:gd name="connsiteX3" fmla="*/ 399411 w 749567"/>
              <a:gd name="connsiteY3" fmla="*/ 729151 h 730468"/>
              <a:gd name="connsiteX4" fmla="*/ 0 w 749567"/>
              <a:gd name="connsiteY4" fmla="*/ 501866 h 730468"/>
              <a:gd name="connsiteX0" fmla="*/ 0 w 749567"/>
              <a:gd name="connsiteY0" fmla="*/ 502035 h 730637"/>
              <a:gd name="connsiteX1" fmla="*/ 407540 w 749567"/>
              <a:gd name="connsiteY1" fmla="*/ 169 h 730637"/>
              <a:gd name="connsiteX2" fmla="*/ 749567 w 749567"/>
              <a:gd name="connsiteY2" fmla="*/ 448411 h 730637"/>
              <a:gd name="connsiteX3" fmla="*/ 399411 w 749567"/>
              <a:gd name="connsiteY3" fmla="*/ 729320 h 730637"/>
              <a:gd name="connsiteX4" fmla="*/ 0 w 749567"/>
              <a:gd name="connsiteY4" fmla="*/ 502035 h 730637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6563"/>
              <a:gd name="connsiteY0" fmla="*/ 468547 h 729368"/>
              <a:gd name="connsiteX1" fmla="*/ 431925 w 776563"/>
              <a:gd name="connsiteY1" fmla="*/ 169 h 729368"/>
              <a:gd name="connsiteX2" fmla="*/ 773952 w 776563"/>
              <a:gd name="connsiteY2" fmla="*/ 448411 h 729368"/>
              <a:gd name="connsiteX3" fmla="*/ 423796 w 776563"/>
              <a:gd name="connsiteY3" fmla="*/ 729320 h 729368"/>
              <a:gd name="connsiteX4" fmla="*/ 0 w 776563"/>
              <a:gd name="connsiteY4" fmla="*/ 468547 h 729368"/>
              <a:gd name="connsiteX0" fmla="*/ 9773 w 786336"/>
              <a:gd name="connsiteY0" fmla="*/ 468547 h 729368"/>
              <a:gd name="connsiteX1" fmla="*/ 441698 w 786336"/>
              <a:gd name="connsiteY1" fmla="*/ 169 h 729368"/>
              <a:gd name="connsiteX2" fmla="*/ 783725 w 786336"/>
              <a:gd name="connsiteY2" fmla="*/ 448411 h 729368"/>
              <a:gd name="connsiteX3" fmla="*/ 433569 w 786336"/>
              <a:gd name="connsiteY3" fmla="*/ 729320 h 729368"/>
              <a:gd name="connsiteX4" fmla="*/ 9773 w 786336"/>
              <a:gd name="connsiteY4" fmla="*/ 468547 h 729368"/>
              <a:gd name="connsiteX0" fmla="*/ 9773 w 786336"/>
              <a:gd name="connsiteY0" fmla="*/ 440656 h 701477"/>
              <a:gd name="connsiteX1" fmla="*/ 441698 w 786336"/>
              <a:gd name="connsiteY1" fmla="*/ 184 h 701477"/>
              <a:gd name="connsiteX2" fmla="*/ 783725 w 786336"/>
              <a:gd name="connsiteY2" fmla="*/ 420520 h 701477"/>
              <a:gd name="connsiteX3" fmla="*/ 433569 w 786336"/>
              <a:gd name="connsiteY3" fmla="*/ 701429 h 701477"/>
              <a:gd name="connsiteX4" fmla="*/ 9773 w 786336"/>
              <a:gd name="connsiteY4" fmla="*/ 440656 h 701477"/>
              <a:gd name="connsiteX0" fmla="*/ 20353 w 794305"/>
              <a:gd name="connsiteY0" fmla="*/ 456870 h 717691"/>
              <a:gd name="connsiteX1" fmla="*/ 104848 w 794305"/>
              <a:gd name="connsiteY1" fmla="*/ 121458 h 717691"/>
              <a:gd name="connsiteX2" fmla="*/ 452278 w 794305"/>
              <a:gd name="connsiteY2" fmla="*/ 16398 h 717691"/>
              <a:gd name="connsiteX3" fmla="*/ 794305 w 794305"/>
              <a:gd name="connsiteY3" fmla="*/ 436734 h 717691"/>
              <a:gd name="connsiteX4" fmla="*/ 444149 w 794305"/>
              <a:gd name="connsiteY4" fmla="*/ 717643 h 717691"/>
              <a:gd name="connsiteX5" fmla="*/ 20353 w 794305"/>
              <a:gd name="connsiteY5" fmla="*/ 456870 h 717691"/>
              <a:gd name="connsiteX0" fmla="*/ 20353 w 808720"/>
              <a:gd name="connsiteY0" fmla="*/ 440472 h 701293"/>
              <a:gd name="connsiteX1" fmla="*/ 104848 w 808720"/>
              <a:gd name="connsiteY1" fmla="*/ 105060 h 701293"/>
              <a:gd name="connsiteX2" fmla="*/ 452278 w 808720"/>
              <a:gd name="connsiteY2" fmla="*/ 0 h 701293"/>
              <a:gd name="connsiteX3" fmla="*/ 738248 w 808720"/>
              <a:gd name="connsiteY3" fmla="*/ 105061 h 701293"/>
              <a:gd name="connsiteX4" fmla="*/ 794305 w 808720"/>
              <a:gd name="connsiteY4" fmla="*/ 420336 h 701293"/>
              <a:gd name="connsiteX5" fmla="*/ 444149 w 808720"/>
              <a:gd name="connsiteY5" fmla="*/ 701245 h 701293"/>
              <a:gd name="connsiteX6" fmla="*/ 20353 w 808720"/>
              <a:gd name="connsiteY6" fmla="*/ 440472 h 701293"/>
              <a:gd name="connsiteX0" fmla="*/ 20353 w 808720"/>
              <a:gd name="connsiteY0" fmla="*/ 440472 h 714063"/>
              <a:gd name="connsiteX1" fmla="*/ 104848 w 808720"/>
              <a:gd name="connsiteY1" fmla="*/ 105060 h 714063"/>
              <a:gd name="connsiteX2" fmla="*/ 452278 w 808720"/>
              <a:gd name="connsiteY2" fmla="*/ 0 h 714063"/>
              <a:gd name="connsiteX3" fmla="*/ 738248 w 808720"/>
              <a:gd name="connsiteY3" fmla="*/ 105061 h 714063"/>
              <a:gd name="connsiteX4" fmla="*/ 794305 w 808720"/>
              <a:gd name="connsiteY4" fmla="*/ 420336 h 714063"/>
              <a:gd name="connsiteX5" fmla="*/ 444149 w 808720"/>
              <a:gd name="connsiteY5" fmla="*/ 701245 h 714063"/>
              <a:gd name="connsiteX6" fmla="*/ 154527 w 808720"/>
              <a:gd name="connsiteY6" fmla="*/ 643613 h 714063"/>
              <a:gd name="connsiteX7" fmla="*/ 20353 w 808720"/>
              <a:gd name="connsiteY7" fmla="*/ 440472 h 714063"/>
              <a:gd name="connsiteX0" fmla="*/ 20353 w 801423"/>
              <a:gd name="connsiteY0" fmla="*/ 440472 h 702003"/>
              <a:gd name="connsiteX1" fmla="*/ 104848 w 801423"/>
              <a:gd name="connsiteY1" fmla="*/ 105060 h 702003"/>
              <a:gd name="connsiteX2" fmla="*/ 452278 w 801423"/>
              <a:gd name="connsiteY2" fmla="*/ 0 h 702003"/>
              <a:gd name="connsiteX3" fmla="*/ 738248 w 801423"/>
              <a:gd name="connsiteY3" fmla="*/ 105061 h 702003"/>
              <a:gd name="connsiteX4" fmla="*/ 794305 w 801423"/>
              <a:gd name="connsiteY4" fmla="*/ 420336 h 702003"/>
              <a:gd name="connsiteX5" fmla="*/ 669940 w 801423"/>
              <a:gd name="connsiteY5" fmla="*/ 614022 h 702003"/>
              <a:gd name="connsiteX6" fmla="*/ 444149 w 801423"/>
              <a:gd name="connsiteY6" fmla="*/ 701245 h 702003"/>
              <a:gd name="connsiteX7" fmla="*/ 154527 w 801423"/>
              <a:gd name="connsiteY7" fmla="*/ 643613 h 702003"/>
              <a:gd name="connsiteX8" fmla="*/ 20353 w 801423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5152 w 786222"/>
              <a:gd name="connsiteY0" fmla="*/ 440472 h 702003"/>
              <a:gd name="connsiteX1" fmla="*/ 89647 w 786222"/>
              <a:gd name="connsiteY1" fmla="*/ 105060 h 702003"/>
              <a:gd name="connsiteX2" fmla="*/ 437077 w 786222"/>
              <a:gd name="connsiteY2" fmla="*/ 0 h 702003"/>
              <a:gd name="connsiteX3" fmla="*/ 723047 w 786222"/>
              <a:gd name="connsiteY3" fmla="*/ 105061 h 702003"/>
              <a:gd name="connsiteX4" fmla="*/ 779104 w 786222"/>
              <a:gd name="connsiteY4" fmla="*/ 420336 h 702003"/>
              <a:gd name="connsiteX5" fmla="*/ 654739 w 786222"/>
              <a:gd name="connsiteY5" fmla="*/ 614022 h 702003"/>
              <a:gd name="connsiteX6" fmla="*/ 428948 w 786222"/>
              <a:gd name="connsiteY6" fmla="*/ 701245 h 702003"/>
              <a:gd name="connsiteX7" fmla="*/ 139326 w 786222"/>
              <a:gd name="connsiteY7" fmla="*/ 643613 h 702003"/>
              <a:gd name="connsiteX8" fmla="*/ 5152 w 786222"/>
              <a:gd name="connsiteY8" fmla="*/ 440472 h 702003"/>
              <a:gd name="connsiteX0" fmla="*/ 12882 w 809063"/>
              <a:gd name="connsiteY0" fmla="*/ 376090 h 637621"/>
              <a:gd name="connsiteX1" fmla="*/ 97377 w 809063"/>
              <a:gd name="connsiteY1" fmla="*/ 40678 h 637621"/>
              <a:gd name="connsiteX2" fmla="*/ 730777 w 809063"/>
              <a:gd name="connsiteY2" fmla="*/ 40679 h 637621"/>
              <a:gd name="connsiteX3" fmla="*/ 786834 w 809063"/>
              <a:gd name="connsiteY3" fmla="*/ 355954 h 637621"/>
              <a:gd name="connsiteX4" fmla="*/ 662469 w 809063"/>
              <a:gd name="connsiteY4" fmla="*/ 549640 h 637621"/>
              <a:gd name="connsiteX5" fmla="*/ 436678 w 809063"/>
              <a:gd name="connsiteY5" fmla="*/ 636863 h 637621"/>
              <a:gd name="connsiteX6" fmla="*/ 147056 w 809063"/>
              <a:gd name="connsiteY6" fmla="*/ 579231 h 637621"/>
              <a:gd name="connsiteX7" fmla="*/ 12882 w 809063"/>
              <a:gd name="connsiteY7" fmla="*/ 376090 h 637621"/>
              <a:gd name="connsiteX0" fmla="*/ 29863 w 826044"/>
              <a:gd name="connsiteY0" fmla="*/ 376090 h 636863"/>
              <a:gd name="connsiteX1" fmla="*/ 114358 w 826044"/>
              <a:gd name="connsiteY1" fmla="*/ 40678 h 636863"/>
              <a:gd name="connsiteX2" fmla="*/ 747758 w 826044"/>
              <a:gd name="connsiteY2" fmla="*/ 40679 h 636863"/>
              <a:gd name="connsiteX3" fmla="*/ 803815 w 826044"/>
              <a:gd name="connsiteY3" fmla="*/ 355954 h 636863"/>
              <a:gd name="connsiteX4" fmla="*/ 679450 w 826044"/>
              <a:gd name="connsiteY4" fmla="*/ 549640 h 636863"/>
              <a:gd name="connsiteX5" fmla="*/ 453659 w 826044"/>
              <a:gd name="connsiteY5" fmla="*/ 636863 h 636863"/>
              <a:gd name="connsiteX6" fmla="*/ 29863 w 826044"/>
              <a:gd name="connsiteY6" fmla="*/ 376090 h 636863"/>
              <a:gd name="connsiteX0" fmla="*/ 46574 w 842755"/>
              <a:gd name="connsiteY0" fmla="*/ 376090 h 549729"/>
              <a:gd name="connsiteX1" fmla="*/ 131069 w 842755"/>
              <a:gd name="connsiteY1" fmla="*/ 40678 h 549729"/>
              <a:gd name="connsiteX2" fmla="*/ 764469 w 842755"/>
              <a:gd name="connsiteY2" fmla="*/ 40679 h 549729"/>
              <a:gd name="connsiteX3" fmla="*/ 820526 w 842755"/>
              <a:gd name="connsiteY3" fmla="*/ 355954 h 549729"/>
              <a:gd name="connsiteX4" fmla="*/ 696161 w 842755"/>
              <a:gd name="connsiteY4" fmla="*/ 549640 h 549729"/>
              <a:gd name="connsiteX5" fmla="*/ 46574 w 842755"/>
              <a:gd name="connsiteY5" fmla="*/ 376090 h 549729"/>
              <a:gd name="connsiteX0" fmla="*/ 55781 w 851962"/>
              <a:gd name="connsiteY0" fmla="*/ 376090 h 407850"/>
              <a:gd name="connsiteX1" fmla="*/ 140276 w 851962"/>
              <a:gd name="connsiteY1" fmla="*/ 40678 h 407850"/>
              <a:gd name="connsiteX2" fmla="*/ 773676 w 851962"/>
              <a:gd name="connsiteY2" fmla="*/ 40679 h 407850"/>
              <a:gd name="connsiteX3" fmla="*/ 829733 w 851962"/>
              <a:gd name="connsiteY3" fmla="*/ 355954 h 407850"/>
              <a:gd name="connsiteX4" fmla="*/ 55781 w 851962"/>
              <a:gd name="connsiteY4" fmla="*/ 376090 h 407850"/>
              <a:gd name="connsiteX0" fmla="*/ 55781 w 851962"/>
              <a:gd name="connsiteY0" fmla="*/ 362443 h 394203"/>
              <a:gd name="connsiteX1" fmla="*/ 140276 w 851962"/>
              <a:gd name="connsiteY1" fmla="*/ 27031 h 394203"/>
              <a:gd name="connsiteX2" fmla="*/ 773676 w 851962"/>
              <a:gd name="connsiteY2" fmla="*/ 27032 h 394203"/>
              <a:gd name="connsiteX3" fmla="*/ 829733 w 851962"/>
              <a:gd name="connsiteY3" fmla="*/ 342307 h 394203"/>
              <a:gd name="connsiteX4" fmla="*/ 55781 w 851962"/>
              <a:gd name="connsiteY4" fmla="*/ 362443 h 394203"/>
              <a:gd name="connsiteX0" fmla="*/ 55781 w 851962"/>
              <a:gd name="connsiteY0" fmla="*/ 343654 h 375414"/>
              <a:gd name="connsiteX1" fmla="*/ 140276 w 851962"/>
              <a:gd name="connsiteY1" fmla="*/ 8242 h 375414"/>
              <a:gd name="connsiteX2" fmla="*/ 773676 w 851962"/>
              <a:gd name="connsiteY2" fmla="*/ 8243 h 375414"/>
              <a:gd name="connsiteX3" fmla="*/ 829733 w 851962"/>
              <a:gd name="connsiteY3" fmla="*/ 323518 h 375414"/>
              <a:gd name="connsiteX4" fmla="*/ 55781 w 851962"/>
              <a:gd name="connsiteY4" fmla="*/ 343654 h 375414"/>
              <a:gd name="connsiteX0" fmla="*/ 55781 w 833679"/>
              <a:gd name="connsiteY0" fmla="*/ 343654 h 375414"/>
              <a:gd name="connsiteX1" fmla="*/ 140276 w 833679"/>
              <a:gd name="connsiteY1" fmla="*/ 8242 h 375414"/>
              <a:gd name="connsiteX2" fmla="*/ 773676 w 833679"/>
              <a:gd name="connsiteY2" fmla="*/ 8243 h 375414"/>
              <a:gd name="connsiteX3" fmla="*/ 829733 w 833679"/>
              <a:gd name="connsiteY3" fmla="*/ 323518 h 375414"/>
              <a:gd name="connsiteX4" fmla="*/ 55781 w 833679"/>
              <a:gd name="connsiteY4" fmla="*/ 343654 h 375414"/>
              <a:gd name="connsiteX0" fmla="*/ 7351 w 785249"/>
              <a:gd name="connsiteY0" fmla="*/ 343654 h 375414"/>
              <a:gd name="connsiteX1" fmla="*/ 91846 w 785249"/>
              <a:gd name="connsiteY1" fmla="*/ 8242 h 375414"/>
              <a:gd name="connsiteX2" fmla="*/ 725246 w 785249"/>
              <a:gd name="connsiteY2" fmla="*/ 8243 h 375414"/>
              <a:gd name="connsiteX3" fmla="*/ 781303 w 785249"/>
              <a:gd name="connsiteY3" fmla="*/ 323518 h 375414"/>
              <a:gd name="connsiteX4" fmla="*/ 7351 w 785249"/>
              <a:gd name="connsiteY4" fmla="*/ 343654 h 375414"/>
              <a:gd name="connsiteX0" fmla="*/ 487 w 778385"/>
              <a:gd name="connsiteY0" fmla="*/ 343654 h 375414"/>
              <a:gd name="connsiteX1" fmla="*/ 84982 w 778385"/>
              <a:gd name="connsiteY1" fmla="*/ 8242 h 375414"/>
              <a:gd name="connsiteX2" fmla="*/ 718382 w 778385"/>
              <a:gd name="connsiteY2" fmla="*/ 8243 h 375414"/>
              <a:gd name="connsiteX3" fmla="*/ 774439 w 778385"/>
              <a:gd name="connsiteY3" fmla="*/ 323518 h 375414"/>
              <a:gd name="connsiteX4" fmla="*/ 487 w 778385"/>
              <a:gd name="connsiteY4" fmla="*/ 343654 h 375414"/>
              <a:gd name="connsiteX0" fmla="*/ 487 w 778385"/>
              <a:gd name="connsiteY0" fmla="*/ 348744 h 380504"/>
              <a:gd name="connsiteX1" fmla="*/ 84982 w 778385"/>
              <a:gd name="connsiteY1" fmla="*/ 13332 h 380504"/>
              <a:gd name="connsiteX2" fmla="*/ 718382 w 778385"/>
              <a:gd name="connsiteY2" fmla="*/ 4673 h 380504"/>
              <a:gd name="connsiteX3" fmla="*/ 774439 w 778385"/>
              <a:gd name="connsiteY3" fmla="*/ 328608 h 380504"/>
              <a:gd name="connsiteX4" fmla="*/ 487 w 778385"/>
              <a:gd name="connsiteY4" fmla="*/ 348744 h 380504"/>
              <a:gd name="connsiteX0" fmla="*/ 487 w 778385"/>
              <a:gd name="connsiteY0" fmla="*/ 293900 h 356180"/>
              <a:gd name="connsiteX1" fmla="*/ 84982 w 778385"/>
              <a:gd name="connsiteY1" fmla="*/ 13332 h 356180"/>
              <a:gd name="connsiteX2" fmla="*/ 718382 w 778385"/>
              <a:gd name="connsiteY2" fmla="*/ 4673 h 356180"/>
              <a:gd name="connsiteX3" fmla="*/ 774439 w 778385"/>
              <a:gd name="connsiteY3" fmla="*/ 328608 h 356180"/>
              <a:gd name="connsiteX4" fmla="*/ 487 w 778385"/>
              <a:gd name="connsiteY4" fmla="*/ 293900 h 356180"/>
              <a:gd name="connsiteX0" fmla="*/ 487 w 786345"/>
              <a:gd name="connsiteY0" fmla="*/ 293900 h 325660"/>
              <a:gd name="connsiteX1" fmla="*/ 84982 w 786345"/>
              <a:gd name="connsiteY1" fmla="*/ 13332 h 325660"/>
              <a:gd name="connsiteX2" fmla="*/ 718382 w 786345"/>
              <a:gd name="connsiteY2" fmla="*/ 4673 h 325660"/>
              <a:gd name="connsiteX3" fmla="*/ 782836 w 786345"/>
              <a:gd name="connsiteY3" fmla="*/ 273764 h 325660"/>
              <a:gd name="connsiteX4" fmla="*/ 487 w 786345"/>
              <a:gd name="connsiteY4" fmla="*/ 293900 h 325660"/>
              <a:gd name="connsiteX0" fmla="*/ 487 w 786345"/>
              <a:gd name="connsiteY0" fmla="*/ 293900 h 309362"/>
              <a:gd name="connsiteX1" fmla="*/ 84982 w 786345"/>
              <a:gd name="connsiteY1" fmla="*/ 13332 h 309362"/>
              <a:gd name="connsiteX2" fmla="*/ 718382 w 786345"/>
              <a:gd name="connsiteY2" fmla="*/ 4673 h 309362"/>
              <a:gd name="connsiteX3" fmla="*/ 782836 w 786345"/>
              <a:gd name="connsiteY3" fmla="*/ 273764 h 309362"/>
              <a:gd name="connsiteX4" fmla="*/ 487 w 786345"/>
              <a:gd name="connsiteY4" fmla="*/ 293900 h 309362"/>
              <a:gd name="connsiteX0" fmla="*/ 487 w 786345"/>
              <a:gd name="connsiteY0" fmla="*/ 293900 h 298934"/>
              <a:gd name="connsiteX1" fmla="*/ 84982 w 786345"/>
              <a:gd name="connsiteY1" fmla="*/ 13332 h 298934"/>
              <a:gd name="connsiteX2" fmla="*/ 718382 w 786345"/>
              <a:gd name="connsiteY2" fmla="*/ 4673 h 298934"/>
              <a:gd name="connsiteX3" fmla="*/ 782836 w 786345"/>
              <a:gd name="connsiteY3" fmla="*/ 273764 h 298934"/>
              <a:gd name="connsiteX4" fmla="*/ 487 w 786345"/>
              <a:gd name="connsiteY4" fmla="*/ 293900 h 298934"/>
              <a:gd name="connsiteX0" fmla="*/ 487 w 802499"/>
              <a:gd name="connsiteY0" fmla="*/ 293900 h 303586"/>
              <a:gd name="connsiteX1" fmla="*/ 84982 w 802499"/>
              <a:gd name="connsiteY1" fmla="*/ 13332 h 303586"/>
              <a:gd name="connsiteX2" fmla="*/ 718382 w 802499"/>
              <a:gd name="connsiteY2" fmla="*/ 4673 h 303586"/>
              <a:gd name="connsiteX3" fmla="*/ 799630 w 802499"/>
              <a:gd name="connsiteY3" fmla="*/ 288196 h 303586"/>
              <a:gd name="connsiteX4" fmla="*/ 487 w 802499"/>
              <a:gd name="connsiteY4" fmla="*/ 293900 h 303586"/>
              <a:gd name="connsiteX0" fmla="*/ 118 w 961674"/>
              <a:gd name="connsiteY0" fmla="*/ 338414 h 340612"/>
              <a:gd name="connsiteX1" fmla="*/ 244157 w 961674"/>
              <a:gd name="connsiteY1" fmla="*/ 13332 h 340612"/>
              <a:gd name="connsiteX2" fmla="*/ 877557 w 961674"/>
              <a:gd name="connsiteY2" fmla="*/ 4673 h 340612"/>
              <a:gd name="connsiteX3" fmla="*/ 958805 w 961674"/>
              <a:gd name="connsiteY3" fmla="*/ 288196 h 340612"/>
              <a:gd name="connsiteX4" fmla="*/ 118 w 961674"/>
              <a:gd name="connsiteY4" fmla="*/ 338414 h 340612"/>
              <a:gd name="connsiteX0" fmla="*/ 0 w 961556"/>
              <a:gd name="connsiteY0" fmla="*/ 338414 h 340612"/>
              <a:gd name="connsiteX1" fmla="*/ 244039 w 961556"/>
              <a:gd name="connsiteY1" fmla="*/ 13332 h 340612"/>
              <a:gd name="connsiteX2" fmla="*/ 877439 w 961556"/>
              <a:gd name="connsiteY2" fmla="*/ 4673 h 340612"/>
              <a:gd name="connsiteX3" fmla="*/ 958687 w 961556"/>
              <a:gd name="connsiteY3" fmla="*/ 288196 h 340612"/>
              <a:gd name="connsiteX4" fmla="*/ 0 w 961556"/>
              <a:gd name="connsiteY4" fmla="*/ 338414 h 340612"/>
              <a:gd name="connsiteX0" fmla="*/ 0 w 1052480"/>
              <a:gd name="connsiteY0" fmla="*/ 338414 h 347101"/>
              <a:gd name="connsiteX1" fmla="*/ 244039 w 1052480"/>
              <a:gd name="connsiteY1" fmla="*/ 13332 h 347101"/>
              <a:gd name="connsiteX2" fmla="*/ 877439 w 1052480"/>
              <a:gd name="connsiteY2" fmla="*/ 4673 h 347101"/>
              <a:gd name="connsiteX3" fmla="*/ 1051055 w 1052480"/>
              <a:gd name="connsiteY3" fmla="*/ 330484 h 347101"/>
              <a:gd name="connsiteX4" fmla="*/ 0 w 1052480"/>
              <a:gd name="connsiteY4" fmla="*/ 338414 h 347101"/>
              <a:gd name="connsiteX0" fmla="*/ 0 w 1051055"/>
              <a:gd name="connsiteY0" fmla="*/ 338414 h 347101"/>
              <a:gd name="connsiteX1" fmla="*/ 244039 w 1051055"/>
              <a:gd name="connsiteY1" fmla="*/ 13332 h 347101"/>
              <a:gd name="connsiteX2" fmla="*/ 877439 w 1051055"/>
              <a:gd name="connsiteY2" fmla="*/ 4673 h 347101"/>
              <a:gd name="connsiteX3" fmla="*/ 1051055 w 1051055"/>
              <a:gd name="connsiteY3" fmla="*/ 330484 h 347101"/>
              <a:gd name="connsiteX4" fmla="*/ 0 w 1051055"/>
              <a:gd name="connsiteY4" fmla="*/ 338414 h 347101"/>
              <a:gd name="connsiteX0" fmla="*/ 30722 w 1081777"/>
              <a:gd name="connsiteY0" fmla="*/ 338414 h 347101"/>
              <a:gd name="connsiteX1" fmla="*/ 274761 w 1081777"/>
              <a:gd name="connsiteY1" fmla="*/ 13332 h 347101"/>
              <a:gd name="connsiteX2" fmla="*/ 908161 w 1081777"/>
              <a:gd name="connsiteY2" fmla="*/ 4673 h 347101"/>
              <a:gd name="connsiteX3" fmla="*/ 1081777 w 1081777"/>
              <a:gd name="connsiteY3" fmla="*/ 330484 h 347101"/>
              <a:gd name="connsiteX4" fmla="*/ 30722 w 1081777"/>
              <a:gd name="connsiteY4" fmla="*/ 338414 h 347101"/>
              <a:gd name="connsiteX0" fmla="*/ 33635 w 1084690"/>
              <a:gd name="connsiteY0" fmla="*/ 338414 h 347101"/>
              <a:gd name="connsiteX1" fmla="*/ 277674 w 1084690"/>
              <a:gd name="connsiteY1" fmla="*/ 13332 h 347101"/>
              <a:gd name="connsiteX2" fmla="*/ 911074 w 1084690"/>
              <a:gd name="connsiteY2" fmla="*/ 4673 h 347101"/>
              <a:gd name="connsiteX3" fmla="*/ 1084690 w 1084690"/>
              <a:gd name="connsiteY3" fmla="*/ 330484 h 347101"/>
              <a:gd name="connsiteX4" fmla="*/ 33635 w 1084690"/>
              <a:gd name="connsiteY4" fmla="*/ 338414 h 347101"/>
              <a:gd name="connsiteX0" fmla="*/ 33635 w 1114988"/>
              <a:gd name="connsiteY0" fmla="*/ 338414 h 347101"/>
              <a:gd name="connsiteX1" fmla="*/ 277674 w 1114988"/>
              <a:gd name="connsiteY1" fmla="*/ 13332 h 347101"/>
              <a:gd name="connsiteX2" fmla="*/ 911074 w 1114988"/>
              <a:gd name="connsiteY2" fmla="*/ 4673 h 347101"/>
              <a:gd name="connsiteX3" fmla="*/ 1084690 w 1114988"/>
              <a:gd name="connsiteY3" fmla="*/ 330484 h 347101"/>
              <a:gd name="connsiteX4" fmla="*/ 33635 w 1114988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7948 w 1069597"/>
              <a:gd name="connsiteY0" fmla="*/ 469096 h 469896"/>
              <a:gd name="connsiteX1" fmla="*/ 231604 w 1069597"/>
              <a:gd name="connsiteY1" fmla="*/ 13332 h 469896"/>
              <a:gd name="connsiteX2" fmla="*/ 865004 w 1069597"/>
              <a:gd name="connsiteY2" fmla="*/ 4673 h 469896"/>
              <a:gd name="connsiteX3" fmla="*/ 1038620 w 1069597"/>
              <a:gd name="connsiteY3" fmla="*/ 330484 h 469896"/>
              <a:gd name="connsiteX4" fmla="*/ 37948 w 1069597"/>
              <a:gd name="connsiteY4" fmla="*/ 469096 h 469896"/>
              <a:gd name="connsiteX0" fmla="*/ 37948 w 1163409"/>
              <a:gd name="connsiteY0" fmla="*/ 469096 h 476791"/>
              <a:gd name="connsiteX1" fmla="*/ 231604 w 1163409"/>
              <a:gd name="connsiteY1" fmla="*/ 13332 h 476791"/>
              <a:gd name="connsiteX2" fmla="*/ 865004 w 1163409"/>
              <a:gd name="connsiteY2" fmla="*/ 4673 h 476791"/>
              <a:gd name="connsiteX3" fmla="*/ 1139385 w 1163409"/>
              <a:gd name="connsiteY3" fmla="*/ 458653 h 476791"/>
              <a:gd name="connsiteX4" fmla="*/ 37948 w 1163409"/>
              <a:gd name="connsiteY4" fmla="*/ 469096 h 476791"/>
              <a:gd name="connsiteX0" fmla="*/ 37948 w 1139385"/>
              <a:gd name="connsiteY0" fmla="*/ 469096 h 476791"/>
              <a:gd name="connsiteX1" fmla="*/ 231604 w 1139385"/>
              <a:gd name="connsiteY1" fmla="*/ 13332 h 476791"/>
              <a:gd name="connsiteX2" fmla="*/ 865004 w 1139385"/>
              <a:gd name="connsiteY2" fmla="*/ 4673 h 476791"/>
              <a:gd name="connsiteX3" fmla="*/ 1139385 w 1139385"/>
              <a:gd name="connsiteY3" fmla="*/ 458653 h 476791"/>
              <a:gd name="connsiteX4" fmla="*/ 37948 w 1139385"/>
              <a:gd name="connsiteY4" fmla="*/ 469096 h 476791"/>
              <a:gd name="connsiteX0" fmla="*/ 5353 w 1106790"/>
              <a:gd name="connsiteY0" fmla="*/ 469096 h 476791"/>
              <a:gd name="connsiteX1" fmla="*/ 199009 w 1106790"/>
              <a:gd name="connsiteY1" fmla="*/ 13332 h 476791"/>
              <a:gd name="connsiteX2" fmla="*/ 832409 w 1106790"/>
              <a:gd name="connsiteY2" fmla="*/ 4673 h 476791"/>
              <a:gd name="connsiteX3" fmla="*/ 1106790 w 1106790"/>
              <a:gd name="connsiteY3" fmla="*/ 458653 h 476791"/>
              <a:gd name="connsiteX4" fmla="*/ 5353 w 1106790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890052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1141964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0916 w 1201133"/>
              <a:gd name="connsiteY0" fmla="*/ 469096 h 476791"/>
              <a:gd name="connsiteX1" fmla="*/ 24645 w 1201133"/>
              <a:gd name="connsiteY1" fmla="*/ 13332 h 476791"/>
              <a:gd name="connsiteX2" fmla="*/ 1178664 w 1201133"/>
              <a:gd name="connsiteY2" fmla="*/ 4673 h 476791"/>
              <a:gd name="connsiteX3" fmla="*/ 1201133 w 1201133"/>
              <a:gd name="connsiteY3" fmla="*/ 458653 h 476791"/>
              <a:gd name="connsiteX4" fmla="*/ 40916 w 1201133"/>
              <a:gd name="connsiteY4" fmla="*/ 469096 h 47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Elipsa 2">
            <a:extLst>
              <a:ext uri="{FF2B5EF4-FFF2-40B4-BE49-F238E27FC236}">
                <a16:creationId xmlns:a16="http://schemas.microsoft.com/office/drawing/2014/main" id="{132C4262-4B63-2A07-A413-4E5E5D8FAA79}"/>
              </a:ext>
            </a:extLst>
          </p:cNvPr>
          <p:cNvSpPr/>
          <p:nvPr/>
        </p:nvSpPr>
        <p:spPr bwMode="auto">
          <a:xfrm rot="5400000" flipH="1">
            <a:off x="6374608" y="2705101"/>
            <a:ext cx="659606" cy="2028825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07545"/>
              <a:gd name="connsiteY0" fmla="*/ 329441 h 660203"/>
              <a:gd name="connsiteX1" fmla="*/ 468052 w 907545"/>
              <a:gd name="connsiteY1" fmla="*/ 1144 h 660203"/>
              <a:gd name="connsiteX2" fmla="*/ 907545 w 907545"/>
              <a:gd name="connsiteY2" fmla="*/ 428155 h 660203"/>
              <a:gd name="connsiteX3" fmla="*/ 468052 w 907545"/>
              <a:gd name="connsiteY3" fmla="*/ 657738 h 660203"/>
              <a:gd name="connsiteX4" fmla="*/ 0 w 907545"/>
              <a:gd name="connsiteY4" fmla="*/ 329441 h 660203"/>
              <a:gd name="connsiteX0" fmla="*/ 0 w 907545"/>
              <a:gd name="connsiteY0" fmla="*/ 329441 h 659377"/>
              <a:gd name="connsiteX1" fmla="*/ 468052 w 907545"/>
              <a:gd name="connsiteY1" fmla="*/ 1144 h 659377"/>
              <a:gd name="connsiteX2" fmla="*/ 907545 w 907545"/>
              <a:gd name="connsiteY2" fmla="*/ 428155 h 659377"/>
              <a:gd name="connsiteX3" fmla="*/ 468052 w 907545"/>
              <a:gd name="connsiteY3" fmla="*/ 657738 h 659377"/>
              <a:gd name="connsiteX4" fmla="*/ 0 w 907545"/>
              <a:gd name="connsiteY4" fmla="*/ 329441 h 65937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8471"/>
              <a:gd name="connsiteY0" fmla="*/ 328445 h 658381"/>
              <a:gd name="connsiteX1" fmla="*/ 468052 w 978471"/>
              <a:gd name="connsiteY1" fmla="*/ 148 h 658381"/>
              <a:gd name="connsiteX2" fmla="*/ 938522 w 978471"/>
              <a:gd name="connsiteY2" fmla="*/ 288062 h 658381"/>
              <a:gd name="connsiteX3" fmla="*/ 907545 w 978471"/>
              <a:gd name="connsiteY3" fmla="*/ 427159 h 658381"/>
              <a:gd name="connsiteX4" fmla="*/ 468052 w 978471"/>
              <a:gd name="connsiteY4" fmla="*/ 656742 h 658381"/>
              <a:gd name="connsiteX5" fmla="*/ 0 w 978471"/>
              <a:gd name="connsiteY5" fmla="*/ 328445 h 658381"/>
              <a:gd name="connsiteX0" fmla="*/ 0 w 978471"/>
              <a:gd name="connsiteY0" fmla="*/ 328696 h 658632"/>
              <a:gd name="connsiteX1" fmla="*/ 468052 w 978471"/>
              <a:gd name="connsiteY1" fmla="*/ 399 h 658632"/>
              <a:gd name="connsiteX2" fmla="*/ 938522 w 978471"/>
              <a:gd name="connsiteY2" fmla="*/ 288313 h 658632"/>
              <a:gd name="connsiteX3" fmla="*/ 907545 w 978471"/>
              <a:gd name="connsiteY3" fmla="*/ 427410 h 658632"/>
              <a:gd name="connsiteX4" fmla="*/ 468052 w 978471"/>
              <a:gd name="connsiteY4" fmla="*/ 656993 h 658632"/>
              <a:gd name="connsiteX5" fmla="*/ 0 w 978471"/>
              <a:gd name="connsiteY5" fmla="*/ 328696 h 658632"/>
              <a:gd name="connsiteX0" fmla="*/ 0 w 980552"/>
              <a:gd name="connsiteY0" fmla="*/ 328696 h 658632"/>
              <a:gd name="connsiteX1" fmla="*/ 468052 w 980552"/>
              <a:gd name="connsiteY1" fmla="*/ 399 h 658632"/>
              <a:gd name="connsiteX2" fmla="*/ 938522 w 980552"/>
              <a:gd name="connsiteY2" fmla="*/ 288313 h 658632"/>
              <a:gd name="connsiteX3" fmla="*/ 907545 w 980552"/>
              <a:gd name="connsiteY3" fmla="*/ 427410 h 658632"/>
              <a:gd name="connsiteX4" fmla="*/ 468052 w 980552"/>
              <a:gd name="connsiteY4" fmla="*/ 656993 h 658632"/>
              <a:gd name="connsiteX5" fmla="*/ 0 w 980552"/>
              <a:gd name="connsiteY5" fmla="*/ 328696 h 658632"/>
              <a:gd name="connsiteX0" fmla="*/ 0 w 980552"/>
              <a:gd name="connsiteY0" fmla="*/ 319415 h 658594"/>
              <a:gd name="connsiteX1" fmla="*/ 468052 w 980552"/>
              <a:gd name="connsiteY1" fmla="*/ 92 h 658594"/>
              <a:gd name="connsiteX2" fmla="*/ 938522 w 980552"/>
              <a:gd name="connsiteY2" fmla="*/ 288006 h 658594"/>
              <a:gd name="connsiteX3" fmla="*/ 907545 w 980552"/>
              <a:gd name="connsiteY3" fmla="*/ 427103 h 658594"/>
              <a:gd name="connsiteX4" fmla="*/ 468052 w 980552"/>
              <a:gd name="connsiteY4" fmla="*/ 656686 h 658594"/>
              <a:gd name="connsiteX5" fmla="*/ 0 w 980552"/>
              <a:gd name="connsiteY5" fmla="*/ 319415 h 658594"/>
              <a:gd name="connsiteX0" fmla="*/ 39717 w 1020269"/>
              <a:gd name="connsiteY0" fmla="*/ 319415 h 656709"/>
              <a:gd name="connsiteX1" fmla="*/ 507769 w 1020269"/>
              <a:gd name="connsiteY1" fmla="*/ 92 h 656709"/>
              <a:gd name="connsiteX2" fmla="*/ 978239 w 1020269"/>
              <a:gd name="connsiteY2" fmla="*/ 288006 h 656709"/>
              <a:gd name="connsiteX3" fmla="*/ 947262 w 1020269"/>
              <a:gd name="connsiteY3" fmla="*/ 427103 h 656709"/>
              <a:gd name="connsiteX4" fmla="*/ 507769 w 1020269"/>
              <a:gd name="connsiteY4" fmla="*/ 656686 h 656709"/>
              <a:gd name="connsiteX5" fmla="*/ 78626 w 1020269"/>
              <a:gd name="connsiteY5" fmla="*/ 440563 h 656709"/>
              <a:gd name="connsiteX6" fmla="*/ 39717 w 1020269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26351 w 1006903"/>
              <a:gd name="connsiteY0" fmla="*/ 319415 h 656709"/>
              <a:gd name="connsiteX1" fmla="*/ 494403 w 1006903"/>
              <a:gd name="connsiteY1" fmla="*/ 92 h 656709"/>
              <a:gd name="connsiteX2" fmla="*/ 964873 w 1006903"/>
              <a:gd name="connsiteY2" fmla="*/ 288006 h 656709"/>
              <a:gd name="connsiteX3" fmla="*/ 933896 w 1006903"/>
              <a:gd name="connsiteY3" fmla="*/ 427103 h 656709"/>
              <a:gd name="connsiteX4" fmla="*/ 494403 w 1006903"/>
              <a:gd name="connsiteY4" fmla="*/ 656686 h 656709"/>
              <a:gd name="connsiteX5" fmla="*/ 65260 w 1006903"/>
              <a:gd name="connsiteY5" fmla="*/ 440563 h 656709"/>
              <a:gd name="connsiteX6" fmla="*/ 26351 w 1006903"/>
              <a:gd name="connsiteY6" fmla="*/ 319415 h 656709"/>
              <a:gd name="connsiteX0" fmla="*/ 26351 w 1006903"/>
              <a:gd name="connsiteY0" fmla="*/ 319325 h 656619"/>
              <a:gd name="connsiteX1" fmla="*/ 494403 w 1006903"/>
              <a:gd name="connsiteY1" fmla="*/ 2 h 656619"/>
              <a:gd name="connsiteX2" fmla="*/ 964873 w 1006903"/>
              <a:gd name="connsiteY2" fmla="*/ 287916 h 656619"/>
              <a:gd name="connsiteX3" fmla="*/ 933896 w 1006903"/>
              <a:gd name="connsiteY3" fmla="*/ 427013 h 656619"/>
              <a:gd name="connsiteX4" fmla="*/ 494403 w 1006903"/>
              <a:gd name="connsiteY4" fmla="*/ 656596 h 656619"/>
              <a:gd name="connsiteX5" fmla="*/ 65260 w 1006903"/>
              <a:gd name="connsiteY5" fmla="*/ 440473 h 656619"/>
              <a:gd name="connsiteX6" fmla="*/ 26351 w 1006903"/>
              <a:gd name="connsiteY6" fmla="*/ 319325 h 656619"/>
              <a:gd name="connsiteX0" fmla="*/ 49160 w 1029712"/>
              <a:gd name="connsiteY0" fmla="*/ 319325 h 656619"/>
              <a:gd name="connsiteX1" fmla="*/ 517212 w 1029712"/>
              <a:gd name="connsiteY1" fmla="*/ 2 h 656619"/>
              <a:gd name="connsiteX2" fmla="*/ 987682 w 1029712"/>
              <a:gd name="connsiteY2" fmla="*/ 287916 h 656619"/>
              <a:gd name="connsiteX3" fmla="*/ 956705 w 1029712"/>
              <a:gd name="connsiteY3" fmla="*/ 427013 h 656619"/>
              <a:gd name="connsiteX4" fmla="*/ 517212 w 1029712"/>
              <a:gd name="connsiteY4" fmla="*/ 656596 h 656619"/>
              <a:gd name="connsiteX5" fmla="*/ 88069 w 1029712"/>
              <a:gd name="connsiteY5" fmla="*/ 440473 h 656619"/>
              <a:gd name="connsiteX6" fmla="*/ 49160 w 1029712"/>
              <a:gd name="connsiteY6" fmla="*/ 319325 h 656619"/>
              <a:gd name="connsiteX0" fmla="*/ 0 w 941643"/>
              <a:gd name="connsiteY0" fmla="*/ 440473 h 656619"/>
              <a:gd name="connsiteX1" fmla="*/ 429143 w 941643"/>
              <a:gd name="connsiteY1" fmla="*/ 2 h 656619"/>
              <a:gd name="connsiteX2" fmla="*/ 899613 w 941643"/>
              <a:gd name="connsiteY2" fmla="*/ 287916 h 656619"/>
              <a:gd name="connsiteX3" fmla="*/ 868636 w 941643"/>
              <a:gd name="connsiteY3" fmla="*/ 427013 h 656619"/>
              <a:gd name="connsiteX4" fmla="*/ 429143 w 941643"/>
              <a:gd name="connsiteY4" fmla="*/ 656596 h 656619"/>
              <a:gd name="connsiteX5" fmla="*/ 0 w 941643"/>
              <a:gd name="connsiteY5" fmla="*/ 440473 h 656619"/>
              <a:gd name="connsiteX0" fmla="*/ 71604 w 1013247"/>
              <a:gd name="connsiteY0" fmla="*/ 440538 h 656684"/>
              <a:gd name="connsiteX1" fmla="*/ 38285 w 1013247"/>
              <a:gd name="connsiteY1" fmla="*/ 314902 h 656684"/>
              <a:gd name="connsiteX2" fmla="*/ 500747 w 1013247"/>
              <a:gd name="connsiteY2" fmla="*/ 67 h 656684"/>
              <a:gd name="connsiteX3" fmla="*/ 971217 w 1013247"/>
              <a:gd name="connsiteY3" fmla="*/ 287981 h 656684"/>
              <a:gd name="connsiteX4" fmla="*/ 940240 w 1013247"/>
              <a:gd name="connsiteY4" fmla="*/ 427078 h 656684"/>
              <a:gd name="connsiteX5" fmla="*/ 500747 w 1013247"/>
              <a:gd name="connsiteY5" fmla="*/ 656661 h 656684"/>
              <a:gd name="connsiteX6" fmla="*/ 71604 w 1013247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61049 w 1021731"/>
              <a:gd name="connsiteY0" fmla="*/ 440538 h 656684"/>
              <a:gd name="connsiteX1" fmla="*/ 46769 w 1021731"/>
              <a:gd name="connsiteY1" fmla="*/ 314902 h 656684"/>
              <a:gd name="connsiteX2" fmla="*/ 509231 w 1021731"/>
              <a:gd name="connsiteY2" fmla="*/ 67 h 656684"/>
              <a:gd name="connsiteX3" fmla="*/ 979701 w 1021731"/>
              <a:gd name="connsiteY3" fmla="*/ 287981 h 656684"/>
              <a:gd name="connsiteX4" fmla="*/ 948724 w 1021731"/>
              <a:gd name="connsiteY4" fmla="*/ 427078 h 656684"/>
              <a:gd name="connsiteX5" fmla="*/ 509231 w 1021731"/>
              <a:gd name="connsiteY5" fmla="*/ 656661 h 656684"/>
              <a:gd name="connsiteX6" fmla="*/ 61049 w 1021731"/>
              <a:gd name="connsiteY6" fmla="*/ 440538 h 656684"/>
              <a:gd name="connsiteX0" fmla="*/ 61049 w 1021731"/>
              <a:gd name="connsiteY0" fmla="*/ 440538 h 656739"/>
              <a:gd name="connsiteX1" fmla="*/ 46769 w 1021731"/>
              <a:gd name="connsiteY1" fmla="*/ 314902 h 656739"/>
              <a:gd name="connsiteX2" fmla="*/ 509231 w 1021731"/>
              <a:gd name="connsiteY2" fmla="*/ 67 h 656739"/>
              <a:gd name="connsiteX3" fmla="*/ 979701 w 1021731"/>
              <a:gd name="connsiteY3" fmla="*/ 287981 h 656739"/>
              <a:gd name="connsiteX4" fmla="*/ 948724 w 1021731"/>
              <a:gd name="connsiteY4" fmla="*/ 427078 h 656739"/>
              <a:gd name="connsiteX5" fmla="*/ 509231 w 1021731"/>
              <a:gd name="connsiteY5" fmla="*/ 656661 h 656739"/>
              <a:gd name="connsiteX6" fmla="*/ 61049 w 1021731"/>
              <a:gd name="connsiteY6" fmla="*/ 440538 h 656739"/>
              <a:gd name="connsiteX0" fmla="*/ 61049 w 1021731"/>
              <a:gd name="connsiteY0" fmla="*/ 440538 h 670183"/>
              <a:gd name="connsiteX1" fmla="*/ 46769 w 1021731"/>
              <a:gd name="connsiteY1" fmla="*/ 314902 h 670183"/>
              <a:gd name="connsiteX2" fmla="*/ 509231 w 1021731"/>
              <a:gd name="connsiteY2" fmla="*/ 67 h 670183"/>
              <a:gd name="connsiteX3" fmla="*/ 979701 w 1021731"/>
              <a:gd name="connsiteY3" fmla="*/ 287981 h 670183"/>
              <a:gd name="connsiteX4" fmla="*/ 948724 w 1021731"/>
              <a:gd name="connsiteY4" fmla="*/ 427078 h 670183"/>
              <a:gd name="connsiteX5" fmla="*/ 509231 w 1021731"/>
              <a:gd name="connsiteY5" fmla="*/ 670122 h 670183"/>
              <a:gd name="connsiteX6" fmla="*/ 61049 w 1021731"/>
              <a:gd name="connsiteY6" fmla="*/ 440538 h 670183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6957 w 1027639"/>
              <a:gd name="connsiteY0" fmla="*/ 440531 h 670176"/>
              <a:gd name="connsiteX1" fmla="*/ 52677 w 1027639"/>
              <a:gd name="connsiteY1" fmla="*/ 314895 h 670176"/>
              <a:gd name="connsiteX2" fmla="*/ 515139 w 1027639"/>
              <a:gd name="connsiteY2" fmla="*/ 60 h 670176"/>
              <a:gd name="connsiteX3" fmla="*/ 985609 w 1027639"/>
              <a:gd name="connsiteY3" fmla="*/ 287974 h 670176"/>
              <a:gd name="connsiteX4" fmla="*/ 954632 w 1027639"/>
              <a:gd name="connsiteY4" fmla="*/ 427071 h 670176"/>
              <a:gd name="connsiteX5" fmla="*/ 515139 w 1027639"/>
              <a:gd name="connsiteY5" fmla="*/ 670115 h 670176"/>
              <a:gd name="connsiteX6" fmla="*/ 66957 w 1027639"/>
              <a:gd name="connsiteY6" fmla="*/ 440531 h 670176"/>
              <a:gd name="connsiteX0" fmla="*/ 70061 w 1030743"/>
              <a:gd name="connsiteY0" fmla="*/ 440531 h 670176"/>
              <a:gd name="connsiteX1" fmla="*/ 55781 w 1030743"/>
              <a:gd name="connsiteY1" fmla="*/ 314895 h 670176"/>
              <a:gd name="connsiteX2" fmla="*/ 518243 w 1030743"/>
              <a:gd name="connsiteY2" fmla="*/ 60 h 670176"/>
              <a:gd name="connsiteX3" fmla="*/ 988713 w 1030743"/>
              <a:gd name="connsiteY3" fmla="*/ 287974 h 670176"/>
              <a:gd name="connsiteX4" fmla="*/ 957736 w 1030743"/>
              <a:gd name="connsiteY4" fmla="*/ 427071 h 670176"/>
              <a:gd name="connsiteX5" fmla="*/ 518243 w 1030743"/>
              <a:gd name="connsiteY5" fmla="*/ 670115 h 670176"/>
              <a:gd name="connsiteX6" fmla="*/ 70061 w 1030743"/>
              <a:gd name="connsiteY6" fmla="*/ 440531 h 670176"/>
              <a:gd name="connsiteX0" fmla="*/ 70061 w 1032828"/>
              <a:gd name="connsiteY0" fmla="*/ 440531 h 670176"/>
              <a:gd name="connsiteX1" fmla="*/ 55781 w 1032828"/>
              <a:gd name="connsiteY1" fmla="*/ 314895 h 670176"/>
              <a:gd name="connsiteX2" fmla="*/ 518243 w 1032828"/>
              <a:gd name="connsiteY2" fmla="*/ 60 h 670176"/>
              <a:gd name="connsiteX3" fmla="*/ 988713 w 1032828"/>
              <a:gd name="connsiteY3" fmla="*/ 287974 h 670176"/>
              <a:gd name="connsiteX4" fmla="*/ 957736 w 1032828"/>
              <a:gd name="connsiteY4" fmla="*/ 427071 h 670176"/>
              <a:gd name="connsiteX5" fmla="*/ 518243 w 1032828"/>
              <a:gd name="connsiteY5" fmla="*/ 670115 h 670176"/>
              <a:gd name="connsiteX6" fmla="*/ 70061 w 1032828"/>
              <a:gd name="connsiteY6" fmla="*/ 440531 h 670176"/>
              <a:gd name="connsiteX0" fmla="*/ 70061 w 1034125"/>
              <a:gd name="connsiteY0" fmla="*/ 440531 h 670176"/>
              <a:gd name="connsiteX1" fmla="*/ 55781 w 1034125"/>
              <a:gd name="connsiteY1" fmla="*/ 314895 h 670176"/>
              <a:gd name="connsiteX2" fmla="*/ 518243 w 1034125"/>
              <a:gd name="connsiteY2" fmla="*/ 60 h 670176"/>
              <a:gd name="connsiteX3" fmla="*/ 988713 w 1034125"/>
              <a:gd name="connsiteY3" fmla="*/ 287974 h 670176"/>
              <a:gd name="connsiteX4" fmla="*/ 957736 w 1034125"/>
              <a:gd name="connsiteY4" fmla="*/ 427071 h 670176"/>
              <a:gd name="connsiteX5" fmla="*/ 518243 w 1034125"/>
              <a:gd name="connsiteY5" fmla="*/ 670115 h 670176"/>
              <a:gd name="connsiteX6" fmla="*/ 70061 w 1034125"/>
              <a:gd name="connsiteY6" fmla="*/ 440531 h 67017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9036"/>
              <a:gd name="connsiteX1" fmla="*/ 55781 w 1034125"/>
              <a:gd name="connsiteY1" fmla="*/ 314895 h 689036"/>
              <a:gd name="connsiteX2" fmla="*/ 518243 w 1034125"/>
              <a:gd name="connsiteY2" fmla="*/ 60 h 689036"/>
              <a:gd name="connsiteX3" fmla="*/ 988713 w 1034125"/>
              <a:gd name="connsiteY3" fmla="*/ 287974 h 689036"/>
              <a:gd name="connsiteX4" fmla="*/ 957736 w 1034125"/>
              <a:gd name="connsiteY4" fmla="*/ 427071 h 689036"/>
              <a:gd name="connsiteX5" fmla="*/ 518243 w 1034125"/>
              <a:gd name="connsiteY5" fmla="*/ 688063 h 689036"/>
              <a:gd name="connsiteX6" fmla="*/ 70061 w 1034125"/>
              <a:gd name="connsiteY6" fmla="*/ 440531 h 68903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56683"/>
              <a:gd name="connsiteX1" fmla="*/ 55781 w 1034125"/>
              <a:gd name="connsiteY1" fmla="*/ 314895 h 656683"/>
              <a:gd name="connsiteX2" fmla="*/ 518243 w 1034125"/>
              <a:gd name="connsiteY2" fmla="*/ 60 h 656683"/>
              <a:gd name="connsiteX3" fmla="*/ 988713 w 1034125"/>
              <a:gd name="connsiteY3" fmla="*/ 287974 h 656683"/>
              <a:gd name="connsiteX4" fmla="*/ 957736 w 1034125"/>
              <a:gd name="connsiteY4" fmla="*/ 427071 h 656683"/>
              <a:gd name="connsiteX5" fmla="*/ 518243 w 1034125"/>
              <a:gd name="connsiteY5" fmla="*/ 656654 h 656683"/>
              <a:gd name="connsiteX6" fmla="*/ 70061 w 1034125"/>
              <a:gd name="connsiteY6" fmla="*/ 440531 h 656683"/>
              <a:gd name="connsiteX0" fmla="*/ 70061 w 1028388"/>
              <a:gd name="connsiteY0" fmla="*/ 440531 h 656667"/>
              <a:gd name="connsiteX1" fmla="*/ 55781 w 1028388"/>
              <a:gd name="connsiteY1" fmla="*/ 314895 h 656667"/>
              <a:gd name="connsiteX2" fmla="*/ 518243 w 1028388"/>
              <a:gd name="connsiteY2" fmla="*/ 60 h 656667"/>
              <a:gd name="connsiteX3" fmla="*/ 988713 w 1028388"/>
              <a:gd name="connsiteY3" fmla="*/ 287974 h 656667"/>
              <a:gd name="connsiteX4" fmla="*/ 938697 w 1028388"/>
              <a:gd name="connsiteY4" fmla="*/ 431558 h 656667"/>
              <a:gd name="connsiteX5" fmla="*/ 518243 w 1028388"/>
              <a:gd name="connsiteY5" fmla="*/ 656654 h 656667"/>
              <a:gd name="connsiteX6" fmla="*/ 70061 w 1028388"/>
              <a:gd name="connsiteY6" fmla="*/ 440531 h 656667"/>
              <a:gd name="connsiteX0" fmla="*/ 70061 w 1030654"/>
              <a:gd name="connsiteY0" fmla="*/ 440531 h 656667"/>
              <a:gd name="connsiteX1" fmla="*/ 55781 w 1030654"/>
              <a:gd name="connsiteY1" fmla="*/ 314895 h 656667"/>
              <a:gd name="connsiteX2" fmla="*/ 518243 w 1030654"/>
              <a:gd name="connsiteY2" fmla="*/ 60 h 656667"/>
              <a:gd name="connsiteX3" fmla="*/ 988713 w 1030654"/>
              <a:gd name="connsiteY3" fmla="*/ 287974 h 656667"/>
              <a:gd name="connsiteX4" fmla="*/ 938697 w 1030654"/>
              <a:gd name="connsiteY4" fmla="*/ 431558 h 656667"/>
              <a:gd name="connsiteX5" fmla="*/ 518243 w 1030654"/>
              <a:gd name="connsiteY5" fmla="*/ 656654 h 656667"/>
              <a:gd name="connsiteX6" fmla="*/ 70061 w 1030654"/>
              <a:gd name="connsiteY6" fmla="*/ 440531 h 656667"/>
              <a:gd name="connsiteX0" fmla="*/ 70061 w 1020128"/>
              <a:gd name="connsiteY0" fmla="*/ 440531 h 656667"/>
              <a:gd name="connsiteX1" fmla="*/ 55781 w 1020128"/>
              <a:gd name="connsiteY1" fmla="*/ 314895 h 656667"/>
              <a:gd name="connsiteX2" fmla="*/ 518243 w 1020128"/>
              <a:gd name="connsiteY2" fmla="*/ 60 h 656667"/>
              <a:gd name="connsiteX3" fmla="*/ 988713 w 1020128"/>
              <a:gd name="connsiteY3" fmla="*/ 287974 h 656667"/>
              <a:gd name="connsiteX4" fmla="*/ 938697 w 1020128"/>
              <a:gd name="connsiteY4" fmla="*/ 431558 h 656667"/>
              <a:gd name="connsiteX5" fmla="*/ 518243 w 1020128"/>
              <a:gd name="connsiteY5" fmla="*/ 656654 h 656667"/>
              <a:gd name="connsiteX6" fmla="*/ 70061 w 1020128"/>
              <a:gd name="connsiteY6" fmla="*/ 440531 h 656667"/>
              <a:gd name="connsiteX0" fmla="*/ 70061 w 1020128"/>
              <a:gd name="connsiteY0" fmla="*/ 440531 h 657658"/>
              <a:gd name="connsiteX1" fmla="*/ 55781 w 1020128"/>
              <a:gd name="connsiteY1" fmla="*/ 314895 h 657658"/>
              <a:gd name="connsiteX2" fmla="*/ 518243 w 1020128"/>
              <a:gd name="connsiteY2" fmla="*/ 60 h 657658"/>
              <a:gd name="connsiteX3" fmla="*/ 988713 w 1020128"/>
              <a:gd name="connsiteY3" fmla="*/ 287974 h 657658"/>
              <a:gd name="connsiteX4" fmla="*/ 938697 w 1020128"/>
              <a:gd name="connsiteY4" fmla="*/ 431558 h 657658"/>
              <a:gd name="connsiteX5" fmla="*/ 518243 w 1020128"/>
              <a:gd name="connsiteY5" fmla="*/ 656654 h 657658"/>
              <a:gd name="connsiteX6" fmla="*/ 70061 w 1020128"/>
              <a:gd name="connsiteY6" fmla="*/ 440531 h 657658"/>
              <a:gd name="connsiteX0" fmla="*/ 70061 w 1020128"/>
              <a:gd name="connsiteY0" fmla="*/ 440531 h 657206"/>
              <a:gd name="connsiteX1" fmla="*/ 55781 w 1020128"/>
              <a:gd name="connsiteY1" fmla="*/ 314895 h 657206"/>
              <a:gd name="connsiteX2" fmla="*/ 518243 w 1020128"/>
              <a:gd name="connsiteY2" fmla="*/ 60 h 657206"/>
              <a:gd name="connsiteX3" fmla="*/ 988713 w 1020128"/>
              <a:gd name="connsiteY3" fmla="*/ 287974 h 657206"/>
              <a:gd name="connsiteX4" fmla="*/ 938697 w 1020128"/>
              <a:gd name="connsiteY4" fmla="*/ 431558 h 657206"/>
              <a:gd name="connsiteX5" fmla="*/ 518243 w 1020128"/>
              <a:gd name="connsiteY5" fmla="*/ 656654 h 657206"/>
              <a:gd name="connsiteX6" fmla="*/ 70061 w 1020128"/>
              <a:gd name="connsiteY6" fmla="*/ 440531 h 657206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799 h 657474"/>
              <a:gd name="connsiteX1" fmla="*/ 55781 w 1020128"/>
              <a:gd name="connsiteY1" fmla="*/ 301702 h 657474"/>
              <a:gd name="connsiteX2" fmla="*/ 518243 w 1020128"/>
              <a:gd name="connsiteY2" fmla="*/ 328 h 657474"/>
              <a:gd name="connsiteX3" fmla="*/ 988713 w 1020128"/>
              <a:gd name="connsiteY3" fmla="*/ 288242 h 657474"/>
              <a:gd name="connsiteX4" fmla="*/ 938697 w 1020128"/>
              <a:gd name="connsiteY4" fmla="*/ 431826 h 657474"/>
              <a:gd name="connsiteX5" fmla="*/ 518243 w 1020128"/>
              <a:gd name="connsiteY5" fmla="*/ 656922 h 657474"/>
              <a:gd name="connsiteX6" fmla="*/ 70061 w 1020128"/>
              <a:gd name="connsiteY6" fmla="*/ 440799 h 657474"/>
              <a:gd name="connsiteX0" fmla="*/ 70061 w 1020128"/>
              <a:gd name="connsiteY0" fmla="*/ 440824 h 657499"/>
              <a:gd name="connsiteX1" fmla="*/ 55781 w 1020128"/>
              <a:gd name="connsiteY1" fmla="*/ 301727 h 657499"/>
              <a:gd name="connsiteX2" fmla="*/ 518243 w 1020128"/>
              <a:gd name="connsiteY2" fmla="*/ 353 h 657499"/>
              <a:gd name="connsiteX3" fmla="*/ 988713 w 1020128"/>
              <a:gd name="connsiteY3" fmla="*/ 288267 h 657499"/>
              <a:gd name="connsiteX4" fmla="*/ 938697 w 1020128"/>
              <a:gd name="connsiteY4" fmla="*/ 431851 h 657499"/>
              <a:gd name="connsiteX5" fmla="*/ 518243 w 1020128"/>
              <a:gd name="connsiteY5" fmla="*/ 656947 h 657499"/>
              <a:gd name="connsiteX6" fmla="*/ 70061 w 1020128"/>
              <a:gd name="connsiteY6" fmla="*/ 440824 h 657499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486 h 656808"/>
              <a:gd name="connsiteX1" fmla="*/ 55781 w 1020128"/>
              <a:gd name="connsiteY1" fmla="*/ 301389 h 656808"/>
              <a:gd name="connsiteX2" fmla="*/ 518243 w 1020128"/>
              <a:gd name="connsiteY2" fmla="*/ 15 h 656808"/>
              <a:gd name="connsiteX3" fmla="*/ 988713 w 1020128"/>
              <a:gd name="connsiteY3" fmla="*/ 287929 h 656808"/>
              <a:gd name="connsiteX4" fmla="*/ 938697 w 1020128"/>
              <a:gd name="connsiteY4" fmla="*/ 431513 h 656808"/>
              <a:gd name="connsiteX5" fmla="*/ 518243 w 1020128"/>
              <a:gd name="connsiteY5" fmla="*/ 656609 h 656808"/>
              <a:gd name="connsiteX6" fmla="*/ 70061 w 1020128"/>
              <a:gd name="connsiteY6" fmla="*/ 440486 h 656808"/>
              <a:gd name="connsiteX0" fmla="*/ 70061 w 1030654"/>
              <a:gd name="connsiteY0" fmla="*/ 440486 h 656808"/>
              <a:gd name="connsiteX1" fmla="*/ 55781 w 1030654"/>
              <a:gd name="connsiteY1" fmla="*/ 301389 h 656808"/>
              <a:gd name="connsiteX2" fmla="*/ 518243 w 1030654"/>
              <a:gd name="connsiteY2" fmla="*/ 15 h 656808"/>
              <a:gd name="connsiteX3" fmla="*/ 988713 w 1030654"/>
              <a:gd name="connsiteY3" fmla="*/ 287929 h 656808"/>
              <a:gd name="connsiteX4" fmla="*/ 938697 w 1030654"/>
              <a:gd name="connsiteY4" fmla="*/ 431513 h 656808"/>
              <a:gd name="connsiteX5" fmla="*/ 518243 w 1030654"/>
              <a:gd name="connsiteY5" fmla="*/ 656609 h 656808"/>
              <a:gd name="connsiteX6" fmla="*/ 70061 w 1030654"/>
              <a:gd name="connsiteY6" fmla="*/ 440486 h 656808"/>
              <a:gd name="connsiteX0" fmla="*/ 70061 w 1039089"/>
              <a:gd name="connsiteY0" fmla="*/ 440486 h 656808"/>
              <a:gd name="connsiteX1" fmla="*/ 55781 w 1039089"/>
              <a:gd name="connsiteY1" fmla="*/ 301389 h 656808"/>
              <a:gd name="connsiteX2" fmla="*/ 518243 w 1039089"/>
              <a:gd name="connsiteY2" fmla="*/ 15 h 656808"/>
              <a:gd name="connsiteX3" fmla="*/ 988713 w 1039089"/>
              <a:gd name="connsiteY3" fmla="*/ 287929 h 656808"/>
              <a:gd name="connsiteX4" fmla="*/ 938697 w 1039089"/>
              <a:gd name="connsiteY4" fmla="*/ 431513 h 656808"/>
              <a:gd name="connsiteX5" fmla="*/ 518243 w 1039089"/>
              <a:gd name="connsiteY5" fmla="*/ 656609 h 656808"/>
              <a:gd name="connsiteX6" fmla="*/ 70061 w 1039089"/>
              <a:gd name="connsiteY6" fmla="*/ 440486 h 656808"/>
              <a:gd name="connsiteX0" fmla="*/ 79942 w 1048970"/>
              <a:gd name="connsiteY0" fmla="*/ 440486 h 656808"/>
              <a:gd name="connsiteX1" fmla="*/ 65662 w 1048970"/>
              <a:gd name="connsiteY1" fmla="*/ 301389 h 656808"/>
              <a:gd name="connsiteX2" fmla="*/ 528124 w 1048970"/>
              <a:gd name="connsiteY2" fmla="*/ 15 h 656808"/>
              <a:gd name="connsiteX3" fmla="*/ 998594 w 1048970"/>
              <a:gd name="connsiteY3" fmla="*/ 287929 h 656808"/>
              <a:gd name="connsiteX4" fmla="*/ 948578 w 1048970"/>
              <a:gd name="connsiteY4" fmla="*/ 431513 h 656808"/>
              <a:gd name="connsiteX5" fmla="*/ 528124 w 1048970"/>
              <a:gd name="connsiteY5" fmla="*/ 656609 h 656808"/>
              <a:gd name="connsiteX6" fmla="*/ 79942 w 1048970"/>
              <a:gd name="connsiteY6" fmla="*/ 440486 h 656808"/>
              <a:gd name="connsiteX0" fmla="*/ 79942 w 1041553"/>
              <a:gd name="connsiteY0" fmla="*/ 440486 h 656622"/>
              <a:gd name="connsiteX1" fmla="*/ 65662 w 1041553"/>
              <a:gd name="connsiteY1" fmla="*/ 301389 h 656622"/>
              <a:gd name="connsiteX2" fmla="*/ 528124 w 1041553"/>
              <a:gd name="connsiteY2" fmla="*/ 15 h 656622"/>
              <a:gd name="connsiteX3" fmla="*/ 998594 w 1041553"/>
              <a:gd name="connsiteY3" fmla="*/ 287929 h 656622"/>
              <a:gd name="connsiteX4" fmla="*/ 918923 w 1041553"/>
              <a:gd name="connsiteY4" fmla="*/ 431513 h 656622"/>
              <a:gd name="connsiteX5" fmla="*/ 528124 w 1041553"/>
              <a:gd name="connsiteY5" fmla="*/ 656609 h 656622"/>
              <a:gd name="connsiteX6" fmla="*/ 79942 w 1041553"/>
              <a:gd name="connsiteY6" fmla="*/ 440486 h 656622"/>
              <a:gd name="connsiteX0" fmla="*/ 79942 w 1041553"/>
              <a:gd name="connsiteY0" fmla="*/ 440486 h 657432"/>
              <a:gd name="connsiteX1" fmla="*/ 65662 w 1041553"/>
              <a:gd name="connsiteY1" fmla="*/ 301389 h 657432"/>
              <a:gd name="connsiteX2" fmla="*/ 528124 w 1041553"/>
              <a:gd name="connsiteY2" fmla="*/ 15 h 657432"/>
              <a:gd name="connsiteX3" fmla="*/ 998594 w 1041553"/>
              <a:gd name="connsiteY3" fmla="*/ 287929 h 657432"/>
              <a:gd name="connsiteX4" fmla="*/ 918923 w 1041553"/>
              <a:gd name="connsiteY4" fmla="*/ 431513 h 657432"/>
              <a:gd name="connsiteX5" fmla="*/ 528124 w 1041553"/>
              <a:gd name="connsiteY5" fmla="*/ 656609 h 657432"/>
              <a:gd name="connsiteX6" fmla="*/ 79942 w 1041553"/>
              <a:gd name="connsiteY6" fmla="*/ 440486 h 657432"/>
              <a:gd name="connsiteX0" fmla="*/ 79942 w 1023594"/>
              <a:gd name="connsiteY0" fmla="*/ 440501 h 657447"/>
              <a:gd name="connsiteX1" fmla="*/ 65662 w 1023594"/>
              <a:gd name="connsiteY1" fmla="*/ 301404 h 657447"/>
              <a:gd name="connsiteX2" fmla="*/ 528124 w 1023594"/>
              <a:gd name="connsiteY2" fmla="*/ 30 h 657447"/>
              <a:gd name="connsiteX3" fmla="*/ 974870 w 1023594"/>
              <a:gd name="connsiteY3" fmla="*/ 282348 h 657447"/>
              <a:gd name="connsiteX4" fmla="*/ 918923 w 1023594"/>
              <a:gd name="connsiteY4" fmla="*/ 431528 h 657447"/>
              <a:gd name="connsiteX5" fmla="*/ 528124 w 1023594"/>
              <a:gd name="connsiteY5" fmla="*/ 656624 h 657447"/>
              <a:gd name="connsiteX6" fmla="*/ 79942 w 1023594"/>
              <a:gd name="connsiteY6" fmla="*/ 440501 h 657447"/>
              <a:gd name="connsiteX0" fmla="*/ 79942 w 1023594"/>
              <a:gd name="connsiteY0" fmla="*/ 440695 h 657641"/>
              <a:gd name="connsiteX1" fmla="*/ 65662 w 1023594"/>
              <a:gd name="connsiteY1" fmla="*/ 301598 h 657641"/>
              <a:gd name="connsiteX2" fmla="*/ 528124 w 1023594"/>
              <a:gd name="connsiteY2" fmla="*/ 224 h 657641"/>
              <a:gd name="connsiteX3" fmla="*/ 974870 w 1023594"/>
              <a:gd name="connsiteY3" fmla="*/ 282542 h 657641"/>
              <a:gd name="connsiteX4" fmla="*/ 918923 w 1023594"/>
              <a:gd name="connsiteY4" fmla="*/ 431722 h 657641"/>
              <a:gd name="connsiteX5" fmla="*/ 528124 w 1023594"/>
              <a:gd name="connsiteY5" fmla="*/ 656818 h 657641"/>
              <a:gd name="connsiteX6" fmla="*/ 79942 w 1023594"/>
              <a:gd name="connsiteY6" fmla="*/ 440695 h 657641"/>
              <a:gd name="connsiteX0" fmla="*/ 79942 w 1013056"/>
              <a:gd name="connsiteY0" fmla="*/ 440695 h 657641"/>
              <a:gd name="connsiteX1" fmla="*/ 65662 w 1013056"/>
              <a:gd name="connsiteY1" fmla="*/ 301598 h 657641"/>
              <a:gd name="connsiteX2" fmla="*/ 528124 w 1013056"/>
              <a:gd name="connsiteY2" fmla="*/ 224 h 657641"/>
              <a:gd name="connsiteX3" fmla="*/ 974870 w 1013056"/>
              <a:gd name="connsiteY3" fmla="*/ 282542 h 657641"/>
              <a:gd name="connsiteX4" fmla="*/ 918923 w 1013056"/>
              <a:gd name="connsiteY4" fmla="*/ 431722 h 657641"/>
              <a:gd name="connsiteX5" fmla="*/ 528124 w 1013056"/>
              <a:gd name="connsiteY5" fmla="*/ 656818 h 657641"/>
              <a:gd name="connsiteX6" fmla="*/ 79942 w 1013056"/>
              <a:gd name="connsiteY6" fmla="*/ 440695 h 657641"/>
              <a:gd name="connsiteX0" fmla="*/ 79942 w 1000676"/>
              <a:gd name="connsiteY0" fmla="*/ 440502 h 657448"/>
              <a:gd name="connsiteX1" fmla="*/ 65662 w 1000676"/>
              <a:gd name="connsiteY1" fmla="*/ 301405 h 657448"/>
              <a:gd name="connsiteX2" fmla="*/ 528124 w 1000676"/>
              <a:gd name="connsiteY2" fmla="*/ 31 h 657448"/>
              <a:gd name="connsiteX3" fmla="*/ 957077 w 1000676"/>
              <a:gd name="connsiteY3" fmla="*/ 282349 h 657448"/>
              <a:gd name="connsiteX4" fmla="*/ 918923 w 1000676"/>
              <a:gd name="connsiteY4" fmla="*/ 431529 h 657448"/>
              <a:gd name="connsiteX5" fmla="*/ 528124 w 1000676"/>
              <a:gd name="connsiteY5" fmla="*/ 656625 h 657448"/>
              <a:gd name="connsiteX6" fmla="*/ 79942 w 1000676"/>
              <a:gd name="connsiteY6" fmla="*/ 440502 h 657448"/>
              <a:gd name="connsiteX0" fmla="*/ 82443 w 1003177"/>
              <a:gd name="connsiteY0" fmla="*/ 440502 h 657448"/>
              <a:gd name="connsiteX1" fmla="*/ 68163 w 1003177"/>
              <a:gd name="connsiteY1" fmla="*/ 301405 h 657448"/>
              <a:gd name="connsiteX2" fmla="*/ 530625 w 1003177"/>
              <a:gd name="connsiteY2" fmla="*/ 31 h 657448"/>
              <a:gd name="connsiteX3" fmla="*/ 959578 w 1003177"/>
              <a:gd name="connsiteY3" fmla="*/ 282349 h 657448"/>
              <a:gd name="connsiteX4" fmla="*/ 921424 w 1003177"/>
              <a:gd name="connsiteY4" fmla="*/ 431529 h 657448"/>
              <a:gd name="connsiteX5" fmla="*/ 530625 w 1003177"/>
              <a:gd name="connsiteY5" fmla="*/ 656625 h 657448"/>
              <a:gd name="connsiteX6" fmla="*/ 82443 w 1003177"/>
              <a:gd name="connsiteY6" fmla="*/ 440502 h 657448"/>
              <a:gd name="connsiteX0" fmla="*/ 88150 w 1008884"/>
              <a:gd name="connsiteY0" fmla="*/ 440502 h 657448"/>
              <a:gd name="connsiteX1" fmla="*/ 73870 w 1008884"/>
              <a:gd name="connsiteY1" fmla="*/ 301405 h 657448"/>
              <a:gd name="connsiteX2" fmla="*/ 536332 w 1008884"/>
              <a:gd name="connsiteY2" fmla="*/ 31 h 657448"/>
              <a:gd name="connsiteX3" fmla="*/ 965285 w 1008884"/>
              <a:gd name="connsiteY3" fmla="*/ 282349 h 657448"/>
              <a:gd name="connsiteX4" fmla="*/ 927131 w 1008884"/>
              <a:gd name="connsiteY4" fmla="*/ 431529 h 657448"/>
              <a:gd name="connsiteX5" fmla="*/ 536332 w 1008884"/>
              <a:gd name="connsiteY5" fmla="*/ 656625 h 657448"/>
              <a:gd name="connsiteX6" fmla="*/ 88150 w 1008884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695 h 657641"/>
              <a:gd name="connsiteX1" fmla="*/ 73870 w 1017871"/>
              <a:gd name="connsiteY1" fmla="*/ 301598 h 657641"/>
              <a:gd name="connsiteX2" fmla="*/ 536332 w 1017871"/>
              <a:gd name="connsiteY2" fmla="*/ 224 h 657641"/>
              <a:gd name="connsiteX3" fmla="*/ 965285 w 1017871"/>
              <a:gd name="connsiteY3" fmla="*/ 282542 h 657641"/>
              <a:gd name="connsiteX4" fmla="*/ 927131 w 1017871"/>
              <a:gd name="connsiteY4" fmla="*/ 431722 h 657641"/>
              <a:gd name="connsiteX5" fmla="*/ 536332 w 1017871"/>
              <a:gd name="connsiteY5" fmla="*/ 656818 h 657641"/>
              <a:gd name="connsiteX6" fmla="*/ 88150 w 1017871"/>
              <a:gd name="connsiteY6" fmla="*/ 440695 h 657641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13624"/>
              <a:gd name="connsiteY0" fmla="*/ 440488 h 657434"/>
              <a:gd name="connsiteX1" fmla="*/ 73870 w 1013624"/>
              <a:gd name="connsiteY1" fmla="*/ 301391 h 657434"/>
              <a:gd name="connsiteX2" fmla="*/ 536332 w 1013624"/>
              <a:gd name="connsiteY2" fmla="*/ 17 h 657434"/>
              <a:gd name="connsiteX3" fmla="*/ 940628 w 1013624"/>
              <a:gd name="connsiteY3" fmla="*/ 315905 h 657434"/>
              <a:gd name="connsiteX4" fmla="*/ 927131 w 1013624"/>
              <a:gd name="connsiteY4" fmla="*/ 431515 h 657434"/>
              <a:gd name="connsiteX5" fmla="*/ 536332 w 1013624"/>
              <a:gd name="connsiteY5" fmla="*/ 656611 h 657434"/>
              <a:gd name="connsiteX6" fmla="*/ 88150 w 1013624"/>
              <a:gd name="connsiteY6" fmla="*/ 440488 h 657434"/>
              <a:gd name="connsiteX0" fmla="*/ 74908 w 1000382"/>
              <a:gd name="connsiteY0" fmla="*/ 440537 h 657483"/>
              <a:gd name="connsiteX1" fmla="*/ 85286 w 1000382"/>
              <a:gd name="connsiteY1" fmla="*/ 346201 h 657483"/>
              <a:gd name="connsiteX2" fmla="*/ 523090 w 1000382"/>
              <a:gd name="connsiteY2" fmla="*/ 66 h 657483"/>
              <a:gd name="connsiteX3" fmla="*/ 927386 w 1000382"/>
              <a:gd name="connsiteY3" fmla="*/ 315954 h 657483"/>
              <a:gd name="connsiteX4" fmla="*/ 913889 w 1000382"/>
              <a:gd name="connsiteY4" fmla="*/ 431564 h 657483"/>
              <a:gd name="connsiteX5" fmla="*/ 523090 w 1000382"/>
              <a:gd name="connsiteY5" fmla="*/ 656660 h 657483"/>
              <a:gd name="connsiteX6" fmla="*/ 74908 w 1000382"/>
              <a:gd name="connsiteY6" fmla="*/ 440537 h 657483"/>
              <a:gd name="connsiteX0" fmla="*/ 70393 w 995867"/>
              <a:gd name="connsiteY0" fmla="*/ 440537 h 657483"/>
              <a:gd name="connsiteX1" fmla="*/ 80771 w 995867"/>
              <a:gd name="connsiteY1" fmla="*/ 346201 h 657483"/>
              <a:gd name="connsiteX2" fmla="*/ 518575 w 995867"/>
              <a:gd name="connsiteY2" fmla="*/ 66 h 657483"/>
              <a:gd name="connsiteX3" fmla="*/ 922871 w 995867"/>
              <a:gd name="connsiteY3" fmla="*/ 315954 h 657483"/>
              <a:gd name="connsiteX4" fmla="*/ 909374 w 995867"/>
              <a:gd name="connsiteY4" fmla="*/ 431564 h 657483"/>
              <a:gd name="connsiteX5" fmla="*/ 518575 w 995867"/>
              <a:gd name="connsiteY5" fmla="*/ 656660 h 657483"/>
              <a:gd name="connsiteX6" fmla="*/ 70393 w 995867"/>
              <a:gd name="connsiteY6" fmla="*/ 440537 h 657483"/>
              <a:gd name="connsiteX0" fmla="*/ 56668 w 982142"/>
              <a:gd name="connsiteY0" fmla="*/ 440537 h 657483"/>
              <a:gd name="connsiteX1" fmla="*/ 67046 w 982142"/>
              <a:gd name="connsiteY1" fmla="*/ 346201 h 657483"/>
              <a:gd name="connsiteX2" fmla="*/ 504850 w 982142"/>
              <a:gd name="connsiteY2" fmla="*/ 66 h 657483"/>
              <a:gd name="connsiteX3" fmla="*/ 909146 w 982142"/>
              <a:gd name="connsiteY3" fmla="*/ 315954 h 657483"/>
              <a:gd name="connsiteX4" fmla="*/ 895649 w 982142"/>
              <a:gd name="connsiteY4" fmla="*/ 431564 h 657483"/>
              <a:gd name="connsiteX5" fmla="*/ 504850 w 982142"/>
              <a:gd name="connsiteY5" fmla="*/ 656660 h 657483"/>
              <a:gd name="connsiteX6" fmla="*/ 56668 w 982142"/>
              <a:gd name="connsiteY6" fmla="*/ 440537 h 657483"/>
              <a:gd name="connsiteX0" fmla="*/ 56668 w 964216"/>
              <a:gd name="connsiteY0" fmla="*/ 440537 h 657483"/>
              <a:gd name="connsiteX1" fmla="*/ 67046 w 964216"/>
              <a:gd name="connsiteY1" fmla="*/ 346201 h 657483"/>
              <a:gd name="connsiteX2" fmla="*/ 504850 w 964216"/>
              <a:gd name="connsiteY2" fmla="*/ 66 h 657483"/>
              <a:gd name="connsiteX3" fmla="*/ 909146 w 964216"/>
              <a:gd name="connsiteY3" fmla="*/ 315954 h 657483"/>
              <a:gd name="connsiteX4" fmla="*/ 895649 w 964216"/>
              <a:gd name="connsiteY4" fmla="*/ 431564 h 657483"/>
              <a:gd name="connsiteX5" fmla="*/ 504850 w 964216"/>
              <a:gd name="connsiteY5" fmla="*/ 656660 h 657483"/>
              <a:gd name="connsiteX6" fmla="*/ 56668 w 964216"/>
              <a:gd name="connsiteY6" fmla="*/ 440537 h 657483"/>
              <a:gd name="connsiteX0" fmla="*/ 56668 w 956229"/>
              <a:gd name="connsiteY0" fmla="*/ 440537 h 657483"/>
              <a:gd name="connsiteX1" fmla="*/ 67046 w 956229"/>
              <a:gd name="connsiteY1" fmla="*/ 346201 h 657483"/>
              <a:gd name="connsiteX2" fmla="*/ 504850 w 956229"/>
              <a:gd name="connsiteY2" fmla="*/ 66 h 657483"/>
              <a:gd name="connsiteX3" fmla="*/ 909146 w 956229"/>
              <a:gd name="connsiteY3" fmla="*/ 315954 h 657483"/>
              <a:gd name="connsiteX4" fmla="*/ 895649 w 956229"/>
              <a:gd name="connsiteY4" fmla="*/ 431564 h 657483"/>
              <a:gd name="connsiteX5" fmla="*/ 504850 w 956229"/>
              <a:gd name="connsiteY5" fmla="*/ 656660 h 657483"/>
              <a:gd name="connsiteX6" fmla="*/ 56668 w 956229"/>
              <a:gd name="connsiteY6" fmla="*/ 440537 h 657483"/>
              <a:gd name="connsiteX0" fmla="*/ 56668 w 956229"/>
              <a:gd name="connsiteY0" fmla="*/ 440759 h 657705"/>
              <a:gd name="connsiteX1" fmla="*/ 67046 w 956229"/>
              <a:gd name="connsiteY1" fmla="*/ 346423 h 657705"/>
              <a:gd name="connsiteX2" fmla="*/ 504850 w 956229"/>
              <a:gd name="connsiteY2" fmla="*/ 288 h 657705"/>
              <a:gd name="connsiteX3" fmla="*/ 909146 w 956229"/>
              <a:gd name="connsiteY3" fmla="*/ 316176 h 657705"/>
              <a:gd name="connsiteX4" fmla="*/ 895649 w 956229"/>
              <a:gd name="connsiteY4" fmla="*/ 431786 h 657705"/>
              <a:gd name="connsiteX5" fmla="*/ 504850 w 956229"/>
              <a:gd name="connsiteY5" fmla="*/ 656882 h 657705"/>
              <a:gd name="connsiteX6" fmla="*/ 56668 w 956229"/>
              <a:gd name="connsiteY6" fmla="*/ 440759 h 657705"/>
              <a:gd name="connsiteX0" fmla="*/ 87948 w 938738"/>
              <a:gd name="connsiteY0" fmla="*/ 429597 h 656882"/>
              <a:gd name="connsiteX1" fmla="*/ 49555 w 938738"/>
              <a:gd name="connsiteY1" fmla="*/ 346423 h 656882"/>
              <a:gd name="connsiteX2" fmla="*/ 487359 w 938738"/>
              <a:gd name="connsiteY2" fmla="*/ 288 h 656882"/>
              <a:gd name="connsiteX3" fmla="*/ 891655 w 938738"/>
              <a:gd name="connsiteY3" fmla="*/ 316176 h 656882"/>
              <a:gd name="connsiteX4" fmla="*/ 878158 w 938738"/>
              <a:gd name="connsiteY4" fmla="*/ 431786 h 656882"/>
              <a:gd name="connsiteX5" fmla="*/ 487359 w 938738"/>
              <a:gd name="connsiteY5" fmla="*/ 656882 h 656882"/>
              <a:gd name="connsiteX6" fmla="*/ 87948 w 938738"/>
              <a:gd name="connsiteY6" fmla="*/ 429597 h 656882"/>
              <a:gd name="connsiteX0" fmla="*/ 87948 w 927102"/>
              <a:gd name="connsiteY0" fmla="*/ 429597 h 657278"/>
              <a:gd name="connsiteX1" fmla="*/ 49555 w 927102"/>
              <a:gd name="connsiteY1" fmla="*/ 346423 h 657278"/>
              <a:gd name="connsiteX2" fmla="*/ 487359 w 927102"/>
              <a:gd name="connsiteY2" fmla="*/ 288 h 657278"/>
              <a:gd name="connsiteX3" fmla="*/ 891655 w 927102"/>
              <a:gd name="connsiteY3" fmla="*/ 316176 h 657278"/>
              <a:gd name="connsiteX4" fmla="*/ 837515 w 927102"/>
              <a:gd name="connsiteY4" fmla="*/ 375973 h 657278"/>
              <a:gd name="connsiteX5" fmla="*/ 487359 w 927102"/>
              <a:gd name="connsiteY5" fmla="*/ 656882 h 657278"/>
              <a:gd name="connsiteX6" fmla="*/ 87948 w 927102"/>
              <a:gd name="connsiteY6" fmla="*/ 429597 h 657278"/>
              <a:gd name="connsiteX0" fmla="*/ 87948 w 927102"/>
              <a:gd name="connsiteY0" fmla="*/ 429597 h 657911"/>
              <a:gd name="connsiteX1" fmla="*/ 49555 w 927102"/>
              <a:gd name="connsiteY1" fmla="*/ 346423 h 657911"/>
              <a:gd name="connsiteX2" fmla="*/ 487359 w 927102"/>
              <a:gd name="connsiteY2" fmla="*/ 288 h 657911"/>
              <a:gd name="connsiteX3" fmla="*/ 891655 w 927102"/>
              <a:gd name="connsiteY3" fmla="*/ 316176 h 657911"/>
              <a:gd name="connsiteX4" fmla="*/ 837515 w 927102"/>
              <a:gd name="connsiteY4" fmla="*/ 375973 h 657911"/>
              <a:gd name="connsiteX5" fmla="*/ 487359 w 927102"/>
              <a:gd name="connsiteY5" fmla="*/ 656882 h 657911"/>
              <a:gd name="connsiteX6" fmla="*/ 87948 w 927102"/>
              <a:gd name="connsiteY6" fmla="*/ 429597 h 657911"/>
              <a:gd name="connsiteX0" fmla="*/ 87948 w 837515"/>
              <a:gd name="connsiteY0" fmla="*/ 429366 h 657968"/>
              <a:gd name="connsiteX1" fmla="*/ 49555 w 837515"/>
              <a:gd name="connsiteY1" fmla="*/ 346192 h 657968"/>
              <a:gd name="connsiteX2" fmla="*/ 487359 w 837515"/>
              <a:gd name="connsiteY2" fmla="*/ 57 h 657968"/>
              <a:gd name="connsiteX3" fmla="*/ 837515 w 837515"/>
              <a:gd name="connsiteY3" fmla="*/ 375742 h 657968"/>
              <a:gd name="connsiteX4" fmla="*/ 487359 w 837515"/>
              <a:gd name="connsiteY4" fmla="*/ 656651 h 657968"/>
              <a:gd name="connsiteX5" fmla="*/ 87948 w 837515"/>
              <a:gd name="connsiteY5" fmla="*/ 429366 h 657968"/>
              <a:gd name="connsiteX0" fmla="*/ 0 w 749567"/>
              <a:gd name="connsiteY0" fmla="*/ 429309 h 657911"/>
              <a:gd name="connsiteX1" fmla="*/ 399411 w 749567"/>
              <a:gd name="connsiteY1" fmla="*/ 0 h 657911"/>
              <a:gd name="connsiteX2" fmla="*/ 749567 w 749567"/>
              <a:gd name="connsiteY2" fmla="*/ 375685 h 657911"/>
              <a:gd name="connsiteX3" fmla="*/ 399411 w 749567"/>
              <a:gd name="connsiteY3" fmla="*/ 656594 h 657911"/>
              <a:gd name="connsiteX4" fmla="*/ 0 w 749567"/>
              <a:gd name="connsiteY4" fmla="*/ 429309 h 657911"/>
              <a:gd name="connsiteX0" fmla="*/ 0 w 749567"/>
              <a:gd name="connsiteY0" fmla="*/ 501866 h 730468"/>
              <a:gd name="connsiteX1" fmla="*/ 407540 w 749567"/>
              <a:gd name="connsiteY1" fmla="*/ 0 h 730468"/>
              <a:gd name="connsiteX2" fmla="*/ 749567 w 749567"/>
              <a:gd name="connsiteY2" fmla="*/ 448242 h 730468"/>
              <a:gd name="connsiteX3" fmla="*/ 399411 w 749567"/>
              <a:gd name="connsiteY3" fmla="*/ 729151 h 730468"/>
              <a:gd name="connsiteX4" fmla="*/ 0 w 749567"/>
              <a:gd name="connsiteY4" fmla="*/ 501866 h 730468"/>
              <a:gd name="connsiteX0" fmla="*/ 0 w 749567"/>
              <a:gd name="connsiteY0" fmla="*/ 502035 h 730637"/>
              <a:gd name="connsiteX1" fmla="*/ 407540 w 749567"/>
              <a:gd name="connsiteY1" fmla="*/ 169 h 730637"/>
              <a:gd name="connsiteX2" fmla="*/ 749567 w 749567"/>
              <a:gd name="connsiteY2" fmla="*/ 448411 h 730637"/>
              <a:gd name="connsiteX3" fmla="*/ 399411 w 749567"/>
              <a:gd name="connsiteY3" fmla="*/ 729320 h 730637"/>
              <a:gd name="connsiteX4" fmla="*/ 0 w 749567"/>
              <a:gd name="connsiteY4" fmla="*/ 502035 h 730637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6563"/>
              <a:gd name="connsiteY0" fmla="*/ 468547 h 729368"/>
              <a:gd name="connsiteX1" fmla="*/ 431925 w 776563"/>
              <a:gd name="connsiteY1" fmla="*/ 169 h 729368"/>
              <a:gd name="connsiteX2" fmla="*/ 773952 w 776563"/>
              <a:gd name="connsiteY2" fmla="*/ 448411 h 729368"/>
              <a:gd name="connsiteX3" fmla="*/ 423796 w 776563"/>
              <a:gd name="connsiteY3" fmla="*/ 729320 h 729368"/>
              <a:gd name="connsiteX4" fmla="*/ 0 w 776563"/>
              <a:gd name="connsiteY4" fmla="*/ 468547 h 729368"/>
              <a:gd name="connsiteX0" fmla="*/ 9773 w 786336"/>
              <a:gd name="connsiteY0" fmla="*/ 468547 h 729368"/>
              <a:gd name="connsiteX1" fmla="*/ 441698 w 786336"/>
              <a:gd name="connsiteY1" fmla="*/ 169 h 729368"/>
              <a:gd name="connsiteX2" fmla="*/ 783725 w 786336"/>
              <a:gd name="connsiteY2" fmla="*/ 448411 h 729368"/>
              <a:gd name="connsiteX3" fmla="*/ 433569 w 786336"/>
              <a:gd name="connsiteY3" fmla="*/ 729320 h 729368"/>
              <a:gd name="connsiteX4" fmla="*/ 9773 w 786336"/>
              <a:gd name="connsiteY4" fmla="*/ 468547 h 729368"/>
              <a:gd name="connsiteX0" fmla="*/ 9773 w 786336"/>
              <a:gd name="connsiteY0" fmla="*/ 440656 h 701477"/>
              <a:gd name="connsiteX1" fmla="*/ 441698 w 786336"/>
              <a:gd name="connsiteY1" fmla="*/ 184 h 701477"/>
              <a:gd name="connsiteX2" fmla="*/ 783725 w 786336"/>
              <a:gd name="connsiteY2" fmla="*/ 420520 h 701477"/>
              <a:gd name="connsiteX3" fmla="*/ 433569 w 786336"/>
              <a:gd name="connsiteY3" fmla="*/ 701429 h 701477"/>
              <a:gd name="connsiteX4" fmla="*/ 9773 w 786336"/>
              <a:gd name="connsiteY4" fmla="*/ 440656 h 701477"/>
              <a:gd name="connsiteX0" fmla="*/ 20353 w 794305"/>
              <a:gd name="connsiteY0" fmla="*/ 456870 h 717691"/>
              <a:gd name="connsiteX1" fmla="*/ 104848 w 794305"/>
              <a:gd name="connsiteY1" fmla="*/ 121458 h 717691"/>
              <a:gd name="connsiteX2" fmla="*/ 452278 w 794305"/>
              <a:gd name="connsiteY2" fmla="*/ 16398 h 717691"/>
              <a:gd name="connsiteX3" fmla="*/ 794305 w 794305"/>
              <a:gd name="connsiteY3" fmla="*/ 436734 h 717691"/>
              <a:gd name="connsiteX4" fmla="*/ 444149 w 794305"/>
              <a:gd name="connsiteY4" fmla="*/ 717643 h 717691"/>
              <a:gd name="connsiteX5" fmla="*/ 20353 w 794305"/>
              <a:gd name="connsiteY5" fmla="*/ 456870 h 717691"/>
              <a:gd name="connsiteX0" fmla="*/ 20353 w 808720"/>
              <a:gd name="connsiteY0" fmla="*/ 440472 h 701293"/>
              <a:gd name="connsiteX1" fmla="*/ 104848 w 808720"/>
              <a:gd name="connsiteY1" fmla="*/ 105060 h 701293"/>
              <a:gd name="connsiteX2" fmla="*/ 452278 w 808720"/>
              <a:gd name="connsiteY2" fmla="*/ 0 h 701293"/>
              <a:gd name="connsiteX3" fmla="*/ 738248 w 808720"/>
              <a:gd name="connsiteY3" fmla="*/ 105061 h 701293"/>
              <a:gd name="connsiteX4" fmla="*/ 794305 w 808720"/>
              <a:gd name="connsiteY4" fmla="*/ 420336 h 701293"/>
              <a:gd name="connsiteX5" fmla="*/ 444149 w 808720"/>
              <a:gd name="connsiteY5" fmla="*/ 701245 h 701293"/>
              <a:gd name="connsiteX6" fmla="*/ 20353 w 808720"/>
              <a:gd name="connsiteY6" fmla="*/ 440472 h 701293"/>
              <a:gd name="connsiteX0" fmla="*/ 20353 w 808720"/>
              <a:gd name="connsiteY0" fmla="*/ 440472 h 714063"/>
              <a:gd name="connsiteX1" fmla="*/ 104848 w 808720"/>
              <a:gd name="connsiteY1" fmla="*/ 105060 h 714063"/>
              <a:gd name="connsiteX2" fmla="*/ 452278 w 808720"/>
              <a:gd name="connsiteY2" fmla="*/ 0 h 714063"/>
              <a:gd name="connsiteX3" fmla="*/ 738248 w 808720"/>
              <a:gd name="connsiteY3" fmla="*/ 105061 h 714063"/>
              <a:gd name="connsiteX4" fmla="*/ 794305 w 808720"/>
              <a:gd name="connsiteY4" fmla="*/ 420336 h 714063"/>
              <a:gd name="connsiteX5" fmla="*/ 444149 w 808720"/>
              <a:gd name="connsiteY5" fmla="*/ 701245 h 714063"/>
              <a:gd name="connsiteX6" fmla="*/ 154527 w 808720"/>
              <a:gd name="connsiteY6" fmla="*/ 643613 h 714063"/>
              <a:gd name="connsiteX7" fmla="*/ 20353 w 808720"/>
              <a:gd name="connsiteY7" fmla="*/ 440472 h 714063"/>
              <a:gd name="connsiteX0" fmla="*/ 20353 w 801423"/>
              <a:gd name="connsiteY0" fmla="*/ 440472 h 702003"/>
              <a:gd name="connsiteX1" fmla="*/ 104848 w 801423"/>
              <a:gd name="connsiteY1" fmla="*/ 105060 h 702003"/>
              <a:gd name="connsiteX2" fmla="*/ 452278 w 801423"/>
              <a:gd name="connsiteY2" fmla="*/ 0 h 702003"/>
              <a:gd name="connsiteX3" fmla="*/ 738248 w 801423"/>
              <a:gd name="connsiteY3" fmla="*/ 105061 h 702003"/>
              <a:gd name="connsiteX4" fmla="*/ 794305 w 801423"/>
              <a:gd name="connsiteY4" fmla="*/ 420336 h 702003"/>
              <a:gd name="connsiteX5" fmla="*/ 669940 w 801423"/>
              <a:gd name="connsiteY5" fmla="*/ 614022 h 702003"/>
              <a:gd name="connsiteX6" fmla="*/ 444149 w 801423"/>
              <a:gd name="connsiteY6" fmla="*/ 701245 h 702003"/>
              <a:gd name="connsiteX7" fmla="*/ 154527 w 801423"/>
              <a:gd name="connsiteY7" fmla="*/ 643613 h 702003"/>
              <a:gd name="connsiteX8" fmla="*/ 20353 w 801423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5152 w 786222"/>
              <a:gd name="connsiteY0" fmla="*/ 440472 h 702003"/>
              <a:gd name="connsiteX1" fmla="*/ 89647 w 786222"/>
              <a:gd name="connsiteY1" fmla="*/ 105060 h 702003"/>
              <a:gd name="connsiteX2" fmla="*/ 437077 w 786222"/>
              <a:gd name="connsiteY2" fmla="*/ 0 h 702003"/>
              <a:gd name="connsiteX3" fmla="*/ 723047 w 786222"/>
              <a:gd name="connsiteY3" fmla="*/ 105061 h 702003"/>
              <a:gd name="connsiteX4" fmla="*/ 779104 w 786222"/>
              <a:gd name="connsiteY4" fmla="*/ 420336 h 702003"/>
              <a:gd name="connsiteX5" fmla="*/ 654739 w 786222"/>
              <a:gd name="connsiteY5" fmla="*/ 614022 h 702003"/>
              <a:gd name="connsiteX6" fmla="*/ 428948 w 786222"/>
              <a:gd name="connsiteY6" fmla="*/ 701245 h 702003"/>
              <a:gd name="connsiteX7" fmla="*/ 139326 w 786222"/>
              <a:gd name="connsiteY7" fmla="*/ 643613 h 702003"/>
              <a:gd name="connsiteX8" fmla="*/ 5152 w 786222"/>
              <a:gd name="connsiteY8" fmla="*/ 440472 h 702003"/>
              <a:gd name="connsiteX0" fmla="*/ 12882 w 809063"/>
              <a:gd name="connsiteY0" fmla="*/ 376090 h 637621"/>
              <a:gd name="connsiteX1" fmla="*/ 97377 w 809063"/>
              <a:gd name="connsiteY1" fmla="*/ 40678 h 637621"/>
              <a:gd name="connsiteX2" fmla="*/ 730777 w 809063"/>
              <a:gd name="connsiteY2" fmla="*/ 40679 h 637621"/>
              <a:gd name="connsiteX3" fmla="*/ 786834 w 809063"/>
              <a:gd name="connsiteY3" fmla="*/ 355954 h 637621"/>
              <a:gd name="connsiteX4" fmla="*/ 662469 w 809063"/>
              <a:gd name="connsiteY4" fmla="*/ 549640 h 637621"/>
              <a:gd name="connsiteX5" fmla="*/ 436678 w 809063"/>
              <a:gd name="connsiteY5" fmla="*/ 636863 h 637621"/>
              <a:gd name="connsiteX6" fmla="*/ 147056 w 809063"/>
              <a:gd name="connsiteY6" fmla="*/ 579231 h 637621"/>
              <a:gd name="connsiteX7" fmla="*/ 12882 w 809063"/>
              <a:gd name="connsiteY7" fmla="*/ 376090 h 637621"/>
              <a:gd name="connsiteX0" fmla="*/ 29863 w 826044"/>
              <a:gd name="connsiteY0" fmla="*/ 376090 h 636863"/>
              <a:gd name="connsiteX1" fmla="*/ 114358 w 826044"/>
              <a:gd name="connsiteY1" fmla="*/ 40678 h 636863"/>
              <a:gd name="connsiteX2" fmla="*/ 747758 w 826044"/>
              <a:gd name="connsiteY2" fmla="*/ 40679 h 636863"/>
              <a:gd name="connsiteX3" fmla="*/ 803815 w 826044"/>
              <a:gd name="connsiteY3" fmla="*/ 355954 h 636863"/>
              <a:gd name="connsiteX4" fmla="*/ 679450 w 826044"/>
              <a:gd name="connsiteY4" fmla="*/ 549640 h 636863"/>
              <a:gd name="connsiteX5" fmla="*/ 453659 w 826044"/>
              <a:gd name="connsiteY5" fmla="*/ 636863 h 636863"/>
              <a:gd name="connsiteX6" fmla="*/ 29863 w 826044"/>
              <a:gd name="connsiteY6" fmla="*/ 376090 h 636863"/>
              <a:gd name="connsiteX0" fmla="*/ 46574 w 842755"/>
              <a:gd name="connsiteY0" fmla="*/ 376090 h 549729"/>
              <a:gd name="connsiteX1" fmla="*/ 131069 w 842755"/>
              <a:gd name="connsiteY1" fmla="*/ 40678 h 549729"/>
              <a:gd name="connsiteX2" fmla="*/ 764469 w 842755"/>
              <a:gd name="connsiteY2" fmla="*/ 40679 h 549729"/>
              <a:gd name="connsiteX3" fmla="*/ 820526 w 842755"/>
              <a:gd name="connsiteY3" fmla="*/ 355954 h 549729"/>
              <a:gd name="connsiteX4" fmla="*/ 696161 w 842755"/>
              <a:gd name="connsiteY4" fmla="*/ 549640 h 549729"/>
              <a:gd name="connsiteX5" fmla="*/ 46574 w 842755"/>
              <a:gd name="connsiteY5" fmla="*/ 376090 h 549729"/>
              <a:gd name="connsiteX0" fmla="*/ 55781 w 851962"/>
              <a:gd name="connsiteY0" fmla="*/ 376090 h 407850"/>
              <a:gd name="connsiteX1" fmla="*/ 140276 w 851962"/>
              <a:gd name="connsiteY1" fmla="*/ 40678 h 407850"/>
              <a:gd name="connsiteX2" fmla="*/ 773676 w 851962"/>
              <a:gd name="connsiteY2" fmla="*/ 40679 h 407850"/>
              <a:gd name="connsiteX3" fmla="*/ 829733 w 851962"/>
              <a:gd name="connsiteY3" fmla="*/ 355954 h 407850"/>
              <a:gd name="connsiteX4" fmla="*/ 55781 w 851962"/>
              <a:gd name="connsiteY4" fmla="*/ 376090 h 407850"/>
              <a:gd name="connsiteX0" fmla="*/ 55781 w 851962"/>
              <a:gd name="connsiteY0" fmla="*/ 362443 h 394203"/>
              <a:gd name="connsiteX1" fmla="*/ 140276 w 851962"/>
              <a:gd name="connsiteY1" fmla="*/ 27031 h 394203"/>
              <a:gd name="connsiteX2" fmla="*/ 773676 w 851962"/>
              <a:gd name="connsiteY2" fmla="*/ 27032 h 394203"/>
              <a:gd name="connsiteX3" fmla="*/ 829733 w 851962"/>
              <a:gd name="connsiteY3" fmla="*/ 342307 h 394203"/>
              <a:gd name="connsiteX4" fmla="*/ 55781 w 851962"/>
              <a:gd name="connsiteY4" fmla="*/ 362443 h 394203"/>
              <a:gd name="connsiteX0" fmla="*/ 55781 w 851962"/>
              <a:gd name="connsiteY0" fmla="*/ 343654 h 375414"/>
              <a:gd name="connsiteX1" fmla="*/ 140276 w 851962"/>
              <a:gd name="connsiteY1" fmla="*/ 8242 h 375414"/>
              <a:gd name="connsiteX2" fmla="*/ 773676 w 851962"/>
              <a:gd name="connsiteY2" fmla="*/ 8243 h 375414"/>
              <a:gd name="connsiteX3" fmla="*/ 829733 w 851962"/>
              <a:gd name="connsiteY3" fmla="*/ 323518 h 375414"/>
              <a:gd name="connsiteX4" fmla="*/ 55781 w 851962"/>
              <a:gd name="connsiteY4" fmla="*/ 343654 h 375414"/>
              <a:gd name="connsiteX0" fmla="*/ 55781 w 833679"/>
              <a:gd name="connsiteY0" fmla="*/ 343654 h 375414"/>
              <a:gd name="connsiteX1" fmla="*/ 140276 w 833679"/>
              <a:gd name="connsiteY1" fmla="*/ 8242 h 375414"/>
              <a:gd name="connsiteX2" fmla="*/ 773676 w 833679"/>
              <a:gd name="connsiteY2" fmla="*/ 8243 h 375414"/>
              <a:gd name="connsiteX3" fmla="*/ 829733 w 833679"/>
              <a:gd name="connsiteY3" fmla="*/ 323518 h 375414"/>
              <a:gd name="connsiteX4" fmla="*/ 55781 w 833679"/>
              <a:gd name="connsiteY4" fmla="*/ 343654 h 375414"/>
              <a:gd name="connsiteX0" fmla="*/ 7351 w 785249"/>
              <a:gd name="connsiteY0" fmla="*/ 343654 h 375414"/>
              <a:gd name="connsiteX1" fmla="*/ 91846 w 785249"/>
              <a:gd name="connsiteY1" fmla="*/ 8242 h 375414"/>
              <a:gd name="connsiteX2" fmla="*/ 725246 w 785249"/>
              <a:gd name="connsiteY2" fmla="*/ 8243 h 375414"/>
              <a:gd name="connsiteX3" fmla="*/ 781303 w 785249"/>
              <a:gd name="connsiteY3" fmla="*/ 323518 h 375414"/>
              <a:gd name="connsiteX4" fmla="*/ 7351 w 785249"/>
              <a:gd name="connsiteY4" fmla="*/ 343654 h 375414"/>
              <a:gd name="connsiteX0" fmla="*/ 487 w 778385"/>
              <a:gd name="connsiteY0" fmla="*/ 343654 h 375414"/>
              <a:gd name="connsiteX1" fmla="*/ 84982 w 778385"/>
              <a:gd name="connsiteY1" fmla="*/ 8242 h 375414"/>
              <a:gd name="connsiteX2" fmla="*/ 718382 w 778385"/>
              <a:gd name="connsiteY2" fmla="*/ 8243 h 375414"/>
              <a:gd name="connsiteX3" fmla="*/ 774439 w 778385"/>
              <a:gd name="connsiteY3" fmla="*/ 323518 h 375414"/>
              <a:gd name="connsiteX4" fmla="*/ 487 w 778385"/>
              <a:gd name="connsiteY4" fmla="*/ 343654 h 375414"/>
              <a:gd name="connsiteX0" fmla="*/ 487 w 778385"/>
              <a:gd name="connsiteY0" fmla="*/ 348744 h 380504"/>
              <a:gd name="connsiteX1" fmla="*/ 84982 w 778385"/>
              <a:gd name="connsiteY1" fmla="*/ 13332 h 380504"/>
              <a:gd name="connsiteX2" fmla="*/ 718382 w 778385"/>
              <a:gd name="connsiteY2" fmla="*/ 4673 h 380504"/>
              <a:gd name="connsiteX3" fmla="*/ 774439 w 778385"/>
              <a:gd name="connsiteY3" fmla="*/ 328608 h 380504"/>
              <a:gd name="connsiteX4" fmla="*/ 487 w 778385"/>
              <a:gd name="connsiteY4" fmla="*/ 348744 h 380504"/>
              <a:gd name="connsiteX0" fmla="*/ 487 w 778385"/>
              <a:gd name="connsiteY0" fmla="*/ 293900 h 356180"/>
              <a:gd name="connsiteX1" fmla="*/ 84982 w 778385"/>
              <a:gd name="connsiteY1" fmla="*/ 13332 h 356180"/>
              <a:gd name="connsiteX2" fmla="*/ 718382 w 778385"/>
              <a:gd name="connsiteY2" fmla="*/ 4673 h 356180"/>
              <a:gd name="connsiteX3" fmla="*/ 774439 w 778385"/>
              <a:gd name="connsiteY3" fmla="*/ 328608 h 356180"/>
              <a:gd name="connsiteX4" fmla="*/ 487 w 778385"/>
              <a:gd name="connsiteY4" fmla="*/ 293900 h 356180"/>
              <a:gd name="connsiteX0" fmla="*/ 487 w 786345"/>
              <a:gd name="connsiteY0" fmla="*/ 293900 h 325660"/>
              <a:gd name="connsiteX1" fmla="*/ 84982 w 786345"/>
              <a:gd name="connsiteY1" fmla="*/ 13332 h 325660"/>
              <a:gd name="connsiteX2" fmla="*/ 718382 w 786345"/>
              <a:gd name="connsiteY2" fmla="*/ 4673 h 325660"/>
              <a:gd name="connsiteX3" fmla="*/ 782836 w 786345"/>
              <a:gd name="connsiteY3" fmla="*/ 273764 h 325660"/>
              <a:gd name="connsiteX4" fmla="*/ 487 w 786345"/>
              <a:gd name="connsiteY4" fmla="*/ 293900 h 325660"/>
              <a:gd name="connsiteX0" fmla="*/ 487 w 786345"/>
              <a:gd name="connsiteY0" fmla="*/ 293900 h 309362"/>
              <a:gd name="connsiteX1" fmla="*/ 84982 w 786345"/>
              <a:gd name="connsiteY1" fmla="*/ 13332 h 309362"/>
              <a:gd name="connsiteX2" fmla="*/ 718382 w 786345"/>
              <a:gd name="connsiteY2" fmla="*/ 4673 h 309362"/>
              <a:gd name="connsiteX3" fmla="*/ 782836 w 786345"/>
              <a:gd name="connsiteY3" fmla="*/ 273764 h 309362"/>
              <a:gd name="connsiteX4" fmla="*/ 487 w 786345"/>
              <a:gd name="connsiteY4" fmla="*/ 293900 h 309362"/>
              <a:gd name="connsiteX0" fmla="*/ 487 w 786345"/>
              <a:gd name="connsiteY0" fmla="*/ 293900 h 298934"/>
              <a:gd name="connsiteX1" fmla="*/ 84982 w 786345"/>
              <a:gd name="connsiteY1" fmla="*/ 13332 h 298934"/>
              <a:gd name="connsiteX2" fmla="*/ 718382 w 786345"/>
              <a:gd name="connsiteY2" fmla="*/ 4673 h 298934"/>
              <a:gd name="connsiteX3" fmla="*/ 782836 w 786345"/>
              <a:gd name="connsiteY3" fmla="*/ 273764 h 298934"/>
              <a:gd name="connsiteX4" fmla="*/ 487 w 786345"/>
              <a:gd name="connsiteY4" fmla="*/ 293900 h 298934"/>
              <a:gd name="connsiteX0" fmla="*/ 487 w 802499"/>
              <a:gd name="connsiteY0" fmla="*/ 293900 h 303586"/>
              <a:gd name="connsiteX1" fmla="*/ 84982 w 802499"/>
              <a:gd name="connsiteY1" fmla="*/ 13332 h 303586"/>
              <a:gd name="connsiteX2" fmla="*/ 718382 w 802499"/>
              <a:gd name="connsiteY2" fmla="*/ 4673 h 303586"/>
              <a:gd name="connsiteX3" fmla="*/ 799630 w 802499"/>
              <a:gd name="connsiteY3" fmla="*/ 288196 h 303586"/>
              <a:gd name="connsiteX4" fmla="*/ 487 w 802499"/>
              <a:gd name="connsiteY4" fmla="*/ 293900 h 303586"/>
              <a:gd name="connsiteX0" fmla="*/ 118 w 961674"/>
              <a:gd name="connsiteY0" fmla="*/ 338414 h 340612"/>
              <a:gd name="connsiteX1" fmla="*/ 244157 w 961674"/>
              <a:gd name="connsiteY1" fmla="*/ 13332 h 340612"/>
              <a:gd name="connsiteX2" fmla="*/ 877557 w 961674"/>
              <a:gd name="connsiteY2" fmla="*/ 4673 h 340612"/>
              <a:gd name="connsiteX3" fmla="*/ 958805 w 961674"/>
              <a:gd name="connsiteY3" fmla="*/ 288196 h 340612"/>
              <a:gd name="connsiteX4" fmla="*/ 118 w 961674"/>
              <a:gd name="connsiteY4" fmla="*/ 338414 h 340612"/>
              <a:gd name="connsiteX0" fmla="*/ 0 w 961556"/>
              <a:gd name="connsiteY0" fmla="*/ 338414 h 340612"/>
              <a:gd name="connsiteX1" fmla="*/ 244039 w 961556"/>
              <a:gd name="connsiteY1" fmla="*/ 13332 h 340612"/>
              <a:gd name="connsiteX2" fmla="*/ 877439 w 961556"/>
              <a:gd name="connsiteY2" fmla="*/ 4673 h 340612"/>
              <a:gd name="connsiteX3" fmla="*/ 958687 w 961556"/>
              <a:gd name="connsiteY3" fmla="*/ 288196 h 340612"/>
              <a:gd name="connsiteX4" fmla="*/ 0 w 961556"/>
              <a:gd name="connsiteY4" fmla="*/ 338414 h 340612"/>
              <a:gd name="connsiteX0" fmla="*/ 0 w 1052480"/>
              <a:gd name="connsiteY0" fmla="*/ 338414 h 347101"/>
              <a:gd name="connsiteX1" fmla="*/ 244039 w 1052480"/>
              <a:gd name="connsiteY1" fmla="*/ 13332 h 347101"/>
              <a:gd name="connsiteX2" fmla="*/ 877439 w 1052480"/>
              <a:gd name="connsiteY2" fmla="*/ 4673 h 347101"/>
              <a:gd name="connsiteX3" fmla="*/ 1051055 w 1052480"/>
              <a:gd name="connsiteY3" fmla="*/ 330484 h 347101"/>
              <a:gd name="connsiteX4" fmla="*/ 0 w 1052480"/>
              <a:gd name="connsiteY4" fmla="*/ 338414 h 347101"/>
              <a:gd name="connsiteX0" fmla="*/ 0 w 1051055"/>
              <a:gd name="connsiteY0" fmla="*/ 338414 h 347101"/>
              <a:gd name="connsiteX1" fmla="*/ 244039 w 1051055"/>
              <a:gd name="connsiteY1" fmla="*/ 13332 h 347101"/>
              <a:gd name="connsiteX2" fmla="*/ 877439 w 1051055"/>
              <a:gd name="connsiteY2" fmla="*/ 4673 h 347101"/>
              <a:gd name="connsiteX3" fmla="*/ 1051055 w 1051055"/>
              <a:gd name="connsiteY3" fmla="*/ 330484 h 347101"/>
              <a:gd name="connsiteX4" fmla="*/ 0 w 1051055"/>
              <a:gd name="connsiteY4" fmla="*/ 338414 h 347101"/>
              <a:gd name="connsiteX0" fmla="*/ 30722 w 1081777"/>
              <a:gd name="connsiteY0" fmla="*/ 338414 h 347101"/>
              <a:gd name="connsiteX1" fmla="*/ 274761 w 1081777"/>
              <a:gd name="connsiteY1" fmla="*/ 13332 h 347101"/>
              <a:gd name="connsiteX2" fmla="*/ 908161 w 1081777"/>
              <a:gd name="connsiteY2" fmla="*/ 4673 h 347101"/>
              <a:gd name="connsiteX3" fmla="*/ 1081777 w 1081777"/>
              <a:gd name="connsiteY3" fmla="*/ 330484 h 347101"/>
              <a:gd name="connsiteX4" fmla="*/ 30722 w 1081777"/>
              <a:gd name="connsiteY4" fmla="*/ 338414 h 347101"/>
              <a:gd name="connsiteX0" fmla="*/ 33635 w 1084690"/>
              <a:gd name="connsiteY0" fmla="*/ 338414 h 347101"/>
              <a:gd name="connsiteX1" fmla="*/ 277674 w 1084690"/>
              <a:gd name="connsiteY1" fmla="*/ 13332 h 347101"/>
              <a:gd name="connsiteX2" fmla="*/ 911074 w 1084690"/>
              <a:gd name="connsiteY2" fmla="*/ 4673 h 347101"/>
              <a:gd name="connsiteX3" fmla="*/ 1084690 w 1084690"/>
              <a:gd name="connsiteY3" fmla="*/ 330484 h 347101"/>
              <a:gd name="connsiteX4" fmla="*/ 33635 w 1084690"/>
              <a:gd name="connsiteY4" fmla="*/ 338414 h 347101"/>
              <a:gd name="connsiteX0" fmla="*/ 33635 w 1114988"/>
              <a:gd name="connsiteY0" fmla="*/ 338414 h 347101"/>
              <a:gd name="connsiteX1" fmla="*/ 277674 w 1114988"/>
              <a:gd name="connsiteY1" fmla="*/ 13332 h 347101"/>
              <a:gd name="connsiteX2" fmla="*/ 911074 w 1114988"/>
              <a:gd name="connsiteY2" fmla="*/ 4673 h 347101"/>
              <a:gd name="connsiteX3" fmla="*/ 1084690 w 1114988"/>
              <a:gd name="connsiteY3" fmla="*/ 330484 h 347101"/>
              <a:gd name="connsiteX4" fmla="*/ 33635 w 1114988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7948 w 1069597"/>
              <a:gd name="connsiteY0" fmla="*/ 469096 h 469896"/>
              <a:gd name="connsiteX1" fmla="*/ 231604 w 1069597"/>
              <a:gd name="connsiteY1" fmla="*/ 13332 h 469896"/>
              <a:gd name="connsiteX2" fmla="*/ 865004 w 1069597"/>
              <a:gd name="connsiteY2" fmla="*/ 4673 h 469896"/>
              <a:gd name="connsiteX3" fmla="*/ 1038620 w 1069597"/>
              <a:gd name="connsiteY3" fmla="*/ 330484 h 469896"/>
              <a:gd name="connsiteX4" fmla="*/ 37948 w 1069597"/>
              <a:gd name="connsiteY4" fmla="*/ 469096 h 469896"/>
              <a:gd name="connsiteX0" fmla="*/ 37948 w 1163409"/>
              <a:gd name="connsiteY0" fmla="*/ 469096 h 476791"/>
              <a:gd name="connsiteX1" fmla="*/ 231604 w 1163409"/>
              <a:gd name="connsiteY1" fmla="*/ 13332 h 476791"/>
              <a:gd name="connsiteX2" fmla="*/ 865004 w 1163409"/>
              <a:gd name="connsiteY2" fmla="*/ 4673 h 476791"/>
              <a:gd name="connsiteX3" fmla="*/ 1139385 w 1163409"/>
              <a:gd name="connsiteY3" fmla="*/ 458653 h 476791"/>
              <a:gd name="connsiteX4" fmla="*/ 37948 w 1163409"/>
              <a:gd name="connsiteY4" fmla="*/ 469096 h 476791"/>
              <a:gd name="connsiteX0" fmla="*/ 37948 w 1139385"/>
              <a:gd name="connsiteY0" fmla="*/ 469096 h 476791"/>
              <a:gd name="connsiteX1" fmla="*/ 231604 w 1139385"/>
              <a:gd name="connsiteY1" fmla="*/ 13332 h 476791"/>
              <a:gd name="connsiteX2" fmla="*/ 865004 w 1139385"/>
              <a:gd name="connsiteY2" fmla="*/ 4673 h 476791"/>
              <a:gd name="connsiteX3" fmla="*/ 1139385 w 1139385"/>
              <a:gd name="connsiteY3" fmla="*/ 458653 h 476791"/>
              <a:gd name="connsiteX4" fmla="*/ 37948 w 1139385"/>
              <a:gd name="connsiteY4" fmla="*/ 469096 h 476791"/>
              <a:gd name="connsiteX0" fmla="*/ 5353 w 1106790"/>
              <a:gd name="connsiteY0" fmla="*/ 469096 h 476791"/>
              <a:gd name="connsiteX1" fmla="*/ 199009 w 1106790"/>
              <a:gd name="connsiteY1" fmla="*/ 13332 h 476791"/>
              <a:gd name="connsiteX2" fmla="*/ 832409 w 1106790"/>
              <a:gd name="connsiteY2" fmla="*/ 4673 h 476791"/>
              <a:gd name="connsiteX3" fmla="*/ 1106790 w 1106790"/>
              <a:gd name="connsiteY3" fmla="*/ 458653 h 476791"/>
              <a:gd name="connsiteX4" fmla="*/ 5353 w 1106790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890052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1141964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0916 w 1201133"/>
              <a:gd name="connsiteY0" fmla="*/ 469096 h 476791"/>
              <a:gd name="connsiteX1" fmla="*/ 24645 w 1201133"/>
              <a:gd name="connsiteY1" fmla="*/ 13332 h 476791"/>
              <a:gd name="connsiteX2" fmla="*/ 1178664 w 1201133"/>
              <a:gd name="connsiteY2" fmla="*/ 4673 h 476791"/>
              <a:gd name="connsiteX3" fmla="*/ 1201133 w 1201133"/>
              <a:gd name="connsiteY3" fmla="*/ 458653 h 476791"/>
              <a:gd name="connsiteX4" fmla="*/ 40916 w 1201133"/>
              <a:gd name="connsiteY4" fmla="*/ 469096 h 47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0070C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Elipsa 2">
            <a:extLst>
              <a:ext uri="{FF2B5EF4-FFF2-40B4-BE49-F238E27FC236}">
                <a16:creationId xmlns:a16="http://schemas.microsoft.com/office/drawing/2014/main" id="{9C171B3E-A49B-6AA3-ED9D-1B1DB725B48B}"/>
              </a:ext>
            </a:extLst>
          </p:cNvPr>
          <p:cNvSpPr/>
          <p:nvPr/>
        </p:nvSpPr>
        <p:spPr bwMode="auto">
          <a:xfrm rot="5400000" flipH="1">
            <a:off x="6379964" y="3436739"/>
            <a:ext cx="648891" cy="2028825"/>
          </a:xfrm>
          <a:custGeom>
            <a:avLst/>
            <a:gdLst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36104"/>
              <a:gd name="connsiteY0" fmla="*/ 328297 h 656594"/>
              <a:gd name="connsiteX1" fmla="*/ 468052 w 936104"/>
              <a:gd name="connsiteY1" fmla="*/ 0 h 656594"/>
              <a:gd name="connsiteX2" fmla="*/ 936104 w 936104"/>
              <a:gd name="connsiteY2" fmla="*/ 328297 h 656594"/>
              <a:gd name="connsiteX3" fmla="*/ 468052 w 936104"/>
              <a:gd name="connsiteY3" fmla="*/ 656594 h 656594"/>
              <a:gd name="connsiteX4" fmla="*/ 0 w 936104"/>
              <a:gd name="connsiteY4" fmla="*/ 328297 h 656594"/>
              <a:gd name="connsiteX0" fmla="*/ 0 w 907545"/>
              <a:gd name="connsiteY0" fmla="*/ 329441 h 660203"/>
              <a:gd name="connsiteX1" fmla="*/ 468052 w 907545"/>
              <a:gd name="connsiteY1" fmla="*/ 1144 h 660203"/>
              <a:gd name="connsiteX2" fmla="*/ 907545 w 907545"/>
              <a:gd name="connsiteY2" fmla="*/ 428155 h 660203"/>
              <a:gd name="connsiteX3" fmla="*/ 468052 w 907545"/>
              <a:gd name="connsiteY3" fmla="*/ 657738 h 660203"/>
              <a:gd name="connsiteX4" fmla="*/ 0 w 907545"/>
              <a:gd name="connsiteY4" fmla="*/ 329441 h 660203"/>
              <a:gd name="connsiteX0" fmla="*/ 0 w 907545"/>
              <a:gd name="connsiteY0" fmla="*/ 329441 h 659377"/>
              <a:gd name="connsiteX1" fmla="*/ 468052 w 907545"/>
              <a:gd name="connsiteY1" fmla="*/ 1144 h 659377"/>
              <a:gd name="connsiteX2" fmla="*/ 907545 w 907545"/>
              <a:gd name="connsiteY2" fmla="*/ 428155 h 659377"/>
              <a:gd name="connsiteX3" fmla="*/ 468052 w 907545"/>
              <a:gd name="connsiteY3" fmla="*/ 657738 h 659377"/>
              <a:gd name="connsiteX4" fmla="*/ 0 w 907545"/>
              <a:gd name="connsiteY4" fmla="*/ 329441 h 65937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2295"/>
              <a:gd name="connsiteY0" fmla="*/ 328361 h 658297"/>
              <a:gd name="connsiteX1" fmla="*/ 468052 w 972295"/>
              <a:gd name="connsiteY1" fmla="*/ 64 h 658297"/>
              <a:gd name="connsiteX2" fmla="*/ 929002 w 972295"/>
              <a:gd name="connsiteY2" fmla="*/ 301439 h 658297"/>
              <a:gd name="connsiteX3" fmla="*/ 907545 w 972295"/>
              <a:gd name="connsiteY3" fmla="*/ 427075 h 658297"/>
              <a:gd name="connsiteX4" fmla="*/ 468052 w 972295"/>
              <a:gd name="connsiteY4" fmla="*/ 656658 h 658297"/>
              <a:gd name="connsiteX5" fmla="*/ 0 w 972295"/>
              <a:gd name="connsiteY5" fmla="*/ 328361 h 658297"/>
              <a:gd name="connsiteX0" fmla="*/ 0 w 978471"/>
              <a:gd name="connsiteY0" fmla="*/ 328445 h 658381"/>
              <a:gd name="connsiteX1" fmla="*/ 468052 w 978471"/>
              <a:gd name="connsiteY1" fmla="*/ 148 h 658381"/>
              <a:gd name="connsiteX2" fmla="*/ 938522 w 978471"/>
              <a:gd name="connsiteY2" fmla="*/ 288062 h 658381"/>
              <a:gd name="connsiteX3" fmla="*/ 907545 w 978471"/>
              <a:gd name="connsiteY3" fmla="*/ 427159 h 658381"/>
              <a:gd name="connsiteX4" fmla="*/ 468052 w 978471"/>
              <a:gd name="connsiteY4" fmla="*/ 656742 h 658381"/>
              <a:gd name="connsiteX5" fmla="*/ 0 w 978471"/>
              <a:gd name="connsiteY5" fmla="*/ 328445 h 658381"/>
              <a:gd name="connsiteX0" fmla="*/ 0 w 978471"/>
              <a:gd name="connsiteY0" fmla="*/ 328696 h 658632"/>
              <a:gd name="connsiteX1" fmla="*/ 468052 w 978471"/>
              <a:gd name="connsiteY1" fmla="*/ 399 h 658632"/>
              <a:gd name="connsiteX2" fmla="*/ 938522 w 978471"/>
              <a:gd name="connsiteY2" fmla="*/ 288313 h 658632"/>
              <a:gd name="connsiteX3" fmla="*/ 907545 w 978471"/>
              <a:gd name="connsiteY3" fmla="*/ 427410 h 658632"/>
              <a:gd name="connsiteX4" fmla="*/ 468052 w 978471"/>
              <a:gd name="connsiteY4" fmla="*/ 656993 h 658632"/>
              <a:gd name="connsiteX5" fmla="*/ 0 w 978471"/>
              <a:gd name="connsiteY5" fmla="*/ 328696 h 658632"/>
              <a:gd name="connsiteX0" fmla="*/ 0 w 980552"/>
              <a:gd name="connsiteY0" fmla="*/ 328696 h 658632"/>
              <a:gd name="connsiteX1" fmla="*/ 468052 w 980552"/>
              <a:gd name="connsiteY1" fmla="*/ 399 h 658632"/>
              <a:gd name="connsiteX2" fmla="*/ 938522 w 980552"/>
              <a:gd name="connsiteY2" fmla="*/ 288313 h 658632"/>
              <a:gd name="connsiteX3" fmla="*/ 907545 w 980552"/>
              <a:gd name="connsiteY3" fmla="*/ 427410 h 658632"/>
              <a:gd name="connsiteX4" fmla="*/ 468052 w 980552"/>
              <a:gd name="connsiteY4" fmla="*/ 656993 h 658632"/>
              <a:gd name="connsiteX5" fmla="*/ 0 w 980552"/>
              <a:gd name="connsiteY5" fmla="*/ 328696 h 658632"/>
              <a:gd name="connsiteX0" fmla="*/ 0 w 980552"/>
              <a:gd name="connsiteY0" fmla="*/ 319415 h 658594"/>
              <a:gd name="connsiteX1" fmla="*/ 468052 w 980552"/>
              <a:gd name="connsiteY1" fmla="*/ 92 h 658594"/>
              <a:gd name="connsiteX2" fmla="*/ 938522 w 980552"/>
              <a:gd name="connsiteY2" fmla="*/ 288006 h 658594"/>
              <a:gd name="connsiteX3" fmla="*/ 907545 w 980552"/>
              <a:gd name="connsiteY3" fmla="*/ 427103 h 658594"/>
              <a:gd name="connsiteX4" fmla="*/ 468052 w 980552"/>
              <a:gd name="connsiteY4" fmla="*/ 656686 h 658594"/>
              <a:gd name="connsiteX5" fmla="*/ 0 w 980552"/>
              <a:gd name="connsiteY5" fmla="*/ 319415 h 658594"/>
              <a:gd name="connsiteX0" fmla="*/ 39717 w 1020269"/>
              <a:gd name="connsiteY0" fmla="*/ 319415 h 656709"/>
              <a:gd name="connsiteX1" fmla="*/ 507769 w 1020269"/>
              <a:gd name="connsiteY1" fmla="*/ 92 h 656709"/>
              <a:gd name="connsiteX2" fmla="*/ 978239 w 1020269"/>
              <a:gd name="connsiteY2" fmla="*/ 288006 h 656709"/>
              <a:gd name="connsiteX3" fmla="*/ 947262 w 1020269"/>
              <a:gd name="connsiteY3" fmla="*/ 427103 h 656709"/>
              <a:gd name="connsiteX4" fmla="*/ 507769 w 1020269"/>
              <a:gd name="connsiteY4" fmla="*/ 656686 h 656709"/>
              <a:gd name="connsiteX5" fmla="*/ 78626 w 1020269"/>
              <a:gd name="connsiteY5" fmla="*/ 440563 h 656709"/>
              <a:gd name="connsiteX6" fmla="*/ 39717 w 1020269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32696 w 1013248"/>
              <a:gd name="connsiteY0" fmla="*/ 319415 h 656709"/>
              <a:gd name="connsiteX1" fmla="*/ 500748 w 1013248"/>
              <a:gd name="connsiteY1" fmla="*/ 92 h 656709"/>
              <a:gd name="connsiteX2" fmla="*/ 971218 w 1013248"/>
              <a:gd name="connsiteY2" fmla="*/ 288006 h 656709"/>
              <a:gd name="connsiteX3" fmla="*/ 940241 w 1013248"/>
              <a:gd name="connsiteY3" fmla="*/ 427103 h 656709"/>
              <a:gd name="connsiteX4" fmla="*/ 500748 w 1013248"/>
              <a:gd name="connsiteY4" fmla="*/ 656686 h 656709"/>
              <a:gd name="connsiteX5" fmla="*/ 71605 w 1013248"/>
              <a:gd name="connsiteY5" fmla="*/ 440563 h 656709"/>
              <a:gd name="connsiteX6" fmla="*/ 32696 w 1013248"/>
              <a:gd name="connsiteY6" fmla="*/ 319415 h 656709"/>
              <a:gd name="connsiteX0" fmla="*/ 26351 w 1006903"/>
              <a:gd name="connsiteY0" fmla="*/ 319415 h 656709"/>
              <a:gd name="connsiteX1" fmla="*/ 494403 w 1006903"/>
              <a:gd name="connsiteY1" fmla="*/ 92 h 656709"/>
              <a:gd name="connsiteX2" fmla="*/ 964873 w 1006903"/>
              <a:gd name="connsiteY2" fmla="*/ 288006 h 656709"/>
              <a:gd name="connsiteX3" fmla="*/ 933896 w 1006903"/>
              <a:gd name="connsiteY3" fmla="*/ 427103 h 656709"/>
              <a:gd name="connsiteX4" fmla="*/ 494403 w 1006903"/>
              <a:gd name="connsiteY4" fmla="*/ 656686 h 656709"/>
              <a:gd name="connsiteX5" fmla="*/ 65260 w 1006903"/>
              <a:gd name="connsiteY5" fmla="*/ 440563 h 656709"/>
              <a:gd name="connsiteX6" fmla="*/ 26351 w 1006903"/>
              <a:gd name="connsiteY6" fmla="*/ 319415 h 656709"/>
              <a:gd name="connsiteX0" fmla="*/ 26351 w 1006903"/>
              <a:gd name="connsiteY0" fmla="*/ 319325 h 656619"/>
              <a:gd name="connsiteX1" fmla="*/ 494403 w 1006903"/>
              <a:gd name="connsiteY1" fmla="*/ 2 h 656619"/>
              <a:gd name="connsiteX2" fmla="*/ 964873 w 1006903"/>
              <a:gd name="connsiteY2" fmla="*/ 287916 h 656619"/>
              <a:gd name="connsiteX3" fmla="*/ 933896 w 1006903"/>
              <a:gd name="connsiteY3" fmla="*/ 427013 h 656619"/>
              <a:gd name="connsiteX4" fmla="*/ 494403 w 1006903"/>
              <a:gd name="connsiteY4" fmla="*/ 656596 h 656619"/>
              <a:gd name="connsiteX5" fmla="*/ 65260 w 1006903"/>
              <a:gd name="connsiteY5" fmla="*/ 440473 h 656619"/>
              <a:gd name="connsiteX6" fmla="*/ 26351 w 1006903"/>
              <a:gd name="connsiteY6" fmla="*/ 319325 h 656619"/>
              <a:gd name="connsiteX0" fmla="*/ 49160 w 1029712"/>
              <a:gd name="connsiteY0" fmla="*/ 319325 h 656619"/>
              <a:gd name="connsiteX1" fmla="*/ 517212 w 1029712"/>
              <a:gd name="connsiteY1" fmla="*/ 2 h 656619"/>
              <a:gd name="connsiteX2" fmla="*/ 987682 w 1029712"/>
              <a:gd name="connsiteY2" fmla="*/ 287916 h 656619"/>
              <a:gd name="connsiteX3" fmla="*/ 956705 w 1029712"/>
              <a:gd name="connsiteY3" fmla="*/ 427013 h 656619"/>
              <a:gd name="connsiteX4" fmla="*/ 517212 w 1029712"/>
              <a:gd name="connsiteY4" fmla="*/ 656596 h 656619"/>
              <a:gd name="connsiteX5" fmla="*/ 88069 w 1029712"/>
              <a:gd name="connsiteY5" fmla="*/ 440473 h 656619"/>
              <a:gd name="connsiteX6" fmla="*/ 49160 w 1029712"/>
              <a:gd name="connsiteY6" fmla="*/ 319325 h 656619"/>
              <a:gd name="connsiteX0" fmla="*/ 0 w 941643"/>
              <a:gd name="connsiteY0" fmla="*/ 440473 h 656619"/>
              <a:gd name="connsiteX1" fmla="*/ 429143 w 941643"/>
              <a:gd name="connsiteY1" fmla="*/ 2 h 656619"/>
              <a:gd name="connsiteX2" fmla="*/ 899613 w 941643"/>
              <a:gd name="connsiteY2" fmla="*/ 287916 h 656619"/>
              <a:gd name="connsiteX3" fmla="*/ 868636 w 941643"/>
              <a:gd name="connsiteY3" fmla="*/ 427013 h 656619"/>
              <a:gd name="connsiteX4" fmla="*/ 429143 w 941643"/>
              <a:gd name="connsiteY4" fmla="*/ 656596 h 656619"/>
              <a:gd name="connsiteX5" fmla="*/ 0 w 941643"/>
              <a:gd name="connsiteY5" fmla="*/ 440473 h 656619"/>
              <a:gd name="connsiteX0" fmla="*/ 71604 w 1013247"/>
              <a:gd name="connsiteY0" fmla="*/ 440538 h 656684"/>
              <a:gd name="connsiteX1" fmla="*/ 38285 w 1013247"/>
              <a:gd name="connsiteY1" fmla="*/ 314902 h 656684"/>
              <a:gd name="connsiteX2" fmla="*/ 500747 w 1013247"/>
              <a:gd name="connsiteY2" fmla="*/ 67 h 656684"/>
              <a:gd name="connsiteX3" fmla="*/ 971217 w 1013247"/>
              <a:gd name="connsiteY3" fmla="*/ 287981 h 656684"/>
              <a:gd name="connsiteX4" fmla="*/ 940240 w 1013247"/>
              <a:gd name="connsiteY4" fmla="*/ 427078 h 656684"/>
              <a:gd name="connsiteX5" fmla="*/ 500747 w 1013247"/>
              <a:gd name="connsiteY5" fmla="*/ 656661 h 656684"/>
              <a:gd name="connsiteX6" fmla="*/ 71604 w 1013247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72895 w 1014538"/>
              <a:gd name="connsiteY0" fmla="*/ 440538 h 656684"/>
              <a:gd name="connsiteX1" fmla="*/ 39576 w 1014538"/>
              <a:gd name="connsiteY1" fmla="*/ 314902 h 656684"/>
              <a:gd name="connsiteX2" fmla="*/ 502038 w 1014538"/>
              <a:gd name="connsiteY2" fmla="*/ 67 h 656684"/>
              <a:gd name="connsiteX3" fmla="*/ 972508 w 1014538"/>
              <a:gd name="connsiteY3" fmla="*/ 287981 h 656684"/>
              <a:gd name="connsiteX4" fmla="*/ 941531 w 1014538"/>
              <a:gd name="connsiteY4" fmla="*/ 427078 h 656684"/>
              <a:gd name="connsiteX5" fmla="*/ 502038 w 1014538"/>
              <a:gd name="connsiteY5" fmla="*/ 656661 h 656684"/>
              <a:gd name="connsiteX6" fmla="*/ 72895 w 1014538"/>
              <a:gd name="connsiteY6" fmla="*/ 440538 h 656684"/>
              <a:gd name="connsiteX0" fmla="*/ 61049 w 1021731"/>
              <a:gd name="connsiteY0" fmla="*/ 440538 h 656684"/>
              <a:gd name="connsiteX1" fmla="*/ 46769 w 1021731"/>
              <a:gd name="connsiteY1" fmla="*/ 314902 h 656684"/>
              <a:gd name="connsiteX2" fmla="*/ 509231 w 1021731"/>
              <a:gd name="connsiteY2" fmla="*/ 67 h 656684"/>
              <a:gd name="connsiteX3" fmla="*/ 979701 w 1021731"/>
              <a:gd name="connsiteY3" fmla="*/ 287981 h 656684"/>
              <a:gd name="connsiteX4" fmla="*/ 948724 w 1021731"/>
              <a:gd name="connsiteY4" fmla="*/ 427078 h 656684"/>
              <a:gd name="connsiteX5" fmla="*/ 509231 w 1021731"/>
              <a:gd name="connsiteY5" fmla="*/ 656661 h 656684"/>
              <a:gd name="connsiteX6" fmla="*/ 61049 w 1021731"/>
              <a:gd name="connsiteY6" fmla="*/ 440538 h 656684"/>
              <a:gd name="connsiteX0" fmla="*/ 61049 w 1021731"/>
              <a:gd name="connsiteY0" fmla="*/ 440538 h 656739"/>
              <a:gd name="connsiteX1" fmla="*/ 46769 w 1021731"/>
              <a:gd name="connsiteY1" fmla="*/ 314902 h 656739"/>
              <a:gd name="connsiteX2" fmla="*/ 509231 w 1021731"/>
              <a:gd name="connsiteY2" fmla="*/ 67 h 656739"/>
              <a:gd name="connsiteX3" fmla="*/ 979701 w 1021731"/>
              <a:gd name="connsiteY3" fmla="*/ 287981 h 656739"/>
              <a:gd name="connsiteX4" fmla="*/ 948724 w 1021731"/>
              <a:gd name="connsiteY4" fmla="*/ 427078 h 656739"/>
              <a:gd name="connsiteX5" fmla="*/ 509231 w 1021731"/>
              <a:gd name="connsiteY5" fmla="*/ 656661 h 656739"/>
              <a:gd name="connsiteX6" fmla="*/ 61049 w 1021731"/>
              <a:gd name="connsiteY6" fmla="*/ 440538 h 656739"/>
              <a:gd name="connsiteX0" fmla="*/ 61049 w 1021731"/>
              <a:gd name="connsiteY0" fmla="*/ 440538 h 670183"/>
              <a:gd name="connsiteX1" fmla="*/ 46769 w 1021731"/>
              <a:gd name="connsiteY1" fmla="*/ 314902 h 670183"/>
              <a:gd name="connsiteX2" fmla="*/ 509231 w 1021731"/>
              <a:gd name="connsiteY2" fmla="*/ 67 h 670183"/>
              <a:gd name="connsiteX3" fmla="*/ 979701 w 1021731"/>
              <a:gd name="connsiteY3" fmla="*/ 287981 h 670183"/>
              <a:gd name="connsiteX4" fmla="*/ 948724 w 1021731"/>
              <a:gd name="connsiteY4" fmla="*/ 427078 h 670183"/>
              <a:gd name="connsiteX5" fmla="*/ 509231 w 1021731"/>
              <a:gd name="connsiteY5" fmla="*/ 670122 h 670183"/>
              <a:gd name="connsiteX6" fmla="*/ 61049 w 1021731"/>
              <a:gd name="connsiteY6" fmla="*/ 440538 h 670183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1049 w 1021731"/>
              <a:gd name="connsiteY0" fmla="*/ 440531 h 670176"/>
              <a:gd name="connsiteX1" fmla="*/ 46769 w 1021731"/>
              <a:gd name="connsiteY1" fmla="*/ 314895 h 670176"/>
              <a:gd name="connsiteX2" fmla="*/ 509231 w 1021731"/>
              <a:gd name="connsiteY2" fmla="*/ 60 h 670176"/>
              <a:gd name="connsiteX3" fmla="*/ 979701 w 1021731"/>
              <a:gd name="connsiteY3" fmla="*/ 287974 h 670176"/>
              <a:gd name="connsiteX4" fmla="*/ 948724 w 1021731"/>
              <a:gd name="connsiteY4" fmla="*/ 427071 h 670176"/>
              <a:gd name="connsiteX5" fmla="*/ 509231 w 1021731"/>
              <a:gd name="connsiteY5" fmla="*/ 670115 h 670176"/>
              <a:gd name="connsiteX6" fmla="*/ 61049 w 1021731"/>
              <a:gd name="connsiteY6" fmla="*/ 440531 h 670176"/>
              <a:gd name="connsiteX0" fmla="*/ 66957 w 1027639"/>
              <a:gd name="connsiteY0" fmla="*/ 440531 h 670176"/>
              <a:gd name="connsiteX1" fmla="*/ 52677 w 1027639"/>
              <a:gd name="connsiteY1" fmla="*/ 314895 h 670176"/>
              <a:gd name="connsiteX2" fmla="*/ 515139 w 1027639"/>
              <a:gd name="connsiteY2" fmla="*/ 60 h 670176"/>
              <a:gd name="connsiteX3" fmla="*/ 985609 w 1027639"/>
              <a:gd name="connsiteY3" fmla="*/ 287974 h 670176"/>
              <a:gd name="connsiteX4" fmla="*/ 954632 w 1027639"/>
              <a:gd name="connsiteY4" fmla="*/ 427071 h 670176"/>
              <a:gd name="connsiteX5" fmla="*/ 515139 w 1027639"/>
              <a:gd name="connsiteY5" fmla="*/ 670115 h 670176"/>
              <a:gd name="connsiteX6" fmla="*/ 66957 w 1027639"/>
              <a:gd name="connsiteY6" fmla="*/ 440531 h 670176"/>
              <a:gd name="connsiteX0" fmla="*/ 70061 w 1030743"/>
              <a:gd name="connsiteY0" fmla="*/ 440531 h 670176"/>
              <a:gd name="connsiteX1" fmla="*/ 55781 w 1030743"/>
              <a:gd name="connsiteY1" fmla="*/ 314895 h 670176"/>
              <a:gd name="connsiteX2" fmla="*/ 518243 w 1030743"/>
              <a:gd name="connsiteY2" fmla="*/ 60 h 670176"/>
              <a:gd name="connsiteX3" fmla="*/ 988713 w 1030743"/>
              <a:gd name="connsiteY3" fmla="*/ 287974 h 670176"/>
              <a:gd name="connsiteX4" fmla="*/ 957736 w 1030743"/>
              <a:gd name="connsiteY4" fmla="*/ 427071 h 670176"/>
              <a:gd name="connsiteX5" fmla="*/ 518243 w 1030743"/>
              <a:gd name="connsiteY5" fmla="*/ 670115 h 670176"/>
              <a:gd name="connsiteX6" fmla="*/ 70061 w 1030743"/>
              <a:gd name="connsiteY6" fmla="*/ 440531 h 670176"/>
              <a:gd name="connsiteX0" fmla="*/ 70061 w 1032828"/>
              <a:gd name="connsiteY0" fmla="*/ 440531 h 670176"/>
              <a:gd name="connsiteX1" fmla="*/ 55781 w 1032828"/>
              <a:gd name="connsiteY1" fmla="*/ 314895 h 670176"/>
              <a:gd name="connsiteX2" fmla="*/ 518243 w 1032828"/>
              <a:gd name="connsiteY2" fmla="*/ 60 h 670176"/>
              <a:gd name="connsiteX3" fmla="*/ 988713 w 1032828"/>
              <a:gd name="connsiteY3" fmla="*/ 287974 h 670176"/>
              <a:gd name="connsiteX4" fmla="*/ 957736 w 1032828"/>
              <a:gd name="connsiteY4" fmla="*/ 427071 h 670176"/>
              <a:gd name="connsiteX5" fmla="*/ 518243 w 1032828"/>
              <a:gd name="connsiteY5" fmla="*/ 670115 h 670176"/>
              <a:gd name="connsiteX6" fmla="*/ 70061 w 1032828"/>
              <a:gd name="connsiteY6" fmla="*/ 440531 h 670176"/>
              <a:gd name="connsiteX0" fmla="*/ 70061 w 1034125"/>
              <a:gd name="connsiteY0" fmla="*/ 440531 h 670176"/>
              <a:gd name="connsiteX1" fmla="*/ 55781 w 1034125"/>
              <a:gd name="connsiteY1" fmla="*/ 314895 h 670176"/>
              <a:gd name="connsiteX2" fmla="*/ 518243 w 1034125"/>
              <a:gd name="connsiteY2" fmla="*/ 60 h 670176"/>
              <a:gd name="connsiteX3" fmla="*/ 988713 w 1034125"/>
              <a:gd name="connsiteY3" fmla="*/ 287974 h 670176"/>
              <a:gd name="connsiteX4" fmla="*/ 957736 w 1034125"/>
              <a:gd name="connsiteY4" fmla="*/ 427071 h 670176"/>
              <a:gd name="connsiteX5" fmla="*/ 518243 w 1034125"/>
              <a:gd name="connsiteY5" fmla="*/ 670115 h 670176"/>
              <a:gd name="connsiteX6" fmla="*/ 70061 w 1034125"/>
              <a:gd name="connsiteY6" fmla="*/ 440531 h 67017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9036"/>
              <a:gd name="connsiteX1" fmla="*/ 55781 w 1034125"/>
              <a:gd name="connsiteY1" fmla="*/ 314895 h 689036"/>
              <a:gd name="connsiteX2" fmla="*/ 518243 w 1034125"/>
              <a:gd name="connsiteY2" fmla="*/ 60 h 689036"/>
              <a:gd name="connsiteX3" fmla="*/ 988713 w 1034125"/>
              <a:gd name="connsiteY3" fmla="*/ 287974 h 689036"/>
              <a:gd name="connsiteX4" fmla="*/ 957736 w 1034125"/>
              <a:gd name="connsiteY4" fmla="*/ 427071 h 689036"/>
              <a:gd name="connsiteX5" fmla="*/ 518243 w 1034125"/>
              <a:gd name="connsiteY5" fmla="*/ 688063 h 689036"/>
              <a:gd name="connsiteX6" fmla="*/ 70061 w 1034125"/>
              <a:gd name="connsiteY6" fmla="*/ 440531 h 689036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110"/>
              <a:gd name="connsiteX1" fmla="*/ 55781 w 1034125"/>
              <a:gd name="connsiteY1" fmla="*/ 314895 h 688110"/>
              <a:gd name="connsiteX2" fmla="*/ 518243 w 1034125"/>
              <a:gd name="connsiteY2" fmla="*/ 60 h 688110"/>
              <a:gd name="connsiteX3" fmla="*/ 988713 w 1034125"/>
              <a:gd name="connsiteY3" fmla="*/ 287974 h 688110"/>
              <a:gd name="connsiteX4" fmla="*/ 957736 w 1034125"/>
              <a:gd name="connsiteY4" fmla="*/ 427071 h 688110"/>
              <a:gd name="connsiteX5" fmla="*/ 518243 w 1034125"/>
              <a:gd name="connsiteY5" fmla="*/ 688063 h 688110"/>
              <a:gd name="connsiteX6" fmla="*/ 70061 w 1034125"/>
              <a:gd name="connsiteY6" fmla="*/ 440531 h 688110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88086"/>
              <a:gd name="connsiteX1" fmla="*/ 55781 w 1034125"/>
              <a:gd name="connsiteY1" fmla="*/ 314895 h 688086"/>
              <a:gd name="connsiteX2" fmla="*/ 518243 w 1034125"/>
              <a:gd name="connsiteY2" fmla="*/ 60 h 688086"/>
              <a:gd name="connsiteX3" fmla="*/ 988713 w 1034125"/>
              <a:gd name="connsiteY3" fmla="*/ 287974 h 688086"/>
              <a:gd name="connsiteX4" fmla="*/ 957736 w 1034125"/>
              <a:gd name="connsiteY4" fmla="*/ 427071 h 688086"/>
              <a:gd name="connsiteX5" fmla="*/ 518243 w 1034125"/>
              <a:gd name="connsiteY5" fmla="*/ 688063 h 688086"/>
              <a:gd name="connsiteX6" fmla="*/ 70061 w 1034125"/>
              <a:gd name="connsiteY6" fmla="*/ 440531 h 688086"/>
              <a:gd name="connsiteX0" fmla="*/ 70061 w 1034125"/>
              <a:gd name="connsiteY0" fmla="*/ 440531 h 656683"/>
              <a:gd name="connsiteX1" fmla="*/ 55781 w 1034125"/>
              <a:gd name="connsiteY1" fmla="*/ 314895 h 656683"/>
              <a:gd name="connsiteX2" fmla="*/ 518243 w 1034125"/>
              <a:gd name="connsiteY2" fmla="*/ 60 h 656683"/>
              <a:gd name="connsiteX3" fmla="*/ 988713 w 1034125"/>
              <a:gd name="connsiteY3" fmla="*/ 287974 h 656683"/>
              <a:gd name="connsiteX4" fmla="*/ 957736 w 1034125"/>
              <a:gd name="connsiteY4" fmla="*/ 427071 h 656683"/>
              <a:gd name="connsiteX5" fmla="*/ 518243 w 1034125"/>
              <a:gd name="connsiteY5" fmla="*/ 656654 h 656683"/>
              <a:gd name="connsiteX6" fmla="*/ 70061 w 1034125"/>
              <a:gd name="connsiteY6" fmla="*/ 440531 h 656683"/>
              <a:gd name="connsiteX0" fmla="*/ 70061 w 1028388"/>
              <a:gd name="connsiteY0" fmla="*/ 440531 h 656667"/>
              <a:gd name="connsiteX1" fmla="*/ 55781 w 1028388"/>
              <a:gd name="connsiteY1" fmla="*/ 314895 h 656667"/>
              <a:gd name="connsiteX2" fmla="*/ 518243 w 1028388"/>
              <a:gd name="connsiteY2" fmla="*/ 60 h 656667"/>
              <a:gd name="connsiteX3" fmla="*/ 988713 w 1028388"/>
              <a:gd name="connsiteY3" fmla="*/ 287974 h 656667"/>
              <a:gd name="connsiteX4" fmla="*/ 938697 w 1028388"/>
              <a:gd name="connsiteY4" fmla="*/ 431558 h 656667"/>
              <a:gd name="connsiteX5" fmla="*/ 518243 w 1028388"/>
              <a:gd name="connsiteY5" fmla="*/ 656654 h 656667"/>
              <a:gd name="connsiteX6" fmla="*/ 70061 w 1028388"/>
              <a:gd name="connsiteY6" fmla="*/ 440531 h 656667"/>
              <a:gd name="connsiteX0" fmla="*/ 70061 w 1030654"/>
              <a:gd name="connsiteY0" fmla="*/ 440531 h 656667"/>
              <a:gd name="connsiteX1" fmla="*/ 55781 w 1030654"/>
              <a:gd name="connsiteY1" fmla="*/ 314895 h 656667"/>
              <a:gd name="connsiteX2" fmla="*/ 518243 w 1030654"/>
              <a:gd name="connsiteY2" fmla="*/ 60 h 656667"/>
              <a:gd name="connsiteX3" fmla="*/ 988713 w 1030654"/>
              <a:gd name="connsiteY3" fmla="*/ 287974 h 656667"/>
              <a:gd name="connsiteX4" fmla="*/ 938697 w 1030654"/>
              <a:gd name="connsiteY4" fmla="*/ 431558 h 656667"/>
              <a:gd name="connsiteX5" fmla="*/ 518243 w 1030654"/>
              <a:gd name="connsiteY5" fmla="*/ 656654 h 656667"/>
              <a:gd name="connsiteX6" fmla="*/ 70061 w 1030654"/>
              <a:gd name="connsiteY6" fmla="*/ 440531 h 656667"/>
              <a:gd name="connsiteX0" fmla="*/ 70061 w 1020128"/>
              <a:gd name="connsiteY0" fmla="*/ 440531 h 656667"/>
              <a:gd name="connsiteX1" fmla="*/ 55781 w 1020128"/>
              <a:gd name="connsiteY1" fmla="*/ 314895 h 656667"/>
              <a:gd name="connsiteX2" fmla="*/ 518243 w 1020128"/>
              <a:gd name="connsiteY2" fmla="*/ 60 h 656667"/>
              <a:gd name="connsiteX3" fmla="*/ 988713 w 1020128"/>
              <a:gd name="connsiteY3" fmla="*/ 287974 h 656667"/>
              <a:gd name="connsiteX4" fmla="*/ 938697 w 1020128"/>
              <a:gd name="connsiteY4" fmla="*/ 431558 h 656667"/>
              <a:gd name="connsiteX5" fmla="*/ 518243 w 1020128"/>
              <a:gd name="connsiteY5" fmla="*/ 656654 h 656667"/>
              <a:gd name="connsiteX6" fmla="*/ 70061 w 1020128"/>
              <a:gd name="connsiteY6" fmla="*/ 440531 h 656667"/>
              <a:gd name="connsiteX0" fmla="*/ 70061 w 1020128"/>
              <a:gd name="connsiteY0" fmla="*/ 440531 h 657658"/>
              <a:gd name="connsiteX1" fmla="*/ 55781 w 1020128"/>
              <a:gd name="connsiteY1" fmla="*/ 314895 h 657658"/>
              <a:gd name="connsiteX2" fmla="*/ 518243 w 1020128"/>
              <a:gd name="connsiteY2" fmla="*/ 60 h 657658"/>
              <a:gd name="connsiteX3" fmla="*/ 988713 w 1020128"/>
              <a:gd name="connsiteY3" fmla="*/ 287974 h 657658"/>
              <a:gd name="connsiteX4" fmla="*/ 938697 w 1020128"/>
              <a:gd name="connsiteY4" fmla="*/ 431558 h 657658"/>
              <a:gd name="connsiteX5" fmla="*/ 518243 w 1020128"/>
              <a:gd name="connsiteY5" fmla="*/ 656654 h 657658"/>
              <a:gd name="connsiteX6" fmla="*/ 70061 w 1020128"/>
              <a:gd name="connsiteY6" fmla="*/ 440531 h 657658"/>
              <a:gd name="connsiteX0" fmla="*/ 70061 w 1020128"/>
              <a:gd name="connsiteY0" fmla="*/ 440531 h 657206"/>
              <a:gd name="connsiteX1" fmla="*/ 55781 w 1020128"/>
              <a:gd name="connsiteY1" fmla="*/ 314895 h 657206"/>
              <a:gd name="connsiteX2" fmla="*/ 518243 w 1020128"/>
              <a:gd name="connsiteY2" fmla="*/ 60 h 657206"/>
              <a:gd name="connsiteX3" fmla="*/ 988713 w 1020128"/>
              <a:gd name="connsiteY3" fmla="*/ 287974 h 657206"/>
              <a:gd name="connsiteX4" fmla="*/ 938697 w 1020128"/>
              <a:gd name="connsiteY4" fmla="*/ 431558 h 657206"/>
              <a:gd name="connsiteX5" fmla="*/ 518243 w 1020128"/>
              <a:gd name="connsiteY5" fmla="*/ 656654 h 657206"/>
              <a:gd name="connsiteX6" fmla="*/ 70061 w 1020128"/>
              <a:gd name="connsiteY6" fmla="*/ 440531 h 657206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799 h 657474"/>
              <a:gd name="connsiteX1" fmla="*/ 55781 w 1020128"/>
              <a:gd name="connsiteY1" fmla="*/ 301702 h 657474"/>
              <a:gd name="connsiteX2" fmla="*/ 518243 w 1020128"/>
              <a:gd name="connsiteY2" fmla="*/ 328 h 657474"/>
              <a:gd name="connsiteX3" fmla="*/ 988713 w 1020128"/>
              <a:gd name="connsiteY3" fmla="*/ 288242 h 657474"/>
              <a:gd name="connsiteX4" fmla="*/ 938697 w 1020128"/>
              <a:gd name="connsiteY4" fmla="*/ 431826 h 657474"/>
              <a:gd name="connsiteX5" fmla="*/ 518243 w 1020128"/>
              <a:gd name="connsiteY5" fmla="*/ 656922 h 657474"/>
              <a:gd name="connsiteX6" fmla="*/ 70061 w 1020128"/>
              <a:gd name="connsiteY6" fmla="*/ 440799 h 657474"/>
              <a:gd name="connsiteX0" fmla="*/ 70061 w 1020128"/>
              <a:gd name="connsiteY0" fmla="*/ 440824 h 657499"/>
              <a:gd name="connsiteX1" fmla="*/ 55781 w 1020128"/>
              <a:gd name="connsiteY1" fmla="*/ 301727 h 657499"/>
              <a:gd name="connsiteX2" fmla="*/ 518243 w 1020128"/>
              <a:gd name="connsiteY2" fmla="*/ 353 h 657499"/>
              <a:gd name="connsiteX3" fmla="*/ 988713 w 1020128"/>
              <a:gd name="connsiteY3" fmla="*/ 288267 h 657499"/>
              <a:gd name="connsiteX4" fmla="*/ 938697 w 1020128"/>
              <a:gd name="connsiteY4" fmla="*/ 431851 h 657499"/>
              <a:gd name="connsiteX5" fmla="*/ 518243 w 1020128"/>
              <a:gd name="connsiteY5" fmla="*/ 656947 h 657499"/>
              <a:gd name="connsiteX6" fmla="*/ 70061 w 1020128"/>
              <a:gd name="connsiteY6" fmla="*/ 440824 h 657499"/>
              <a:gd name="connsiteX0" fmla="*/ 70061 w 1020128"/>
              <a:gd name="connsiteY0" fmla="*/ 440486 h 657161"/>
              <a:gd name="connsiteX1" fmla="*/ 55781 w 1020128"/>
              <a:gd name="connsiteY1" fmla="*/ 301389 h 657161"/>
              <a:gd name="connsiteX2" fmla="*/ 518243 w 1020128"/>
              <a:gd name="connsiteY2" fmla="*/ 15 h 657161"/>
              <a:gd name="connsiteX3" fmla="*/ 988713 w 1020128"/>
              <a:gd name="connsiteY3" fmla="*/ 287929 h 657161"/>
              <a:gd name="connsiteX4" fmla="*/ 938697 w 1020128"/>
              <a:gd name="connsiteY4" fmla="*/ 431513 h 657161"/>
              <a:gd name="connsiteX5" fmla="*/ 518243 w 1020128"/>
              <a:gd name="connsiteY5" fmla="*/ 656609 h 657161"/>
              <a:gd name="connsiteX6" fmla="*/ 70061 w 1020128"/>
              <a:gd name="connsiteY6" fmla="*/ 440486 h 657161"/>
              <a:gd name="connsiteX0" fmla="*/ 70061 w 1020128"/>
              <a:gd name="connsiteY0" fmla="*/ 440486 h 656808"/>
              <a:gd name="connsiteX1" fmla="*/ 55781 w 1020128"/>
              <a:gd name="connsiteY1" fmla="*/ 301389 h 656808"/>
              <a:gd name="connsiteX2" fmla="*/ 518243 w 1020128"/>
              <a:gd name="connsiteY2" fmla="*/ 15 h 656808"/>
              <a:gd name="connsiteX3" fmla="*/ 988713 w 1020128"/>
              <a:gd name="connsiteY3" fmla="*/ 287929 h 656808"/>
              <a:gd name="connsiteX4" fmla="*/ 938697 w 1020128"/>
              <a:gd name="connsiteY4" fmla="*/ 431513 h 656808"/>
              <a:gd name="connsiteX5" fmla="*/ 518243 w 1020128"/>
              <a:gd name="connsiteY5" fmla="*/ 656609 h 656808"/>
              <a:gd name="connsiteX6" fmla="*/ 70061 w 1020128"/>
              <a:gd name="connsiteY6" fmla="*/ 440486 h 656808"/>
              <a:gd name="connsiteX0" fmla="*/ 70061 w 1030654"/>
              <a:gd name="connsiteY0" fmla="*/ 440486 h 656808"/>
              <a:gd name="connsiteX1" fmla="*/ 55781 w 1030654"/>
              <a:gd name="connsiteY1" fmla="*/ 301389 h 656808"/>
              <a:gd name="connsiteX2" fmla="*/ 518243 w 1030654"/>
              <a:gd name="connsiteY2" fmla="*/ 15 h 656808"/>
              <a:gd name="connsiteX3" fmla="*/ 988713 w 1030654"/>
              <a:gd name="connsiteY3" fmla="*/ 287929 h 656808"/>
              <a:gd name="connsiteX4" fmla="*/ 938697 w 1030654"/>
              <a:gd name="connsiteY4" fmla="*/ 431513 h 656808"/>
              <a:gd name="connsiteX5" fmla="*/ 518243 w 1030654"/>
              <a:gd name="connsiteY5" fmla="*/ 656609 h 656808"/>
              <a:gd name="connsiteX6" fmla="*/ 70061 w 1030654"/>
              <a:gd name="connsiteY6" fmla="*/ 440486 h 656808"/>
              <a:gd name="connsiteX0" fmla="*/ 70061 w 1039089"/>
              <a:gd name="connsiteY0" fmla="*/ 440486 h 656808"/>
              <a:gd name="connsiteX1" fmla="*/ 55781 w 1039089"/>
              <a:gd name="connsiteY1" fmla="*/ 301389 h 656808"/>
              <a:gd name="connsiteX2" fmla="*/ 518243 w 1039089"/>
              <a:gd name="connsiteY2" fmla="*/ 15 h 656808"/>
              <a:gd name="connsiteX3" fmla="*/ 988713 w 1039089"/>
              <a:gd name="connsiteY3" fmla="*/ 287929 h 656808"/>
              <a:gd name="connsiteX4" fmla="*/ 938697 w 1039089"/>
              <a:gd name="connsiteY4" fmla="*/ 431513 h 656808"/>
              <a:gd name="connsiteX5" fmla="*/ 518243 w 1039089"/>
              <a:gd name="connsiteY5" fmla="*/ 656609 h 656808"/>
              <a:gd name="connsiteX6" fmla="*/ 70061 w 1039089"/>
              <a:gd name="connsiteY6" fmla="*/ 440486 h 656808"/>
              <a:gd name="connsiteX0" fmla="*/ 79942 w 1048970"/>
              <a:gd name="connsiteY0" fmla="*/ 440486 h 656808"/>
              <a:gd name="connsiteX1" fmla="*/ 65662 w 1048970"/>
              <a:gd name="connsiteY1" fmla="*/ 301389 h 656808"/>
              <a:gd name="connsiteX2" fmla="*/ 528124 w 1048970"/>
              <a:gd name="connsiteY2" fmla="*/ 15 h 656808"/>
              <a:gd name="connsiteX3" fmla="*/ 998594 w 1048970"/>
              <a:gd name="connsiteY3" fmla="*/ 287929 h 656808"/>
              <a:gd name="connsiteX4" fmla="*/ 948578 w 1048970"/>
              <a:gd name="connsiteY4" fmla="*/ 431513 h 656808"/>
              <a:gd name="connsiteX5" fmla="*/ 528124 w 1048970"/>
              <a:gd name="connsiteY5" fmla="*/ 656609 h 656808"/>
              <a:gd name="connsiteX6" fmla="*/ 79942 w 1048970"/>
              <a:gd name="connsiteY6" fmla="*/ 440486 h 656808"/>
              <a:gd name="connsiteX0" fmla="*/ 79942 w 1041553"/>
              <a:gd name="connsiteY0" fmla="*/ 440486 h 656622"/>
              <a:gd name="connsiteX1" fmla="*/ 65662 w 1041553"/>
              <a:gd name="connsiteY1" fmla="*/ 301389 h 656622"/>
              <a:gd name="connsiteX2" fmla="*/ 528124 w 1041553"/>
              <a:gd name="connsiteY2" fmla="*/ 15 h 656622"/>
              <a:gd name="connsiteX3" fmla="*/ 998594 w 1041553"/>
              <a:gd name="connsiteY3" fmla="*/ 287929 h 656622"/>
              <a:gd name="connsiteX4" fmla="*/ 918923 w 1041553"/>
              <a:gd name="connsiteY4" fmla="*/ 431513 h 656622"/>
              <a:gd name="connsiteX5" fmla="*/ 528124 w 1041553"/>
              <a:gd name="connsiteY5" fmla="*/ 656609 h 656622"/>
              <a:gd name="connsiteX6" fmla="*/ 79942 w 1041553"/>
              <a:gd name="connsiteY6" fmla="*/ 440486 h 656622"/>
              <a:gd name="connsiteX0" fmla="*/ 79942 w 1041553"/>
              <a:gd name="connsiteY0" fmla="*/ 440486 h 657432"/>
              <a:gd name="connsiteX1" fmla="*/ 65662 w 1041553"/>
              <a:gd name="connsiteY1" fmla="*/ 301389 h 657432"/>
              <a:gd name="connsiteX2" fmla="*/ 528124 w 1041553"/>
              <a:gd name="connsiteY2" fmla="*/ 15 h 657432"/>
              <a:gd name="connsiteX3" fmla="*/ 998594 w 1041553"/>
              <a:gd name="connsiteY3" fmla="*/ 287929 h 657432"/>
              <a:gd name="connsiteX4" fmla="*/ 918923 w 1041553"/>
              <a:gd name="connsiteY4" fmla="*/ 431513 h 657432"/>
              <a:gd name="connsiteX5" fmla="*/ 528124 w 1041553"/>
              <a:gd name="connsiteY5" fmla="*/ 656609 h 657432"/>
              <a:gd name="connsiteX6" fmla="*/ 79942 w 1041553"/>
              <a:gd name="connsiteY6" fmla="*/ 440486 h 657432"/>
              <a:gd name="connsiteX0" fmla="*/ 79942 w 1023594"/>
              <a:gd name="connsiteY0" fmla="*/ 440501 h 657447"/>
              <a:gd name="connsiteX1" fmla="*/ 65662 w 1023594"/>
              <a:gd name="connsiteY1" fmla="*/ 301404 h 657447"/>
              <a:gd name="connsiteX2" fmla="*/ 528124 w 1023594"/>
              <a:gd name="connsiteY2" fmla="*/ 30 h 657447"/>
              <a:gd name="connsiteX3" fmla="*/ 974870 w 1023594"/>
              <a:gd name="connsiteY3" fmla="*/ 282348 h 657447"/>
              <a:gd name="connsiteX4" fmla="*/ 918923 w 1023594"/>
              <a:gd name="connsiteY4" fmla="*/ 431528 h 657447"/>
              <a:gd name="connsiteX5" fmla="*/ 528124 w 1023594"/>
              <a:gd name="connsiteY5" fmla="*/ 656624 h 657447"/>
              <a:gd name="connsiteX6" fmla="*/ 79942 w 1023594"/>
              <a:gd name="connsiteY6" fmla="*/ 440501 h 657447"/>
              <a:gd name="connsiteX0" fmla="*/ 79942 w 1023594"/>
              <a:gd name="connsiteY0" fmla="*/ 440695 h 657641"/>
              <a:gd name="connsiteX1" fmla="*/ 65662 w 1023594"/>
              <a:gd name="connsiteY1" fmla="*/ 301598 h 657641"/>
              <a:gd name="connsiteX2" fmla="*/ 528124 w 1023594"/>
              <a:gd name="connsiteY2" fmla="*/ 224 h 657641"/>
              <a:gd name="connsiteX3" fmla="*/ 974870 w 1023594"/>
              <a:gd name="connsiteY3" fmla="*/ 282542 h 657641"/>
              <a:gd name="connsiteX4" fmla="*/ 918923 w 1023594"/>
              <a:gd name="connsiteY4" fmla="*/ 431722 h 657641"/>
              <a:gd name="connsiteX5" fmla="*/ 528124 w 1023594"/>
              <a:gd name="connsiteY5" fmla="*/ 656818 h 657641"/>
              <a:gd name="connsiteX6" fmla="*/ 79942 w 1023594"/>
              <a:gd name="connsiteY6" fmla="*/ 440695 h 657641"/>
              <a:gd name="connsiteX0" fmla="*/ 79942 w 1013056"/>
              <a:gd name="connsiteY0" fmla="*/ 440695 h 657641"/>
              <a:gd name="connsiteX1" fmla="*/ 65662 w 1013056"/>
              <a:gd name="connsiteY1" fmla="*/ 301598 h 657641"/>
              <a:gd name="connsiteX2" fmla="*/ 528124 w 1013056"/>
              <a:gd name="connsiteY2" fmla="*/ 224 h 657641"/>
              <a:gd name="connsiteX3" fmla="*/ 974870 w 1013056"/>
              <a:gd name="connsiteY3" fmla="*/ 282542 h 657641"/>
              <a:gd name="connsiteX4" fmla="*/ 918923 w 1013056"/>
              <a:gd name="connsiteY4" fmla="*/ 431722 h 657641"/>
              <a:gd name="connsiteX5" fmla="*/ 528124 w 1013056"/>
              <a:gd name="connsiteY5" fmla="*/ 656818 h 657641"/>
              <a:gd name="connsiteX6" fmla="*/ 79942 w 1013056"/>
              <a:gd name="connsiteY6" fmla="*/ 440695 h 657641"/>
              <a:gd name="connsiteX0" fmla="*/ 79942 w 1000676"/>
              <a:gd name="connsiteY0" fmla="*/ 440502 h 657448"/>
              <a:gd name="connsiteX1" fmla="*/ 65662 w 1000676"/>
              <a:gd name="connsiteY1" fmla="*/ 301405 h 657448"/>
              <a:gd name="connsiteX2" fmla="*/ 528124 w 1000676"/>
              <a:gd name="connsiteY2" fmla="*/ 31 h 657448"/>
              <a:gd name="connsiteX3" fmla="*/ 957077 w 1000676"/>
              <a:gd name="connsiteY3" fmla="*/ 282349 h 657448"/>
              <a:gd name="connsiteX4" fmla="*/ 918923 w 1000676"/>
              <a:gd name="connsiteY4" fmla="*/ 431529 h 657448"/>
              <a:gd name="connsiteX5" fmla="*/ 528124 w 1000676"/>
              <a:gd name="connsiteY5" fmla="*/ 656625 h 657448"/>
              <a:gd name="connsiteX6" fmla="*/ 79942 w 1000676"/>
              <a:gd name="connsiteY6" fmla="*/ 440502 h 657448"/>
              <a:gd name="connsiteX0" fmla="*/ 82443 w 1003177"/>
              <a:gd name="connsiteY0" fmla="*/ 440502 h 657448"/>
              <a:gd name="connsiteX1" fmla="*/ 68163 w 1003177"/>
              <a:gd name="connsiteY1" fmla="*/ 301405 h 657448"/>
              <a:gd name="connsiteX2" fmla="*/ 530625 w 1003177"/>
              <a:gd name="connsiteY2" fmla="*/ 31 h 657448"/>
              <a:gd name="connsiteX3" fmla="*/ 959578 w 1003177"/>
              <a:gd name="connsiteY3" fmla="*/ 282349 h 657448"/>
              <a:gd name="connsiteX4" fmla="*/ 921424 w 1003177"/>
              <a:gd name="connsiteY4" fmla="*/ 431529 h 657448"/>
              <a:gd name="connsiteX5" fmla="*/ 530625 w 1003177"/>
              <a:gd name="connsiteY5" fmla="*/ 656625 h 657448"/>
              <a:gd name="connsiteX6" fmla="*/ 82443 w 1003177"/>
              <a:gd name="connsiteY6" fmla="*/ 440502 h 657448"/>
              <a:gd name="connsiteX0" fmla="*/ 88150 w 1008884"/>
              <a:gd name="connsiteY0" fmla="*/ 440502 h 657448"/>
              <a:gd name="connsiteX1" fmla="*/ 73870 w 1008884"/>
              <a:gd name="connsiteY1" fmla="*/ 301405 h 657448"/>
              <a:gd name="connsiteX2" fmla="*/ 536332 w 1008884"/>
              <a:gd name="connsiteY2" fmla="*/ 31 h 657448"/>
              <a:gd name="connsiteX3" fmla="*/ 965285 w 1008884"/>
              <a:gd name="connsiteY3" fmla="*/ 282349 h 657448"/>
              <a:gd name="connsiteX4" fmla="*/ 927131 w 1008884"/>
              <a:gd name="connsiteY4" fmla="*/ 431529 h 657448"/>
              <a:gd name="connsiteX5" fmla="*/ 536332 w 1008884"/>
              <a:gd name="connsiteY5" fmla="*/ 656625 h 657448"/>
              <a:gd name="connsiteX6" fmla="*/ 88150 w 1008884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695 h 657641"/>
              <a:gd name="connsiteX1" fmla="*/ 73870 w 1017871"/>
              <a:gd name="connsiteY1" fmla="*/ 301598 h 657641"/>
              <a:gd name="connsiteX2" fmla="*/ 536332 w 1017871"/>
              <a:gd name="connsiteY2" fmla="*/ 224 h 657641"/>
              <a:gd name="connsiteX3" fmla="*/ 965285 w 1017871"/>
              <a:gd name="connsiteY3" fmla="*/ 282542 h 657641"/>
              <a:gd name="connsiteX4" fmla="*/ 927131 w 1017871"/>
              <a:gd name="connsiteY4" fmla="*/ 431722 h 657641"/>
              <a:gd name="connsiteX5" fmla="*/ 536332 w 1017871"/>
              <a:gd name="connsiteY5" fmla="*/ 656818 h 657641"/>
              <a:gd name="connsiteX6" fmla="*/ 88150 w 1017871"/>
              <a:gd name="connsiteY6" fmla="*/ 440695 h 657641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17871"/>
              <a:gd name="connsiteY0" fmla="*/ 440502 h 657448"/>
              <a:gd name="connsiteX1" fmla="*/ 73870 w 1017871"/>
              <a:gd name="connsiteY1" fmla="*/ 301405 h 657448"/>
              <a:gd name="connsiteX2" fmla="*/ 536332 w 1017871"/>
              <a:gd name="connsiteY2" fmla="*/ 31 h 657448"/>
              <a:gd name="connsiteX3" fmla="*/ 965285 w 1017871"/>
              <a:gd name="connsiteY3" fmla="*/ 282349 h 657448"/>
              <a:gd name="connsiteX4" fmla="*/ 927131 w 1017871"/>
              <a:gd name="connsiteY4" fmla="*/ 431529 h 657448"/>
              <a:gd name="connsiteX5" fmla="*/ 536332 w 1017871"/>
              <a:gd name="connsiteY5" fmla="*/ 656625 h 657448"/>
              <a:gd name="connsiteX6" fmla="*/ 88150 w 101787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27801"/>
              <a:gd name="connsiteY0" fmla="*/ 440502 h 657448"/>
              <a:gd name="connsiteX1" fmla="*/ 73870 w 1027801"/>
              <a:gd name="connsiteY1" fmla="*/ 301405 h 657448"/>
              <a:gd name="connsiteX2" fmla="*/ 536332 w 1027801"/>
              <a:gd name="connsiteY2" fmla="*/ 31 h 657448"/>
              <a:gd name="connsiteX3" fmla="*/ 965285 w 1027801"/>
              <a:gd name="connsiteY3" fmla="*/ 282349 h 657448"/>
              <a:gd name="connsiteX4" fmla="*/ 927131 w 1027801"/>
              <a:gd name="connsiteY4" fmla="*/ 431529 h 657448"/>
              <a:gd name="connsiteX5" fmla="*/ 536332 w 1027801"/>
              <a:gd name="connsiteY5" fmla="*/ 656625 h 657448"/>
              <a:gd name="connsiteX6" fmla="*/ 88150 w 1027801"/>
              <a:gd name="connsiteY6" fmla="*/ 440502 h 657448"/>
              <a:gd name="connsiteX0" fmla="*/ 88150 w 1013624"/>
              <a:gd name="connsiteY0" fmla="*/ 440488 h 657434"/>
              <a:gd name="connsiteX1" fmla="*/ 73870 w 1013624"/>
              <a:gd name="connsiteY1" fmla="*/ 301391 h 657434"/>
              <a:gd name="connsiteX2" fmla="*/ 536332 w 1013624"/>
              <a:gd name="connsiteY2" fmla="*/ 17 h 657434"/>
              <a:gd name="connsiteX3" fmla="*/ 940628 w 1013624"/>
              <a:gd name="connsiteY3" fmla="*/ 315905 h 657434"/>
              <a:gd name="connsiteX4" fmla="*/ 927131 w 1013624"/>
              <a:gd name="connsiteY4" fmla="*/ 431515 h 657434"/>
              <a:gd name="connsiteX5" fmla="*/ 536332 w 1013624"/>
              <a:gd name="connsiteY5" fmla="*/ 656611 h 657434"/>
              <a:gd name="connsiteX6" fmla="*/ 88150 w 1013624"/>
              <a:gd name="connsiteY6" fmla="*/ 440488 h 657434"/>
              <a:gd name="connsiteX0" fmla="*/ 74908 w 1000382"/>
              <a:gd name="connsiteY0" fmla="*/ 440537 h 657483"/>
              <a:gd name="connsiteX1" fmla="*/ 85286 w 1000382"/>
              <a:gd name="connsiteY1" fmla="*/ 346201 h 657483"/>
              <a:gd name="connsiteX2" fmla="*/ 523090 w 1000382"/>
              <a:gd name="connsiteY2" fmla="*/ 66 h 657483"/>
              <a:gd name="connsiteX3" fmla="*/ 927386 w 1000382"/>
              <a:gd name="connsiteY3" fmla="*/ 315954 h 657483"/>
              <a:gd name="connsiteX4" fmla="*/ 913889 w 1000382"/>
              <a:gd name="connsiteY4" fmla="*/ 431564 h 657483"/>
              <a:gd name="connsiteX5" fmla="*/ 523090 w 1000382"/>
              <a:gd name="connsiteY5" fmla="*/ 656660 h 657483"/>
              <a:gd name="connsiteX6" fmla="*/ 74908 w 1000382"/>
              <a:gd name="connsiteY6" fmla="*/ 440537 h 657483"/>
              <a:gd name="connsiteX0" fmla="*/ 70393 w 995867"/>
              <a:gd name="connsiteY0" fmla="*/ 440537 h 657483"/>
              <a:gd name="connsiteX1" fmla="*/ 80771 w 995867"/>
              <a:gd name="connsiteY1" fmla="*/ 346201 h 657483"/>
              <a:gd name="connsiteX2" fmla="*/ 518575 w 995867"/>
              <a:gd name="connsiteY2" fmla="*/ 66 h 657483"/>
              <a:gd name="connsiteX3" fmla="*/ 922871 w 995867"/>
              <a:gd name="connsiteY3" fmla="*/ 315954 h 657483"/>
              <a:gd name="connsiteX4" fmla="*/ 909374 w 995867"/>
              <a:gd name="connsiteY4" fmla="*/ 431564 h 657483"/>
              <a:gd name="connsiteX5" fmla="*/ 518575 w 995867"/>
              <a:gd name="connsiteY5" fmla="*/ 656660 h 657483"/>
              <a:gd name="connsiteX6" fmla="*/ 70393 w 995867"/>
              <a:gd name="connsiteY6" fmla="*/ 440537 h 657483"/>
              <a:gd name="connsiteX0" fmla="*/ 56668 w 982142"/>
              <a:gd name="connsiteY0" fmla="*/ 440537 h 657483"/>
              <a:gd name="connsiteX1" fmla="*/ 67046 w 982142"/>
              <a:gd name="connsiteY1" fmla="*/ 346201 h 657483"/>
              <a:gd name="connsiteX2" fmla="*/ 504850 w 982142"/>
              <a:gd name="connsiteY2" fmla="*/ 66 h 657483"/>
              <a:gd name="connsiteX3" fmla="*/ 909146 w 982142"/>
              <a:gd name="connsiteY3" fmla="*/ 315954 h 657483"/>
              <a:gd name="connsiteX4" fmla="*/ 895649 w 982142"/>
              <a:gd name="connsiteY4" fmla="*/ 431564 h 657483"/>
              <a:gd name="connsiteX5" fmla="*/ 504850 w 982142"/>
              <a:gd name="connsiteY5" fmla="*/ 656660 h 657483"/>
              <a:gd name="connsiteX6" fmla="*/ 56668 w 982142"/>
              <a:gd name="connsiteY6" fmla="*/ 440537 h 657483"/>
              <a:gd name="connsiteX0" fmla="*/ 56668 w 964216"/>
              <a:gd name="connsiteY0" fmla="*/ 440537 h 657483"/>
              <a:gd name="connsiteX1" fmla="*/ 67046 w 964216"/>
              <a:gd name="connsiteY1" fmla="*/ 346201 h 657483"/>
              <a:gd name="connsiteX2" fmla="*/ 504850 w 964216"/>
              <a:gd name="connsiteY2" fmla="*/ 66 h 657483"/>
              <a:gd name="connsiteX3" fmla="*/ 909146 w 964216"/>
              <a:gd name="connsiteY3" fmla="*/ 315954 h 657483"/>
              <a:gd name="connsiteX4" fmla="*/ 895649 w 964216"/>
              <a:gd name="connsiteY4" fmla="*/ 431564 h 657483"/>
              <a:gd name="connsiteX5" fmla="*/ 504850 w 964216"/>
              <a:gd name="connsiteY5" fmla="*/ 656660 h 657483"/>
              <a:gd name="connsiteX6" fmla="*/ 56668 w 964216"/>
              <a:gd name="connsiteY6" fmla="*/ 440537 h 657483"/>
              <a:gd name="connsiteX0" fmla="*/ 56668 w 956229"/>
              <a:gd name="connsiteY0" fmla="*/ 440537 h 657483"/>
              <a:gd name="connsiteX1" fmla="*/ 67046 w 956229"/>
              <a:gd name="connsiteY1" fmla="*/ 346201 h 657483"/>
              <a:gd name="connsiteX2" fmla="*/ 504850 w 956229"/>
              <a:gd name="connsiteY2" fmla="*/ 66 h 657483"/>
              <a:gd name="connsiteX3" fmla="*/ 909146 w 956229"/>
              <a:gd name="connsiteY3" fmla="*/ 315954 h 657483"/>
              <a:gd name="connsiteX4" fmla="*/ 895649 w 956229"/>
              <a:gd name="connsiteY4" fmla="*/ 431564 h 657483"/>
              <a:gd name="connsiteX5" fmla="*/ 504850 w 956229"/>
              <a:gd name="connsiteY5" fmla="*/ 656660 h 657483"/>
              <a:gd name="connsiteX6" fmla="*/ 56668 w 956229"/>
              <a:gd name="connsiteY6" fmla="*/ 440537 h 657483"/>
              <a:gd name="connsiteX0" fmla="*/ 56668 w 956229"/>
              <a:gd name="connsiteY0" fmla="*/ 440759 h 657705"/>
              <a:gd name="connsiteX1" fmla="*/ 67046 w 956229"/>
              <a:gd name="connsiteY1" fmla="*/ 346423 h 657705"/>
              <a:gd name="connsiteX2" fmla="*/ 504850 w 956229"/>
              <a:gd name="connsiteY2" fmla="*/ 288 h 657705"/>
              <a:gd name="connsiteX3" fmla="*/ 909146 w 956229"/>
              <a:gd name="connsiteY3" fmla="*/ 316176 h 657705"/>
              <a:gd name="connsiteX4" fmla="*/ 895649 w 956229"/>
              <a:gd name="connsiteY4" fmla="*/ 431786 h 657705"/>
              <a:gd name="connsiteX5" fmla="*/ 504850 w 956229"/>
              <a:gd name="connsiteY5" fmla="*/ 656882 h 657705"/>
              <a:gd name="connsiteX6" fmla="*/ 56668 w 956229"/>
              <a:gd name="connsiteY6" fmla="*/ 440759 h 657705"/>
              <a:gd name="connsiteX0" fmla="*/ 87948 w 938738"/>
              <a:gd name="connsiteY0" fmla="*/ 429597 h 656882"/>
              <a:gd name="connsiteX1" fmla="*/ 49555 w 938738"/>
              <a:gd name="connsiteY1" fmla="*/ 346423 h 656882"/>
              <a:gd name="connsiteX2" fmla="*/ 487359 w 938738"/>
              <a:gd name="connsiteY2" fmla="*/ 288 h 656882"/>
              <a:gd name="connsiteX3" fmla="*/ 891655 w 938738"/>
              <a:gd name="connsiteY3" fmla="*/ 316176 h 656882"/>
              <a:gd name="connsiteX4" fmla="*/ 878158 w 938738"/>
              <a:gd name="connsiteY4" fmla="*/ 431786 h 656882"/>
              <a:gd name="connsiteX5" fmla="*/ 487359 w 938738"/>
              <a:gd name="connsiteY5" fmla="*/ 656882 h 656882"/>
              <a:gd name="connsiteX6" fmla="*/ 87948 w 938738"/>
              <a:gd name="connsiteY6" fmla="*/ 429597 h 656882"/>
              <a:gd name="connsiteX0" fmla="*/ 87948 w 927102"/>
              <a:gd name="connsiteY0" fmla="*/ 429597 h 657278"/>
              <a:gd name="connsiteX1" fmla="*/ 49555 w 927102"/>
              <a:gd name="connsiteY1" fmla="*/ 346423 h 657278"/>
              <a:gd name="connsiteX2" fmla="*/ 487359 w 927102"/>
              <a:gd name="connsiteY2" fmla="*/ 288 h 657278"/>
              <a:gd name="connsiteX3" fmla="*/ 891655 w 927102"/>
              <a:gd name="connsiteY3" fmla="*/ 316176 h 657278"/>
              <a:gd name="connsiteX4" fmla="*/ 837515 w 927102"/>
              <a:gd name="connsiteY4" fmla="*/ 375973 h 657278"/>
              <a:gd name="connsiteX5" fmla="*/ 487359 w 927102"/>
              <a:gd name="connsiteY5" fmla="*/ 656882 h 657278"/>
              <a:gd name="connsiteX6" fmla="*/ 87948 w 927102"/>
              <a:gd name="connsiteY6" fmla="*/ 429597 h 657278"/>
              <a:gd name="connsiteX0" fmla="*/ 87948 w 927102"/>
              <a:gd name="connsiteY0" fmla="*/ 429597 h 657911"/>
              <a:gd name="connsiteX1" fmla="*/ 49555 w 927102"/>
              <a:gd name="connsiteY1" fmla="*/ 346423 h 657911"/>
              <a:gd name="connsiteX2" fmla="*/ 487359 w 927102"/>
              <a:gd name="connsiteY2" fmla="*/ 288 h 657911"/>
              <a:gd name="connsiteX3" fmla="*/ 891655 w 927102"/>
              <a:gd name="connsiteY3" fmla="*/ 316176 h 657911"/>
              <a:gd name="connsiteX4" fmla="*/ 837515 w 927102"/>
              <a:gd name="connsiteY4" fmla="*/ 375973 h 657911"/>
              <a:gd name="connsiteX5" fmla="*/ 487359 w 927102"/>
              <a:gd name="connsiteY5" fmla="*/ 656882 h 657911"/>
              <a:gd name="connsiteX6" fmla="*/ 87948 w 927102"/>
              <a:gd name="connsiteY6" fmla="*/ 429597 h 657911"/>
              <a:gd name="connsiteX0" fmla="*/ 87948 w 837515"/>
              <a:gd name="connsiteY0" fmla="*/ 429366 h 657968"/>
              <a:gd name="connsiteX1" fmla="*/ 49555 w 837515"/>
              <a:gd name="connsiteY1" fmla="*/ 346192 h 657968"/>
              <a:gd name="connsiteX2" fmla="*/ 487359 w 837515"/>
              <a:gd name="connsiteY2" fmla="*/ 57 h 657968"/>
              <a:gd name="connsiteX3" fmla="*/ 837515 w 837515"/>
              <a:gd name="connsiteY3" fmla="*/ 375742 h 657968"/>
              <a:gd name="connsiteX4" fmla="*/ 487359 w 837515"/>
              <a:gd name="connsiteY4" fmla="*/ 656651 h 657968"/>
              <a:gd name="connsiteX5" fmla="*/ 87948 w 837515"/>
              <a:gd name="connsiteY5" fmla="*/ 429366 h 657968"/>
              <a:gd name="connsiteX0" fmla="*/ 0 w 749567"/>
              <a:gd name="connsiteY0" fmla="*/ 429309 h 657911"/>
              <a:gd name="connsiteX1" fmla="*/ 399411 w 749567"/>
              <a:gd name="connsiteY1" fmla="*/ 0 h 657911"/>
              <a:gd name="connsiteX2" fmla="*/ 749567 w 749567"/>
              <a:gd name="connsiteY2" fmla="*/ 375685 h 657911"/>
              <a:gd name="connsiteX3" fmla="*/ 399411 w 749567"/>
              <a:gd name="connsiteY3" fmla="*/ 656594 h 657911"/>
              <a:gd name="connsiteX4" fmla="*/ 0 w 749567"/>
              <a:gd name="connsiteY4" fmla="*/ 429309 h 657911"/>
              <a:gd name="connsiteX0" fmla="*/ 0 w 749567"/>
              <a:gd name="connsiteY0" fmla="*/ 501866 h 730468"/>
              <a:gd name="connsiteX1" fmla="*/ 407540 w 749567"/>
              <a:gd name="connsiteY1" fmla="*/ 0 h 730468"/>
              <a:gd name="connsiteX2" fmla="*/ 749567 w 749567"/>
              <a:gd name="connsiteY2" fmla="*/ 448242 h 730468"/>
              <a:gd name="connsiteX3" fmla="*/ 399411 w 749567"/>
              <a:gd name="connsiteY3" fmla="*/ 729151 h 730468"/>
              <a:gd name="connsiteX4" fmla="*/ 0 w 749567"/>
              <a:gd name="connsiteY4" fmla="*/ 501866 h 730468"/>
              <a:gd name="connsiteX0" fmla="*/ 0 w 749567"/>
              <a:gd name="connsiteY0" fmla="*/ 502035 h 730637"/>
              <a:gd name="connsiteX1" fmla="*/ 407540 w 749567"/>
              <a:gd name="connsiteY1" fmla="*/ 169 h 730637"/>
              <a:gd name="connsiteX2" fmla="*/ 749567 w 749567"/>
              <a:gd name="connsiteY2" fmla="*/ 448411 h 730637"/>
              <a:gd name="connsiteX3" fmla="*/ 399411 w 749567"/>
              <a:gd name="connsiteY3" fmla="*/ 729320 h 730637"/>
              <a:gd name="connsiteX4" fmla="*/ 0 w 749567"/>
              <a:gd name="connsiteY4" fmla="*/ 502035 h 730637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3952"/>
              <a:gd name="connsiteY0" fmla="*/ 468403 h 729224"/>
              <a:gd name="connsiteX1" fmla="*/ 431925 w 773952"/>
              <a:gd name="connsiteY1" fmla="*/ 25 h 729224"/>
              <a:gd name="connsiteX2" fmla="*/ 773952 w 773952"/>
              <a:gd name="connsiteY2" fmla="*/ 448267 h 729224"/>
              <a:gd name="connsiteX3" fmla="*/ 423796 w 773952"/>
              <a:gd name="connsiteY3" fmla="*/ 729176 h 729224"/>
              <a:gd name="connsiteX4" fmla="*/ 0 w 773952"/>
              <a:gd name="connsiteY4" fmla="*/ 468403 h 729224"/>
              <a:gd name="connsiteX0" fmla="*/ 0 w 776563"/>
              <a:gd name="connsiteY0" fmla="*/ 468547 h 729368"/>
              <a:gd name="connsiteX1" fmla="*/ 431925 w 776563"/>
              <a:gd name="connsiteY1" fmla="*/ 169 h 729368"/>
              <a:gd name="connsiteX2" fmla="*/ 773952 w 776563"/>
              <a:gd name="connsiteY2" fmla="*/ 448411 h 729368"/>
              <a:gd name="connsiteX3" fmla="*/ 423796 w 776563"/>
              <a:gd name="connsiteY3" fmla="*/ 729320 h 729368"/>
              <a:gd name="connsiteX4" fmla="*/ 0 w 776563"/>
              <a:gd name="connsiteY4" fmla="*/ 468547 h 729368"/>
              <a:gd name="connsiteX0" fmla="*/ 9773 w 786336"/>
              <a:gd name="connsiteY0" fmla="*/ 468547 h 729368"/>
              <a:gd name="connsiteX1" fmla="*/ 441698 w 786336"/>
              <a:gd name="connsiteY1" fmla="*/ 169 h 729368"/>
              <a:gd name="connsiteX2" fmla="*/ 783725 w 786336"/>
              <a:gd name="connsiteY2" fmla="*/ 448411 h 729368"/>
              <a:gd name="connsiteX3" fmla="*/ 433569 w 786336"/>
              <a:gd name="connsiteY3" fmla="*/ 729320 h 729368"/>
              <a:gd name="connsiteX4" fmla="*/ 9773 w 786336"/>
              <a:gd name="connsiteY4" fmla="*/ 468547 h 729368"/>
              <a:gd name="connsiteX0" fmla="*/ 9773 w 786336"/>
              <a:gd name="connsiteY0" fmla="*/ 440656 h 701477"/>
              <a:gd name="connsiteX1" fmla="*/ 441698 w 786336"/>
              <a:gd name="connsiteY1" fmla="*/ 184 h 701477"/>
              <a:gd name="connsiteX2" fmla="*/ 783725 w 786336"/>
              <a:gd name="connsiteY2" fmla="*/ 420520 h 701477"/>
              <a:gd name="connsiteX3" fmla="*/ 433569 w 786336"/>
              <a:gd name="connsiteY3" fmla="*/ 701429 h 701477"/>
              <a:gd name="connsiteX4" fmla="*/ 9773 w 786336"/>
              <a:gd name="connsiteY4" fmla="*/ 440656 h 701477"/>
              <a:gd name="connsiteX0" fmla="*/ 20353 w 794305"/>
              <a:gd name="connsiteY0" fmla="*/ 456870 h 717691"/>
              <a:gd name="connsiteX1" fmla="*/ 104848 w 794305"/>
              <a:gd name="connsiteY1" fmla="*/ 121458 h 717691"/>
              <a:gd name="connsiteX2" fmla="*/ 452278 w 794305"/>
              <a:gd name="connsiteY2" fmla="*/ 16398 h 717691"/>
              <a:gd name="connsiteX3" fmla="*/ 794305 w 794305"/>
              <a:gd name="connsiteY3" fmla="*/ 436734 h 717691"/>
              <a:gd name="connsiteX4" fmla="*/ 444149 w 794305"/>
              <a:gd name="connsiteY4" fmla="*/ 717643 h 717691"/>
              <a:gd name="connsiteX5" fmla="*/ 20353 w 794305"/>
              <a:gd name="connsiteY5" fmla="*/ 456870 h 717691"/>
              <a:gd name="connsiteX0" fmla="*/ 20353 w 808720"/>
              <a:gd name="connsiteY0" fmla="*/ 440472 h 701293"/>
              <a:gd name="connsiteX1" fmla="*/ 104848 w 808720"/>
              <a:gd name="connsiteY1" fmla="*/ 105060 h 701293"/>
              <a:gd name="connsiteX2" fmla="*/ 452278 w 808720"/>
              <a:gd name="connsiteY2" fmla="*/ 0 h 701293"/>
              <a:gd name="connsiteX3" fmla="*/ 738248 w 808720"/>
              <a:gd name="connsiteY3" fmla="*/ 105061 h 701293"/>
              <a:gd name="connsiteX4" fmla="*/ 794305 w 808720"/>
              <a:gd name="connsiteY4" fmla="*/ 420336 h 701293"/>
              <a:gd name="connsiteX5" fmla="*/ 444149 w 808720"/>
              <a:gd name="connsiteY5" fmla="*/ 701245 h 701293"/>
              <a:gd name="connsiteX6" fmla="*/ 20353 w 808720"/>
              <a:gd name="connsiteY6" fmla="*/ 440472 h 701293"/>
              <a:gd name="connsiteX0" fmla="*/ 20353 w 808720"/>
              <a:gd name="connsiteY0" fmla="*/ 440472 h 714063"/>
              <a:gd name="connsiteX1" fmla="*/ 104848 w 808720"/>
              <a:gd name="connsiteY1" fmla="*/ 105060 h 714063"/>
              <a:gd name="connsiteX2" fmla="*/ 452278 w 808720"/>
              <a:gd name="connsiteY2" fmla="*/ 0 h 714063"/>
              <a:gd name="connsiteX3" fmla="*/ 738248 w 808720"/>
              <a:gd name="connsiteY3" fmla="*/ 105061 h 714063"/>
              <a:gd name="connsiteX4" fmla="*/ 794305 w 808720"/>
              <a:gd name="connsiteY4" fmla="*/ 420336 h 714063"/>
              <a:gd name="connsiteX5" fmla="*/ 444149 w 808720"/>
              <a:gd name="connsiteY5" fmla="*/ 701245 h 714063"/>
              <a:gd name="connsiteX6" fmla="*/ 154527 w 808720"/>
              <a:gd name="connsiteY6" fmla="*/ 643613 h 714063"/>
              <a:gd name="connsiteX7" fmla="*/ 20353 w 808720"/>
              <a:gd name="connsiteY7" fmla="*/ 440472 h 714063"/>
              <a:gd name="connsiteX0" fmla="*/ 20353 w 801423"/>
              <a:gd name="connsiteY0" fmla="*/ 440472 h 702003"/>
              <a:gd name="connsiteX1" fmla="*/ 104848 w 801423"/>
              <a:gd name="connsiteY1" fmla="*/ 105060 h 702003"/>
              <a:gd name="connsiteX2" fmla="*/ 452278 w 801423"/>
              <a:gd name="connsiteY2" fmla="*/ 0 h 702003"/>
              <a:gd name="connsiteX3" fmla="*/ 738248 w 801423"/>
              <a:gd name="connsiteY3" fmla="*/ 105061 h 702003"/>
              <a:gd name="connsiteX4" fmla="*/ 794305 w 801423"/>
              <a:gd name="connsiteY4" fmla="*/ 420336 h 702003"/>
              <a:gd name="connsiteX5" fmla="*/ 669940 w 801423"/>
              <a:gd name="connsiteY5" fmla="*/ 614022 h 702003"/>
              <a:gd name="connsiteX6" fmla="*/ 444149 w 801423"/>
              <a:gd name="connsiteY6" fmla="*/ 701245 h 702003"/>
              <a:gd name="connsiteX7" fmla="*/ 154527 w 801423"/>
              <a:gd name="connsiteY7" fmla="*/ 643613 h 702003"/>
              <a:gd name="connsiteX8" fmla="*/ 20353 w 801423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15114 w 796184"/>
              <a:gd name="connsiteY0" fmla="*/ 440472 h 702003"/>
              <a:gd name="connsiteX1" fmla="*/ 99609 w 796184"/>
              <a:gd name="connsiteY1" fmla="*/ 105060 h 702003"/>
              <a:gd name="connsiteX2" fmla="*/ 447039 w 796184"/>
              <a:gd name="connsiteY2" fmla="*/ 0 h 702003"/>
              <a:gd name="connsiteX3" fmla="*/ 733009 w 796184"/>
              <a:gd name="connsiteY3" fmla="*/ 105061 h 702003"/>
              <a:gd name="connsiteX4" fmla="*/ 789066 w 796184"/>
              <a:gd name="connsiteY4" fmla="*/ 420336 h 702003"/>
              <a:gd name="connsiteX5" fmla="*/ 664701 w 796184"/>
              <a:gd name="connsiteY5" fmla="*/ 614022 h 702003"/>
              <a:gd name="connsiteX6" fmla="*/ 438910 w 796184"/>
              <a:gd name="connsiteY6" fmla="*/ 701245 h 702003"/>
              <a:gd name="connsiteX7" fmla="*/ 149288 w 796184"/>
              <a:gd name="connsiteY7" fmla="*/ 643613 h 702003"/>
              <a:gd name="connsiteX8" fmla="*/ 15114 w 796184"/>
              <a:gd name="connsiteY8" fmla="*/ 440472 h 702003"/>
              <a:gd name="connsiteX0" fmla="*/ 5152 w 786222"/>
              <a:gd name="connsiteY0" fmla="*/ 440472 h 702003"/>
              <a:gd name="connsiteX1" fmla="*/ 89647 w 786222"/>
              <a:gd name="connsiteY1" fmla="*/ 105060 h 702003"/>
              <a:gd name="connsiteX2" fmla="*/ 437077 w 786222"/>
              <a:gd name="connsiteY2" fmla="*/ 0 h 702003"/>
              <a:gd name="connsiteX3" fmla="*/ 723047 w 786222"/>
              <a:gd name="connsiteY3" fmla="*/ 105061 h 702003"/>
              <a:gd name="connsiteX4" fmla="*/ 779104 w 786222"/>
              <a:gd name="connsiteY4" fmla="*/ 420336 h 702003"/>
              <a:gd name="connsiteX5" fmla="*/ 654739 w 786222"/>
              <a:gd name="connsiteY5" fmla="*/ 614022 h 702003"/>
              <a:gd name="connsiteX6" fmla="*/ 428948 w 786222"/>
              <a:gd name="connsiteY6" fmla="*/ 701245 h 702003"/>
              <a:gd name="connsiteX7" fmla="*/ 139326 w 786222"/>
              <a:gd name="connsiteY7" fmla="*/ 643613 h 702003"/>
              <a:gd name="connsiteX8" fmla="*/ 5152 w 786222"/>
              <a:gd name="connsiteY8" fmla="*/ 440472 h 702003"/>
              <a:gd name="connsiteX0" fmla="*/ 12882 w 809063"/>
              <a:gd name="connsiteY0" fmla="*/ 376090 h 637621"/>
              <a:gd name="connsiteX1" fmla="*/ 97377 w 809063"/>
              <a:gd name="connsiteY1" fmla="*/ 40678 h 637621"/>
              <a:gd name="connsiteX2" fmla="*/ 730777 w 809063"/>
              <a:gd name="connsiteY2" fmla="*/ 40679 h 637621"/>
              <a:gd name="connsiteX3" fmla="*/ 786834 w 809063"/>
              <a:gd name="connsiteY3" fmla="*/ 355954 h 637621"/>
              <a:gd name="connsiteX4" fmla="*/ 662469 w 809063"/>
              <a:gd name="connsiteY4" fmla="*/ 549640 h 637621"/>
              <a:gd name="connsiteX5" fmla="*/ 436678 w 809063"/>
              <a:gd name="connsiteY5" fmla="*/ 636863 h 637621"/>
              <a:gd name="connsiteX6" fmla="*/ 147056 w 809063"/>
              <a:gd name="connsiteY6" fmla="*/ 579231 h 637621"/>
              <a:gd name="connsiteX7" fmla="*/ 12882 w 809063"/>
              <a:gd name="connsiteY7" fmla="*/ 376090 h 637621"/>
              <a:gd name="connsiteX0" fmla="*/ 29863 w 826044"/>
              <a:gd name="connsiteY0" fmla="*/ 376090 h 636863"/>
              <a:gd name="connsiteX1" fmla="*/ 114358 w 826044"/>
              <a:gd name="connsiteY1" fmla="*/ 40678 h 636863"/>
              <a:gd name="connsiteX2" fmla="*/ 747758 w 826044"/>
              <a:gd name="connsiteY2" fmla="*/ 40679 h 636863"/>
              <a:gd name="connsiteX3" fmla="*/ 803815 w 826044"/>
              <a:gd name="connsiteY3" fmla="*/ 355954 h 636863"/>
              <a:gd name="connsiteX4" fmla="*/ 679450 w 826044"/>
              <a:gd name="connsiteY4" fmla="*/ 549640 h 636863"/>
              <a:gd name="connsiteX5" fmla="*/ 453659 w 826044"/>
              <a:gd name="connsiteY5" fmla="*/ 636863 h 636863"/>
              <a:gd name="connsiteX6" fmla="*/ 29863 w 826044"/>
              <a:gd name="connsiteY6" fmla="*/ 376090 h 636863"/>
              <a:gd name="connsiteX0" fmla="*/ 46574 w 842755"/>
              <a:gd name="connsiteY0" fmla="*/ 376090 h 549729"/>
              <a:gd name="connsiteX1" fmla="*/ 131069 w 842755"/>
              <a:gd name="connsiteY1" fmla="*/ 40678 h 549729"/>
              <a:gd name="connsiteX2" fmla="*/ 764469 w 842755"/>
              <a:gd name="connsiteY2" fmla="*/ 40679 h 549729"/>
              <a:gd name="connsiteX3" fmla="*/ 820526 w 842755"/>
              <a:gd name="connsiteY3" fmla="*/ 355954 h 549729"/>
              <a:gd name="connsiteX4" fmla="*/ 696161 w 842755"/>
              <a:gd name="connsiteY4" fmla="*/ 549640 h 549729"/>
              <a:gd name="connsiteX5" fmla="*/ 46574 w 842755"/>
              <a:gd name="connsiteY5" fmla="*/ 376090 h 549729"/>
              <a:gd name="connsiteX0" fmla="*/ 55781 w 851962"/>
              <a:gd name="connsiteY0" fmla="*/ 376090 h 407850"/>
              <a:gd name="connsiteX1" fmla="*/ 140276 w 851962"/>
              <a:gd name="connsiteY1" fmla="*/ 40678 h 407850"/>
              <a:gd name="connsiteX2" fmla="*/ 773676 w 851962"/>
              <a:gd name="connsiteY2" fmla="*/ 40679 h 407850"/>
              <a:gd name="connsiteX3" fmla="*/ 829733 w 851962"/>
              <a:gd name="connsiteY3" fmla="*/ 355954 h 407850"/>
              <a:gd name="connsiteX4" fmla="*/ 55781 w 851962"/>
              <a:gd name="connsiteY4" fmla="*/ 376090 h 407850"/>
              <a:gd name="connsiteX0" fmla="*/ 55781 w 851962"/>
              <a:gd name="connsiteY0" fmla="*/ 362443 h 394203"/>
              <a:gd name="connsiteX1" fmla="*/ 140276 w 851962"/>
              <a:gd name="connsiteY1" fmla="*/ 27031 h 394203"/>
              <a:gd name="connsiteX2" fmla="*/ 773676 w 851962"/>
              <a:gd name="connsiteY2" fmla="*/ 27032 h 394203"/>
              <a:gd name="connsiteX3" fmla="*/ 829733 w 851962"/>
              <a:gd name="connsiteY3" fmla="*/ 342307 h 394203"/>
              <a:gd name="connsiteX4" fmla="*/ 55781 w 851962"/>
              <a:gd name="connsiteY4" fmla="*/ 362443 h 394203"/>
              <a:gd name="connsiteX0" fmla="*/ 55781 w 851962"/>
              <a:gd name="connsiteY0" fmla="*/ 343654 h 375414"/>
              <a:gd name="connsiteX1" fmla="*/ 140276 w 851962"/>
              <a:gd name="connsiteY1" fmla="*/ 8242 h 375414"/>
              <a:gd name="connsiteX2" fmla="*/ 773676 w 851962"/>
              <a:gd name="connsiteY2" fmla="*/ 8243 h 375414"/>
              <a:gd name="connsiteX3" fmla="*/ 829733 w 851962"/>
              <a:gd name="connsiteY3" fmla="*/ 323518 h 375414"/>
              <a:gd name="connsiteX4" fmla="*/ 55781 w 851962"/>
              <a:gd name="connsiteY4" fmla="*/ 343654 h 375414"/>
              <a:gd name="connsiteX0" fmla="*/ 55781 w 833679"/>
              <a:gd name="connsiteY0" fmla="*/ 343654 h 375414"/>
              <a:gd name="connsiteX1" fmla="*/ 140276 w 833679"/>
              <a:gd name="connsiteY1" fmla="*/ 8242 h 375414"/>
              <a:gd name="connsiteX2" fmla="*/ 773676 w 833679"/>
              <a:gd name="connsiteY2" fmla="*/ 8243 h 375414"/>
              <a:gd name="connsiteX3" fmla="*/ 829733 w 833679"/>
              <a:gd name="connsiteY3" fmla="*/ 323518 h 375414"/>
              <a:gd name="connsiteX4" fmla="*/ 55781 w 833679"/>
              <a:gd name="connsiteY4" fmla="*/ 343654 h 375414"/>
              <a:gd name="connsiteX0" fmla="*/ 7351 w 785249"/>
              <a:gd name="connsiteY0" fmla="*/ 343654 h 375414"/>
              <a:gd name="connsiteX1" fmla="*/ 91846 w 785249"/>
              <a:gd name="connsiteY1" fmla="*/ 8242 h 375414"/>
              <a:gd name="connsiteX2" fmla="*/ 725246 w 785249"/>
              <a:gd name="connsiteY2" fmla="*/ 8243 h 375414"/>
              <a:gd name="connsiteX3" fmla="*/ 781303 w 785249"/>
              <a:gd name="connsiteY3" fmla="*/ 323518 h 375414"/>
              <a:gd name="connsiteX4" fmla="*/ 7351 w 785249"/>
              <a:gd name="connsiteY4" fmla="*/ 343654 h 375414"/>
              <a:gd name="connsiteX0" fmla="*/ 487 w 778385"/>
              <a:gd name="connsiteY0" fmla="*/ 343654 h 375414"/>
              <a:gd name="connsiteX1" fmla="*/ 84982 w 778385"/>
              <a:gd name="connsiteY1" fmla="*/ 8242 h 375414"/>
              <a:gd name="connsiteX2" fmla="*/ 718382 w 778385"/>
              <a:gd name="connsiteY2" fmla="*/ 8243 h 375414"/>
              <a:gd name="connsiteX3" fmla="*/ 774439 w 778385"/>
              <a:gd name="connsiteY3" fmla="*/ 323518 h 375414"/>
              <a:gd name="connsiteX4" fmla="*/ 487 w 778385"/>
              <a:gd name="connsiteY4" fmla="*/ 343654 h 375414"/>
              <a:gd name="connsiteX0" fmla="*/ 487 w 778385"/>
              <a:gd name="connsiteY0" fmla="*/ 348744 h 380504"/>
              <a:gd name="connsiteX1" fmla="*/ 84982 w 778385"/>
              <a:gd name="connsiteY1" fmla="*/ 13332 h 380504"/>
              <a:gd name="connsiteX2" fmla="*/ 718382 w 778385"/>
              <a:gd name="connsiteY2" fmla="*/ 4673 h 380504"/>
              <a:gd name="connsiteX3" fmla="*/ 774439 w 778385"/>
              <a:gd name="connsiteY3" fmla="*/ 328608 h 380504"/>
              <a:gd name="connsiteX4" fmla="*/ 487 w 778385"/>
              <a:gd name="connsiteY4" fmla="*/ 348744 h 380504"/>
              <a:gd name="connsiteX0" fmla="*/ 487 w 778385"/>
              <a:gd name="connsiteY0" fmla="*/ 293900 h 356180"/>
              <a:gd name="connsiteX1" fmla="*/ 84982 w 778385"/>
              <a:gd name="connsiteY1" fmla="*/ 13332 h 356180"/>
              <a:gd name="connsiteX2" fmla="*/ 718382 w 778385"/>
              <a:gd name="connsiteY2" fmla="*/ 4673 h 356180"/>
              <a:gd name="connsiteX3" fmla="*/ 774439 w 778385"/>
              <a:gd name="connsiteY3" fmla="*/ 328608 h 356180"/>
              <a:gd name="connsiteX4" fmla="*/ 487 w 778385"/>
              <a:gd name="connsiteY4" fmla="*/ 293900 h 356180"/>
              <a:gd name="connsiteX0" fmla="*/ 487 w 786345"/>
              <a:gd name="connsiteY0" fmla="*/ 293900 h 325660"/>
              <a:gd name="connsiteX1" fmla="*/ 84982 w 786345"/>
              <a:gd name="connsiteY1" fmla="*/ 13332 h 325660"/>
              <a:gd name="connsiteX2" fmla="*/ 718382 w 786345"/>
              <a:gd name="connsiteY2" fmla="*/ 4673 h 325660"/>
              <a:gd name="connsiteX3" fmla="*/ 782836 w 786345"/>
              <a:gd name="connsiteY3" fmla="*/ 273764 h 325660"/>
              <a:gd name="connsiteX4" fmla="*/ 487 w 786345"/>
              <a:gd name="connsiteY4" fmla="*/ 293900 h 325660"/>
              <a:gd name="connsiteX0" fmla="*/ 487 w 786345"/>
              <a:gd name="connsiteY0" fmla="*/ 293900 h 309362"/>
              <a:gd name="connsiteX1" fmla="*/ 84982 w 786345"/>
              <a:gd name="connsiteY1" fmla="*/ 13332 h 309362"/>
              <a:gd name="connsiteX2" fmla="*/ 718382 w 786345"/>
              <a:gd name="connsiteY2" fmla="*/ 4673 h 309362"/>
              <a:gd name="connsiteX3" fmla="*/ 782836 w 786345"/>
              <a:gd name="connsiteY3" fmla="*/ 273764 h 309362"/>
              <a:gd name="connsiteX4" fmla="*/ 487 w 786345"/>
              <a:gd name="connsiteY4" fmla="*/ 293900 h 309362"/>
              <a:gd name="connsiteX0" fmla="*/ 487 w 786345"/>
              <a:gd name="connsiteY0" fmla="*/ 293900 h 298934"/>
              <a:gd name="connsiteX1" fmla="*/ 84982 w 786345"/>
              <a:gd name="connsiteY1" fmla="*/ 13332 h 298934"/>
              <a:gd name="connsiteX2" fmla="*/ 718382 w 786345"/>
              <a:gd name="connsiteY2" fmla="*/ 4673 h 298934"/>
              <a:gd name="connsiteX3" fmla="*/ 782836 w 786345"/>
              <a:gd name="connsiteY3" fmla="*/ 273764 h 298934"/>
              <a:gd name="connsiteX4" fmla="*/ 487 w 786345"/>
              <a:gd name="connsiteY4" fmla="*/ 293900 h 298934"/>
              <a:gd name="connsiteX0" fmla="*/ 487 w 802499"/>
              <a:gd name="connsiteY0" fmla="*/ 293900 h 303586"/>
              <a:gd name="connsiteX1" fmla="*/ 84982 w 802499"/>
              <a:gd name="connsiteY1" fmla="*/ 13332 h 303586"/>
              <a:gd name="connsiteX2" fmla="*/ 718382 w 802499"/>
              <a:gd name="connsiteY2" fmla="*/ 4673 h 303586"/>
              <a:gd name="connsiteX3" fmla="*/ 799630 w 802499"/>
              <a:gd name="connsiteY3" fmla="*/ 288196 h 303586"/>
              <a:gd name="connsiteX4" fmla="*/ 487 w 802499"/>
              <a:gd name="connsiteY4" fmla="*/ 293900 h 303586"/>
              <a:gd name="connsiteX0" fmla="*/ 118 w 961674"/>
              <a:gd name="connsiteY0" fmla="*/ 338414 h 340612"/>
              <a:gd name="connsiteX1" fmla="*/ 244157 w 961674"/>
              <a:gd name="connsiteY1" fmla="*/ 13332 h 340612"/>
              <a:gd name="connsiteX2" fmla="*/ 877557 w 961674"/>
              <a:gd name="connsiteY2" fmla="*/ 4673 h 340612"/>
              <a:gd name="connsiteX3" fmla="*/ 958805 w 961674"/>
              <a:gd name="connsiteY3" fmla="*/ 288196 h 340612"/>
              <a:gd name="connsiteX4" fmla="*/ 118 w 961674"/>
              <a:gd name="connsiteY4" fmla="*/ 338414 h 340612"/>
              <a:gd name="connsiteX0" fmla="*/ 0 w 961556"/>
              <a:gd name="connsiteY0" fmla="*/ 338414 h 340612"/>
              <a:gd name="connsiteX1" fmla="*/ 244039 w 961556"/>
              <a:gd name="connsiteY1" fmla="*/ 13332 h 340612"/>
              <a:gd name="connsiteX2" fmla="*/ 877439 w 961556"/>
              <a:gd name="connsiteY2" fmla="*/ 4673 h 340612"/>
              <a:gd name="connsiteX3" fmla="*/ 958687 w 961556"/>
              <a:gd name="connsiteY3" fmla="*/ 288196 h 340612"/>
              <a:gd name="connsiteX4" fmla="*/ 0 w 961556"/>
              <a:gd name="connsiteY4" fmla="*/ 338414 h 340612"/>
              <a:gd name="connsiteX0" fmla="*/ 0 w 1052480"/>
              <a:gd name="connsiteY0" fmla="*/ 338414 h 347101"/>
              <a:gd name="connsiteX1" fmla="*/ 244039 w 1052480"/>
              <a:gd name="connsiteY1" fmla="*/ 13332 h 347101"/>
              <a:gd name="connsiteX2" fmla="*/ 877439 w 1052480"/>
              <a:gd name="connsiteY2" fmla="*/ 4673 h 347101"/>
              <a:gd name="connsiteX3" fmla="*/ 1051055 w 1052480"/>
              <a:gd name="connsiteY3" fmla="*/ 330484 h 347101"/>
              <a:gd name="connsiteX4" fmla="*/ 0 w 1052480"/>
              <a:gd name="connsiteY4" fmla="*/ 338414 h 347101"/>
              <a:gd name="connsiteX0" fmla="*/ 0 w 1051055"/>
              <a:gd name="connsiteY0" fmla="*/ 338414 h 347101"/>
              <a:gd name="connsiteX1" fmla="*/ 244039 w 1051055"/>
              <a:gd name="connsiteY1" fmla="*/ 13332 h 347101"/>
              <a:gd name="connsiteX2" fmla="*/ 877439 w 1051055"/>
              <a:gd name="connsiteY2" fmla="*/ 4673 h 347101"/>
              <a:gd name="connsiteX3" fmla="*/ 1051055 w 1051055"/>
              <a:gd name="connsiteY3" fmla="*/ 330484 h 347101"/>
              <a:gd name="connsiteX4" fmla="*/ 0 w 1051055"/>
              <a:gd name="connsiteY4" fmla="*/ 338414 h 347101"/>
              <a:gd name="connsiteX0" fmla="*/ 30722 w 1081777"/>
              <a:gd name="connsiteY0" fmla="*/ 338414 h 347101"/>
              <a:gd name="connsiteX1" fmla="*/ 274761 w 1081777"/>
              <a:gd name="connsiteY1" fmla="*/ 13332 h 347101"/>
              <a:gd name="connsiteX2" fmla="*/ 908161 w 1081777"/>
              <a:gd name="connsiteY2" fmla="*/ 4673 h 347101"/>
              <a:gd name="connsiteX3" fmla="*/ 1081777 w 1081777"/>
              <a:gd name="connsiteY3" fmla="*/ 330484 h 347101"/>
              <a:gd name="connsiteX4" fmla="*/ 30722 w 1081777"/>
              <a:gd name="connsiteY4" fmla="*/ 338414 h 347101"/>
              <a:gd name="connsiteX0" fmla="*/ 33635 w 1084690"/>
              <a:gd name="connsiteY0" fmla="*/ 338414 h 347101"/>
              <a:gd name="connsiteX1" fmla="*/ 277674 w 1084690"/>
              <a:gd name="connsiteY1" fmla="*/ 13332 h 347101"/>
              <a:gd name="connsiteX2" fmla="*/ 911074 w 1084690"/>
              <a:gd name="connsiteY2" fmla="*/ 4673 h 347101"/>
              <a:gd name="connsiteX3" fmla="*/ 1084690 w 1084690"/>
              <a:gd name="connsiteY3" fmla="*/ 330484 h 347101"/>
              <a:gd name="connsiteX4" fmla="*/ 33635 w 1084690"/>
              <a:gd name="connsiteY4" fmla="*/ 338414 h 347101"/>
              <a:gd name="connsiteX0" fmla="*/ 33635 w 1114988"/>
              <a:gd name="connsiteY0" fmla="*/ 338414 h 347101"/>
              <a:gd name="connsiteX1" fmla="*/ 277674 w 1114988"/>
              <a:gd name="connsiteY1" fmla="*/ 13332 h 347101"/>
              <a:gd name="connsiteX2" fmla="*/ 911074 w 1114988"/>
              <a:gd name="connsiteY2" fmla="*/ 4673 h 347101"/>
              <a:gd name="connsiteX3" fmla="*/ 1084690 w 1114988"/>
              <a:gd name="connsiteY3" fmla="*/ 330484 h 347101"/>
              <a:gd name="connsiteX4" fmla="*/ 33635 w 1114988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3635 w 1115667"/>
              <a:gd name="connsiteY0" fmla="*/ 338414 h 347101"/>
              <a:gd name="connsiteX1" fmla="*/ 277674 w 1115667"/>
              <a:gd name="connsiteY1" fmla="*/ 13332 h 347101"/>
              <a:gd name="connsiteX2" fmla="*/ 911074 w 1115667"/>
              <a:gd name="connsiteY2" fmla="*/ 4673 h 347101"/>
              <a:gd name="connsiteX3" fmla="*/ 1084690 w 1115667"/>
              <a:gd name="connsiteY3" fmla="*/ 330484 h 347101"/>
              <a:gd name="connsiteX4" fmla="*/ 33635 w 1115667"/>
              <a:gd name="connsiteY4" fmla="*/ 338414 h 347101"/>
              <a:gd name="connsiteX0" fmla="*/ 37948 w 1069597"/>
              <a:gd name="connsiteY0" fmla="*/ 469096 h 469896"/>
              <a:gd name="connsiteX1" fmla="*/ 231604 w 1069597"/>
              <a:gd name="connsiteY1" fmla="*/ 13332 h 469896"/>
              <a:gd name="connsiteX2" fmla="*/ 865004 w 1069597"/>
              <a:gd name="connsiteY2" fmla="*/ 4673 h 469896"/>
              <a:gd name="connsiteX3" fmla="*/ 1038620 w 1069597"/>
              <a:gd name="connsiteY3" fmla="*/ 330484 h 469896"/>
              <a:gd name="connsiteX4" fmla="*/ 37948 w 1069597"/>
              <a:gd name="connsiteY4" fmla="*/ 469096 h 469896"/>
              <a:gd name="connsiteX0" fmla="*/ 37948 w 1163409"/>
              <a:gd name="connsiteY0" fmla="*/ 469096 h 476791"/>
              <a:gd name="connsiteX1" fmla="*/ 231604 w 1163409"/>
              <a:gd name="connsiteY1" fmla="*/ 13332 h 476791"/>
              <a:gd name="connsiteX2" fmla="*/ 865004 w 1163409"/>
              <a:gd name="connsiteY2" fmla="*/ 4673 h 476791"/>
              <a:gd name="connsiteX3" fmla="*/ 1139385 w 1163409"/>
              <a:gd name="connsiteY3" fmla="*/ 458653 h 476791"/>
              <a:gd name="connsiteX4" fmla="*/ 37948 w 1163409"/>
              <a:gd name="connsiteY4" fmla="*/ 469096 h 476791"/>
              <a:gd name="connsiteX0" fmla="*/ 37948 w 1139385"/>
              <a:gd name="connsiteY0" fmla="*/ 469096 h 476791"/>
              <a:gd name="connsiteX1" fmla="*/ 231604 w 1139385"/>
              <a:gd name="connsiteY1" fmla="*/ 13332 h 476791"/>
              <a:gd name="connsiteX2" fmla="*/ 865004 w 1139385"/>
              <a:gd name="connsiteY2" fmla="*/ 4673 h 476791"/>
              <a:gd name="connsiteX3" fmla="*/ 1139385 w 1139385"/>
              <a:gd name="connsiteY3" fmla="*/ 458653 h 476791"/>
              <a:gd name="connsiteX4" fmla="*/ 37948 w 1139385"/>
              <a:gd name="connsiteY4" fmla="*/ 469096 h 476791"/>
              <a:gd name="connsiteX0" fmla="*/ 5353 w 1106790"/>
              <a:gd name="connsiteY0" fmla="*/ 469096 h 476791"/>
              <a:gd name="connsiteX1" fmla="*/ 199009 w 1106790"/>
              <a:gd name="connsiteY1" fmla="*/ 13332 h 476791"/>
              <a:gd name="connsiteX2" fmla="*/ 832409 w 1106790"/>
              <a:gd name="connsiteY2" fmla="*/ 4673 h 476791"/>
              <a:gd name="connsiteX3" fmla="*/ 1106790 w 1106790"/>
              <a:gd name="connsiteY3" fmla="*/ 458653 h 476791"/>
              <a:gd name="connsiteX4" fmla="*/ 5353 w 1106790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890052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216 w 1164433"/>
              <a:gd name="connsiteY0" fmla="*/ 469096 h 476791"/>
              <a:gd name="connsiteX1" fmla="*/ 256652 w 1164433"/>
              <a:gd name="connsiteY1" fmla="*/ 13332 h 476791"/>
              <a:gd name="connsiteX2" fmla="*/ 1141964 w 1164433"/>
              <a:gd name="connsiteY2" fmla="*/ 4673 h 476791"/>
              <a:gd name="connsiteX3" fmla="*/ 1164433 w 1164433"/>
              <a:gd name="connsiteY3" fmla="*/ 458653 h 476791"/>
              <a:gd name="connsiteX4" fmla="*/ 4216 w 1164433"/>
              <a:gd name="connsiteY4" fmla="*/ 469096 h 476791"/>
              <a:gd name="connsiteX0" fmla="*/ 40916 w 1201133"/>
              <a:gd name="connsiteY0" fmla="*/ 469096 h 476791"/>
              <a:gd name="connsiteX1" fmla="*/ 24645 w 1201133"/>
              <a:gd name="connsiteY1" fmla="*/ 13332 h 476791"/>
              <a:gd name="connsiteX2" fmla="*/ 1178664 w 1201133"/>
              <a:gd name="connsiteY2" fmla="*/ 4673 h 476791"/>
              <a:gd name="connsiteX3" fmla="*/ 1201133 w 1201133"/>
              <a:gd name="connsiteY3" fmla="*/ 458653 h 476791"/>
              <a:gd name="connsiteX4" fmla="*/ 40916 w 1201133"/>
              <a:gd name="connsiteY4" fmla="*/ 469096 h 47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133" h="476791">
                <a:moveTo>
                  <a:pt x="40916" y="469096"/>
                </a:moveTo>
                <a:cubicBezTo>
                  <a:pt x="1581" y="440627"/>
                  <a:pt x="-19430" y="122893"/>
                  <a:pt x="24645" y="13332"/>
                </a:cubicBezTo>
                <a:cubicBezTo>
                  <a:pt x="110800" y="728"/>
                  <a:pt x="1164237" y="-4575"/>
                  <a:pt x="1178664" y="4673"/>
                </a:cubicBezTo>
                <a:cubicBezTo>
                  <a:pt x="1209602" y="195629"/>
                  <a:pt x="1186175" y="411421"/>
                  <a:pt x="1201133" y="458653"/>
                </a:cubicBezTo>
                <a:cubicBezTo>
                  <a:pt x="1073087" y="479917"/>
                  <a:pt x="181017" y="481230"/>
                  <a:pt x="40916" y="469096"/>
                </a:cubicBezTo>
                <a:close/>
              </a:path>
            </a:pathLst>
          </a:custGeom>
          <a:solidFill>
            <a:srgbClr val="00CC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7" name="Grupa 36">
            <a:extLst>
              <a:ext uri="{FF2B5EF4-FFF2-40B4-BE49-F238E27FC236}">
                <a16:creationId xmlns:a16="http://schemas.microsoft.com/office/drawing/2014/main" id="{A6CCD28E-07E8-9A92-6A34-9B5B300C43E8}"/>
              </a:ext>
            </a:extLst>
          </p:cNvPr>
          <p:cNvGrpSpPr>
            <a:grpSpLocks/>
          </p:cNvGrpSpPr>
          <p:nvPr/>
        </p:nvGrpSpPr>
        <p:grpSpPr bwMode="auto">
          <a:xfrm>
            <a:off x="1226910" y="4362155"/>
            <a:ext cx="675000" cy="675000"/>
            <a:chOff x="10193287" y="1696731"/>
            <a:chExt cx="1152000" cy="1152000"/>
          </a:xfrm>
          <a:noFill/>
        </p:grpSpPr>
        <p:sp>
          <p:nvSpPr>
            <p:cNvPr id="38" name="Elipsa 2">
              <a:extLst>
                <a:ext uri="{FF2B5EF4-FFF2-40B4-BE49-F238E27FC236}">
                  <a16:creationId xmlns:a16="http://schemas.microsoft.com/office/drawing/2014/main" id="{CB9D9DD6-249B-F73C-A32F-AF5B4A0FAC3D}"/>
                </a:ext>
              </a:extLst>
            </p:cNvPr>
            <p:cNvSpPr/>
            <p:nvPr/>
          </p:nvSpPr>
          <p:spPr bwMode="auto">
            <a:xfrm>
              <a:off x="10193287" y="1696731"/>
              <a:ext cx="1152000" cy="1152000"/>
            </a:xfrm>
            <a:custGeom>
              <a:avLst/>
              <a:gdLst>
                <a:gd name="connsiteX0" fmla="*/ 0 w 936104"/>
                <a:gd name="connsiteY0" fmla="*/ 328297 h 656594"/>
                <a:gd name="connsiteX1" fmla="*/ 468052 w 936104"/>
                <a:gd name="connsiteY1" fmla="*/ 0 h 656594"/>
                <a:gd name="connsiteX2" fmla="*/ 936104 w 936104"/>
                <a:gd name="connsiteY2" fmla="*/ 328297 h 656594"/>
                <a:gd name="connsiteX3" fmla="*/ 468052 w 936104"/>
                <a:gd name="connsiteY3" fmla="*/ 656594 h 656594"/>
                <a:gd name="connsiteX4" fmla="*/ 0 w 936104"/>
                <a:gd name="connsiteY4" fmla="*/ 328297 h 656594"/>
                <a:gd name="connsiteX0" fmla="*/ 0 w 936104"/>
                <a:gd name="connsiteY0" fmla="*/ 328297 h 656594"/>
                <a:gd name="connsiteX1" fmla="*/ 468052 w 936104"/>
                <a:gd name="connsiteY1" fmla="*/ 0 h 656594"/>
                <a:gd name="connsiteX2" fmla="*/ 936104 w 936104"/>
                <a:gd name="connsiteY2" fmla="*/ 328297 h 656594"/>
                <a:gd name="connsiteX3" fmla="*/ 468052 w 936104"/>
                <a:gd name="connsiteY3" fmla="*/ 656594 h 656594"/>
                <a:gd name="connsiteX4" fmla="*/ 0 w 936104"/>
                <a:gd name="connsiteY4" fmla="*/ 328297 h 656594"/>
                <a:gd name="connsiteX0" fmla="*/ 0 w 907545"/>
                <a:gd name="connsiteY0" fmla="*/ 329441 h 660203"/>
                <a:gd name="connsiteX1" fmla="*/ 468052 w 907545"/>
                <a:gd name="connsiteY1" fmla="*/ 1144 h 660203"/>
                <a:gd name="connsiteX2" fmla="*/ 907545 w 907545"/>
                <a:gd name="connsiteY2" fmla="*/ 428155 h 660203"/>
                <a:gd name="connsiteX3" fmla="*/ 468052 w 907545"/>
                <a:gd name="connsiteY3" fmla="*/ 657738 h 660203"/>
                <a:gd name="connsiteX4" fmla="*/ 0 w 907545"/>
                <a:gd name="connsiteY4" fmla="*/ 329441 h 660203"/>
                <a:gd name="connsiteX0" fmla="*/ 0 w 907545"/>
                <a:gd name="connsiteY0" fmla="*/ 329441 h 659377"/>
                <a:gd name="connsiteX1" fmla="*/ 468052 w 907545"/>
                <a:gd name="connsiteY1" fmla="*/ 1144 h 659377"/>
                <a:gd name="connsiteX2" fmla="*/ 907545 w 907545"/>
                <a:gd name="connsiteY2" fmla="*/ 428155 h 659377"/>
                <a:gd name="connsiteX3" fmla="*/ 468052 w 907545"/>
                <a:gd name="connsiteY3" fmla="*/ 657738 h 659377"/>
                <a:gd name="connsiteX4" fmla="*/ 0 w 907545"/>
                <a:gd name="connsiteY4" fmla="*/ 329441 h 659377"/>
                <a:gd name="connsiteX0" fmla="*/ 0 w 972295"/>
                <a:gd name="connsiteY0" fmla="*/ 328361 h 658297"/>
                <a:gd name="connsiteX1" fmla="*/ 468052 w 972295"/>
                <a:gd name="connsiteY1" fmla="*/ 64 h 658297"/>
                <a:gd name="connsiteX2" fmla="*/ 929002 w 972295"/>
                <a:gd name="connsiteY2" fmla="*/ 301439 h 658297"/>
                <a:gd name="connsiteX3" fmla="*/ 907545 w 972295"/>
                <a:gd name="connsiteY3" fmla="*/ 427075 h 658297"/>
                <a:gd name="connsiteX4" fmla="*/ 468052 w 972295"/>
                <a:gd name="connsiteY4" fmla="*/ 656658 h 658297"/>
                <a:gd name="connsiteX5" fmla="*/ 0 w 972295"/>
                <a:gd name="connsiteY5" fmla="*/ 328361 h 658297"/>
                <a:gd name="connsiteX0" fmla="*/ 0 w 972295"/>
                <a:gd name="connsiteY0" fmla="*/ 328361 h 658297"/>
                <a:gd name="connsiteX1" fmla="*/ 468052 w 972295"/>
                <a:gd name="connsiteY1" fmla="*/ 64 h 658297"/>
                <a:gd name="connsiteX2" fmla="*/ 929002 w 972295"/>
                <a:gd name="connsiteY2" fmla="*/ 301439 h 658297"/>
                <a:gd name="connsiteX3" fmla="*/ 907545 w 972295"/>
                <a:gd name="connsiteY3" fmla="*/ 427075 h 658297"/>
                <a:gd name="connsiteX4" fmla="*/ 468052 w 972295"/>
                <a:gd name="connsiteY4" fmla="*/ 656658 h 658297"/>
                <a:gd name="connsiteX5" fmla="*/ 0 w 972295"/>
                <a:gd name="connsiteY5" fmla="*/ 328361 h 658297"/>
                <a:gd name="connsiteX0" fmla="*/ 0 w 978471"/>
                <a:gd name="connsiteY0" fmla="*/ 328445 h 658381"/>
                <a:gd name="connsiteX1" fmla="*/ 468052 w 978471"/>
                <a:gd name="connsiteY1" fmla="*/ 148 h 658381"/>
                <a:gd name="connsiteX2" fmla="*/ 938522 w 978471"/>
                <a:gd name="connsiteY2" fmla="*/ 288062 h 658381"/>
                <a:gd name="connsiteX3" fmla="*/ 907545 w 978471"/>
                <a:gd name="connsiteY3" fmla="*/ 427159 h 658381"/>
                <a:gd name="connsiteX4" fmla="*/ 468052 w 978471"/>
                <a:gd name="connsiteY4" fmla="*/ 656742 h 658381"/>
                <a:gd name="connsiteX5" fmla="*/ 0 w 978471"/>
                <a:gd name="connsiteY5" fmla="*/ 328445 h 658381"/>
                <a:gd name="connsiteX0" fmla="*/ 0 w 978471"/>
                <a:gd name="connsiteY0" fmla="*/ 328696 h 658632"/>
                <a:gd name="connsiteX1" fmla="*/ 468052 w 978471"/>
                <a:gd name="connsiteY1" fmla="*/ 399 h 658632"/>
                <a:gd name="connsiteX2" fmla="*/ 938522 w 978471"/>
                <a:gd name="connsiteY2" fmla="*/ 288313 h 658632"/>
                <a:gd name="connsiteX3" fmla="*/ 907545 w 978471"/>
                <a:gd name="connsiteY3" fmla="*/ 427410 h 658632"/>
                <a:gd name="connsiteX4" fmla="*/ 468052 w 978471"/>
                <a:gd name="connsiteY4" fmla="*/ 656993 h 658632"/>
                <a:gd name="connsiteX5" fmla="*/ 0 w 978471"/>
                <a:gd name="connsiteY5" fmla="*/ 328696 h 658632"/>
                <a:gd name="connsiteX0" fmla="*/ 0 w 980552"/>
                <a:gd name="connsiteY0" fmla="*/ 328696 h 658632"/>
                <a:gd name="connsiteX1" fmla="*/ 468052 w 980552"/>
                <a:gd name="connsiteY1" fmla="*/ 399 h 658632"/>
                <a:gd name="connsiteX2" fmla="*/ 938522 w 980552"/>
                <a:gd name="connsiteY2" fmla="*/ 288313 h 658632"/>
                <a:gd name="connsiteX3" fmla="*/ 907545 w 980552"/>
                <a:gd name="connsiteY3" fmla="*/ 427410 h 658632"/>
                <a:gd name="connsiteX4" fmla="*/ 468052 w 980552"/>
                <a:gd name="connsiteY4" fmla="*/ 656993 h 658632"/>
                <a:gd name="connsiteX5" fmla="*/ 0 w 980552"/>
                <a:gd name="connsiteY5" fmla="*/ 328696 h 658632"/>
                <a:gd name="connsiteX0" fmla="*/ 0 w 980552"/>
                <a:gd name="connsiteY0" fmla="*/ 319415 h 658594"/>
                <a:gd name="connsiteX1" fmla="*/ 468052 w 980552"/>
                <a:gd name="connsiteY1" fmla="*/ 92 h 658594"/>
                <a:gd name="connsiteX2" fmla="*/ 938522 w 980552"/>
                <a:gd name="connsiteY2" fmla="*/ 288006 h 658594"/>
                <a:gd name="connsiteX3" fmla="*/ 907545 w 980552"/>
                <a:gd name="connsiteY3" fmla="*/ 427103 h 658594"/>
                <a:gd name="connsiteX4" fmla="*/ 468052 w 980552"/>
                <a:gd name="connsiteY4" fmla="*/ 656686 h 658594"/>
                <a:gd name="connsiteX5" fmla="*/ 0 w 980552"/>
                <a:gd name="connsiteY5" fmla="*/ 319415 h 658594"/>
                <a:gd name="connsiteX0" fmla="*/ 39717 w 1020269"/>
                <a:gd name="connsiteY0" fmla="*/ 319415 h 656709"/>
                <a:gd name="connsiteX1" fmla="*/ 507769 w 1020269"/>
                <a:gd name="connsiteY1" fmla="*/ 92 h 656709"/>
                <a:gd name="connsiteX2" fmla="*/ 978239 w 1020269"/>
                <a:gd name="connsiteY2" fmla="*/ 288006 h 656709"/>
                <a:gd name="connsiteX3" fmla="*/ 947262 w 1020269"/>
                <a:gd name="connsiteY3" fmla="*/ 427103 h 656709"/>
                <a:gd name="connsiteX4" fmla="*/ 507769 w 1020269"/>
                <a:gd name="connsiteY4" fmla="*/ 656686 h 656709"/>
                <a:gd name="connsiteX5" fmla="*/ 78626 w 1020269"/>
                <a:gd name="connsiteY5" fmla="*/ 440563 h 656709"/>
                <a:gd name="connsiteX6" fmla="*/ 39717 w 1020269"/>
                <a:gd name="connsiteY6" fmla="*/ 319415 h 656709"/>
                <a:gd name="connsiteX0" fmla="*/ 32696 w 1013248"/>
                <a:gd name="connsiteY0" fmla="*/ 319415 h 656709"/>
                <a:gd name="connsiteX1" fmla="*/ 500748 w 1013248"/>
                <a:gd name="connsiteY1" fmla="*/ 92 h 656709"/>
                <a:gd name="connsiteX2" fmla="*/ 971218 w 1013248"/>
                <a:gd name="connsiteY2" fmla="*/ 288006 h 656709"/>
                <a:gd name="connsiteX3" fmla="*/ 940241 w 1013248"/>
                <a:gd name="connsiteY3" fmla="*/ 427103 h 656709"/>
                <a:gd name="connsiteX4" fmla="*/ 500748 w 1013248"/>
                <a:gd name="connsiteY4" fmla="*/ 656686 h 656709"/>
                <a:gd name="connsiteX5" fmla="*/ 71605 w 1013248"/>
                <a:gd name="connsiteY5" fmla="*/ 440563 h 656709"/>
                <a:gd name="connsiteX6" fmla="*/ 32696 w 1013248"/>
                <a:gd name="connsiteY6" fmla="*/ 319415 h 656709"/>
                <a:gd name="connsiteX0" fmla="*/ 32696 w 1013248"/>
                <a:gd name="connsiteY0" fmla="*/ 319415 h 656709"/>
                <a:gd name="connsiteX1" fmla="*/ 500748 w 1013248"/>
                <a:gd name="connsiteY1" fmla="*/ 92 h 656709"/>
                <a:gd name="connsiteX2" fmla="*/ 971218 w 1013248"/>
                <a:gd name="connsiteY2" fmla="*/ 288006 h 656709"/>
                <a:gd name="connsiteX3" fmla="*/ 940241 w 1013248"/>
                <a:gd name="connsiteY3" fmla="*/ 427103 h 656709"/>
                <a:gd name="connsiteX4" fmla="*/ 500748 w 1013248"/>
                <a:gd name="connsiteY4" fmla="*/ 656686 h 656709"/>
                <a:gd name="connsiteX5" fmla="*/ 71605 w 1013248"/>
                <a:gd name="connsiteY5" fmla="*/ 440563 h 656709"/>
                <a:gd name="connsiteX6" fmla="*/ 32696 w 1013248"/>
                <a:gd name="connsiteY6" fmla="*/ 319415 h 656709"/>
                <a:gd name="connsiteX0" fmla="*/ 26351 w 1006903"/>
                <a:gd name="connsiteY0" fmla="*/ 319415 h 656709"/>
                <a:gd name="connsiteX1" fmla="*/ 494403 w 1006903"/>
                <a:gd name="connsiteY1" fmla="*/ 92 h 656709"/>
                <a:gd name="connsiteX2" fmla="*/ 964873 w 1006903"/>
                <a:gd name="connsiteY2" fmla="*/ 288006 h 656709"/>
                <a:gd name="connsiteX3" fmla="*/ 933896 w 1006903"/>
                <a:gd name="connsiteY3" fmla="*/ 427103 h 656709"/>
                <a:gd name="connsiteX4" fmla="*/ 494403 w 1006903"/>
                <a:gd name="connsiteY4" fmla="*/ 656686 h 656709"/>
                <a:gd name="connsiteX5" fmla="*/ 65260 w 1006903"/>
                <a:gd name="connsiteY5" fmla="*/ 440563 h 656709"/>
                <a:gd name="connsiteX6" fmla="*/ 26351 w 1006903"/>
                <a:gd name="connsiteY6" fmla="*/ 319415 h 656709"/>
                <a:gd name="connsiteX0" fmla="*/ 26351 w 1006903"/>
                <a:gd name="connsiteY0" fmla="*/ 319325 h 656619"/>
                <a:gd name="connsiteX1" fmla="*/ 494403 w 1006903"/>
                <a:gd name="connsiteY1" fmla="*/ 2 h 656619"/>
                <a:gd name="connsiteX2" fmla="*/ 964873 w 1006903"/>
                <a:gd name="connsiteY2" fmla="*/ 287916 h 656619"/>
                <a:gd name="connsiteX3" fmla="*/ 933896 w 1006903"/>
                <a:gd name="connsiteY3" fmla="*/ 427013 h 656619"/>
                <a:gd name="connsiteX4" fmla="*/ 494403 w 1006903"/>
                <a:gd name="connsiteY4" fmla="*/ 656596 h 656619"/>
                <a:gd name="connsiteX5" fmla="*/ 65260 w 1006903"/>
                <a:gd name="connsiteY5" fmla="*/ 440473 h 656619"/>
                <a:gd name="connsiteX6" fmla="*/ 26351 w 1006903"/>
                <a:gd name="connsiteY6" fmla="*/ 319325 h 656619"/>
                <a:gd name="connsiteX0" fmla="*/ 49160 w 1029712"/>
                <a:gd name="connsiteY0" fmla="*/ 319325 h 656619"/>
                <a:gd name="connsiteX1" fmla="*/ 517212 w 1029712"/>
                <a:gd name="connsiteY1" fmla="*/ 2 h 656619"/>
                <a:gd name="connsiteX2" fmla="*/ 987682 w 1029712"/>
                <a:gd name="connsiteY2" fmla="*/ 287916 h 656619"/>
                <a:gd name="connsiteX3" fmla="*/ 956705 w 1029712"/>
                <a:gd name="connsiteY3" fmla="*/ 427013 h 656619"/>
                <a:gd name="connsiteX4" fmla="*/ 517212 w 1029712"/>
                <a:gd name="connsiteY4" fmla="*/ 656596 h 656619"/>
                <a:gd name="connsiteX5" fmla="*/ 88069 w 1029712"/>
                <a:gd name="connsiteY5" fmla="*/ 440473 h 656619"/>
                <a:gd name="connsiteX6" fmla="*/ 49160 w 1029712"/>
                <a:gd name="connsiteY6" fmla="*/ 319325 h 656619"/>
                <a:gd name="connsiteX0" fmla="*/ 0 w 941643"/>
                <a:gd name="connsiteY0" fmla="*/ 440473 h 656619"/>
                <a:gd name="connsiteX1" fmla="*/ 429143 w 941643"/>
                <a:gd name="connsiteY1" fmla="*/ 2 h 656619"/>
                <a:gd name="connsiteX2" fmla="*/ 899613 w 941643"/>
                <a:gd name="connsiteY2" fmla="*/ 287916 h 656619"/>
                <a:gd name="connsiteX3" fmla="*/ 868636 w 941643"/>
                <a:gd name="connsiteY3" fmla="*/ 427013 h 656619"/>
                <a:gd name="connsiteX4" fmla="*/ 429143 w 941643"/>
                <a:gd name="connsiteY4" fmla="*/ 656596 h 656619"/>
                <a:gd name="connsiteX5" fmla="*/ 0 w 941643"/>
                <a:gd name="connsiteY5" fmla="*/ 440473 h 656619"/>
                <a:gd name="connsiteX0" fmla="*/ 71604 w 1013247"/>
                <a:gd name="connsiteY0" fmla="*/ 440538 h 656684"/>
                <a:gd name="connsiteX1" fmla="*/ 38285 w 1013247"/>
                <a:gd name="connsiteY1" fmla="*/ 314902 h 656684"/>
                <a:gd name="connsiteX2" fmla="*/ 500747 w 1013247"/>
                <a:gd name="connsiteY2" fmla="*/ 67 h 656684"/>
                <a:gd name="connsiteX3" fmla="*/ 971217 w 1013247"/>
                <a:gd name="connsiteY3" fmla="*/ 287981 h 656684"/>
                <a:gd name="connsiteX4" fmla="*/ 940240 w 1013247"/>
                <a:gd name="connsiteY4" fmla="*/ 427078 h 656684"/>
                <a:gd name="connsiteX5" fmla="*/ 500747 w 1013247"/>
                <a:gd name="connsiteY5" fmla="*/ 656661 h 656684"/>
                <a:gd name="connsiteX6" fmla="*/ 71604 w 1013247"/>
                <a:gd name="connsiteY6" fmla="*/ 440538 h 656684"/>
                <a:gd name="connsiteX0" fmla="*/ 72895 w 1014538"/>
                <a:gd name="connsiteY0" fmla="*/ 440538 h 656684"/>
                <a:gd name="connsiteX1" fmla="*/ 39576 w 1014538"/>
                <a:gd name="connsiteY1" fmla="*/ 314902 h 656684"/>
                <a:gd name="connsiteX2" fmla="*/ 502038 w 1014538"/>
                <a:gd name="connsiteY2" fmla="*/ 67 h 656684"/>
                <a:gd name="connsiteX3" fmla="*/ 972508 w 1014538"/>
                <a:gd name="connsiteY3" fmla="*/ 287981 h 656684"/>
                <a:gd name="connsiteX4" fmla="*/ 941531 w 1014538"/>
                <a:gd name="connsiteY4" fmla="*/ 427078 h 656684"/>
                <a:gd name="connsiteX5" fmla="*/ 502038 w 1014538"/>
                <a:gd name="connsiteY5" fmla="*/ 656661 h 656684"/>
                <a:gd name="connsiteX6" fmla="*/ 72895 w 1014538"/>
                <a:gd name="connsiteY6" fmla="*/ 440538 h 656684"/>
                <a:gd name="connsiteX0" fmla="*/ 72895 w 1014538"/>
                <a:gd name="connsiteY0" fmla="*/ 440538 h 656684"/>
                <a:gd name="connsiteX1" fmla="*/ 39576 w 1014538"/>
                <a:gd name="connsiteY1" fmla="*/ 314902 h 656684"/>
                <a:gd name="connsiteX2" fmla="*/ 502038 w 1014538"/>
                <a:gd name="connsiteY2" fmla="*/ 67 h 656684"/>
                <a:gd name="connsiteX3" fmla="*/ 972508 w 1014538"/>
                <a:gd name="connsiteY3" fmla="*/ 287981 h 656684"/>
                <a:gd name="connsiteX4" fmla="*/ 941531 w 1014538"/>
                <a:gd name="connsiteY4" fmla="*/ 427078 h 656684"/>
                <a:gd name="connsiteX5" fmla="*/ 502038 w 1014538"/>
                <a:gd name="connsiteY5" fmla="*/ 656661 h 656684"/>
                <a:gd name="connsiteX6" fmla="*/ 72895 w 1014538"/>
                <a:gd name="connsiteY6" fmla="*/ 440538 h 656684"/>
                <a:gd name="connsiteX0" fmla="*/ 72895 w 1014538"/>
                <a:gd name="connsiteY0" fmla="*/ 440538 h 656684"/>
                <a:gd name="connsiteX1" fmla="*/ 39576 w 1014538"/>
                <a:gd name="connsiteY1" fmla="*/ 314902 h 656684"/>
                <a:gd name="connsiteX2" fmla="*/ 502038 w 1014538"/>
                <a:gd name="connsiteY2" fmla="*/ 67 h 656684"/>
                <a:gd name="connsiteX3" fmla="*/ 972508 w 1014538"/>
                <a:gd name="connsiteY3" fmla="*/ 287981 h 656684"/>
                <a:gd name="connsiteX4" fmla="*/ 941531 w 1014538"/>
                <a:gd name="connsiteY4" fmla="*/ 427078 h 656684"/>
                <a:gd name="connsiteX5" fmla="*/ 502038 w 1014538"/>
                <a:gd name="connsiteY5" fmla="*/ 656661 h 656684"/>
                <a:gd name="connsiteX6" fmla="*/ 72895 w 1014538"/>
                <a:gd name="connsiteY6" fmla="*/ 440538 h 656684"/>
                <a:gd name="connsiteX0" fmla="*/ 72895 w 1014538"/>
                <a:gd name="connsiteY0" fmla="*/ 440538 h 656684"/>
                <a:gd name="connsiteX1" fmla="*/ 39576 w 1014538"/>
                <a:gd name="connsiteY1" fmla="*/ 314902 h 656684"/>
                <a:gd name="connsiteX2" fmla="*/ 502038 w 1014538"/>
                <a:gd name="connsiteY2" fmla="*/ 67 h 656684"/>
                <a:gd name="connsiteX3" fmla="*/ 972508 w 1014538"/>
                <a:gd name="connsiteY3" fmla="*/ 287981 h 656684"/>
                <a:gd name="connsiteX4" fmla="*/ 941531 w 1014538"/>
                <a:gd name="connsiteY4" fmla="*/ 427078 h 656684"/>
                <a:gd name="connsiteX5" fmla="*/ 502038 w 1014538"/>
                <a:gd name="connsiteY5" fmla="*/ 656661 h 656684"/>
                <a:gd name="connsiteX6" fmla="*/ 72895 w 1014538"/>
                <a:gd name="connsiteY6" fmla="*/ 440538 h 656684"/>
                <a:gd name="connsiteX0" fmla="*/ 61049 w 1021731"/>
                <a:gd name="connsiteY0" fmla="*/ 440538 h 656684"/>
                <a:gd name="connsiteX1" fmla="*/ 46769 w 1021731"/>
                <a:gd name="connsiteY1" fmla="*/ 314902 h 656684"/>
                <a:gd name="connsiteX2" fmla="*/ 509231 w 1021731"/>
                <a:gd name="connsiteY2" fmla="*/ 67 h 656684"/>
                <a:gd name="connsiteX3" fmla="*/ 979701 w 1021731"/>
                <a:gd name="connsiteY3" fmla="*/ 287981 h 656684"/>
                <a:gd name="connsiteX4" fmla="*/ 948724 w 1021731"/>
                <a:gd name="connsiteY4" fmla="*/ 427078 h 656684"/>
                <a:gd name="connsiteX5" fmla="*/ 509231 w 1021731"/>
                <a:gd name="connsiteY5" fmla="*/ 656661 h 656684"/>
                <a:gd name="connsiteX6" fmla="*/ 61049 w 1021731"/>
                <a:gd name="connsiteY6" fmla="*/ 440538 h 656684"/>
                <a:gd name="connsiteX0" fmla="*/ 61049 w 1021731"/>
                <a:gd name="connsiteY0" fmla="*/ 440538 h 656739"/>
                <a:gd name="connsiteX1" fmla="*/ 46769 w 1021731"/>
                <a:gd name="connsiteY1" fmla="*/ 314902 h 656739"/>
                <a:gd name="connsiteX2" fmla="*/ 509231 w 1021731"/>
                <a:gd name="connsiteY2" fmla="*/ 67 h 656739"/>
                <a:gd name="connsiteX3" fmla="*/ 979701 w 1021731"/>
                <a:gd name="connsiteY3" fmla="*/ 287981 h 656739"/>
                <a:gd name="connsiteX4" fmla="*/ 948724 w 1021731"/>
                <a:gd name="connsiteY4" fmla="*/ 427078 h 656739"/>
                <a:gd name="connsiteX5" fmla="*/ 509231 w 1021731"/>
                <a:gd name="connsiteY5" fmla="*/ 656661 h 656739"/>
                <a:gd name="connsiteX6" fmla="*/ 61049 w 1021731"/>
                <a:gd name="connsiteY6" fmla="*/ 440538 h 656739"/>
                <a:gd name="connsiteX0" fmla="*/ 61049 w 1021731"/>
                <a:gd name="connsiteY0" fmla="*/ 440538 h 670183"/>
                <a:gd name="connsiteX1" fmla="*/ 46769 w 1021731"/>
                <a:gd name="connsiteY1" fmla="*/ 314902 h 670183"/>
                <a:gd name="connsiteX2" fmla="*/ 509231 w 1021731"/>
                <a:gd name="connsiteY2" fmla="*/ 67 h 670183"/>
                <a:gd name="connsiteX3" fmla="*/ 979701 w 1021731"/>
                <a:gd name="connsiteY3" fmla="*/ 287981 h 670183"/>
                <a:gd name="connsiteX4" fmla="*/ 948724 w 1021731"/>
                <a:gd name="connsiteY4" fmla="*/ 427078 h 670183"/>
                <a:gd name="connsiteX5" fmla="*/ 509231 w 1021731"/>
                <a:gd name="connsiteY5" fmla="*/ 670122 h 670183"/>
                <a:gd name="connsiteX6" fmla="*/ 61049 w 1021731"/>
                <a:gd name="connsiteY6" fmla="*/ 440538 h 670183"/>
                <a:gd name="connsiteX0" fmla="*/ 61049 w 1021731"/>
                <a:gd name="connsiteY0" fmla="*/ 440531 h 670176"/>
                <a:gd name="connsiteX1" fmla="*/ 46769 w 1021731"/>
                <a:gd name="connsiteY1" fmla="*/ 314895 h 670176"/>
                <a:gd name="connsiteX2" fmla="*/ 509231 w 1021731"/>
                <a:gd name="connsiteY2" fmla="*/ 60 h 670176"/>
                <a:gd name="connsiteX3" fmla="*/ 979701 w 1021731"/>
                <a:gd name="connsiteY3" fmla="*/ 287974 h 670176"/>
                <a:gd name="connsiteX4" fmla="*/ 948724 w 1021731"/>
                <a:gd name="connsiteY4" fmla="*/ 427071 h 670176"/>
                <a:gd name="connsiteX5" fmla="*/ 509231 w 1021731"/>
                <a:gd name="connsiteY5" fmla="*/ 670115 h 670176"/>
                <a:gd name="connsiteX6" fmla="*/ 61049 w 1021731"/>
                <a:gd name="connsiteY6" fmla="*/ 440531 h 670176"/>
                <a:gd name="connsiteX0" fmla="*/ 61049 w 1021731"/>
                <a:gd name="connsiteY0" fmla="*/ 440531 h 670176"/>
                <a:gd name="connsiteX1" fmla="*/ 46769 w 1021731"/>
                <a:gd name="connsiteY1" fmla="*/ 314895 h 670176"/>
                <a:gd name="connsiteX2" fmla="*/ 509231 w 1021731"/>
                <a:gd name="connsiteY2" fmla="*/ 60 h 670176"/>
                <a:gd name="connsiteX3" fmla="*/ 979701 w 1021731"/>
                <a:gd name="connsiteY3" fmla="*/ 287974 h 670176"/>
                <a:gd name="connsiteX4" fmla="*/ 948724 w 1021731"/>
                <a:gd name="connsiteY4" fmla="*/ 427071 h 670176"/>
                <a:gd name="connsiteX5" fmla="*/ 509231 w 1021731"/>
                <a:gd name="connsiteY5" fmla="*/ 670115 h 670176"/>
                <a:gd name="connsiteX6" fmla="*/ 61049 w 1021731"/>
                <a:gd name="connsiteY6" fmla="*/ 440531 h 670176"/>
                <a:gd name="connsiteX0" fmla="*/ 61049 w 1021731"/>
                <a:gd name="connsiteY0" fmla="*/ 440531 h 670176"/>
                <a:gd name="connsiteX1" fmla="*/ 46769 w 1021731"/>
                <a:gd name="connsiteY1" fmla="*/ 314895 h 670176"/>
                <a:gd name="connsiteX2" fmla="*/ 509231 w 1021731"/>
                <a:gd name="connsiteY2" fmla="*/ 60 h 670176"/>
                <a:gd name="connsiteX3" fmla="*/ 979701 w 1021731"/>
                <a:gd name="connsiteY3" fmla="*/ 287974 h 670176"/>
                <a:gd name="connsiteX4" fmla="*/ 948724 w 1021731"/>
                <a:gd name="connsiteY4" fmla="*/ 427071 h 670176"/>
                <a:gd name="connsiteX5" fmla="*/ 509231 w 1021731"/>
                <a:gd name="connsiteY5" fmla="*/ 670115 h 670176"/>
                <a:gd name="connsiteX6" fmla="*/ 61049 w 1021731"/>
                <a:gd name="connsiteY6" fmla="*/ 440531 h 670176"/>
                <a:gd name="connsiteX0" fmla="*/ 61049 w 1021731"/>
                <a:gd name="connsiteY0" fmla="*/ 440531 h 670176"/>
                <a:gd name="connsiteX1" fmla="*/ 46769 w 1021731"/>
                <a:gd name="connsiteY1" fmla="*/ 314895 h 670176"/>
                <a:gd name="connsiteX2" fmla="*/ 509231 w 1021731"/>
                <a:gd name="connsiteY2" fmla="*/ 60 h 670176"/>
                <a:gd name="connsiteX3" fmla="*/ 979701 w 1021731"/>
                <a:gd name="connsiteY3" fmla="*/ 287974 h 670176"/>
                <a:gd name="connsiteX4" fmla="*/ 948724 w 1021731"/>
                <a:gd name="connsiteY4" fmla="*/ 427071 h 670176"/>
                <a:gd name="connsiteX5" fmla="*/ 509231 w 1021731"/>
                <a:gd name="connsiteY5" fmla="*/ 670115 h 670176"/>
                <a:gd name="connsiteX6" fmla="*/ 61049 w 1021731"/>
                <a:gd name="connsiteY6" fmla="*/ 440531 h 670176"/>
                <a:gd name="connsiteX0" fmla="*/ 61049 w 1021731"/>
                <a:gd name="connsiteY0" fmla="*/ 440531 h 670176"/>
                <a:gd name="connsiteX1" fmla="*/ 46769 w 1021731"/>
                <a:gd name="connsiteY1" fmla="*/ 314895 h 670176"/>
                <a:gd name="connsiteX2" fmla="*/ 509231 w 1021731"/>
                <a:gd name="connsiteY2" fmla="*/ 60 h 670176"/>
                <a:gd name="connsiteX3" fmla="*/ 979701 w 1021731"/>
                <a:gd name="connsiteY3" fmla="*/ 287974 h 670176"/>
                <a:gd name="connsiteX4" fmla="*/ 948724 w 1021731"/>
                <a:gd name="connsiteY4" fmla="*/ 427071 h 670176"/>
                <a:gd name="connsiteX5" fmla="*/ 509231 w 1021731"/>
                <a:gd name="connsiteY5" fmla="*/ 670115 h 670176"/>
                <a:gd name="connsiteX6" fmla="*/ 61049 w 1021731"/>
                <a:gd name="connsiteY6" fmla="*/ 440531 h 670176"/>
                <a:gd name="connsiteX0" fmla="*/ 66957 w 1027639"/>
                <a:gd name="connsiteY0" fmla="*/ 440531 h 670176"/>
                <a:gd name="connsiteX1" fmla="*/ 52677 w 1027639"/>
                <a:gd name="connsiteY1" fmla="*/ 314895 h 670176"/>
                <a:gd name="connsiteX2" fmla="*/ 515139 w 1027639"/>
                <a:gd name="connsiteY2" fmla="*/ 60 h 670176"/>
                <a:gd name="connsiteX3" fmla="*/ 985609 w 1027639"/>
                <a:gd name="connsiteY3" fmla="*/ 287974 h 670176"/>
                <a:gd name="connsiteX4" fmla="*/ 954632 w 1027639"/>
                <a:gd name="connsiteY4" fmla="*/ 427071 h 670176"/>
                <a:gd name="connsiteX5" fmla="*/ 515139 w 1027639"/>
                <a:gd name="connsiteY5" fmla="*/ 670115 h 670176"/>
                <a:gd name="connsiteX6" fmla="*/ 66957 w 1027639"/>
                <a:gd name="connsiteY6" fmla="*/ 440531 h 670176"/>
                <a:gd name="connsiteX0" fmla="*/ 70061 w 1030743"/>
                <a:gd name="connsiteY0" fmla="*/ 440531 h 670176"/>
                <a:gd name="connsiteX1" fmla="*/ 55781 w 1030743"/>
                <a:gd name="connsiteY1" fmla="*/ 314895 h 670176"/>
                <a:gd name="connsiteX2" fmla="*/ 518243 w 1030743"/>
                <a:gd name="connsiteY2" fmla="*/ 60 h 670176"/>
                <a:gd name="connsiteX3" fmla="*/ 988713 w 1030743"/>
                <a:gd name="connsiteY3" fmla="*/ 287974 h 670176"/>
                <a:gd name="connsiteX4" fmla="*/ 957736 w 1030743"/>
                <a:gd name="connsiteY4" fmla="*/ 427071 h 670176"/>
                <a:gd name="connsiteX5" fmla="*/ 518243 w 1030743"/>
                <a:gd name="connsiteY5" fmla="*/ 670115 h 670176"/>
                <a:gd name="connsiteX6" fmla="*/ 70061 w 1030743"/>
                <a:gd name="connsiteY6" fmla="*/ 440531 h 670176"/>
                <a:gd name="connsiteX0" fmla="*/ 70061 w 1032828"/>
                <a:gd name="connsiteY0" fmla="*/ 440531 h 670176"/>
                <a:gd name="connsiteX1" fmla="*/ 55781 w 1032828"/>
                <a:gd name="connsiteY1" fmla="*/ 314895 h 670176"/>
                <a:gd name="connsiteX2" fmla="*/ 518243 w 1032828"/>
                <a:gd name="connsiteY2" fmla="*/ 60 h 670176"/>
                <a:gd name="connsiteX3" fmla="*/ 988713 w 1032828"/>
                <a:gd name="connsiteY3" fmla="*/ 287974 h 670176"/>
                <a:gd name="connsiteX4" fmla="*/ 957736 w 1032828"/>
                <a:gd name="connsiteY4" fmla="*/ 427071 h 670176"/>
                <a:gd name="connsiteX5" fmla="*/ 518243 w 1032828"/>
                <a:gd name="connsiteY5" fmla="*/ 670115 h 670176"/>
                <a:gd name="connsiteX6" fmla="*/ 70061 w 1032828"/>
                <a:gd name="connsiteY6" fmla="*/ 440531 h 670176"/>
                <a:gd name="connsiteX0" fmla="*/ 70061 w 1034125"/>
                <a:gd name="connsiteY0" fmla="*/ 440531 h 670176"/>
                <a:gd name="connsiteX1" fmla="*/ 55781 w 1034125"/>
                <a:gd name="connsiteY1" fmla="*/ 314895 h 670176"/>
                <a:gd name="connsiteX2" fmla="*/ 518243 w 1034125"/>
                <a:gd name="connsiteY2" fmla="*/ 60 h 670176"/>
                <a:gd name="connsiteX3" fmla="*/ 988713 w 1034125"/>
                <a:gd name="connsiteY3" fmla="*/ 287974 h 670176"/>
                <a:gd name="connsiteX4" fmla="*/ 957736 w 1034125"/>
                <a:gd name="connsiteY4" fmla="*/ 427071 h 670176"/>
                <a:gd name="connsiteX5" fmla="*/ 518243 w 1034125"/>
                <a:gd name="connsiteY5" fmla="*/ 670115 h 670176"/>
                <a:gd name="connsiteX6" fmla="*/ 70061 w 1034125"/>
                <a:gd name="connsiteY6" fmla="*/ 440531 h 670176"/>
                <a:gd name="connsiteX0" fmla="*/ 70061 w 1034125"/>
                <a:gd name="connsiteY0" fmla="*/ 440531 h 688110"/>
                <a:gd name="connsiteX1" fmla="*/ 55781 w 1034125"/>
                <a:gd name="connsiteY1" fmla="*/ 314895 h 688110"/>
                <a:gd name="connsiteX2" fmla="*/ 518243 w 1034125"/>
                <a:gd name="connsiteY2" fmla="*/ 60 h 688110"/>
                <a:gd name="connsiteX3" fmla="*/ 988713 w 1034125"/>
                <a:gd name="connsiteY3" fmla="*/ 287974 h 688110"/>
                <a:gd name="connsiteX4" fmla="*/ 957736 w 1034125"/>
                <a:gd name="connsiteY4" fmla="*/ 427071 h 688110"/>
                <a:gd name="connsiteX5" fmla="*/ 518243 w 1034125"/>
                <a:gd name="connsiteY5" fmla="*/ 688063 h 688110"/>
                <a:gd name="connsiteX6" fmla="*/ 70061 w 1034125"/>
                <a:gd name="connsiteY6" fmla="*/ 440531 h 688110"/>
                <a:gd name="connsiteX0" fmla="*/ 70061 w 1034125"/>
                <a:gd name="connsiteY0" fmla="*/ 440531 h 689036"/>
                <a:gd name="connsiteX1" fmla="*/ 55781 w 1034125"/>
                <a:gd name="connsiteY1" fmla="*/ 314895 h 689036"/>
                <a:gd name="connsiteX2" fmla="*/ 518243 w 1034125"/>
                <a:gd name="connsiteY2" fmla="*/ 60 h 689036"/>
                <a:gd name="connsiteX3" fmla="*/ 988713 w 1034125"/>
                <a:gd name="connsiteY3" fmla="*/ 287974 h 689036"/>
                <a:gd name="connsiteX4" fmla="*/ 957736 w 1034125"/>
                <a:gd name="connsiteY4" fmla="*/ 427071 h 689036"/>
                <a:gd name="connsiteX5" fmla="*/ 518243 w 1034125"/>
                <a:gd name="connsiteY5" fmla="*/ 688063 h 689036"/>
                <a:gd name="connsiteX6" fmla="*/ 70061 w 1034125"/>
                <a:gd name="connsiteY6" fmla="*/ 440531 h 689036"/>
                <a:gd name="connsiteX0" fmla="*/ 70061 w 1034125"/>
                <a:gd name="connsiteY0" fmla="*/ 440531 h 688110"/>
                <a:gd name="connsiteX1" fmla="*/ 55781 w 1034125"/>
                <a:gd name="connsiteY1" fmla="*/ 314895 h 688110"/>
                <a:gd name="connsiteX2" fmla="*/ 518243 w 1034125"/>
                <a:gd name="connsiteY2" fmla="*/ 60 h 688110"/>
                <a:gd name="connsiteX3" fmla="*/ 988713 w 1034125"/>
                <a:gd name="connsiteY3" fmla="*/ 287974 h 688110"/>
                <a:gd name="connsiteX4" fmla="*/ 957736 w 1034125"/>
                <a:gd name="connsiteY4" fmla="*/ 427071 h 688110"/>
                <a:gd name="connsiteX5" fmla="*/ 518243 w 1034125"/>
                <a:gd name="connsiteY5" fmla="*/ 688063 h 688110"/>
                <a:gd name="connsiteX6" fmla="*/ 70061 w 1034125"/>
                <a:gd name="connsiteY6" fmla="*/ 440531 h 688110"/>
                <a:gd name="connsiteX0" fmla="*/ 70061 w 1034125"/>
                <a:gd name="connsiteY0" fmla="*/ 440531 h 688110"/>
                <a:gd name="connsiteX1" fmla="*/ 55781 w 1034125"/>
                <a:gd name="connsiteY1" fmla="*/ 314895 h 688110"/>
                <a:gd name="connsiteX2" fmla="*/ 518243 w 1034125"/>
                <a:gd name="connsiteY2" fmla="*/ 60 h 688110"/>
                <a:gd name="connsiteX3" fmla="*/ 988713 w 1034125"/>
                <a:gd name="connsiteY3" fmla="*/ 287974 h 688110"/>
                <a:gd name="connsiteX4" fmla="*/ 957736 w 1034125"/>
                <a:gd name="connsiteY4" fmla="*/ 427071 h 688110"/>
                <a:gd name="connsiteX5" fmla="*/ 518243 w 1034125"/>
                <a:gd name="connsiteY5" fmla="*/ 688063 h 688110"/>
                <a:gd name="connsiteX6" fmla="*/ 70061 w 1034125"/>
                <a:gd name="connsiteY6" fmla="*/ 440531 h 688110"/>
                <a:gd name="connsiteX0" fmla="*/ 70061 w 1034125"/>
                <a:gd name="connsiteY0" fmla="*/ 440531 h 688086"/>
                <a:gd name="connsiteX1" fmla="*/ 55781 w 1034125"/>
                <a:gd name="connsiteY1" fmla="*/ 314895 h 688086"/>
                <a:gd name="connsiteX2" fmla="*/ 518243 w 1034125"/>
                <a:gd name="connsiteY2" fmla="*/ 60 h 688086"/>
                <a:gd name="connsiteX3" fmla="*/ 988713 w 1034125"/>
                <a:gd name="connsiteY3" fmla="*/ 287974 h 688086"/>
                <a:gd name="connsiteX4" fmla="*/ 957736 w 1034125"/>
                <a:gd name="connsiteY4" fmla="*/ 427071 h 688086"/>
                <a:gd name="connsiteX5" fmla="*/ 518243 w 1034125"/>
                <a:gd name="connsiteY5" fmla="*/ 688063 h 688086"/>
                <a:gd name="connsiteX6" fmla="*/ 70061 w 1034125"/>
                <a:gd name="connsiteY6" fmla="*/ 440531 h 688086"/>
                <a:gd name="connsiteX0" fmla="*/ 70061 w 1034125"/>
                <a:gd name="connsiteY0" fmla="*/ 440531 h 688086"/>
                <a:gd name="connsiteX1" fmla="*/ 55781 w 1034125"/>
                <a:gd name="connsiteY1" fmla="*/ 314895 h 688086"/>
                <a:gd name="connsiteX2" fmla="*/ 518243 w 1034125"/>
                <a:gd name="connsiteY2" fmla="*/ 60 h 688086"/>
                <a:gd name="connsiteX3" fmla="*/ 988713 w 1034125"/>
                <a:gd name="connsiteY3" fmla="*/ 287974 h 688086"/>
                <a:gd name="connsiteX4" fmla="*/ 957736 w 1034125"/>
                <a:gd name="connsiteY4" fmla="*/ 427071 h 688086"/>
                <a:gd name="connsiteX5" fmla="*/ 518243 w 1034125"/>
                <a:gd name="connsiteY5" fmla="*/ 688063 h 688086"/>
                <a:gd name="connsiteX6" fmla="*/ 70061 w 1034125"/>
                <a:gd name="connsiteY6" fmla="*/ 440531 h 688086"/>
                <a:gd name="connsiteX0" fmla="*/ 70061 w 1034125"/>
                <a:gd name="connsiteY0" fmla="*/ 440531 h 688086"/>
                <a:gd name="connsiteX1" fmla="*/ 55781 w 1034125"/>
                <a:gd name="connsiteY1" fmla="*/ 314895 h 688086"/>
                <a:gd name="connsiteX2" fmla="*/ 518243 w 1034125"/>
                <a:gd name="connsiteY2" fmla="*/ 60 h 688086"/>
                <a:gd name="connsiteX3" fmla="*/ 988713 w 1034125"/>
                <a:gd name="connsiteY3" fmla="*/ 287974 h 688086"/>
                <a:gd name="connsiteX4" fmla="*/ 957736 w 1034125"/>
                <a:gd name="connsiteY4" fmla="*/ 427071 h 688086"/>
                <a:gd name="connsiteX5" fmla="*/ 518243 w 1034125"/>
                <a:gd name="connsiteY5" fmla="*/ 688063 h 688086"/>
                <a:gd name="connsiteX6" fmla="*/ 70061 w 1034125"/>
                <a:gd name="connsiteY6" fmla="*/ 440531 h 688086"/>
                <a:gd name="connsiteX0" fmla="*/ 70061 w 1034125"/>
                <a:gd name="connsiteY0" fmla="*/ 440531 h 656683"/>
                <a:gd name="connsiteX1" fmla="*/ 55781 w 1034125"/>
                <a:gd name="connsiteY1" fmla="*/ 314895 h 656683"/>
                <a:gd name="connsiteX2" fmla="*/ 518243 w 1034125"/>
                <a:gd name="connsiteY2" fmla="*/ 60 h 656683"/>
                <a:gd name="connsiteX3" fmla="*/ 988713 w 1034125"/>
                <a:gd name="connsiteY3" fmla="*/ 287974 h 656683"/>
                <a:gd name="connsiteX4" fmla="*/ 957736 w 1034125"/>
                <a:gd name="connsiteY4" fmla="*/ 427071 h 656683"/>
                <a:gd name="connsiteX5" fmla="*/ 518243 w 1034125"/>
                <a:gd name="connsiteY5" fmla="*/ 656654 h 656683"/>
                <a:gd name="connsiteX6" fmla="*/ 70061 w 1034125"/>
                <a:gd name="connsiteY6" fmla="*/ 440531 h 656683"/>
                <a:gd name="connsiteX0" fmla="*/ 70061 w 1028388"/>
                <a:gd name="connsiteY0" fmla="*/ 440531 h 656667"/>
                <a:gd name="connsiteX1" fmla="*/ 55781 w 1028388"/>
                <a:gd name="connsiteY1" fmla="*/ 314895 h 656667"/>
                <a:gd name="connsiteX2" fmla="*/ 518243 w 1028388"/>
                <a:gd name="connsiteY2" fmla="*/ 60 h 656667"/>
                <a:gd name="connsiteX3" fmla="*/ 988713 w 1028388"/>
                <a:gd name="connsiteY3" fmla="*/ 287974 h 656667"/>
                <a:gd name="connsiteX4" fmla="*/ 938697 w 1028388"/>
                <a:gd name="connsiteY4" fmla="*/ 431558 h 656667"/>
                <a:gd name="connsiteX5" fmla="*/ 518243 w 1028388"/>
                <a:gd name="connsiteY5" fmla="*/ 656654 h 656667"/>
                <a:gd name="connsiteX6" fmla="*/ 70061 w 1028388"/>
                <a:gd name="connsiteY6" fmla="*/ 440531 h 656667"/>
                <a:gd name="connsiteX0" fmla="*/ 70061 w 1030654"/>
                <a:gd name="connsiteY0" fmla="*/ 440531 h 656667"/>
                <a:gd name="connsiteX1" fmla="*/ 55781 w 1030654"/>
                <a:gd name="connsiteY1" fmla="*/ 314895 h 656667"/>
                <a:gd name="connsiteX2" fmla="*/ 518243 w 1030654"/>
                <a:gd name="connsiteY2" fmla="*/ 60 h 656667"/>
                <a:gd name="connsiteX3" fmla="*/ 988713 w 1030654"/>
                <a:gd name="connsiteY3" fmla="*/ 287974 h 656667"/>
                <a:gd name="connsiteX4" fmla="*/ 938697 w 1030654"/>
                <a:gd name="connsiteY4" fmla="*/ 431558 h 656667"/>
                <a:gd name="connsiteX5" fmla="*/ 518243 w 1030654"/>
                <a:gd name="connsiteY5" fmla="*/ 656654 h 656667"/>
                <a:gd name="connsiteX6" fmla="*/ 70061 w 1030654"/>
                <a:gd name="connsiteY6" fmla="*/ 440531 h 656667"/>
                <a:gd name="connsiteX0" fmla="*/ 70061 w 1020128"/>
                <a:gd name="connsiteY0" fmla="*/ 440531 h 656667"/>
                <a:gd name="connsiteX1" fmla="*/ 55781 w 1020128"/>
                <a:gd name="connsiteY1" fmla="*/ 314895 h 656667"/>
                <a:gd name="connsiteX2" fmla="*/ 518243 w 1020128"/>
                <a:gd name="connsiteY2" fmla="*/ 60 h 656667"/>
                <a:gd name="connsiteX3" fmla="*/ 988713 w 1020128"/>
                <a:gd name="connsiteY3" fmla="*/ 287974 h 656667"/>
                <a:gd name="connsiteX4" fmla="*/ 938697 w 1020128"/>
                <a:gd name="connsiteY4" fmla="*/ 431558 h 656667"/>
                <a:gd name="connsiteX5" fmla="*/ 518243 w 1020128"/>
                <a:gd name="connsiteY5" fmla="*/ 656654 h 656667"/>
                <a:gd name="connsiteX6" fmla="*/ 70061 w 1020128"/>
                <a:gd name="connsiteY6" fmla="*/ 440531 h 656667"/>
                <a:gd name="connsiteX0" fmla="*/ 70061 w 1020128"/>
                <a:gd name="connsiteY0" fmla="*/ 440531 h 657658"/>
                <a:gd name="connsiteX1" fmla="*/ 55781 w 1020128"/>
                <a:gd name="connsiteY1" fmla="*/ 314895 h 657658"/>
                <a:gd name="connsiteX2" fmla="*/ 518243 w 1020128"/>
                <a:gd name="connsiteY2" fmla="*/ 60 h 657658"/>
                <a:gd name="connsiteX3" fmla="*/ 988713 w 1020128"/>
                <a:gd name="connsiteY3" fmla="*/ 287974 h 657658"/>
                <a:gd name="connsiteX4" fmla="*/ 938697 w 1020128"/>
                <a:gd name="connsiteY4" fmla="*/ 431558 h 657658"/>
                <a:gd name="connsiteX5" fmla="*/ 518243 w 1020128"/>
                <a:gd name="connsiteY5" fmla="*/ 656654 h 657658"/>
                <a:gd name="connsiteX6" fmla="*/ 70061 w 1020128"/>
                <a:gd name="connsiteY6" fmla="*/ 440531 h 657658"/>
                <a:gd name="connsiteX0" fmla="*/ 70061 w 1020128"/>
                <a:gd name="connsiteY0" fmla="*/ 440531 h 657206"/>
                <a:gd name="connsiteX1" fmla="*/ 55781 w 1020128"/>
                <a:gd name="connsiteY1" fmla="*/ 314895 h 657206"/>
                <a:gd name="connsiteX2" fmla="*/ 518243 w 1020128"/>
                <a:gd name="connsiteY2" fmla="*/ 60 h 657206"/>
                <a:gd name="connsiteX3" fmla="*/ 988713 w 1020128"/>
                <a:gd name="connsiteY3" fmla="*/ 287974 h 657206"/>
                <a:gd name="connsiteX4" fmla="*/ 938697 w 1020128"/>
                <a:gd name="connsiteY4" fmla="*/ 431558 h 657206"/>
                <a:gd name="connsiteX5" fmla="*/ 518243 w 1020128"/>
                <a:gd name="connsiteY5" fmla="*/ 656654 h 657206"/>
                <a:gd name="connsiteX6" fmla="*/ 70061 w 1020128"/>
                <a:gd name="connsiteY6" fmla="*/ 440531 h 657206"/>
                <a:gd name="connsiteX0" fmla="*/ 70061 w 1020128"/>
                <a:gd name="connsiteY0" fmla="*/ 440486 h 657161"/>
                <a:gd name="connsiteX1" fmla="*/ 55781 w 1020128"/>
                <a:gd name="connsiteY1" fmla="*/ 301389 h 657161"/>
                <a:gd name="connsiteX2" fmla="*/ 518243 w 1020128"/>
                <a:gd name="connsiteY2" fmla="*/ 15 h 657161"/>
                <a:gd name="connsiteX3" fmla="*/ 988713 w 1020128"/>
                <a:gd name="connsiteY3" fmla="*/ 287929 h 657161"/>
                <a:gd name="connsiteX4" fmla="*/ 938697 w 1020128"/>
                <a:gd name="connsiteY4" fmla="*/ 431513 h 657161"/>
                <a:gd name="connsiteX5" fmla="*/ 518243 w 1020128"/>
                <a:gd name="connsiteY5" fmla="*/ 656609 h 657161"/>
                <a:gd name="connsiteX6" fmla="*/ 70061 w 1020128"/>
                <a:gd name="connsiteY6" fmla="*/ 440486 h 657161"/>
                <a:gd name="connsiteX0" fmla="*/ 70061 w 1020128"/>
                <a:gd name="connsiteY0" fmla="*/ 440799 h 657474"/>
                <a:gd name="connsiteX1" fmla="*/ 55781 w 1020128"/>
                <a:gd name="connsiteY1" fmla="*/ 301702 h 657474"/>
                <a:gd name="connsiteX2" fmla="*/ 518243 w 1020128"/>
                <a:gd name="connsiteY2" fmla="*/ 328 h 657474"/>
                <a:gd name="connsiteX3" fmla="*/ 988713 w 1020128"/>
                <a:gd name="connsiteY3" fmla="*/ 288242 h 657474"/>
                <a:gd name="connsiteX4" fmla="*/ 938697 w 1020128"/>
                <a:gd name="connsiteY4" fmla="*/ 431826 h 657474"/>
                <a:gd name="connsiteX5" fmla="*/ 518243 w 1020128"/>
                <a:gd name="connsiteY5" fmla="*/ 656922 h 657474"/>
                <a:gd name="connsiteX6" fmla="*/ 70061 w 1020128"/>
                <a:gd name="connsiteY6" fmla="*/ 440799 h 657474"/>
                <a:gd name="connsiteX0" fmla="*/ 70061 w 1020128"/>
                <a:gd name="connsiteY0" fmla="*/ 440824 h 657499"/>
                <a:gd name="connsiteX1" fmla="*/ 55781 w 1020128"/>
                <a:gd name="connsiteY1" fmla="*/ 301727 h 657499"/>
                <a:gd name="connsiteX2" fmla="*/ 518243 w 1020128"/>
                <a:gd name="connsiteY2" fmla="*/ 353 h 657499"/>
                <a:gd name="connsiteX3" fmla="*/ 988713 w 1020128"/>
                <a:gd name="connsiteY3" fmla="*/ 288267 h 657499"/>
                <a:gd name="connsiteX4" fmla="*/ 938697 w 1020128"/>
                <a:gd name="connsiteY4" fmla="*/ 431851 h 657499"/>
                <a:gd name="connsiteX5" fmla="*/ 518243 w 1020128"/>
                <a:gd name="connsiteY5" fmla="*/ 656947 h 657499"/>
                <a:gd name="connsiteX6" fmla="*/ 70061 w 1020128"/>
                <a:gd name="connsiteY6" fmla="*/ 440824 h 657499"/>
                <a:gd name="connsiteX0" fmla="*/ 70061 w 1020128"/>
                <a:gd name="connsiteY0" fmla="*/ 440486 h 657161"/>
                <a:gd name="connsiteX1" fmla="*/ 55781 w 1020128"/>
                <a:gd name="connsiteY1" fmla="*/ 301389 h 657161"/>
                <a:gd name="connsiteX2" fmla="*/ 518243 w 1020128"/>
                <a:gd name="connsiteY2" fmla="*/ 15 h 657161"/>
                <a:gd name="connsiteX3" fmla="*/ 988713 w 1020128"/>
                <a:gd name="connsiteY3" fmla="*/ 287929 h 657161"/>
                <a:gd name="connsiteX4" fmla="*/ 938697 w 1020128"/>
                <a:gd name="connsiteY4" fmla="*/ 431513 h 657161"/>
                <a:gd name="connsiteX5" fmla="*/ 518243 w 1020128"/>
                <a:gd name="connsiteY5" fmla="*/ 656609 h 657161"/>
                <a:gd name="connsiteX6" fmla="*/ 70061 w 1020128"/>
                <a:gd name="connsiteY6" fmla="*/ 440486 h 657161"/>
                <a:gd name="connsiteX0" fmla="*/ 70061 w 1020128"/>
                <a:gd name="connsiteY0" fmla="*/ 440486 h 656808"/>
                <a:gd name="connsiteX1" fmla="*/ 55781 w 1020128"/>
                <a:gd name="connsiteY1" fmla="*/ 301389 h 656808"/>
                <a:gd name="connsiteX2" fmla="*/ 518243 w 1020128"/>
                <a:gd name="connsiteY2" fmla="*/ 15 h 656808"/>
                <a:gd name="connsiteX3" fmla="*/ 988713 w 1020128"/>
                <a:gd name="connsiteY3" fmla="*/ 287929 h 656808"/>
                <a:gd name="connsiteX4" fmla="*/ 938697 w 1020128"/>
                <a:gd name="connsiteY4" fmla="*/ 431513 h 656808"/>
                <a:gd name="connsiteX5" fmla="*/ 518243 w 1020128"/>
                <a:gd name="connsiteY5" fmla="*/ 656609 h 656808"/>
                <a:gd name="connsiteX6" fmla="*/ 70061 w 1020128"/>
                <a:gd name="connsiteY6" fmla="*/ 440486 h 656808"/>
                <a:gd name="connsiteX0" fmla="*/ 70061 w 1030654"/>
                <a:gd name="connsiteY0" fmla="*/ 440486 h 656808"/>
                <a:gd name="connsiteX1" fmla="*/ 55781 w 1030654"/>
                <a:gd name="connsiteY1" fmla="*/ 301389 h 656808"/>
                <a:gd name="connsiteX2" fmla="*/ 518243 w 1030654"/>
                <a:gd name="connsiteY2" fmla="*/ 15 h 656808"/>
                <a:gd name="connsiteX3" fmla="*/ 988713 w 1030654"/>
                <a:gd name="connsiteY3" fmla="*/ 287929 h 656808"/>
                <a:gd name="connsiteX4" fmla="*/ 938697 w 1030654"/>
                <a:gd name="connsiteY4" fmla="*/ 431513 h 656808"/>
                <a:gd name="connsiteX5" fmla="*/ 518243 w 1030654"/>
                <a:gd name="connsiteY5" fmla="*/ 656609 h 656808"/>
                <a:gd name="connsiteX6" fmla="*/ 70061 w 1030654"/>
                <a:gd name="connsiteY6" fmla="*/ 440486 h 656808"/>
                <a:gd name="connsiteX0" fmla="*/ 70061 w 1039089"/>
                <a:gd name="connsiteY0" fmla="*/ 440486 h 656808"/>
                <a:gd name="connsiteX1" fmla="*/ 55781 w 1039089"/>
                <a:gd name="connsiteY1" fmla="*/ 301389 h 656808"/>
                <a:gd name="connsiteX2" fmla="*/ 518243 w 1039089"/>
                <a:gd name="connsiteY2" fmla="*/ 15 h 656808"/>
                <a:gd name="connsiteX3" fmla="*/ 988713 w 1039089"/>
                <a:gd name="connsiteY3" fmla="*/ 287929 h 656808"/>
                <a:gd name="connsiteX4" fmla="*/ 938697 w 1039089"/>
                <a:gd name="connsiteY4" fmla="*/ 431513 h 656808"/>
                <a:gd name="connsiteX5" fmla="*/ 518243 w 1039089"/>
                <a:gd name="connsiteY5" fmla="*/ 656609 h 656808"/>
                <a:gd name="connsiteX6" fmla="*/ 70061 w 1039089"/>
                <a:gd name="connsiteY6" fmla="*/ 440486 h 656808"/>
                <a:gd name="connsiteX0" fmla="*/ 79942 w 1048970"/>
                <a:gd name="connsiteY0" fmla="*/ 440486 h 656808"/>
                <a:gd name="connsiteX1" fmla="*/ 65662 w 1048970"/>
                <a:gd name="connsiteY1" fmla="*/ 301389 h 656808"/>
                <a:gd name="connsiteX2" fmla="*/ 528124 w 1048970"/>
                <a:gd name="connsiteY2" fmla="*/ 15 h 656808"/>
                <a:gd name="connsiteX3" fmla="*/ 998594 w 1048970"/>
                <a:gd name="connsiteY3" fmla="*/ 287929 h 656808"/>
                <a:gd name="connsiteX4" fmla="*/ 948578 w 1048970"/>
                <a:gd name="connsiteY4" fmla="*/ 431513 h 656808"/>
                <a:gd name="connsiteX5" fmla="*/ 528124 w 1048970"/>
                <a:gd name="connsiteY5" fmla="*/ 656609 h 656808"/>
                <a:gd name="connsiteX6" fmla="*/ 79942 w 1048970"/>
                <a:gd name="connsiteY6" fmla="*/ 440486 h 656808"/>
                <a:gd name="connsiteX0" fmla="*/ 79942 w 1041553"/>
                <a:gd name="connsiteY0" fmla="*/ 440486 h 656622"/>
                <a:gd name="connsiteX1" fmla="*/ 65662 w 1041553"/>
                <a:gd name="connsiteY1" fmla="*/ 301389 h 656622"/>
                <a:gd name="connsiteX2" fmla="*/ 528124 w 1041553"/>
                <a:gd name="connsiteY2" fmla="*/ 15 h 656622"/>
                <a:gd name="connsiteX3" fmla="*/ 998594 w 1041553"/>
                <a:gd name="connsiteY3" fmla="*/ 287929 h 656622"/>
                <a:gd name="connsiteX4" fmla="*/ 918923 w 1041553"/>
                <a:gd name="connsiteY4" fmla="*/ 431513 h 656622"/>
                <a:gd name="connsiteX5" fmla="*/ 528124 w 1041553"/>
                <a:gd name="connsiteY5" fmla="*/ 656609 h 656622"/>
                <a:gd name="connsiteX6" fmla="*/ 79942 w 1041553"/>
                <a:gd name="connsiteY6" fmla="*/ 440486 h 656622"/>
                <a:gd name="connsiteX0" fmla="*/ 79942 w 1041553"/>
                <a:gd name="connsiteY0" fmla="*/ 440486 h 657432"/>
                <a:gd name="connsiteX1" fmla="*/ 65662 w 1041553"/>
                <a:gd name="connsiteY1" fmla="*/ 301389 h 657432"/>
                <a:gd name="connsiteX2" fmla="*/ 528124 w 1041553"/>
                <a:gd name="connsiteY2" fmla="*/ 15 h 657432"/>
                <a:gd name="connsiteX3" fmla="*/ 998594 w 1041553"/>
                <a:gd name="connsiteY3" fmla="*/ 287929 h 657432"/>
                <a:gd name="connsiteX4" fmla="*/ 918923 w 1041553"/>
                <a:gd name="connsiteY4" fmla="*/ 431513 h 657432"/>
                <a:gd name="connsiteX5" fmla="*/ 528124 w 1041553"/>
                <a:gd name="connsiteY5" fmla="*/ 656609 h 657432"/>
                <a:gd name="connsiteX6" fmla="*/ 79942 w 1041553"/>
                <a:gd name="connsiteY6" fmla="*/ 440486 h 657432"/>
                <a:gd name="connsiteX0" fmla="*/ 79942 w 1023594"/>
                <a:gd name="connsiteY0" fmla="*/ 440501 h 657447"/>
                <a:gd name="connsiteX1" fmla="*/ 65662 w 1023594"/>
                <a:gd name="connsiteY1" fmla="*/ 301404 h 657447"/>
                <a:gd name="connsiteX2" fmla="*/ 528124 w 1023594"/>
                <a:gd name="connsiteY2" fmla="*/ 30 h 657447"/>
                <a:gd name="connsiteX3" fmla="*/ 974870 w 1023594"/>
                <a:gd name="connsiteY3" fmla="*/ 282348 h 657447"/>
                <a:gd name="connsiteX4" fmla="*/ 918923 w 1023594"/>
                <a:gd name="connsiteY4" fmla="*/ 431528 h 657447"/>
                <a:gd name="connsiteX5" fmla="*/ 528124 w 1023594"/>
                <a:gd name="connsiteY5" fmla="*/ 656624 h 657447"/>
                <a:gd name="connsiteX6" fmla="*/ 79942 w 1023594"/>
                <a:gd name="connsiteY6" fmla="*/ 440501 h 657447"/>
                <a:gd name="connsiteX0" fmla="*/ 79942 w 1023594"/>
                <a:gd name="connsiteY0" fmla="*/ 440695 h 657641"/>
                <a:gd name="connsiteX1" fmla="*/ 65662 w 1023594"/>
                <a:gd name="connsiteY1" fmla="*/ 301598 h 657641"/>
                <a:gd name="connsiteX2" fmla="*/ 528124 w 1023594"/>
                <a:gd name="connsiteY2" fmla="*/ 224 h 657641"/>
                <a:gd name="connsiteX3" fmla="*/ 974870 w 1023594"/>
                <a:gd name="connsiteY3" fmla="*/ 282542 h 657641"/>
                <a:gd name="connsiteX4" fmla="*/ 918923 w 1023594"/>
                <a:gd name="connsiteY4" fmla="*/ 431722 h 657641"/>
                <a:gd name="connsiteX5" fmla="*/ 528124 w 1023594"/>
                <a:gd name="connsiteY5" fmla="*/ 656818 h 657641"/>
                <a:gd name="connsiteX6" fmla="*/ 79942 w 1023594"/>
                <a:gd name="connsiteY6" fmla="*/ 440695 h 657641"/>
                <a:gd name="connsiteX0" fmla="*/ 79942 w 1013056"/>
                <a:gd name="connsiteY0" fmla="*/ 440695 h 657641"/>
                <a:gd name="connsiteX1" fmla="*/ 65662 w 1013056"/>
                <a:gd name="connsiteY1" fmla="*/ 301598 h 657641"/>
                <a:gd name="connsiteX2" fmla="*/ 528124 w 1013056"/>
                <a:gd name="connsiteY2" fmla="*/ 224 h 657641"/>
                <a:gd name="connsiteX3" fmla="*/ 974870 w 1013056"/>
                <a:gd name="connsiteY3" fmla="*/ 282542 h 657641"/>
                <a:gd name="connsiteX4" fmla="*/ 918923 w 1013056"/>
                <a:gd name="connsiteY4" fmla="*/ 431722 h 657641"/>
                <a:gd name="connsiteX5" fmla="*/ 528124 w 1013056"/>
                <a:gd name="connsiteY5" fmla="*/ 656818 h 657641"/>
                <a:gd name="connsiteX6" fmla="*/ 79942 w 1013056"/>
                <a:gd name="connsiteY6" fmla="*/ 440695 h 657641"/>
                <a:gd name="connsiteX0" fmla="*/ 79942 w 1000676"/>
                <a:gd name="connsiteY0" fmla="*/ 440502 h 657448"/>
                <a:gd name="connsiteX1" fmla="*/ 65662 w 1000676"/>
                <a:gd name="connsiteY1" fmla="*/ 301405 h 657448"/>
                <a:gd name="connsiteX2" fmla="*/ 528124 w 1000676"/>
                <a:gd name="connsiteY2" fmla="*/ 31 h 657448"/>
                <a:gd name="connsiteX3" fmla="*/ 957077 w 1000676"/>
                <a:gd name="connsiteY3" fmla="*/ 282349 h 657448"/>
                <a:gd name="connsiteX4" fmla="*/ 918923 w 1000676"/>
                <a:gd name="connsiteY4" fmla="*/ 431529 h 657448"/>
                <a:gd name="connsiteX5" fmla="*/ 528124 w 1000676"/>
                <a:gd name="connsiteY5" fmla="*/ 656625 h 657448"/>
                <a:gd name="connsiteX6" fmla="*/ 79942 w 1000676"/>
                <a:gd name="connsiteY6" fmla="*/ 440502 h 657448"/>
                <a:gd name="connsiteX0" fmla="*/ 82443 w 1003177"/>
                <a:gd name="connsiteY0" fmla="*/ 440502 h 657448"/>
                <a:gd name="connsiteX1" fmla="*/ 68163 w 1003177"/>
                <a:gd name="connsiteY1" fmla="*/ 301405 h 657448"/>
                <a:gd name="connsiteX2" fmla="*/ 530625 w 1003177"/>
                <a:gd name="connsiteY2" fmla="*/ 31 h 657448"/>
                <a:gd name="connsiteX3" fmla="*/ 959578 w 1003177"/>
                <a:gd name="connsiteY3" fmla="*/ 282349 h 657448"/>
                <a:gd name="connsiteX4" fmla="*/ 921424 w 1003177"/>
                <a:gd name="connsiteY4" fmla="*/ 431529 h 657448"/>
                <a:gd name="connsiteX5" fmla="*/ 530625 w 1003177"/>
                <a:gd name="connsiteY5" fmla="*/ 656625 h 657448"/>
                <a:gd name="connsiteX6" fmla="*/ 82443 w 1003177"/>
                <a:gd name="connsiteY6" fmla="*/ 440502 h 657448"/>
                <a:gd name="connsiteX0" fmla="*/ 88150 w 1008884"/>
                <a:gd name="connsiteY0" fmla="*/ 440502 h 657448"/>
                <a:gd name="connsiteX1" fmla="*/ 73870 w 1008884"/>
                <a:gd name="connsiteY1" fmla="*/ 301405 h 657448"/>
                <a:gd name="connsiteX2" fmla="*/ 536332 w 1008884"/>
                <a:gd name="connsiteY2" fmla="*/ 31 h 657448"/>
                <a:gd name="connsiteX3" fmla="*/ 965285 w 1008884"/>
                <a:gd name="connsiteY3" fmla="*/ 282349 h 657448"/>
                <a:gd name="connsiteX4" fmla="*/ 927131 w 1008884"/>
                <a:gd name="connsiteY4" fmla="*/ 431529 h 657448"/>
                <a:gd name="connsiteX5" fmla="*/ 536332 w 1008884"/>
                <a:gd name="connsiteY5" fmla="*/ 656625 h 657448"/>
                <a:gd name="connsiteX6" fmla="*/ 88150 w 1008884"/>
                <a:gd name="connsiteY6" fmla="*/ 440502 h 657448"/>
                <a:gd name="connsiteX0" fmla="*/ 88150 w 1017871"/>
                <a:gd name="connsiteY0" fmla="*/ 440502 h 657448"/>
                <a:gd name="connsiteX1" fmla="*/ 73870 w 1017871"/>
                <a:gd name="connsiteY1" fmla="*/ 301405 h 657448"/>
                <a:gd name="connsiteX2" fmla="*/ 536332 w 1017871"/>
                <a:gd name="connsiteY2" fmla="*/ 31 h 657448"/>
                <a:gd name="connsiteX3" fmla="*/ 965285 w 1017871"/>
                <a:gd name="connsiteY3" fmla="*/ 282349 h 657448"/>
                <a:gd name="connsiteX4" fmla="*/ 927131 w 1017871"/>
                <a:gd name="connsiteY4" fmla="*/ 431529 h 657448"/>
                <a:gd name="connsiteX5" fmla="*/ 536332 w 1017871"/>
                <a:gd name="connsiteY5" fmla="*/ 656625 h 657448"/>
                <a:gd name="connsiteX6" fmla="*/ 88150 w 1017871"/>
                <a:gd name="connsiteY6" fmla="*/ 440502 h 657448"/>
                <a:gd name="connsiteX0" fmla="*/ 88150 w 1017871"/>
                <a:gd name="connsiteY0" fmla="*/ 440695 h 657641"/>
                <a:gd name="connsiteX1" fmla="*/ 73870 w 1017871"/>
                <a:gd name="connsiteY1" fmla="*/ 301598 h 657641"/>
                <a:gd name="connsiteX2" fmla="*/ 536332 w 1017871"/>
                <a:gd name="connsiteY2" fmla="*/ 224 h 657641"/>
                <a:gd name="connsiteX3" fmla="*/ 965285 w 1017871"/>
                <a:gd name="connsiteY3" fmla="*/ 282542 h 657641"/>
                <a:gd name="connsiteX4" fmla="*/ 927131 w 1017871"/>
                <a:gd name="connsiteY4" fmla="*/ 431722 h 657641"/>
                <a:gd name="connsiteX5" fmla="*/ 536332 w 1017871"/>
                <a:gd name="connsiteY5" fmla="*/ 656818 h 657641"/>
                <a:gd name="connsiteX6" fmla="*/ 88150 w 1017871"/>
                <a:gd name="connsiteY6" fmla="*/ 440695 h 657641"/>
                <a:gd name="connsiteX0" fmla="*/ 88150 w 1017871"/>
                <a:gd name="connsiteY0" fmla="*/ 440502 h 657448"/>
                <a:gd name="connsiteX1" fmla="*/ 73870 w 1017871"/>
                <a:gd name="connsiteY1" fmla="*/ 301405 h 657448"/>
                <a:gd name="connsiteX2" fmla="*/ 536332 w 1017871"/>
                <a:gd name="connsiteY2" fmla="*/ 31 h 657448"/>
                <a:gd name="connsiteX3" fmla="*/ 965285 w 1017871"/>
                <a:gd name="connsiteY3" fmla="*/ 282349 h 657448"/>
                <a:gd name="connsiteX4" fmla="*/ 927131 w 1017871"/>
                <a:gd name="connsiteY4" fmla="*/ 431529 h 657448"/>
                <a:gd name="connsiteX5" fmla="*/ 536332 w 1017871"/>
                <a:gd name="connsiteY5" fmla="*/ 656625 h 657448"/>
                <a:gd name="connsiteX6" fmla="*/ 88150 w 1017871"/>
                <a:gd name="connsiteY6" fmla="*/ 440502 h 657448"/>
                <a:gd name="connsiteX0" fmla="*/ 88150 w 1017871"/>
                <a:gd name="connsiteY0" fmla="*/ 440502 h 657448"/>
                <a:gd name="connsiteX1" fmla="*/ 73870 w 1017871"/>
                <a:gd name="connsiteY1" fmla="*/ 301405 h 657448"/>
                <a:gd name="connsiteX2" fmla="*/ 536332 w 1017871"/>
                <a:gd name="connsiteY2" fmla="*/ 31 h 657448"/>
                <a:gd name="connsiteX3" fmla="*/ 965285 w 1017871"/>
                <a:gd name="connsiteY3" fmla="*/ 282349 h 657448"/>
                <a:gd name="connsiteX4" fmla="*/ 927131 w 1017871"/>
                <a:gd name="connsiteY4" fmla="*/ 431529 h 657448"/>
                <a:gd name="connsiteX5" fmla="*/ 536332 w 1017871"/>
                <a:gd name="connsiteY5" fmla="*/ 656625 h 657448"/>
                <a:gd name="connsiteX6" fmla="*/ 88150 w 1017871"/>
                <a:gd name="connsiteY6" fmla="*/ 440502 h 657448"/>
                <a:gd name="connsiteX0" fmla="*/ 88150 w 1027801"/>
                <a:gd name="connsiteY0" fmla="*/ 440502 h 657448"/>
                <a:gd name="connsiteX1" fmla="*/ 73870 w 1027801"/>
                <a:gd name="connsiteY1" fmla="*/ 301405 h 657448"/>
                <a:gd name="connsiteX2" fmla="*/ 536332 w 1027801"/>
                <a:gd name="connsiteY2" fmla="*/ 31 h 657448"/>
                <a:gd name="connsiteX3" fmla="*/ 965285 w 1027801"/>
                <a:gd name="connsiteY3" fmla="*/ 282349 h 657448"/>
                <a:gd name="connsiteX4" fmla="*/ 927131 w 1027801"/>
                <a:gd name="connsiteY4" fmla="*/ 431529 h 657448"/>
                <a:gd name="connsiteX5" fmla="*/ 536332 w 1027801"/>
                <a:gd name="connsiteY5" fmla="*/ 656625 h 657448"/>
                <a:gd name="connsiteX6" fmla="*/ 88150 w 1027801"/>
                <a:gd name="connsiteY6" fmla="*/ 440502 h 657448"/>
                <a:gd name="connsiteX0" fmla="*/ 88150 w 1027801"/>
                <a:gd name="connsiteY0" fmla="*/ 440502 h 657448"/>
                <a:gd name="connsiteX1" fmla="*/ 73870 w 1027801"/>
                <a:gd name="connsiteY1" fmla="*/ 301405 h 657448"/>
                <a:gd name="connsiteX2" fmla="*/ 536332 w 1027801"/>
                <a:gd name="connsiteY2" fmla="*/ 31 h 657448"/>
                <a:gd name="connsiteX3" fmla="*/ 965285 w 1027801"/>
                <a:gd name="connsiteY3" fmla="*/ 282349 h 657448"/>
                <a:gd name="connsiteX4" fmla="*/ 927131 w 1027801"/>
                <a:gd name="connsiteY4" fmla="*/ 431529 h 657448"/>
                <a:gd name="connsiteX5" fmla="*/ 536332 w 1027801"/>
                <a:gd name="connsiteY5" fmla="*/ 656625 h 657448"/>
                <a:gd name="connsiteX6" fmla="*/ 88150 w 1027801"/>
                <a:gd name="connsiteY6" fmla="*/ 440502 h 657448"/>
                <a:gd name="connsiteX0" fmla="*/ 88150 w 1013624"/>
                <a:gd name="connsiteY0" fmla="*/ 440488 h 657434"/>
                <a:gd name="connsiteX1" fmla="*/ 73870 w 1013624"/>
                <a:gd name="connsiteY1" fmla="*/ 301391 h 657434"/>
                <a:gd name="connsiteX2" fmla="*/ 536332 w 1013624"/>
                <a:gd name="connsiteY2" fmla="*/ 17 h 657434"/>
                <a:gd name="connsiteX3" fmla="*/ 940628 w 1013624"/>
                <a:gd name="connsiteY3" fmla="*/ 315905 h 657434"/>
                <a:gd name="connsiteX4" fmla="*/ 927131 w 1013624"/>
                <a:gd name="connsiteY4" fmla="*/ 431515 h 657434"/>
                <a:gd name="connsiteX5" fmla="*/ 536332 w 1013624"/>
                <a:gd name="connsiteY5" fmla="*/ 656611 h 657434"/>
                <a:gd name="connsiteX6" fmla="*/ 88150 w 1013624"/>
                <a:gd name="connsiteY6" fmla="*/ 440488 h 657434"/>
                <a:gd name="connsiteX0" fmla="*/ 74908 w 1000382"/>
                <a:gd name="connsiteY0" fmla="*/ 440537 h 657483"/>
                <a:gd name="connsiteX1" fmla="*/ 85286 w 1000382"/>
                <a:gd name="connsiteY1" fmla="*/ 346201 h 657483"/>
                <a:gd name="connsiteX2" fmla="*/ 523090 w 1000382"/>
                <a:gd name="connsiteY2" fmla="*/ 66 h 657483"/>
                <a:gd name="connsiteX3" fmla="*/ 927386 w 1000382"/>
                <a:gd name="connsiteY3" fmla="*/ 315954 h 657483"/>
                <a:gd name="connsiteX4" fmla="*/ 913889 w 1000382"/>
                <a:gd name="connsiteY4" fmla="*/ 431564 h 657483"/>
                <a:gd name="connsiteX5" fmla="*/ 523090 w 1000382"/>
                <a:gd name="connsiteY5" fmla="*/ 656660 h 657483"/>
                <a:gd name="connsiteX6" fmla="*/ 74908 w 1000382"/>
                <a:gd name="connsiteY6" fmla="*/ 440537 h 657483"/>
                <a:gd name="connsiteX0" fmla="*/ 70393 w 995867"/>
                <a:gd name="connsiteY0" fmla="*/ 440537 h 657483"/>
                <a:gd name="connsiteX1" fmla="*/ 80771 w 995867"/>
                <a:gd name="connsiteY1" fmla="*/ 346201 h 657483"/>
                <a:gd name="connsiteX2" fmla="*/ 518575 w 995867"/>
                <a:gd name="connsiteY2" fmla="*/ 66 h 657483"/>
                <a:gd name="connsiteX3" fmla="*/ 922871 w 995867"/>
                <a:gd name="connsiteY3" fmla="*/ 315954 h 657483"/>
                <a:gd name="connsiteX4" fmla="*/ 909374 w 995867"/>
                <a:gd name="connsiteY4" fmla="*/ 431564 h 657483"/>
                <a:gd name="connsiteX5" fmla="*/ 518575 w 995867"/>
                <a:gd name="connsiteY5" fmla="*/ 656660 h 657483"/>
                <a:gd name="connsiteX6" fmla="*/ 70393 w 995867"/>
                <a:gd name="connsiteY6" fmla="*/ 440537 h 657483"/>
                <a:gd name="connsiteX0" fmla="*/ 56668 w 982142"/>
                <a:gd name="connsiteY0" fmla="*/ 440537 h 657483"/>
                <a:gd name="connsiteX1" fmla="*/ 67046 w 982142"/>
                <a:gd name="connsiteY1" fmla="*/ 346201 h 657483"/>
                <a:gd name="connsiteX2" fmla="*/ 504850 w 982142"/>
                <a:gd name="connsiteY2" fmla="*/ 66 h 657483"/>
                <a:gd name="connsiteX3" fmla="*/ 909146 w 982142"/>
                <a:gd name="connsiteY3" fmla="*/ 315954 h 657483"/>
                <a:gd name="connsiteX4" fmla="*/ 895649 w 982142"/>
                <a:gd name="connsiteY4" fmla="*/ 431564 h 657483"/>
                <a:gd name="connsiteX5" fmla="*/ 504850 w 982142"/>
                <a:gd name="connsiteY5" fmla="*/ 656660 h 657483"/>
                <a:gd name="connsiteX6" fmla="*/ 56668 w 982142"/>
                <a:gd name="connsiteY6" fmla="*/ 440537 h 657483"/>
                <a:gd name="connsiteX0" fmla="*/ 56668 w 964216"/>
                <a:gd name="connsiteY0" fmla="*/ 440537 h 657483"/>
                <a:gd name="connsiteX1" fmla="*/ 67046 w 964216"/>
                <a:gd name="connsiteY1" fmla="*/ 346201 h 657483"/>
                <a:gd name="connsiteX2" fmla="*/ 504850 w 964216"/>
                <a:gd name="connsiteY2" fmla="*/ 66 h 657483"/>
                <a:gd name="connsiteX3" fmla="*/ 909146 w 964216"/>
                <a:gd name="connsiteY3" fmla="*/ 315954 h 657483"/>
                <a:gd name="connsiteX4" fmla="*/ 895649 w 964216"/>
                <a:gd name="connsiteY4" fmla="*/ 431564 h 657483"/>
                <a:gd name="connsiteX5" fmla="*/ 504850 w 964216"/>
                <a:gd name="connsiteY5" fmla="*/ 656660 h 657483"/>
                <a:gd name="connsiteX6" fmla="*/ 56668 w 964216"/>
                <a:gd name="connsiteY6" fmla="*/ 440537 h 657483"/>
                <a:gd name="connsiteX0" fmla="*/ 56668 w 956229"/>
                <a:gd name="connsiteY0" fmla="*/ 440537 h 657483"/>
                <a:gd name="connsiteX1" fmla="*/ 67046 w 956229"/>
                <a:gd name="connsiteY1" fmla="*/ 346201 h 657483"/>
                <a:gd name="connsiteX2" fmla="*/ 504850 w 956229"/>
                <a:gd name="connsiteY2" fmla="*/ 66 h 657483"/>
                <a:gd name="connsiteX3" fmla="*/ 909146 w 956229"/>
                <a:gd name="connsiteY3" fmla="*/ 315954 h 657483"/>
                <a:gd name="connsiteX4" fmla="*/ 895649 w 956229"/>
                <a:gd name="connsiteY4" fmla="*/ 431564 h 657483"/>
                <a:gd name="connsiteX5" fmla="*/ 504850 w 956229"/>
                <a:gd name="connsiteY5" fmla="*/ 656660 h 657483"/>
                <a:gd name="connsiteX6" fmla="*/ 56668 w 956229"/>
                <a:gd name="connsiteY6" fmla="*/ 440537 h 657483"/>
                <a:gd name="connsiteX0" fmla="*/ 56668 w 956229"/>
                <a:gd name="connsiteY0" fmla="*/ 440759 h 657705"/>
                <a:gd name="connsiteX1" fmla="*/ 67046 w 956229"/>
                <a:gd name="connsiteY1" fmla="*/ 346423 h 657705"/>
                <a:gd name="connsiteX2" fmla="*/ 504850 w 956229"/>
                <a:gd name="connsiteY2" fmla="*/ 288 h 657705"/>
                <a:gd name="connsiteX3" fmla="*/ 909146 w 956229"/>
                <a:gd name="connsiteY3" fmla="*/ 316176 h 657705"/>
                <a:gd name="connsiteX4" fmla="*/ 895649 w 956229"/>
                <a:gd name="connsiteY4" fmla="*/ 431786 h 657705"/>
                <a:gd name="connsiteX5" fmla="*/ 504850 w 956229"/>
                <a:gd name="connsiteY5" fmla="*/ 656882 h 657705"/>
                <a:gd name="connsiteX6" fmla="*/ 56668 w 956229"/>
                <a:gd name="connsiteY6" fmla="*/ 440759 h 657705"/>
                <a:gd name="connsiteX0" fmla="*/ 87948 w 938738"/>
                <a:gd name="connsiteY0" fmla="*/ 429597 h 656882"/>
                <a:gd name="connsiteX1" fmla="*/ 49555 w 938738"/>
                <a:gd name="connsiteY1" fmla="*/ 346423 h 656882"/>
                <a:gd name="connsiteX2" fmla="*/ 487359 w 938738"/>
                <a:gd name="connsiteY2" fmla="*/ 288 h 656882"/>
                <a:gd name="connsiteX3" fmla="*/ 891655 w 938738"/>
                <a:gd name="connsiteY3" fmla="*/ 316176 h 656882"/>
                <a:gd name="connsiteX4" fmla="*/ 878158 w 938738"/>
                <a:gd name="connsiteY4" fmla="*/ 431786 h 656882"/>
                <a:gd name="connsiteX5" fmla="*/ 487359 w 938738"/>
                <a:gd name="connsiteY5" fmla="*/ 656882 h 656882"/>
                <a:gd name="connsiteX6" fmla="*/ 87948 w 938738"/>
                <a:gd name="connsiteY6" fmla="*/ 429597 h 656882"/>
                <a:gd name="connsiteX0" fmla="*/ 87948 w 927102"/>
                <a:gd name="connsiteY0" fmla="*/ 429597 h 657278"/>
                <a:gd name="connsiteX1" fmla="*/ 49555 w 927102"/>
                <a:gd name="connsiteY1" fmla="*/ 346423 h 657278"/>
                <a:gd name="connsiteX2" fmla="*/ 487359 w 927102"/>
                <a:gd name="connsiteY2" fmla="*/ 288 h 657278"/>
                <a:gd name="connsiteX3" fmla="*/ 891655 w 927102"/>
                <a:gd name="connsiteY3" fmla="*/ 316176 h 657278"/>
                <a:gd name="connsiteX4" fmla="*/ 837515 w 927102"/>
                <a:gd name="connsiteY4" fmla="*/ 375973 h 657278"/>
                <a:gd name="connsiteX5" fmla="*/ 487359 w 927102"/>
                <a:gd name="connsiteY5" fmla="*/ 656882 h 657278"/>
                <a:gd name="connsiteX6" fmla="*/ 87948 w 927102"/>
                <a:gd name="connsiteY6" fmla="*/ 429597 h 657278"/>
                <a:gd name="connsiteX0" fmla="*/ 87948 w 927102"/>
                <a:gd name="connsiteY0" fmla="*/ 429597 h 657911"/>
                <a:gd name="connsiteX1" fmla="*/ 49555 w 927102"/>
                <a:gd name="connsiteY1" fmla="*/ 346423 h 657911"/>
                <a:gd name="connsiteX2" fmla="*/ 487359 w 927102"/>
                <a:gd name="connsiteY2" fmla="*/ 288 h 657911"/>
                <a:gd name="connsiteX3" fmla="*/ 891655 w 927102"/>
                <a:gd name="connsiteY3" fmla="*/ 316176 h 657911"/>
                <a:gd name="connsiteX4" fmla="*/ 837515 w 927102"/>
                <a:gd name="connsiteY4" fmla="*/ 375973 h 657911"/>
                <a:gd name="connsiteX5" fmla="*/ 487359 w 927102"/>
                <a:gd name="connsiteY5" fmla="*/ 656882 h 657911"/>
                <a:gd name="connsiteX6" fmla="*/ 87948 w 927102"/>
                <a:gd name="connsiteY6" fmla="*/ 429597 h 657911"/>
                <a:gd name="connsiteX0" fmla="*/ 87948 w 837515"/>
                <a:gd name="connsiteY0" fmla="*/ 429366 h 657968"/>
                <a:gd name="connsiteX1" fmla="*/ 49555 w 837515"/>
                <a:gd name="connsiteY1" fmla="*/ 346192 h 657968"/>
                <a:gd name="connsiteX2" fmla="*/ 487359 w 837515"/>
                <a:gd name="connsiteY2" fmla="*/ 57 h 657968"/>
                <a:gd name="connsiteX3" fmla="*/ 837515 w 837515"/>
                <a:gd name="connsiteY3" fmla="*/ 375742 h 657968"/>
                <a:gd name="connsiteX4" fmla="*/ 487359 w 837515"/>
                <a:gd name="connsiteY4" fmla="*/ 656651 h 657968"/>
                <a:gd name="connsiteX5" fmla="*/ 87948 w 837515"/>
                <a:gd name="connsiteY5" fmla="*/ 429366 h 657968"/>
                <a:gd name="connsiteX0" fmla="*/ 0 w 749567"/>
                <a:gd name="connsiteY0" fmla="*/ 429309 h 657911"/>
                <a:gd name="connsiteX1" fmla="*/ 399411 w 749567"/>
                <a:gd name="connsiteY1" fmla="*/ 0 h 657911"/>
                <a:gd name="connsiteX2" fmla="*/ 749567 w 749567"/>
                <a:gd name="connsiteY2" fmla="*/ 375685 h 657911"/>
                <a:gd name="connsiteX3" fmla="*/ 399411 w 749567"/>
                <a:gd name="connsiteY3" fmla="*/ 656594 h 657911"/>
                <a:gd name="connsiteX4" fmla="*/ 0 w 749567"/>
                <a:gd name="connsiteY4" fmla="*/ 429309 h 657911"/>
                <a:gd name="connsiteX0" fmla="*/ 0 w 749567"/>
                <a:gd name="connsiteY0" fmla="*/ 501866 h 730468"/>
                <a:gd name="connsiteX1" fmla="*/ 407540 w 749567"/>
                <a:gd name="connsiteY1" fmla="*/ 0 h 730468"/>
                <a:gd name="connsiteX2" fmla="*/ 749567 w 749567"/>
                <a:gd name="connsiteY2" fmla="*/ 448242 h 730468"/>
                <a:gd name="connsiteX3" fmla="*/ 399411 w 749567"/>
                <a:gd name="connsiteY3" fmla="*/ 729151 h 730468"/>
                <a:gd name="connsiteX4" fmla="*/ 0 w 749567"/>
                <a:gd name="connsiteY4" fmla="*/ 501866 h 730468"/>
                <a:gd name="connsiteX0" fmla="*/ 0 w 749567"/>
                <a:gd name="connsiteY0" fmla="*/ 502035 h 730637"/>
                <a:gd name="connsiteX1" fmla="*/ 407540 w 749567"/>
                <a:gd name="connsiteY1" fmla="*/ 169 h 730637"/>
                <a:gd name="connsiteX2" fmla="*/ 749567 w 749567"/>
                <a:gd name="connsiteY2" fmla="*/ 448411 h 730637"/>
                <a:gd name="connsiteX3" fmla="*/ 399411 w 749567"/>
                <a:gd name="connsiteY3" fmla="*/ 729320 h 730637"/>
                <a:gd name="connsiteX4" fmla="*/ 0 w 749567"/>
                <a:gd name="connsiteY4" fmla="*/ 502035 h 730637"/>
                <a:gd name="connsiteX0" fmla="*/ 0 w 773952"/>
                <a:gd name="connsiteY0" fmla="*/ 468403 h 729224"/>
                <a:gd name="connsiteX1" fmla="*/ 431925 w 773952"/>
                <a:gd name="connsiteY1" fmla="*/ 25 h 729224"/>
                <a:gd name="connsiteX2" fmla="*/ 773952 w 773952"/>
                <a:gd name="connsiteY2" fmla="*/ 448267 h 729224"/>
                <a:gd name="connsiteX3" fmla="*/ 423796 w 773952"/>
                <a:gd name="connsiteY3" fmla="*/ 729176 h 729224"/>
                <a:gd name="connsiteX4" fmla="*/ 0 w 773952"/>
                <a:gd name="connsiteY4" fmla="*/ 468403 h 729224"/>
                <a:gd name="connsiteX0" fmla="*/ 0 w 773952"/>
                <a:gd name="connsiteY0" fmla="*/ 468403 h 729224"/>
                <a:gd name="connsiteX1" fmla="*/ 431925 w 773952"/>
                <a:gd name="connsiteY1" fmla="*/ 25 h 729224"/>
                <a:gd name="connsiteX2" fmla="*/ 773952 w 773952"/>
                <a:gd name="connsiteY2" fmla="*/ 448267 h 729224"/>
                <a:gd name="connsiteX3" fmla="*/ 423796 w 773952"/>
                <a:gd name="connsiteY3" fmla="*/ 729176 h 729224"/>
                <a:gd name="connsiteX4" fmla="*/ 0 w 773952"/>
                <a:gd name="connsiteY4" fmla="*/ 468403 h 729224"/>
                <a:gd name="connsiteX0" fmla="*/ 0 w 776563"/>
                <a:gd name="connsiteY0" fmla="*/ 468547 h 729368"/>
                <a:gd name="connsiteX1" fmla="*/ 431925 w 776563"/>
                <a:gd name="connsiteY1" fmla="*/ 169 h 729368"/>
                <a:gd name="connsiteX2" fmla="*/ 773952 w 776563"/>
                <a:gd name="connsiteY2" fmla="*/ 448411 h 729368"/>
                <a:gd name="connsiteX3" fmla="*/ 423796 w 776563"/>
                <a:gd name="connsiteY3" fmla="*/ 729320 h 729368"/>
                <a:gd name="connsiteX4" fmla="*/ 0 w 776563"/>
                <a:gd name="connsiteY4" fmla="*/ 468547 h 729368"/>
                <a:gd name="connsiteX0" fmla="*/ 9773 w 786336"/>
                <a:gd name="connsiteY0" fmla="*/ 468547 h 729368"/>
                <a:gd name="connsiteX1" fmla="*/ 441698 w 786336"/>
                <a:gd name="connsiteY1" fmla="*/ 169 h 729368"/>
                <a:gd name="connsiteX2" fmla="*/ 783725 w 786336"/>
                <a:gd name="connsiteY2" fmla="*/ 448411 h 729368"/>
                <a:gd name="connsiteX3" fmla="*/ 433569 w 786336"/>
                <a:gd name="connsiteY3" fmla="*/ 729320 h 729368"/>
                <a:gd name="connsiteX4" fmla="*/ 9773 w 786336"/>
                <a:gd name="connsiteY4" fmla="*/ 468547 h 729368"/>
                <a:gd name="connsiteX0" fmla="*/ 9773 w 786336"/>
                <a:gd name="connsiteY0" fmla="*/ 440656 h 701477"/>
                <a:gd name="connsiteX1" fmla="*/ 441698 w 786336"/>
                <a:gd name="connsiteY1" fmla="*/ 184 h 701477"/>
                <a:gd name="connsiteX2" fmla="*/ 783725 w 786336"/>
                <a:gd name="connsiteY2" fmla="*/ 420520 h 701477"/>
                <a:gd name="connsiteX3" fmla="*/ 433569 w 786336"/>
                <a:gd name="connsiteY3" fmla="*/ 701429 h 701477"/>
                <a:gd name="connsiteX4" fmla="*/ 9773 w 786336"/>
                <a:gd name="connsiteY4" fmla="*/ 440656 h 701477"/>
                <a:gd name="connsiteX0" fmla="*/ 20353 w 794305"/>
                <a:gd name="connsiteY0" fmla="*/ 456870 h 717691"/>
                <a:gd name="connsiteX1" fmla="*/ 104848 w 794305"/>
                <a:gd name="connsiteY1" fmla="*/ 121458 h 717691"/>
                <a:gd name="connsiteX2" fmla="*/ 452278 w 794305"/>
                <a:gd name="connsiteY2" fmla="*/ 16398 h 717691"/>
                <a:gd name="connsiteX3" fmla="*/ 794305 w 794305"/>
                <a:gd name="connsiteY3" fmla="*/ 436734 h 717691"/>
                <a:gd name="connsiteX4" fmla="*/ 444149 w 794305"/>
                <a:gd name="connsiteY4" fmla="*/ 717643 h 717691"/>
                <a:gd name="connsiteX5" fmla="*/ 20353 w 794305"/>
                <a:gd name="connsiteY5" fmla="*/ 456870 h 717691"/>
                <a:gd name="connsiteX0" fmla="*/ 20353 w 808720"/>
                <a:gd name="connsiteY0" fmla="*/ 440472 h 701293"/>
                <a:gd name="connsiteX1" fmla="*/ 104848 w 808720"/>
                <a:gd name="connsiteY1" fmla="*/ 105060 h 701293"/>
                <a:gd name="connsiteX2" fmla="*/ 452278 w 808720"/>
                <a:gd name="connsiteY2" fmla="*/ 0 h 701293"/>
                <a:gd name="connsiteX3" fmla="*/ 738248 w 808720"/>
                <a:gd name="connsiteY3" fmla="*/ 105061 h 701293"/>
                <a:gd name="connsiteX4" fmla="*/ 794305 w 808720"/>
                <a:gd name="connsiteY4" fmla="*/ 420336 h 701293"/>
                <a:gd name="connsiteX5" fmla="*/ 444149 w 808720"/>
                <a:gd name="connsiteY5" fmla="*/ 701245 h 701293"/>
                <a:gd name="connsiteX6" fmla="*/ 20353 w 808720"/>
                <a:gd name="connsiteY6" fmla="*/ 440472 h 701293"/>
                <a:gd name="connsiteX0" fmla="*/ 20353 w 808720"/>
                <a:gd name="connsiteY0" fmla="*/ 440472 h 714063"/>
                <a:gd name="connsiteX1" fmla="*/ 104848 w 808720"/>
                <a:gd name="connsiteY1" fmla="*/ 105060 h 714063"/>
                <a:gd name="connsiteX2" fmla="*/ 452278 w 808720"/>
                <a:gd name="connsiteY2" fmla="*/ 0 h 714063"/>
                <a:gd name="connsiteX3" fmla="*/ 738248 w 808720"/>
                <a:gd name="connsiteY3" fmla="*/ 105061 h 714063"/>
                <a:gd name="connsiteX4" fmla="*/ 794305 w 808720"/>
                <a:gd name="connsiteY4" fmla="*/ 420336 h 714063"/>
                <a:gd name="connsiteX5" fmla="*/ 444149 w 808720"/>
                <a:gd name="connsiteY5" fmla="*/ 701245 h 714063"/>
                <a:gd name="connsiteX6" fmla="*/ 154527 w 808720"/>
                <a:gd name="connsiteY6" fmla="*/ 643613 h 714063"/>
                <a:gd name="connsiteX7" fmla="*/ 20353 w 808720"/>
                <a:gd name="connsiteY7" fmla="*/ 440472 h 714063"/>
                <a:gd name="connsiteX0" fmla="*/ 20353 w 801423"/>
                <a:gd name="connsiteY0" fmla="*/ 440472 h 702003"/>
                <a:gd name="connsiteX1" fmla="*/ 104848 w 801423"/>
                <a:gd name="connsiteY1" fmla="*/ 105060 h 702003"/>
                <a:gd name="connsiteX2" fmla="*/ 452278 w 801423"/>
                <a:gd name="connsiteY2" fmla="*/ 0 h 702003"/>
                <a:gd name="connsiteX3" fmla="*/ 738248 w 801423"/>
                <a:gd name="connsiteY3" fmla="*/ 105061 h 702003"/>
                <a:gd name="connsiteX4" fmla="*/ 794305 w 801423"/>
                <a:gd name="connsiteY4" fmla="*/ 420336 h 702003"/>
                <a:gd name="connsiteX5" fmla="*/ 669940 w 801423"/>
                <a:gd name="connsiteY5" fmla="*/ 614022 h 702003"/>
                <a:gd name="connsiteX6" fmla="*/ 444149 w 801423"/>
                <a:gd name="connsiteY6" fmla="*/ 701245 h 702003"/>
                <a:gd name="connsiteX7" fmla="*/ 154527 w 801423"/>
                <a:gd name="connsiteY7" fmla="*/ 643613 h 702003"/>
                <a:gd name="connsiteX8" fmla="*/ 20353 w 801423"/>
                <a:gd name="connsiteY8" fmla="*/ 440472 h 702003"/>
                <a:gd name="connsiteX0" fmla="*/ 15114 w 796184"/>
                <a:gd name="connsiteY0" fmla="*/ 440472 h 702003"/>
                <a:gd name="connsiteX1" fmla="*/ 99609 w 796184"/>
                <a:gd name="connsiteY1" fmla="*/ 105060 h 702003"/>
                <a:gd name="connsiteX2" fmla="*/ 447039 w 796184"/>
                <a:gd name="connsiteY2" fmla="*/ 0 h 702003"/>
                <a:gd name="connsiteX3" fmla="*/ 733009 w 796184"/>
                <a:gd name="connsiteY3" fmla="*/ 105061 h 702003"/>
                <a:gd name="connsiteX4" fmla="*/ 789066 w 796184"/>
                <a:gd name="connsiteY4" fmla="*/ 420336 h 702003"/>
                <a:gd name="connsiteX5" fmla="*/ 664701 w 796184"/>
                <a:gd name="connsiteY5" fmla="*/ 614022 h 702003"/>
                <a:gd name="connsiteX6" fmla="*/ 438910 w 796184"/>
                <a:gd name="connsiteY6" fmla="*/ 701245 h 702003"/>
                <a:gd name="connsiteX7" fmla="*/ 149288 w 796184"/>
                <a:gd name="connsiteY7" fmla="*/ 643613 h 702003"/>
                <a:gd name="connsiteX8" fmla="*/ 15114 w 796184"/>
                <a:gd name="connsiteY8" fmla="*/ 440472 h 702003"/>
                <a:gd name="connsiteX0" fmla="*/ 15114 w 796184"/>
                <a:gd name="connsiteY0" fmla="*/ 440472 h 702003"/>
                <a:gd name="connsiteX1" fmla="*/ 99609 w 796184"/>
                <a:gd name="connsiteY1" fmla="*/ 105060 h 702003"/>
                <a:gd name="connsiteX2" fmla="*/ 447039 w 796184"/>
                <a:gd name="connsiteY2" fmla="*/ 0 h 702003"/>
                <a:gd name="connsiteX3" fmla="*/ 733009 w 796184"/>
                <a:gd name="connsiteY3" fmla="*/ 105061 h 702003"/>
                <a:gd name="connsiteX4" fmla="*/ 789066 w 796184"/>
                <a:gd name="connsiteY4" fmla="*/ 420336 h 702003"/>
                <a:gd name="connsiteX5" fmla="*/ 664701 w 796184"/>
                <a:gd name="connsiteY5" fmla="*/ 614022 h 702003"/>
                <a:gd name="connsiteX6" fmla="*/ 438910 w 796184"/>
                <a:gd name="connsiteY6" fmla="*/ 701245 h 702003"/>
                <a:gd name="connsiteX7" fmla="*/ 149288 w 796184"/>
                <a:gd name="connsiteY7" fmla="*/ 643613 h 702003"/>
                <a:gd name="connsiteX8" fmla="*/ 15114 w 796184"/>
                <a:gd name="connsiteY8" fmla="*/ 440472 h 702003"/>
                <a:gd name="connsiteX0" fmla="*/ 5152 w 786222"/>
                <a:gd name="connsiteY0" fmla="*/ 440472 h 702003"/>
                <a:gd name="connsiteX1" fmla="*/ 89647 w 786222"/>
                <a:gd name="connsiteY1" fmla="*/ 105060 h 702003"/>
                <a:gd name="connsiteX2" fmla="*/ 437077 w 786222"/>
                <a:gd name="connsiteY2" fmla="*/ 0 h 702003"/>
                <a:gd name="connsiteX3" fmla="*/ 723047 w 786222"/>
                <a:gd name="connsiteY3" fmla="*/ 105061 h 702003"/>
                <a:gd name="connsiteX4" fmla="*/ 779104 w 786222"/>
                <a:gd name="connsiteY4" fmla="*/ 420336 h 702003"/>
                <a:gd name="connsiteX5" fmla="*/ 654739 w 786222"/>
                <a:gd name="connsiteY5" fmla="*/ 614022 h 702003"/>
                <a:gd name="connsiteX6" fmla="*/ 428948 w 786222"/>
                <a:gd name="connsiteY6" fmla="*/ 701245 h 702003"/>
                <a:gd name="connsiteX7" fmla="*/ 139326 w 786222"/>
                <a:gd name="connsiteY7" fmla="*/ 643613 h 702003"/>
                <a:gd name="connsiteX8" fmla="*/ 5152 w 786222"/>
                <a:gd name="connsiteY8" fmla="*/ 440472 h 702003"/>
                <a:gd name="connsiteX0" fmla="*/ 5152 w 786222"/>
                <a:gd name="connsiteY0" fmla="*/ 517408 h 778939"/>
                <a:gd name="connsiteX1" fmla="*/ 89647 w 786222"/>
                <a:gd name="connsiteY1" fmla="*/ 181996 h 778939"/>
                <a:gd name="connsiteX2" fmla="*/ 412238 w 786222"/>
                <a:gd name="connsiteY2" fmla="*/ 0 h 778939"/>
                <a:gd name="connsiteX3" fmla="*/ 723047 w 786222"/>
                <a:gd name="connsiteY3" fmla="*/ 181997 h 778939"/>
                <a:gd name="connsiteX4" fmla="*/ 779104 w 786222"/>
                <a:gd name="connsiteY4" fmla="*/ 497272 h 778939"/>
                <a:gd name="connsiteX5" fmla="*/ 654739 w 786222"/>
                <a:gd name="connsiteY5" fmla="*/ 690958 h 778939"/>
                <a:gd name="connsiteX6" fmla="*/ 428948 w 786222"/>
                <a:gd name="connsiteY6" fmla="*/ 778181 h 778939"/>
                <a:gd name="connsiteX7" fmla="*/ 139326 w 786222"/>
                <a:gd name="connsiteY7" fmla="*/ 720549 h 778939"/>
                <a:gd name="connsiteX8" fmla="*/ 5152 w 786222"/>
                <a:gd name="connsiteY8" fmla="*/ 517408 h 778939"/>
                <a:gd name="connsiteX0" fmla="*/ 5152 w 786222"/>
                <a:gd name="connsiteY0" fmla="*/ 517408 h 778939"/>
                <a:gd name="connsiteX1" fmla="*/ 89647 w 786222"/>
                <a:gd name="connsiteY1" fmla="*/ 181996 h 778939"/>
                <a:gd name="connsiteX2" fmla="*/ 412238 w 786222"/>
                <a:gd name="connsiteY2" fmla="*/ 0 h 778939"/>
                <a:gd name="connsiteX3" fmla="*/ 723047 w 786222"/>
                <a:gd name="connsiteY3" fmla="*/ 181997 h 778939"/>
                <a:gd name="connsiteX4" fmla="*/ 779104 w 786222"/>
                <a:gd name="connsiteY4" fmla="*/ 497272 h 778939"/>
                <a:gd name="connsiteX5" fmla="*/ 654739 w 786222"/>
                <a:gd name="connsiteY5" fmla="*/ 690958 h 778939"/>
                <a:gd name="connsiteX6" fmla="*/ 428948 w 786222"/>
                <a:gd name="connsiteY6" fmla="*/ 778181 h 778939"/>
                <a:gd name="connsiteX7" fmla="*/ 139326 w 786222"/>
                <a:gd name="connsiteY7" fmla="*/ 720549 h 778939"/>
                <a:gd name="connsiteX8" fmla="*/ 5152 w 786222"/>
                <a:gd name="connsiteY8" fmla="*/ 517408 h 778939"/>
                <a:gd name="connsiteX0" fmla="*/ 5152 w 786222"/>
                <a:gd name="connsiteY0" fmla="*/ 517408 h 778939"/>
                <a:gd name="connsiteX1" fmla="*/ 89647 w 786222"/>
                <a:gd name="connsiteY1" fmla="*/ 181996 h 778939"/>
                <a:gd name="connsiteX2" fmla="*/ 412238 w 786222"/>
                <a:gd name="connsiteY2" fmla="*/ 0 h 778939"/>
                <a:gd name="connsiteX3" fmla="*/ 723047 w 786222"/>
                <a:gd name="connsiteY3" fmla="*/ 181997 h 778939"/>
                <a:gd name="connsiteX4" fmla="*/ 779104 w 786222"/>
                <a:gd name="connsiteY4" fmla="*/ 497272 h 778939"/>
                <a:gd name="connsiteX5" fmla="*/ 654739 w 786222"/>
                <a:gd name="connsiteY5" fmla="*/ 690958 h 778939"/>
                <a:gd name="connsiteX6" fmla="*/ 428948 w 786222"/>
                <a:gd name="connsiteY6" fmla="*/ 778181 h 778939"/>
                <a:gd name="connsiteX7" fmla="*/ 139326 w 786222"/>
                <a:gd name="connsiteY7" fmla="*/ 720549 h 778939"/>
                <a:gd name="connsiteX8" fmla="*/ 5152 w 786222"/>
                <a:gd name="connsiteY8" fmla="*/ 517408 h 778939"/>
                <a:gd name="connsiteX0" fmla="*/ 5152 w 786222"/>
                <a:gd name="connsiteY0" fmla="*/ 517408 h 778939"/>
                <a:gd name="connsiteX1" fmla="*/ 89647 w 786222"/>
                <a:gd name="connsiteY1" fmla="*/ 181996 h 778939"/>
                <a:gd name="connsiteX2" fmla="*/ 412238 w 786222"/>
                <a:gd name="connsiteY2" fmla="*/ 0 h 778939"/>
                <a:gd name="connsiteX3" fmla="*/ 723047 w 786222"/>
                <a:gd name="connsiteY3" fmla="*/ 181997 h 778939"/>
                <a:gd name="connsiteX4" fmla="*/ 779104 w 786222"/>
                <a:gd name="connsiteY4" fmla="*/ 497272 h 778939"/>
                <a:gd name="connsiteX5" fmla="*/ 654739 w 786222"/>
                <a:gd name="connsiteY5" fmla="*/ 690958 h 778939"/>
                <a:gd name="connsiteX6" fmla="*/ 428948 w 786222"/>
                <a:gd name="connsiteY6" fmla="*/ 778181 h 778939"/>
                <a:gd name="connsiteX7" fmla="*/ 139326 w 786222"/>
                <a:gd name="connsiteY7" fmla="*/ 720549 h 778939"/>
                <a:gd name="connsiteX8" fmla="*/ 5152 w 786222"/>
                <a:gd name="connsiteY8" fmla="*/ 517408 h 778939"/>
                <a:gd name="connsiteX0" fmla="*/ 5152 w 790480"/>
                <a:gd name="connsiteY0" fmla="*/ 517408 h 778939"/>
                <a:gd name="connsiteX1" fmla="*/ 89647 w 790480"/>
                <a:gd name="connsiteY1" fmla="*/ 181996 h 778939"/>
                <a:gd name="connsiteX2" fmla="*/ 412238 w 790480"/>
                <a:gd name="connsiteY2" fmla="*/ 0 h 778939"/>
                <a:gd name="connsiteX3" fmla="*/ 741676 w 790480"/>
                <a:gd name="connsiteY3" fmla="*/ 181997 h 778939"/>
                <a:gd name="connsiteX4" fmla="*/ 779104 w 790480"/>
                <a:gd name="connsiteY4" fmla="*/ 497272 h 778939"/>
                <a:gd name="connsiteX5" fmla="*/ 654739 w 790480"/>
                <a:gd name="connsiteY5" fmla="*/ 690958 h 778939"/>
                <a:gd name="connsiteX6" fmla="*/ 428948 w 790480"/>
                <a:gd name="connsiteY6" fmla="*/ 778181 h 778939"/>
                <a:gd name="connsiteX7" fmla="*/ 139326 w 790480"/>
                <a:gd name="connsiteY7" fmla="*/ 720549 h 778939"/>
                <a:gd name="connsiteX8" fmla="*/ 5152 w 790480"/>
                <a:gd name="connsiteY8" fmla="*/ 517408 h 778939"/>
                <a:gd name="connsiteX0" fmla="*/ 5152 w 790480"/>
                <a:gd name="connsiteY0" fmla="*/ 517408 h 778939"/>
                <a:gd name="connsiteX1" fmla="*/ 89647 w 790480"/>
                <a:gd name="connsiteY1" fmla="*/ 181996 h 778939"/>
                <a:gd name="connsiteX2" fmla="*/ 412238 w 790480"/>
                <a:gd name="connsiteY2" fmla="*/ 0 h 778939"/>
                <a:gd name="connsiteX3" fmla="*/ 741676 w 790480"/>
                <a:gd name="connsiteY3" fmla="*/ 181997 h 778939"/>
                <a:gd name="connsiteX4" fmla="*/ 779104 w 790480"/>
                <a:gd name="connsiteY4" fmla="*/ 497272 h 778939"/>
                <a:gd name="connsiteX5" fmla="*/ 654739 w 790480"/>
                <a:gd name="connsiteY5" fmla="*/ 690958 h 778939"/>
                <a:gd name="connsiteX6" fmla="*/ 428948 w 790480"/>
                <a:gd name="connsiteY6" fmla="*/ 778181 h 778939"/>
                <a:gd name="connsiteX7" fmla="*/ 139326 w 790480"/>
                <a:gd name="connsiteY7" fmla="*/ 720549 h 778939"/>
                <a:gd name="connsiteX8" fmla="*/ 5152 w 790480"/>
                <a:gd name="connsiteY8" fmla="*/ 517408 h 778939"/>
                <a:gd name="connsiteX0" fmla="*/ 5152 w 790480"/>
                <a:gd name="connsiteY0" fmla="*/ 517408 h 778939"/>
                <a:gd name="connsiteX1" fmla="*/ 89647 w 790480"/>
                <a:gd name="connsiteY1" fmla="*/ 181996 h 778939"/>
                <a:gd name="connsiteX2" fmla="*/ 412238 w 790480"/>
                <a:gd name="connsiteY2" fmla="*/ 0 h 778939"/>
                <a:gd name="connsiteX3" fmla="*/ 741676 w 790480"/>
                <a:gd name="connsiteY3" fmla="*/ 181997 h 778939"/>
                <a:gd name="connsiteX4" fmla="*/ 779104 w 790480"/>
                <a:gd name="connsiteY4" fmla="*/ 497272 h 778939"/>
                <a:gd name="connsiteX5" fmla="*/ 654739 w 790480"/>
                <a:gd name="connsiteY5" fmla="*/ 690958 h 778939"/>
                <a:gd name="connsiteX6" fmla="*/ 428948 w 790480"/>
                <a:gd name="connsiteY6" fmla="*/ 778181 h 778939"/>
                <a:gd name="connsiteX7" fmla="*/ 139326 w 790480"/>
                <a:gd name="connsiteY7" fmla="*/ 720549 h 778939"/>
                <a:gd name="connsiteX8" fmla="*/ 5152 w 790480"/>
                <a:gd name="connsiteY8" fmla="*/ 517408 h 778939"/>
                <a:gd name="connsiteX0" fmla="*/ 5152 w 790480"/>
                <a:gd name="connsiteY0" fmla="*/ 517408 h 778939"/>
                <a:gd name="connsiteX1" fmla="*/ 89647 w 790480"/>
                <a:gd name="connsiteY1" fmla="*/ 181996 h 778939"/>
                <a:gd name="connsiteX2" fmla="*/ 412238 w 790480"/>
                <a:gd name="connsiteY2" fmla="*/ 0 h 778939"/>
                <a:gd name="connsiteX3" fmla="*/ 741676 w 790480"/>
                <a:gd name="connsiteY3" fmla="*/ 181997 h 778939"/>
                <a:gd name="connsiteX4" fmla="*/ 779104 w 790480"/>
                <a:gd name="connsiteY4" fmla="*/ 497272 h 778939"/>
                <a:gd name="connsiteX5" fmla="*/ 654739 w 790480"/>
                <a:gd name="connsiteY5" fmla="*/ 690958 h 778939"/>
                <a:gd name="connsiteX6" fmla="*/ 428948 w 790480"/>
                <a:gd name="connsiteY6" fmla="*/ 778181 h 778939"/>
                <a:gd name="connsiteX7" fmla="*/ 139326 w 790480"/>
                <a:gd name="connsiteY7" fmla="*/ 720549 h 778939"/>
                <a:gd name="connsiteX8" fmla="*/ 5152 w 790480"/>
                <a:gd name="connsiteY8" fmla="*/ 517408 h 77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480" h="778939">
                  <a:moveTo>
                    <a:pt x="5152" y="517408"/>
                  </a:moveTo>
                  <a:cubicBezTo>
                    <a:pt x="-13105" y="403249"/>
                    <a:pt x="17660" y="255408"/>
                    <a:pt x="89647" y="181996"/>
                  </a:cubicBezTo>
                  <a:cubicBezTo>
                    <a:pt x="145011" y="105445"/>
                    <a:pt x="260291" y="0"/>
                    <a:pt x="412238" y="0"/>
                  </a:cubicBezTo>
                  <a:cubicBezTo>
                    <a:pt x="564185" y="0"/>
                    <a:pt x="684672" y="64595"/>
                    <a:pt x="741676" y="181997"/>
                  </a:cubicBezTo>
                  <a:cubicBezTo>
                    <a:pt x="798680" y="252053"/>
                    <a:pt x="797734" y="417377"/>
                    <a:pt x="779104" y="497272"/>
                  </a:cubicBezTo>
                  <a:cubicBezTo>
                    <a:pt x="760474" y="577167"/>
                    <a:pt x="713098" y="644140"/>
                    <a:pt x="654739" y="690958"/>
                  </a:cubicBezTo>
                  <a:cubicBezTo>
                    <a:pt x="596380" y="737776"/>
                    <a:pt x="514850" y="773249"/>
                    <a:pt x="428948" y="778181"/>
                  </a:cubicBezTo>
                  <a:cubicBezTo>
                    <a:pt x="343046" y="783113"/>
                    <a:pt x="209959" y="764011"/>
                    <a:pt x="139326" y="720549"/>
                  </a:cubicBezTo>
                  <a:cubicBezTo>
                    <a:pt x="68693" y="677087"/>
                    <a:pt x="33096" y="608153"/>
                    <a:pt x="5152" y="517408"/>
                  </a:cubicBezTo>
                  <a:close/>
                </a:path>
              </a:pathLst>
            </a:custGeom>
            <a:solidFill>
              <a:srgbClr val="FFFF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Strzałka w lewo 16">
              <a:extLst>
                <a:ext uri="{FF2B5EF4-FFF2-40B4-BE49-F238E27FC236}">
                  <a16:creationId xmlns:a16="http://schemas.microsoft.com/office/drawing/2014/main" id="{F228974F-6B00-4AB4-DCAF-333514911534}"/>
                </a:ext>
              </a:extLst>
            </p:cNvPr>
            <p:cNvSpPr/>
            <p:nvPr/>
          </p:nvSpPr>
          <p:spPr bwMode="auto">
            <a:xfrm flipH="1">
              <a:off x="10456881" y="2005756"/>
              <a:ext cx="624814" cy="547640"/>
            </a:xfrm>
            <a:custGeom>
              <a:avLst/>
              <a:gdLst>
                <a:gd name="connsiteX0" fmla="*/ 0 w 738477"/>
                <a:gd name="connsiteY0" fmla="*/ 324036 h 648072"/>
                <a:gd name="connsiteX1" fmla="*/ 439944 w 738477"/>
                <a:gd name="connsiteY1" fmla="*/ 0 h 648072"/>
                <a:gd name="connsiteX2" fmla="*/ 439944 w 738477"/>
                <a:gd name="connsiteY2" fmla="*/ 162018 h 648072"/>
                <a:gd name="connsiteX3" fmla="*/ 738477 w 738477"/>
                <a:gd name="connsiteY3" fmla="*/ 162018 h 648072"/>
                <a:gd name="connsiteX4" fmla="*/ 738477 w 738477"/>
                <a:gd name="connsiteY4" fmla="*/ 486054 h 648072"/>
                <a:gd name="connsiteX5" fmla="*/ 439944 w 738477"/>
                <a:gd name="connsiteY5" fmla="*/ 486054 h 648072"/>
                <a:gd name="connsiteX6" fmla="*/ 439944 w 738477"/>
                <a:gd name="connsiteY6" fmla="*/ 648072 h 648072"/>
                <a:gd name="connsiteX7" fmla="*/ 0 w 738477"/>
                <a:gd name="connsiteY7" fmla="*/ 324036 h 648072"/>
                <a:gd name="connsiteX0" fmla="*/ 982 w 739459"/>
                <a:gd name="connsiteY0" fmla="*/ 324036 h 648072"/>
                <a:gd name="connsiteX1" fmla="*/ 440926 w 739459"/>
                <a:gd name="connsiteY1" fmla="*/ 0 h 648072"/>
                <a:gd name="connsiteX2" fmla="*/ 440926 w 739459"/>
                <a:gd name="connsiteY2" fmla="*/ 162018 h 648072"/>
                <a:gd name="connsiteX3" fmla="*/ 739459 w 739459"/>
                <a:gd name="connsiteY3" fmla="*/ 162018 h 648072"/>
                <a:gd name="connsiteX4" fmla="*/ 739459 w 739459"/>
                <a:gd name="connsiteY4" fmla="*/ 486054 h 648072"/>
                <a:gd name="connsiteX5" fmla="*/ 440926 w 739459"/>
                <a:gd name="connsiteY5" fmla="*/ 486054 h 648072"/>
                <a:gd name="connsiteX6" fmla="*/ 440926 w 739459"/>
                <a:gd name="connsiteY6" fmla="*/ 648072 h 648072"/>
                <a:gd name="connsiteX7" fmla="*/ 982 w 739459"/>
                <a:gd name="connsiteY7" fmla="*/ 324036 h 648072"/>
                <a:gd name="connsiteX0" fmla="*/ 982 w 739459"/>
                <a:gd name="connsiteY0" fmla="*/ 324036 h 648072"/>
                <a:gd name="connsiteX1" fmla="*/ 440926 w 739459"/>
                <a:gd name="connsiteY1" fmla="*/ 0 h 648072"/>
                <a:gd name="connsiteX2" fmla="*/ 440926 w 739459"/>
                <a:gd name="connsiteY2" fmla="*/ 162018 h 648072"/>
                <a:gd name="connsiteX3" fmla="*/ 739459 w 739459"/>
                <a:gd name="connsiteY3" fmla="*/ 162018 h 648072"/>
                <a:gd name="connsiteX4" fmla="*/ 739459 w 739459"/>
                <a:gd name="connsiteY4" fmla="*/ 486054 h 648072"/>
                <a:gd name="connsiteX5" fmla="*/ 440926 w 739459"/>
                <a:gd name="connsiteY5" fmla="*/ 486054 h 648072"/>
                <a:gd name="connsiteX6" fmla="*/ 440926 w 739459"/>
                <a:gd name="connsiteY6" fmla="*/ 648072 h 648072"/>
                <a:gd name="connsiteX7" fmla="*/ 982 w 739459"/>
                <a:gd name="connsiteY7" fmla="*/ 324036 h 648072"/>
                <a:gd name="connsiteX0" fmla="*/ 982 w 739459"/>
                <a:gd name="connsiteY0" fmla="*/ 324210 h 648246"/>
                <a:gd name="connsiteX1" fmla="*/ 440926 w 739459"/>
                <a:gd name="connsiteY1" fmla="*/ 174 h 648246"/>
                <a:gd name="connsiteX2" fmla="*/ 440926 w 739459"/>
                <a:gd name="connsiteY2" fmla="*/ 162192 h 648246"/>
                <a:gd name="connsiteX3" fmla="*/ 739459 w 739459"/>
                <a:gd name="connsiteY3" fmla="*/ 162192 h 648246"/>
                <a:gd name="connsiteX4" fmla="*/ 739459 w 739459"/>
                <a:gd name="connsiteY4" fmla="*/ 486228 h 648246"/>
                <a:gd name="connsiteX5" fmla="*/ 440926 w 739459"/>
                <a:gd name="connsiteY5" fmla="*/ 486228 h 648246"/>
                <a:gd name="connsiteX6" fmla="*/ 440926 w 739459"/>
                <a:gd name="connsiteY6" fmla="*/ 648246 h 648246"/>
                <a:gd name="connsiteX7" fmla="*/ 982 w 739459"/>
                <a:gd name="connsiteY7" fmla="*/ 324210 h 648246"/>
                <a:gd name="connsiteX0" fmla="*/ 982 w 739459"/>
                <a:gd name="connsiteY0" fmla="*/ 324677 h 648713"/>
                <a:gd name="connsiteX1" fmla="*/ 440926 w 739459"/>
                <a:gd name="connsiteY1" fmla="*/ 641 h 648713"/>
                <a:gd name="connsiteX2" fmla="*/ 440926 w 739459"/>
                <a:gd name="connsiteY2" fmla="*/ 162659 h 648713"/>
                <a:gd name="connsiteX3" fmla="*/ 739459 w 739459"/>
                <a:gd name="connsiteY3" fmla="*/ 162659 h 648713"/>
                <a:gd name="connsiteX4" fmla="*/ 739459 w 739459"/>
                <a:gd name="connsiteY4" fmla="*/ 486695 h 648713"/>
                <a:gd name="connsiteX5" fmla="*/ 440926 w 739459"/>
                <a:gd name="connsiteY5" fmla="*/ 486695 h 648713"/>
                <a:gd name="connsiteX6" fmla="*/ 440926 w 739459"/>
                <a:gd name="connsiteY6" fmla="*/ 648713 h 648713"/>
                <a:gd name="connsiteX7" fmla="*/ 982 w 739459"/>
                <a:gd name="connsiteY7" fmla="*/ 324677 h 648713"/>
                <a:gd name="connsiteX0" fmla="*/ 774 w 739251"/>
                <a:gd name="connsiteY0" fmla="*/ 324677 h 648872"/>
                <a:gd name="connsiteX1" fmla="*/ 440718 w 739251"/>
                <a:gd name="connsiteY1" fmla="*/ 641 h 648872"/>
                <a:gd name="connsiteX2" fmla="*/ 440718 w 739251"/>
                <a:gd name="connsiteY2" fmla="*/ 162659 h 648872"/>
                <a:gd name="connsiteX3" fmla="*/ 739251 w 739251"/>
                <a:gd name="connsiteY3" fmla="*/ 162659 h 648872"/>
                <a:gd name="connsiteX4" fmla="*/ 739251 w 739251"/>
                <a:gd name="connsiteY4" fmla="*/ 486695 h 648872"/>
                <a:gd name="connsiteX5" fmla="*/ 440718 w 739251"/>
                <a:gd name="connsiteY5" fmla="*/ 486695 h 648872"/>
                <a:gd name="connsiteX6" fmla="*/ 440718 w 739251"/>
                <a:gd name="connsiteY6" fmla="*/ 648713 h 648872"/>
                <a:gd name="connsiteX7" fmla="*/ 774 w 739251"/>
                <a:gd name="connsiteY7" fmla="*/ 324677 h 648872"/>
                <a:gd name="connsiteX0" fmla="*/ 774 w 739251"/>
                <a:gd name="connsiteY0" fmla="*/ 324677 h 648872"/>
                <a:gd name="connsiteX1" fmla="*/ 440718 w 739251"/>
                <a:gd name="connsiteY1" fmla="*/ 641 h 648872"/>
                <a:gd name="connsiteX2" fmla="*/ 440718 w 739251"/>
                <a:gd name="connsiteY2" fmla="*/ 162659 h 648872"/>
                <a:gd name="connsiteX3" fmla="*/ 739251 w 739251"/>
                <a:gd name="connsiteY3" fmla="*/ 162659 h 648872"/>
                <a:gd name="connsiteX4" fmla="*/ 739251 w 739251"/>
                <a:gd name="connsiteY4" fmla="*/ 486695 h 648872"/>
                <a:gd name="connsiteX5" fmla="*/ 440718 w 739251"/>
                <a:gd name="connsiteY5" fmla="*/ 486695 h 648872"/>
                <a:gd name="connsiteX6" fmla="*/ 440718 w 739251"/>
                <a:gd name="connsiteY6" fmla="*/ 648713 h 648872"/>
                <a:gd name="connsiteX7" fmla="*/ 774 w 739251"/>
                <a:gd name="connsiteY7" fmla="*/ 324677 h 648872"/>
                <a:gd name="connsiteX0" fmla="*/ 774 w 739296"/>
                <a:gd name="connsiteY0" fmla="*/ 324677 h 648872"/>
                <a:gd name="connsiteX1" fmla="*/ 440718 w 739296"/>
                <a:gd name="connsiteY1" fmla="*/ 641 h 648872"/>
                <a:gd name="connsiteX2" fmla="*/ 440718 w 739296"/>
                <a:gd name="connsiteY2" fmla="*/ 162659 h 648872"/>
                <a:gd name="connsiteX3" fmla="*/ 739251 w 739296"/>
                <a:gd name="connsiteY3" fmla="*/ 162659 h 648872"/>
                <a:gd name="connsiteX4" fmla="*/ 739251 w 739296"/>
                <a:gd name="connsiteY4" fmla="*/ 486695 h 648872"/>
                <a:gd name="connsiteX5" fmla="*/ 440718 w 739296"/>
                <a:gd name="connsiteY5" fmla="*/ 486695 h 648872"/>
                <a:gd name="connsiteX6" fmla="*/ 440718 w 739296"/>
                <a:gd name="connsiteY6" fmla="*/ 648713 h 648872"/>
                <a:gd name="connsiteX7" fmla="*/ 774 w 739296"/>
                <a:gd name="connsiteY7" fmla="*/ 324677 h 648872"/>
                <a:gd name="connsiteX0" fmla="*/ 774 w 756422"/>
                <a:gd name="connsiteY0" fmla="*/ 324677 h 648872"/>
                <a:gd name="connsiteX1" fmla="*/ 440718 w 756422"/>
                <a:gd name="connsiteY1" fmla="*/ 641 h 648872"/>
                <a:gd name="connsiteX2" fmla="*/ 440718 w 756422"/>
                <a:gd name="connsiteY2" fmla="*/ 162659 h 648872"/>
                <a:gd name="connsiteX3" fmla="*/ 739251 w 756422"/>
                <a:gd name="connsiteY3" fmla="*/ 162659 h 648872"/>
                <a:gd name="connsiteX4" fmla="*/ 739251 w 756422"/>
                <a:gd name="connsiteY4" fmla="*/ 486695 h 648872"/>
                <a:gd name="connsiteX5" fmla="*/ 440718 w 756422"/>
                <a:gd name="connsiteY5" fmla="*/ 486695 h 648872"/>
                <a:gd name="connsiteX6" fmla="*/ 440718 w 756422"/>
                <a:gd name="connsiteY6" fmla="*/ 648713 h 648872"/>
                <a:gd name="connsiteX7" fmla="*/ 774 w 756422"/>
                <a:gd name="connsiteY7" fmla="*/ 324677 h 648872"/>
                <a:gd name="connsiteX0" fmla="*/ 774 w 763635"/>
                <a:gd name="connsiteY0" fmla="*/ 324677 h 648872"/>
                <a:gd name="connsiteX1" fmla="*/ 440718 w 763635"/>
                <a:gd name="connsiteY1" fmla="*/ 641 h 648872"/>
                <a:gd name="connsiteX2" fmla="*/ 440718 w 763635"/>
                <a:gd name="connsiteY2" fmla="*/ 162659 h 648872"/>
                <a:gd name="connsiteX3" fmla="*/ 739251 w 763635"/>
                <a:gd name="connsiteY3" fmla="*/ 162659 h 648872"/>
                <a:gd name="connsiteX4" fmla="*/ 739251 w 763635"/>
                <a:gd name="connsiteY4" fmla="*/ 486695 h 648872"/>
                <a:gd name="connsiteX5" fmla="*/ 440718 w 763635"/>
                <a:gd name="connsiteY5" fmla="*/ 486695 h 648872"/>
                <a:gd name="connsiteX6" fmla="*/ 440718 w 763635"/>
                <a:gd name="connsiteY6" fmla="*/ 648713 h 648872"/>
                <a:gd name="connsiteX7" fmla="*/ 774 w 763635"/>
                <a:gd name="connsiteY7" fmla="*/ 324677 h 648872"/>
                <a:gd name="connsiteX0" fmla="*/ 774 w 763635"/>
                <a:gd name="connsiteY0" fmla="*/ 324677 h 648872"/>
                <a:gd name="connsiteX1" fmla="*/ 440718 w 763635"/>
                <a:gd name="connsiteY1" fmla="*/ 641 h 648872"/>
                <a:gd name="connsiteX2" fmla="*/ 440718 w 763635"/>
                <a:gd name="connsiteY2" fmla="*/ 162659 h 648872"/>
                <a:gd name="connsiteX3" fmla="*/ 739251 w 763635"/>
                <a:gd name="connsiteY3" fmla="*/ 162659 h 648872"/>
                <a:gd name="connsiteX4" fmla="*/ 739251 w 763635"/>
                <a:gd name="connsiteY4" fmla="*/ 486695 h 648872"/>
                <a:gd name="connsiteX5" fmla="*/ 440718 w 763635"/>
                <a:gd name="connsiteY5" fmla="*/ 486695 h 648872"/>
                <a:gd name="connsiteX6" fmla="*/ 440718 w 763635"/>
                <a:gd name="connsiteY6" fmla="*/ 648713 h 648872"/>
                <a:gd name="connsiteX7" fmla="*/ 774 w 763635"/>
                <a:gd name="connsiteY7" fmla="*/ 324677 h 64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635" h="648872">
                  <a:moveTo>
                    <a:pt x="774" y="324677"/>
                  </a:moveTo>
                  <a:cubicBezTo>
                    <a:pt x="-20003" y="255302"/>
                    <a:pt x="422859" y="-7257"/>
                    <a:pt x="440718" y="641"/>
                  </a:cubicBezTo>
                  <a:cubicBezTo>
                    <a:pt x="492234" y="-9748"/>
                    <a:pt x="440718" y="108653"/>
                    <a:pt x="440718" y="162659"/>
                  </a:cubicBezTo>
                  <a:cubicBezTo>
                    <a:pt x="540229" y="162659"/>
                    <a:pt x="729892" y="149780"/>
                    <a:pt x="739251" y="162659"/>
                  </a:cubicBezTo>
                  <a:cubicBezTo>
                    <a:pt x="765008" y="193397"/>
                    <a:pt x="777887" y="430198"/>
                    <a:pt x="739251" y="486695"/>
                  </a:cubicBezTo>
                  <a:cubicBezTo>
                    <a:pt x="742771" y="525331"/>
                    <a:pt x="540229" y="486695"/>
                    <a:pt x="440718" y="486695"/>
                  </a:cubicBezTo>
                  <a:cubicBezTo>
                    <a:pt x="440718" y="540701"/>
                    <a:pt x="466476" y="646222"/>
                    <a:pt x="440718" y="648713"/>
                  </a:cubicBezTo>
                  <a:cubicBezTo>
                    <a:pt x="384222" y="656611"/>
                    <a:pt x="-20003" y="368295"/>
                    <a:pt x="774" y="324677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E64B00E2-365A-7E1F-AB28-19EDB67E2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81" b="1681"/>
          <a:stretch/>
        </p:blipFill>
        <p:spPr bwMode="auto">
          <a:xfrm>
            <a:off x="6053139" y="1200125"/>
            <a:ext cx="1241822" cy="51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9030FBC4-C83D-377F-93D5-6F69E9E8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9890" b="80109" l="10000" r="90000">
                        <a14:foregroundMark x1="38158" y1="78481" x2="38158" y2="78481"/>
                        <a14:foregroundMark x1="49342" y1="58228" x2="49342" y2="58228"/>
                      </a14:backgroundRemoval>
                    </a14:imgEffect>
                  </a14:imgLayer>
                </a14:imgProps>
              </a:ext>
            </a:extLst>
          </a:blip>
          <a:srcRect t="12363" b="12363"/>
          <a:stretch/>
        </p:blipFill>
        <p:spPr bwMode="auto">
          <a:xfrm>
            <a:off x="6053140" y="1944187"/>
            <a:ext cx="1241820" cy="47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D75AB77E-35C9-A511-7303-B2C59809E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3" r="-2791" b="5582"/>
          <a:stretch/>
        </p:blipFill>
        <p:spPr bwMode="auto">
          <a:xfrm>
            <a:off x="6037722" y="2712825"/>
            <a:ext cx="1545546" cy="48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>
            <a:extLst>
              <a:ext uri="{FF2B5EF4-FFF2-40B4-BE49-F238E27FC236}">
                <a16:creationId xmlns:a16="http://schemas.microsoft.com/office/drawing/2014/main" id="{86238A39-8FB2-1734-2B1A-50B9A094F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04" b="94118" l="0" r="99200">
                        <a14:foregroundMark x1="6000" y1="23529" x2="78800" y2="56863"/>
                        <a14:foregroundMark x1="78800" y1="56863" x2="89600" y2="72549"/>
                        <a14:foregroundMark x1="90400" y1="31373" x2="18000" y2="79412"/>
                        <a14:foregroundMark x1="18000" y1="79412" x2="15600" y2="83333"/>
                        <a14:foregroundMark x1="85200" y1="84314" x2="34400" y2="52941"/>
                        <a14:foregroundMark x1="6800" y1="17647" x2="6000" y2="96078"/>
                        <a14:foregroundMark x1="6000" y1="96078" x2="94000" y2="76471"/>
                        <a14:foregroundMark x1="94000" y1="76471" x2="74800" y2="11765"/>
                        <a14:foregroundMark x1="74800" y1="11765" x2="11200" y2="20588"/>
                        <a14:foregroundMark x1="16400" y1="13725" x2="16000" y2="96078"/>
                        <a14:foregroundMark x1="24400" y1="94118" x2="99200" y2="92157"/>
                        <a14:foregroundMark x1="98000" y1="94118" x2="98800" y2="66667"/>
                        <a14:foregroundMark x1="93600" y1="35294" x2="94400" y2="78431"/>
                        <a14:foregroundMark x1="7600" y1="27451" x2="5600" y2="78431"/>
                        <a14:foregroundMark x1="4800" y1="20588" x2="4400" y2="73529"/>
                        <a14:foregroundMark x1="5600" y1="28431" x2="0" y2="61765"/>
                        <a14:foregroundMark x1="1600" y1="33333" x2="800" y2="52941"/>
                        <a14:foregroundMark x1="1200" y1="18627" x2="98800" y2="11765"/>
                        <a14:foregroundMark x1="98800" y1="11765" x2="97600" y2="15686"/>
                        <a14:foregroundMark x1="28000" y1="17647" x2="1600" y2="16667"/>
                        <a14:foregroundMark x1="8800" y1="92157" x2="400" y2="94118"/>
                        <a14:foregroundMark x1="2000" y1="10784" x2="4800" y2="15686"/>
                        <a14:foregroundMark x1="3200" y1="17647" x2="6000" y2="19608"/>
                        <a14:foregroundMark x1="13200" y1="13725" x2="13200" y2="13725"/>
                        <a14:foregroundMark x1="7600" y1="17647" x2="6800" y2="16667"/>
                        <a14:foregroundMark x1="9200" y1="17647" x2="9200" y2="17647"/>
                        <a14:foregroundMark x1="9200" y1="17647" x2="9200" y2="17647"/>
                        <a14:foregroundMark x1="9600" y1="14706" x2="9600" y2="14706"/>
                        <a14:foregroundMark x1="9200" y1="16667" x2="6400" y2="13725"/>
                        <a14:foregroundMark x1="8400" y1="14706" x2="15200" y2="10784"/>
                        <a14:foregroundMark x1="12000" y1="16667" x2="19200" y2="14706"/>
                        <a14:foregroundMark x1="19600" y1="14706" x2="38400" y2="11765"/>
                      </a14:backgroundRemoval>
                    </a14:imgEffect>
                  </a14:imgLayer>
                </a14:imgProps>
              </a:ext>
            </a:extLst>
          </a:blip>
          <a:srcRect l="306" r="-5711"/>
          <a:stretch/>
        </p:blipFill>
        <p:spPr bwMode="auto">
          <a:xfrm>
            <a:off x="5974591" y="3376464"/>
            <a:ext cx="1608723" cy="62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7D25F43C-D5BA-3C58-154C-5915C96A6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9" t="-7959" r="899" b="110"/>
          <a:stretch/>
        </p:blipFill>
        <p:spPr bwMode="auto">
          <a:xfrm>
            <a:off x="5848826" y="4169570"/>
            <a:ext cx="1734442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Google Shape;1231;p43">
            <a:extLst>
              <a:ext uri="{FF2B5EF4-FFF2-40B4-BE49-F238E27FC236}">
                <a16:creationId xmlns:a16="http://schemas.microsoft.com/office/drawing/2014/main" id="{12DD4651-D164-4C76-A235-26204DA84031}"/>
              </a:ext>
            </a:extLst>
          </p:cNvPr>
          <p:cNvSpPr txBox="1">
            <a:spLocks/>
          </p:cNvSpPr>
          <p:nvPr/>
        </p:nvSpPr>
        <p:spPr>
          <a:xfrm>
            <a:off x="1649776" y="78827"/>
            <a:ext cx="5672564" cy="634061"/>
          </a:xfrm>
          <a:custGeom>
            <a:avLst/>
            <a:gdLst>
              <a:gd name="connsiteX0" fmla="*/ 0 w 5672564"/>
              <a:gd name="connsiteY0" fmla="*/ 0 h 634061"/>
              <a:gd name="connsiteX1" fmla="*/ 573559 w 5672564"/>
              <a:gd name="connsiteY1" fmla="*/ 0 h 634061"/>
              <a:gd name="connsiteX2" fmla="*/ 1147118 w 5672564"/>
              <a:gd name="connsiteY2" fmla="*/ 0 h 634061"/>
              <a:gd name="connsiteX3" fmla="*/ 1834129 w 5672564"/>
              <a:gd name="connsiteY3" fmla="*/ 0 h 634061"/>
              <a:gd name="connsiteX4" fmla="*/ 2521140 w 5672564"/>
              <a:gd name="connsiteY4" fmla="*/ 0 h 634061"/>
              <a:gd name="connsiteX5" fmla="*/ 3037973 w 5672564"/>
              <a:gd name="connsiteY5" fmla="*/ 0 h 634061"/>
              <a:gd name="connsiteX6" fmla="*/ 3724984 w 5672564"/>
              <a:gd name="connsiteY6" fmla="*/ 0 h 634061"/>
              <a:gd name="connsiteX7" fmla="*/ 4355269 w 5672564"/>
              <a:gd name="connsiteY7" fmla="*/ 0 h 634061"/>
              <a:gd name="connsiteX8" fmla="*/ 4928828 w 5672564"/>
              <a:gd name="connsiteY8" fmla="*/ 0 h 634061"/>
              <a:gd name="connsiteX9" fmla="*/ 5672564 w 5672564"/>
              <a:gd name="connsiteY9" fmla="*/ 0 h 634061"/>
              <a:gd name="connsiteX10" fmla="*/ 5672564 w 5672564"/>
              <a:gd name="connsiteY10" fmla="*/ 634061 h 634061"/>
              <a:gd name="connsiteX11" fmla="*/ 5042279 w 5672564"/>
              <a:gd name="connsiteY11" fmla="*/ 634061 h 634061"/>
              <a:gd name="connsiteX12" fmla="*/ 4468720 w 5672564"/>
              <a:gd name="connsiteY12" fmla="*/ 634061 h 634061"/>
              <a:gd name="connsiteX13" fmla="*/ 3951886 w 5672564"/>
              <a:gd name="connsiteY13" fmla="*/ 634061 h 634061"/>
              <a:gd name="connsiteX14" fmla="*/ 3208150 w 5672564"/>
              <a:gd name="connsiteY14" fmla="*/ 634061 h 634061"/>
              <a:gd name="connsiteX15" fmla="*/ 2748042 w 5672564"/>
              <a:gd name="connsiteY15" fmla="*/ 634061 h 634061"/>
              <a:gd name="connsiteX16" fmla="*/ 2061032 w 5672564"/>
              <a:gd name="connsiteY16" fmla="*/ 634061 h 634061"/>
              <a:gd name="connsiteX17" fmla="*/ 1430747 w 5672564"/>
              <a:gd name="connsiteY17" fmla="*/ 634061 h 634061"/>
              <a:gd name="connsiteX18" fmla="*/ 857187 w 5672564"/>
              <a:gd name="connsiteY18" fmla="*/ 634061 h 634061"/>
              <a:gd name="connsiteX19" fmla="*/ 0 w 5672564"/>
              <a:gd name="connsiteY19" fmla="*/ 634061 h 634061"/>
              <a:gd name="connsiteX20" fmla="*/ 0 w 5672564"/>
              <a:gd name="connsiteY20" fmla="*/ 0 h 6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72564" h="634061" fill="none" extrusionOk="0">
                <a:moveTo>
                  <a:pt x="0" y="0"/>
                </a:moveTo>
                <a:cubicBezTo>
                  <a:pt x="206435" y="26484"/>
                  <a:pt x="420071" y="7195"/>
                  <a:pt x="573559" y="0"/>
                </a:cubicBezTo>
                <a:cubicBezTo>
                  <a:pt x="727047" y="-7195"/>
                  <a:pt x="893961" y="-216"/>
                  <a:pt x="1147118" y="0"/>
                </a:cubicBezTo>
                <a:cubicBezTo>
                  <a:pt x="1400275" y="216"/>
                  <a:pt x="1540215" y="-20278"/>
                  <a:pt x="1834129" y="0"/>
                </a:cubicBezTo>
                <a:cubicBezTo>
                  <a:pt x="2128043" y="20278"/>
                  <a:pt x="2179607" y="33505"/>
                  <a:pt x="2521140" y="0"/>
                </a:cubicBezTo>
                <a:cubicBezTo>
                  <a:pt x="2862673" y="-33505"/>
                  <a:pt x="2839536" y="9691"/>
                  <a:pt x="3037973" y="0"/>
                </a:cubicBezTo>
                <a:cubicBezTo>
                  <a:pt x="3236410" y="-9691"/>
                  <a:pt x="3556712" y="34039"/>
                  <a:pt x="3724984" y="0"/>
                </a:cubicBezTo>
                <a:cubicBezTo>
                  <a:pt x="3893256" y="-34039"/>
                  <a:pt x="4121434" y="18436"/>
                  <a:pt x="4355269" y="0"/>
                </a:cubicBezTo>
                <a:cubicBezTo>
                  <a:pt x="4589104" y="-18436"/>
                  <a:pt x="4764020" y="-15231"/>
                  <a:pt x="4928828" y="0"/>
                </a:cubicBezTo>
                <a:cubicBezTo>
                  <a:pt x="5093636" y="15231"/>
                  <a:pt x="5455398" y="-20316"/>
                  <a:pt x="5672564" y="0"/>
                </a:cubicBezTo>
                <a:cubicBezTo>
                  <a:pt x="5691801" y="263146"/>
                  <a:pt x="5663168" y="331790"/>
                  <a:pt x="5672564" y="634061"/>
                </a:cubicBezTo>
                <a:cubicBezTo>
                  <a:pt x="5386014" y="653524"/>
                  <a:pt x="5201153" y="612344"/>
                  <a:pt x="5042279" y="634061"/>
                </a:cubicBezTo>
                <a:cubicBezTo>
                  <a:pt x="4883405" y="655778"/>
                  <a:pt x="4615163" y="636387"/>
                  <a:pt x="4468720" y="634061"/>
                </a:cubicBezTo>
                <a:cubicBezTo>
                  <a:pt x="4322277" y="631735"/>
                  <a:pt x="4161859" y="636407"/>
                  <a:pt x="3951886" y="634061"/>
                </a:cubicBezTo>
                <a:cubicBezTo>
                  <a:pt x="3741913" y="631715"/>
                  <a:pt x="3491868" y="601988"/>
                  <a:pt x="3208150" y="634061"/>
                </a:cubicBezTo>
                <a:cubicBezTo>
                  <a:pt x="2924432" y="666134"/>
                  <a:pt x="2923928" y="642142"/>
                  <a:pt x="2748042" y="634061"/>
                </a:cubicBezTo>
                <a:cubicBezTo>
                  <a:pt x="2572156" y="625980"/>
                  <a:pt x="2390140" y="637362"/>
                  <a:pt x="2061032" y="634061"/>
                </a:cubicBezTo>
                <a:cubicBezTo>
                  <a:pt x="1731924" y="630761"/>
                  <a:pt x="1568471" y="656645"/>
                  <a:pt x="1430747" y="634061"/>
                </a:cubicBezTo>
                <a:cubicBezTo>
                  <a:pt x="1293024" y="611477"/>
                  <a:pt x="1073854" y="614864"/>
                  <a:pt x="857187" y="634061"/>
                </a:cubicBezTo>
                <a:cubicBezTo>
                  <a:pt x="640520" y="653258"/>
                  <a:pt x="321542" y="612972"/>
                  <a:pt x="0" y="634061"/>
                </a:cubicBezTo>
                <a:cubicBezTo>
                  <a:pt x="-28499" y="373671"/>
                  <a:pt x="29782" y="188976"/>
                  <a:pt x="0" y="0"/>
                </a:cubicBezTo>
                <a:close/>
              </a:path>
              <a:path w="5672564" h="634061" stroke="0" extrusionOk="0">
                <a:moveTo>
                  <a:pt x="0" y="0"/>
                </a:moveTo>
                <a:cubicBezTo>
                  <a:pt x="265563" y="23371"/>
                  <a:pt x="499706" y="-12269"/>
                  <a:pt x="630285" y="0"/>
                </a:cubicBezTo>
                <a:cubicBezTo>
                  <a:pt x="760865" y="12269"/>
                  <a:pt x="1169929" y="6116"/>
                  <a:pt x="1317295" y="0"/>
                </a:cubicBezTo>
                <a:cubicBezTo>
                  <a:pt x="1464661" y="-6116"/>
                  <a:pt x="1660140" y="9095"/>
                  <a:pt x="1777403" y="0"/>
                </a:cubicBezTo>
                <a:cubicBezTo>
                  <a:pt x="1894666" y="-9095"/>
                  <a:pt x="2263761" y="11551"/>
                  <a:pt x="2407688" y="0"/>
                </a:cubicBezTo>
                <a:cubicBezTo>
                  <a:pt x="2551616" y="-11551"/>
                  <a:pt x="2775876" y="-31000"/>
                  <a:pt x="3094699" y="0"/>
                </a:cubicBezTo>
                <a:cubicBezTo>
                  <a:pt x="3413522" y="31000"/>
                  <a:pt x="3440449" y="20931"/>
                  <a:pt x="3554807" y="0"/>
                </a:cubicBezTo>
                <a:cubicBezTo>
                  <a:pt x="3669165" y="-20931"/>
                  <a:pt x="3846012" y="14265"/>
                  <a:pt x="4014915" y="0"/>
                </a:cubicBezTo>
                <a:cubicBezTo>
                  <a:pt x="4183818" y="-14265"/>
                  <a:pt x="4369026" y="19398"/>
                  <a:pt x="4588474" y="0"/>
                </a:cubicBezTo>
                <a:cubicBezTo>
                  <a:pt x="4807922" y="-19398"/>
                  <a:pt x="4942350" y="-8548"/>
                  <a:pt x="5105308" y="0"/>
                </a:cubicBezTo>
                <a:cubicBezTo>
                  <a:pt x="5268266" y="8548"/>
                  <a:pt x="5390348" y="3314"/>
                  <a:pt x="5672564" y="0"/>
                </a:cubicBezTo>
                <a:cubicBezTo>
                  <a:pt x="5679128" y="292508"/>
                  <a:pt x="5675567" y="349563"/>
                  <a:pt x="5672564" y="634061"/>
                </a:cubicBezTo>
                <a:cubicBezTo>
                  <a:pt x="5332571" y="612979"/>
                  <a:pt x="5260511" y="609714"/>
                  <a:pt x="4928828" y="634061"/>
                </a:cubicBezTo>
                <a:cubicBezTo>
                  <a:pt x="4597145" y="658408"/>
                  <a:pt x="4623267" y="605579"/>
                  <a:pt x="4355269" y="634061"/>
                </a:cubicBezTo>
                <a:cubicBezTo>
                  <a:pt x="4087271" y="662543"/>
                  <a:pt x="3982328" y="646622"/>
                  <a:pt x="3838435" y="634061"/>
                </a:cubicBezTo>
                <a:cubicBezTo>
                  <a:pt x="3694542" y="621500"/>
                  <a:pt x="3555184" y="640803"/>
                  <a:pt x="3321601" y="634061"/>
                </a:cubicBezTo>
                <a:cubicBezTo>
                  <a:pt x="3088018" y="627319"/>
                  <a:pt x="2941319" y="640311"/>
                  <a:pt x="2691316" y="634061"/>
                </a:cubicBezTo>
                <a:cubicBezTo>
                  <a:pt x="2441314" y="627811"/>
                  <a:pt x="2357561" y="646769"/>
                  <a:pt x="2061032" y="634061"/>
                </a:cubicBezTo>
                <a:cubicBezTo>
                  <a:pt x="1764503" y="621353"/>
                  <a:pt x="1772463" y="609685"/>
                  <a:pt x="1544198" y="634061"/>
                </a:cubicBezTo>
                <a:cubicBezTo>
                  <a:pt x="1315933" y="658437"/>
                  <a:pt x="1165794" y="646365"/>
                  <a:pt x="857187" y="634061"/>
                </a:cubicBezTo>
                <a:cubicBezTo>
                  <a:pt x="548580" y="621757"/>
                  <a:pt x="286005" y="604746"/>
                  <a:pt x="0" y="634061"/>
                </a:cubicBezTo>
                <a:cubicBezTo>
                  <a:pt x="-13352" y="365189"/>
                  <a:pt x="-23252" y="19194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9507562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7000" b="0" i="0" u="none" strike="noStrike" cap="none">
                <a:solidFill>
                  <a:schemeClr val="accent4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800"/>
              <a:buFont typeface="Mouse Memoirs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E15561"/>
                </a:solidFill>
                <a:effectLst/>
                <a:uLnTx/>
                <a:uFillTx/>
                <a:latin typeface="Comic Sans MS" panose="030F0702030302020204" pitchFamily="66" charset="0"/>
                <a:sym typeface="Mouse Memoirs"/>
              </a:rPr>
              <a:t>What does it say?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8" name="Google Shape;1848;p49"/>
          <p:cNvGrpSpPr/>
          <p:nvPr/>
        </p:nvGrpSpPr>
        <p:grpSpPr>
          <a:xfrm>
            <a:off x="943632" y="660700"/>
            <a:ext cx="3981600" cy="4825738"/>
            <a:chOff x="4239282" y="527350"/>
            <a:chExt cx="3981600" cy="4825738"/>
          </a:xfrm>
        </p:grpSpPr>
        <p:sp>
          <p:nvSpPr>
            <p:cNvPr id="1849" name="Google Shape;1849;p49"/>
            <p:cNvSpPr/>
            <p:nvPr/>
          </p:nvSpPr>
          <p:spPr>
            <a:xfrm>
              <a:off x="6057332" y="2822878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4239282" y="527350"/>
              <a:ext cx="3981600" cy="2530200"/>
            </a:xfrm>
            <a:prstGeom prst="roundRect">
              <a:avLst>
                <a:gd name="adj" fmla="val 643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4371975" y="628650"/>
              <a:ext cx="3733800" cy="2314200"/>
            </a:xfrm>
            <a:prstGeom prst="roundRect">
              <a:avLst>
                <a:gd name="adj" fmla="val 2881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1852" name="Google Shape;1852;p49"/>
            <p:cNvGrpSpPr/>
            <p:nvPr/>
          </p:nvGrpSpPr>
          <p:grpSpPr>
            <a:xfrm>
              <a:off x="4239282" y="3133725"/>
              <a:ext cx="3981600" cy="1209600"/>
              <a:chOff x="4239282" y="3133725"/>
              <a:chExt cx="3981600" cy="1209600"/>
            </a:xfrm>
          </p:grpSpPr>
          <p:sp>
            <p:nvSpPr>
              <p:cNvPr id="1853" name="Google Shape;1853;p49"/>
              <p:cNvSpPr/>
              <p:nvPr/>
            </p:nvSpPr>
            <p:spPr>
              <a:xfrm>
                <a:off x="4239282" y="3133725"/>
                <a:ext cx="3981600" cy="1209600"/>
              </a:xfrm>
              <a:prstGeom prst="roundRect">
                <a:avLst>
                  <a:gd name="adj" fmla="val 1254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854" name="Google Shape;1854;p49"/>
              <p:cNvSpPr/>
              <p:nvPr/>
            </p:nvSpPr>
            <p:spPr>
              <a:xfrm>
                <a:off x="4368282" y="3248325"/>
                <a:ext cx="3723600" cy="980400"/>
              </a:xfrm>
              <a:prstGeom prst="roundRect">
                <a:avLst>
                  <a:gd name="adj" fmla="val 4656"/>
                </a:avLst>
              </a:prstGeom>
              <a:solidFill>
                <a:schemeClr val="accent4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855" name="Google Shape;1855;p49"/>
          <p:cNvGrpSpPr/>
          <p:nvPr/>
        </p:nvGrpSpPr>
        <p:grpSpPr>
          <a:xfrm>
            <a:off x="5266518" y="1009678"/>
            <a:ext cx="3015276" cy="4152932"/>
            <a:chOff x="1632175" y="1428591"/>
            <a:chExt cx="1171800" cy="1613917"/>
          </a:xfrm>
        </p:grpSpPr>
        <p:sp>
          <p:nvSpPr>
            <p:cNvPr id="1856" name="Google Shape;1856;p49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7" name="Google Shape;1857;p49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8" name="Google Shape;1858;p49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859" name="Google Shape;1859;p49"/>
          <p:cNvSpPr txBox="1">
            <a:spLocks noGrp="1"/>
          </p:cNvSpPr>
          <p:nvPr>
            <p:ph type="title"/>
          </p:nvPr>
        </p:nvSpPr>
        <p:spPr>
          <a:xfrm>
            <a:off x="850255" y="977031"/>
            <a:ext cx="4209124" cy="2069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800" dirty="0"/>
              <a:t>Listen and tick or cross.</a:t>
            </a:r>
          </a:p>
        </p:txBody>
      </p:sp>
      <p:sp>
        <p:nvSpPr>
          <p:cNvPr id="1860" name="Google Shape;1860;p49"/>
          <p:cNvSpPr txBox="1">
            <a:spLocks noGrp="1"/>
          </p:cNvSpPr>
          <p:nvPr>
            <p:ph type="subTitle" idx="1"/>
          </p:nvPr>
        </p:nvSpPr>
        <p:spPr>
          <a:xfrm>
            <a:off x="878373" y="3594925"/>
            <a:ext cx="4112114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/>
              <a:t>Activity 4</a:t>
            </a:r>
          </a:p>
        </p:txBody>
      </p:sp>
      <p:sp>
        <p:nvSpPr>
          <p:cNvPr id="1861" name="Google Shape;1861;p49"/>
          <p:cNvSpPr txBox="1">
            <a:spLocks noGrp="1"/>
          </p:cNvSpPr>
          <p:nvPr>
            <p:ph type="title" idx="2"/>
          </p:nvPr>
        </p:nvSpPr>
        <p:spPr>
          <a:xfrm>
            <a:off x="5818607" y="1806766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02</a:t>
            </a:r>
            <a:endParaRPr sz="8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4347"/>
            <a:ext cx="9144000" cy="1724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DD3829-9645-4ACE-A56F-0E270CB2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00" y="133350"/>
            <a:ext cx="7717800" cy="713400"/>
          </a:xfrm>
        </p:spPr>
        <p:txBody>
          <a:bodyPr>
            <a:noAutofit/>
          </a:bodyPr>
          <a:lstStyle/>
          <a:p>
            <a:r>
              <a:rPr lang="en-US" sz="4000" b="1"/>
              <a:t>What does the sign say?</a:t>
            </a:r>
            <a:endParaRPr lang="en-US" sz="4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9237C8-5BB1-41EA-86D1-6D27CDA84515}"/>
              </a:ext>
            </a:extLst>
          </p:cNvPr>
          <p:cNvSpPr/>
          <p:nvPr/>
        </p:nvSpPr>
        <p:spPr>
          <a:xfrm>
            <a:off x="0" y="1733550"/>
            <a:ext cx="1828800" cy="1676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61979E-7656-4364-93A2-63B13435E5CB}"/>
              </a:ext>
            </a:extLst>
          </p:cNvPr>
          <p:cNvSpPr/>
          <p:nvPr/>
        </p:nvSpPr>
        <p:spPr>
          <a:xfrm>
            <a:off x="2412206" y="1733550"/>
            <a:ext cx="1828800" cy="1676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4FE057-8A2B-476A-BBD2-16731FBD86CC}"/>
              </a:ext>
            </a:extLst>
          </p:cNvPr>
          <p:cNvSpPr/>
          <p:nvPr/>
        </p:nvSpPr>
        <p:spPr>
          <a:xfrm>
            <a:off x="4876800" y="1726406"/>
            <a:ext cx="1828800" cy="1676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FA5F32-352C-4812-99C3-CB2DFC9684E8}"/>
              </a:ext>
            </a:extLst>
          </p:cNvPr>
          <p:cNvSpPr/>
          <p:nvPr/>
        </p:nvSpPr>
        <p:spPr>
          <a:xfrm>
            <a:off x="7289006" y="1726406"/>
            <a:ext cx="1828800" cy="1676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62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4347"/>
            <a:ext cx="9144000" cy="1724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DD3829-9645-4ACE-A56F-0E270CB2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9550"/>
            <a:ext cx="7717800" cy="713400"/>
          </a:xfrm>
        </p:spPr>
        <p:txBody>
          <a:bodyPr>
            <a:noAutofit/>
          </a:bodyPr>
          <a:lstStyle/>
          <a:p>
            <a:r>
              <a:rPr lang="en-US" sz="4000" b="1"/>
              <a:t>Listen and tick or </a:t>
            </a:r>
            <a:r>
              <a:rPr lang="en-US" sz="4000" b="1" smtClean="0"/>
              <a:t>cross.</a:t>
            </a:r>
            <a:endParaRPr lang="en-US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83B4B-67C4-46D7-B37C-0A7E5407B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621" y="2996261"/>
            <a:ext cx="429822" cy="4298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83754F-0E54-4A19-9E2A-4FB051D6192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2878" y="2999879"/>
            <a:ext cx="533401" cy="429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069D35-0424-4953-867E-AE8E9B78F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939" y="2955592"/>
            <a:ext cx="45720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A91BA1-EFD4-47CE-973E-A3172B4EFC4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76" y="3015947"/>
            <a:ext cx="537825" cy="433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4842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8" name="Google Shape;1848;p49"/>
          <p:cNvGrpSpPr/>
          <p:nvPr/>
        </p:nvGrpSpPr>
        <p:grpSpPr>
          <a:xfrm>
            <a:off x="935571" y="666750"/>
            <a:ext cx="3981600" cy="4825738"/>
            <a:chOff x="4239282" y="527350"/>
            <a:chExt cx="3981600" cy="4825738"/>
          </a:xfrm>
        </p:grpSpPr>
        <p:sp>
          <p:nvSpPr>
            <p:cNvPr id="1849" name="Google Shape;1849;p49"/>
            <p:cNvSpPr/>
            <p:nvPr/>
          </p:nvSpPr>
          <p:spPr>
            <a:xfrm>
              <a:off x="6057332" y="2822878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4239282" y="527350"/>
              <a:ext cx="3981600" cy="2530200"/>
            </a:xfrm>
            <a:prstGeom prst="roundRect">
              <a:avLst>
                <a:gd name="adj" fmla="val 643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4371975" y="628650"/>
              <a:ext cx="3733800" cy="2314200"/>
            </a:xfrm>
            <a:prstGeom prst="roundRect">
              <a:avLst>
                <a:gd name="adj" fmla="val 2881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grpSp>
          <p:nvGrpSpPr>
            <p:cNvPr id="1852" name="Google Shape;1852;p49"/>
            <p:cNvGrpSpPr/>
            <p:nvPr/>
          </p:nvGrpSpPr>
          <p:grpSpPr>
            <a:xfrm>
              <a:off x="4239282" y="3133725"/>
              <a:ext cx="3981600" cy="1209600"/>
              <a:chOff x="4239282" y="3133725"/>
              <a:chExt cx="3981600" cy="1209600"/>
            </a:xfrm>
          </p:grpSpPr>
          <p:sp>
            <p:nvSpPr>
              <p:cNvPr id="1853" name="Google Shape;1853;p49"/>
              <p:cNvSpPr/>
              <p:nvPr/>
            </p:nvSpPr>
            <p:spPr>
              <a:xfrm>
                <a:off x="4239282" y="3133725"/>
                <a:ext cx="3981600" cy="1209600"/>
              </a:xfrm>
              <a:prstGeom prst="roundRect">
                <a:avLst>
                  <a:gd name="adj" fmla="val 1254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49"/>
              <p:cNvSpPr/>
              <p:nvPr/>
            </p:nvSpPr>
            <p:spPr>
              <a:xfrm>
                <a:off x="4368282" y="3248325"/>
                <a:ext cx="3723600" cy="980400"/>
              </a:xfrm>
              <a:prstGeom prst="roundRect">
                <a:avLst>
                  <a:gd name="adj" fmla="val 4656"/>
                </a:avLst>
              </a:prstGeom>
              <a:solidFill>
                <a:schemeClr val="accent4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55" name="Google Shape;1855;p49"/>
          <p:cNvGrpSpPr/>
          <p:nvPr/>
        </p:nvGrpSpPr>
        <p:grpSpPr>
          <a:xfrm>
            <a:off x="5266518" y="1009678"/>
            <a:ext cx="3015276" cy="4152932"/>
            <a:chOff x="1632175" y="1428591"/>
            <a:chExt cx="1171800" cy="1613917"/>
          </a:xfrm>
        </p:grpSpPr>
        <p:sp>
          <p:nvSpPr>
            <p:cNvPr id="1856" name="Google Shape;1856;p49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57" name="Google Shape;1857;p49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58" name="Google Shape;1858;p49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sp>
        <p:nvSpPr>
          <p:cNvPr id="1859" name="Google Shape;1859;p49"/>
          <p:cNvSpPr txBox="1">
            <a:spLocks noGrp="1"/>
          </p:cNvSpPr>
          <p:nvPr>
            <p:ph type="title"/>
          </p:nvPr>
        </p:nvSpPr>
        <p:spPr>
          <a:xfrm>
            <a:off x="955742" y="1215250"/>
            <a:ext cx="3922211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000" dirty="0"/>
              <a:t>Look, complete and read.</a:t>
            </a:r>
          </a:p>
        </p:txBody>
      </p:sp>
      <p:sp>
        <p:nvSpPr>
          <p:cNvPr id="1860" name="Google Shape;1860;p49"/>
          <p:cNvSpPr txBox="1">
            <a:spLocks noGrp="1"/>
          </p:cNvSpPr>
          <p:nvPr>
            <p:ph type="subTitle" idx="1"/>
          </p:nvPr>
        </p:nvSpPr>
        <p:spPr>
          <a:xfrm>
            <a:off x="915473" y="3594925"/>
            <a:ext cx="4039381" cy="68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/>
              <a:t>Activity 5</a:t>
            </a:r>
            <a:endParaRPr sz="2800" dirty="0"/>
          </a:p>
        </p:txBody>
      </p:sp>
      <p:sp>
        <p:nvSpPr>
          <p:cNvPr id="1861" name="Google Shape;1861;p49"/>
          <p:cNvSpPr txBox="1">
            <a:spLocks noGrp="1"/>
          </p:cNvSpPr>
          <p:nvPr>
            <p:ph type="title" idx="2"/>
          </p:nvPr>
        </p:nvSpPr>
        <p:spPr>
          <a:xfrm>
            <a:off x="5826455" y="1806766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03</a:t>
            </a:r>
            <a:endParaRPr sz="8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34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9851326-4121-4399-B9CA-29B5175B313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0BD947A0-96DD-46E2-9D23-DCBF768A0053}&quot;,&quot;C:\\Users\\Admin\\Desktop\\Lo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Unit 17_Lesson 1_Period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913E98-19B5-4827-9CD5-C76CE53C524D}:4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874117-0D42-438F-BA0B-DCFB27A6C1D0}:3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5DE3D1-F043-45B4-8BB6-F1E5ACB38C24}:4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F9DFCF-60C8-4B49-8062-AA6A2FF94F4E}:4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89065B-106A-47D0-89EA-E0C89ABCEC86}:4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EF4170-CBC1-4FB5-B41E-1C9A7107F519}:4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D320F8-63F3-4E5D-932A-2F1C039C06DB}:48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66DDF1-23A9-408F-9214-F4E0A97D8BD6}:2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016268-070A-4CF0-9586-75A39164DA44}:4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B071FD-6FD9-4FB0-9BD7-878CF01ADF9F}:4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AAD79D-D1D9-4C54-898E-C57269828BC0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84909E-3FE5-4B0D-A104-3CB9111763DE}:4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681450-E06D-43B7-BBFC-7A3EAFF38E2F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CF2EDA-A2A5-4467-B280-567C6C630AC8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6F3ABA-125E-44C6-8DA2-78ED595FD440}:3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F375AC-6F66-4846-808D-17FCE30B3780}: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DEF90E-C64D-4DA3-8534-5EF941E02185}:4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CA3001-EC4D-4D9E-AD20-0B2F02C10F37}:2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BBB0DD-269E-40CD-80D4-C6F5282CB928}:430"/>
</p:tagLst>
</file>

<file path=ppt/theme/theme1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rt Subject for Pre-K: Dance by Slidesgo">
  <a:themeElements>
    <a:clrScheme name="Simple Light">
      <a:dk1>
        <a:srgbClr val="5A5A5A"/>
      </a:dk1>
      <a:lt1>
        <a:srgbClr val="FFF8F3"/>
      </a:lt1>
      <a:dk2>
        <a:srgbClr val="A9D3FF"/>
      </a:dk2>
      <a:lt2>
        <a:srgbClr val="FFAC95"/>
      </a:lt2>
      <a:accent1>
        <a:srgbClr val="FDBC00"/>
      </a:accent1>
      <a:accent2>
        <a:srgbClr val="FF8D1F"/>
      </a:accent2>
      <a:accent3>
        <a:srgbClr val="FF6033"/>
      </a:accent3>
      <a:accent4>
        <a:srgbClr val="4B98EA"/>
      </a:accent4>
      <a:accent5>
        <a:srgbClr val="FFFFFF"/>
      </a:accent5>
      <a:accent6>
        <a:srgbClr val="FFFFFF"/>
      </a:accent6>
      <a:hlink>
        <a:srgbClr val="5A5A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652</TotalTime>
  <Words>162</Words>
  <Application>Microsoft Office PowerPoint</Application>
  <PresentationFormat>On-screen Show (16:9)</PresentationFormat>
  <Paragraphs>54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Calibri</vt:lpstr>
      <vt:lpstr>Alfa Slab One</vt:lpstr>
      <vt:lpstr>Fredoka One</vt:lpstr>
      <vt:lpstr>Mouse Memoirs</vt:lpstr>
      <vt:lpstr>Bebas Neue</vt:lpstr>
      <vt:lpstr>Anaheim</vt:lpstr>
      <vt:lpstr>Arial</vt:lpstr>
      <vt:lpstr>Nunito</vt:lpstr>
      <vt:lpstr>Catamaran</vt:lpstr>
      <vt:lpstr>Roboto Condensed Light</vt:lpstr>
      <vt:lpstr>Comic Sans MS</vt:lpstr>
      <vt:lpstr>School Bus Drivers Day by Slidesgo</vt:lpstr>
      <vt:lpstr>1_School Bus Drivers Day by Slidesgo</vt:lpstr>
      <vt:lpstr>Motyw pakietu Office</vt:lpstr>
      <vt:lpstr>2_School Bus Drivers Day by Slidesgo</vt:lpstr>
      <vt:lpstr>3_School Bus Drivers Day by Slidesgo</vt:lpstr>
      <vt:lpstr>Art Subject for Pre-K: Dance by Slidesgo</vt:lpstr>
      <vt:lpstr> In the city</vt:lpstr>
      <vt:lpstr>Warm-up and review</vt:lpstr>
      <vt:lpstr>Warm-up</vt:lpstr>
      <vt:lpstr>PowerPoint Presentation</vt:lpstr>
      <vt:lpstr>PowerPoint Presentation</vt:lpstr>
      <vt:lpstr>Listen and tick or cross.</vt:lpstr>
      <vt:lpstr>What does the sign say?</vt:lpstr>
      <vt:lpstr>Listen and tick or cross.</vt:lpstr>
      <vt:lpstr>Look, complete and read.</vt:lpstr>
      <vt:lpstr>Read. What's the missing word?</vt:lpstr>
      <vt:lpstr>PowerPoint Presentation</vt:lpstr>
      <vt:lpstr>Read aloud.</vt:lpstr>
      <vt:lpstr>Act it out</vt:lpstr>
      <vt:lpstr>Act it out</vt:lpstr>
      <vt:lpstr>04</vt:lpstr>
      <vt:lpstr>PowerPoint Presentation</vt:lpstr>
      <vt:lpstr>Read the lyrics.</vt:lpstr>
      <vt:lpstr>Listen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17_Lesson 1_Period 2</dc:title>
  <dc:subject>9Slide.vn</dc:subject>
  <dc:creator>Admin</dc:creator>
  <dc:description>9Slide.vn</dc:description>
  <cp:lastModifiedBy>Admin</cp:lastModifiedBy>
  <cp:revision>51</cp:revision>
  <dcterms:modified xsi:type="dcterms:W3CDTF">2025-04-12T15:11:05Z</dcterms:modified>
  <cp:category>9Slide.vn</cp:category>
</cp:coreProperties>
</file>