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23"/>
  </p:notesMasterIdLst>
  <p:sldIdLst>
    <p:sldId id="371" r:id="rId2"/>
    <p:sldId id="323" r:id="rId3"/>
    <p:sldId id="322" r:id="rId4"/>
    <p:sldId id="321" r:id="rId5"/>
    <p:sldId id="318" r:id="rId6"/>
    <p:sldId id="315" r:id="rId7"/>
    <p:sldId id="271" r:id="rId8"/>
    <p:sldId id="316" r:id="rId9"/>
    <p:sldId id="394" r:id="rId10"/>
    <p:sldId id="385" r:id="rId11"/>
    <p:sldId id="388" r:id="rId12"/>
    <p:sldId id="387" r:id="rId13"/>
    <p:sldId id="395" r:id="rId14"/>
    <p:sldId id="396" r:id="rId15"/>
    <p:sldId id="398" r:id="rId16"/>
    <p:sldId id="386" r:id="rId17"/>
    <p:sldId id="397" r:id="rId18"/>
    <p:sldId id="320" r:id="rId19"/>
    <p:sldId id="317" r:id="rId20"/>
    <p:sldId id="372" r:id="rId21"/>
    <p:sldId id="373" r:id="rId22"/>
  </p:sldIdLst>
  <p:sldSz cx="9144000" cy="5143500" type="screen16x9"/>
  <p:notesSz cx="6858000" cy="9144000"/>
  <p:embeddedFontLst>
    <p:embeddedFont>
      <p:font typeface="Sport Day" panose="020B0604020202020204" charset="0"/>
      <p:regular r:id="rId24"/>
      <p:bold r:id="rId25"/>
      <p:italic r:id="rId26"/>
      <p:boldItalic r:id="rId27"/>
    </p:embeddedFont>
    <p:embeddedFont>
      <p:font typeface="Nunito ExtraBold" panose="00000900000000000000" pitchFamily="2" charset="0"/>
      <p:bold r:id="rId28"/>
      <p:boldItalic r:id="rId29"/>
    </p:embeddedFont>
    <p:embeddedFont>
      <p:font typeface="Nunito" panose="00000500000000000000" pitchFamily="2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CA001E-773F-4DC3-ACA9-DBB08A18D3E9}">
  <a:tblStyle styleId="{58CA001E-773F-4DC3-ACA9-DBB08A18D3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1273" autoAdjust="0"/>
  </p:normalViewPr>
  <p:slideViewPr>
    <p:cSldViewPr snapToGrid="0">
      <p:cViewPr>
        <p:scale>
          <a:sx n="80" d="100"/>
          <a:sy n="80" d="100"/>
        </p:scale>
        <p:origin x="1032" y="60"/>
      </p:cViewPr>
      <p:guideLst/>
    </p:cSldViewPr>
  </p:slideViewPr>
  <p:outlineViewPr>
    <p:cViewPr>
      <p:scale>
        <a:sx n="33" d="100"/>
        <a:sy n="33" d="100"/>
      </p:scale>
      <p:origin x="0" y="-9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293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3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59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24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6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four teams. 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each pupil from each team to go to the board, listen to the recording then choose A or B. The fastest one with correct answer gets one point for their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take part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 for pupils.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71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715100" y="3206200"/>
            <a:ext cx="4354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32" name="Google Shape;232;p1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99225" y="1433200"/>
            <a:ext cx="3796500" cy="13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2_1_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2572300" y="2271325"/>
            <a:ext cx="3981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3125400" y="3438050"/>
            <a:ext cx="28752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39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568" name="Google Shape;568;p3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76" name="Google Shape;576;p39"/>
          <p:cNvSpPr txBox="1">
            <a:spLocks noGrp="1"/>
          </p:cNvSpPr>
          <p:nvPr>
            <p:ph type="title" idx="2" hasCustomPrompt="1"/>
          </p:nvPr>
        </p:nvSpPr>
        <p:spPr>
          <a:xfrm>
            <a:off x="2589800" y="1013425"/>
            <a:ext cx="39639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7" name="Google Shape;577;p39"/>
          <p:cNvSpPr/>
          <p:nvPr/>
        </p:nvSpPr>
        <p:spPr>
          <a:xfrm>
            <a:off x="7743052" y="4646449"/>
            <a:ext cx="1401255" cy="514465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"/>
          <p:cNvSpPr/>
          <p:nvPr/>
        </p:nvSpPr>
        <p:spPr>
          <a:xfrm rot="10800000">
            <a:off x="-228" y="127"/>
            <a:ext cx="1325449" cy="492097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3" r:id="rId5"/>
    <p:sldLayoutId id="2147483685" r:id="rId6"/>
    <p:sldLayoutId id="2147483688" r:id="rId7"/>
    <p:sldLayoutId id="2147483689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BFE91-5667-4645-9D02-027C508A2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DC51B9-251E-40F6-A6D3-BF20A381B23A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C59A72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C59A72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10DD4B-0CC4-43CA-A995-F13AD124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5293" y="2959864"/>
            <a:ext cx="2386240" cy="8085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Period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918BB-B527-4F0F-8425-F38CC37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05" y="527379"/>
            <a:ext cx="4852936" cy="1373400"/>
          </a:xfrm>
        </p:spPr>
        <p:txBody>
          <a:bodyPr/>
          <a:lstStyle/>
          <a:p>
            <a:r>
              <a:rPr lang="en-US" sz="8800" dirty="0">
                <a:solidFill>
                  <a:srgbClr val="F99B33"/>
                </a:solidFill>
              </a:rPr>
              <a:t>Our toys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9869BA4-8A63-438B-A53D-95419151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3013" y="0"/>
            <a:ext cx="1852153" cy="191141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6201A163-20D3-4035-B07E-1796997C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156350"/>
            <a:ext cx="707396" cy="35990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B3207B3-94D3-43A4-9AD7-2BDF019123A6}"/>
              </a:ext>
            </a:extLst>
          </p:cNvPr>
          <p:cNvSpPr txBox="1"/>
          <p:nvPr/>
        </p:nvSpPr>
        <p:spPr>
          <a:xfrm>
            <a:off x="33257" y="341109"/>
            <a:ext cx="157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070C4-0895-4EE0-B714-FFC63EDF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7" y="2115659"/>
            <a:ext cx="3205546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42138-495D-457B-901C-EF064556EC4C}"/>
              </a:ext>
            </a:extLst>
          </p:cNvPr>
          <p:cNvSpPr txBox="1"/>
          <p:nvPr/>
        </p:nvSpPr>
        <p:spPr>
          <a:xfrm>
            <a:off x="3498399" y="2154102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3CF19-0C67-4C20-B165-479C088A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61"/>
            <a:ext cx="3205546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5025C9-74E8-43BC-8CDB-656D9AA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8822319" y="3763059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72F1869-C16E-43DF-8607-44B08185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6950347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0B4C5E8-7D56-4C9A-BF91-86C04DDF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5029665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227EA5A-8335-45AE-82DE-71190A4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3157693" y="3763061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C5-D130-4B85-B4EB-58E88CAF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96" y="369290"/>
            <a:ext cx="4634877" cy="473993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EC61-CC92-4218-B5D4-6F8B17729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B27B6-E227-40B6-937F-DBF6E3694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796"/>
          <a:stretch/>
        </p:blipFill>
        <p:spPr>
          <a:xfrm>
            <a:off x="805771" y="1177883"/>
            <a:ext cx="2904526" cy="3048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619DB-F60C-418E-9F1B-29414DB8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186" y="1758116"/>
            <a:ext cx="3959810" cy="23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A0FC-EDF5-4280-9DC1-C6A53B11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0B6B-34CF-4336-89B0-BCBD2620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72" y="1450934"/>
            <a:ext cx="3964051" cy="23843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6C35EB-13E4-46D5-882F-193236916167}"/>
              </a:ext>
            </a:extLst>
          </p:cNvPr>
          <p:cNvSpPr txBox="1">
            <a:spLocks/>
          </p:cNvSpPr>
          <p:nvPr/>
        </p:nvSpPr>
        <p:spPr>
          <a:xfrm>
            <a:off x="2556683" y="334973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FF5D2-E1DF-4932-B9ED-0E151BDA2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11579"/>
            <a:ext cx="4163684" cy="23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A1FE-AEB6-4B9A-ADCD-0D87A8D67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920C-3CE2-4639-988D-E2C81E451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848" y="1900770"/>
            <a:ext cx="3864242" cy="1959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59812-3511-4EC3-8425-A1FF51E5B5F3}"/>
              </a:ext>
            </a:extLst>
          </p:cNvPr>
          <p:cNvSpPr txBox="1">
            <a:spLocks/>
          </p:cNvSpPr>
          <p:nvPr/>
        </p:nvSpPr>
        <p:spPr>
          <a:xfrm>
            <a:off x="2028538" y="224615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/>
              <a:t>Listen and choose 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8933C-3B3A-4B47-96A4-FCE0ECFD5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135" y="2083644"/>
            <a:ext cx="2970019" cy="17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C5-D130-4B85-B4EB-58E88CAF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96" y="369290"/>
            <a:ext cx="4634877" cy="473993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EC61-CC92-4218-B5D4-6F8B17729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F619DB-F60C-418E-9F1B-29414DB8A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90" y="1786252"/>
            <a:ext cx="3959810" cy="2303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4BF47-AF40-4660-E52D-4EF7C63AD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692" y="1385450"/>
            <a:ext cx="4122392" cy="23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7F8-C5A1-45D9-9235-C33D0F6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38" y="224615"/>
            <a:ext cx="4726986" cy="552299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3A6A-6172-49AE-A31C-63A69E96B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AD215-9552-4295-BEDF-3ED6F2007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797" y="1859587"/>
            <a:ext cx="3602227" cy="2138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06C27-CE3D-7E45-38F1-E5D5C30848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796"/>
          <a:stretch/>
        </p:blipFill>
        <p:spPr>
          <a:xfrm>
            <a:off x="5162843" y="1173435"/>
            <a:ext cx="2904526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258A42-A8CE-225A-58BF-E8A492926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8" y="1612664"/>
            <a:ext cx="4122392" cy="23725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A0FC-EDF5-4280-9DC1-C6A53B11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6C35EB-13E4-46D5-882F-193236916167}"/>
              </a:ext>
            </a:extLst>
          </p:cNvPr>
          <p:cNvSpPr txBox="1">
            <a:spLocks/>
          </p:cNvSpPr>
          <p:nvPr/>
        </p:nvSpPr>
        <p:spPr>
          <a:xfrm>
            <a:off x="2556683" y="334973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FF5D2-E1DF-4932-B9ED-0E151BDA2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700" y="1539715"/>
            <a:ext cx="4163684" cy="23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7F8-C5A1-45D9-9235-C33D0F6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38" y="224615"/>
            <a:ext cx="4726986" cy="552299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3A6A-6172-49AE-A31C-63A69E96B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AD215-9552-4295-BEDF-3ED6F2007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03" y="1606369"/>
            <a:ext cx="3602227" cy="2138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9BB8D-EE0E-4F4C-B4E9-7BE806224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258" y="1489375"/>
            <a:ext cx="4122392" cy="23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A1FE-AEB6-4B9A-ADCD-0D87A8D67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920C-3CE2-4639-988D-E2C81E451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6" y="1647551"/>
            <a:ext cx="3864242" cy="1959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59812-3511-4EC3-8425-A1FF51E5B5F3}"/>
              </a:ext>
            </a:extLst>
          </p:cNvPr>
          <p:cNvSpPr txBox="1">
            <a:spLocks/>
          </p:cNvSpPr>
          <p:nvPr/>
        </p:nvSpPr>
        <p:spPr>
          <a:xfrm>
            <a:off x="2028538" y="224615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1DE61-F226-0A81-3DB1-34DF96A7B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33" y="1435022"/>
            <a:ext cx="3964051" cy="23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48064" y="1565720"/>
            <a:ext cx="5847872" cy="1025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et’s talk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257795" y="577578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360201" y="577577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374187" y="543798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387841" y="535612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4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4101488" y="2452017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6EF22-C7F1-4419-90D2-CFFF6C72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603" y="2760063"/>
            <a:ext cx="4441769" cy="24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02D7-6531-407E-9CA7-891C443B1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821"/>
            <a:ext cx="9144000" cy="37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>
            <a:extLst>
              <a:ext uri="{FF2B5EF4-FFF2-40B4-BE49-F238E27FC236}">
                <a16:creationId xmlns:a16="http://schemas.microsoft.com/office/drawing/2014/main" id="{E576227E-446A-4E8D-BEDE-2C1B577B7A7B}"/>
              </a:ext>
            </a:extLst>
          </p:cNvPr>
          <p:cNvSpPr/>
          <p:nvPr/>
        </p:nvSpPr>
        <p:spPr>
          <a:xfrm>
            <a:off x="2004875" y="2865411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AB3C78F5-7429-496A-B68C-8D2B6E3A6D4A}"/>
              </a:ext>
            </a:extLst>
          </p:cNvPr>
          <p:cNvSpPr/>
          <p:nvPr/>
        </p:nvSpPr>
        <p:spPr>
          <a:xfrm>
            <a:off x="7230904" y="818270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F0D7DB52-FE5D-4700-B1FE-8FD3D96CD02A}"/>
              </a:ext>
            </a:extLst>
          </p:cNvPr>
          <p:cNvSpPr/>
          <p:nvPr/>
        </p:nvSpPr>
        <p:spPr>
          <a:xfrm>
            <a:off x="3985260" y="762464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BB7DF826-42BB-4605-8256-89D888B1DB53}"/>
              </a:ext>
            </a:extLst>
          </p:cNvPr>
          <p:cNvSpPr/>
          <p:nvPr/>
        </p:nvSpPr>
        <p:spPr>
          <a:xfrm>
            <a:off x="5700149" y="2865411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276B253F-0BBB-4E87-A6FD-15D17FC91409}"/>
              </a:ext>
            </a:extLst>
          </p:cNvPr>
          <p:cNvSpPr/>
          <p:nvPr/>
        </p:nvSpPr>
        <p:spPr>
          <a:xfrm>
            <a:off x="739616" y="797055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07E176-FB30-45A7-9113-E039D798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5" y="2008302"/>
            <a:ext cx="2635340" cy="393600"/>
          </a:xfrm>
        </p:spPr>
        <p:txBody>
          <a:bodyPr/>
          <a:lstStyle/>
          <a:p>
            <a:r>
              <a:rPr lang="en-US" sz="3600" dirty="0"/>
              <a:t>Warm-up and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CF023-44CC-4050-8EA9-6A77E7912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F00FD0-0EEC-40AD-85B6-07C3A724E7D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88775" y="1761307"/>
            <a:ext cx="2766450" cy="874654"/>
          </a:xfrm>
        </p:spPr>
        <p:txBody>
          <a:bodyPr/>
          <a:lstStyle/>
          <a:p>
            <a:r>
              <a:rPr lang="en-US" sz="3600" dirty="0"/>
              <a:t>Look, listen and repeat.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E2BB1E-2BE5-4FD6-935E-EE355C07307A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085134" y="1717815"/>
            <a:ext cx="3081250" cy="950826"/>
          </a:xfrm>
        </p:spPr>
        <p:txBody>
          <a:bodyPr/>
          <a:lstStyle/>
          <a:p>
            <a:r>
              <a:rPr lang="en-US" sz="3600" dirty="0"/>
              <a:t>Listen, point and say.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85CF29-B768-4DDA-B535-1FB635ACDADD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009750" y="4193091"/>
            <a:ext cx="2975510" cy="393600"/>
          </a:xfrm>
        </p:spPr>
        <p:txBody>
          <a:bodyPr/>
          <a:lstStyle/>
          <a:p>
            <a:r>
              <a:rPr lang="en-US" sz="3600" dirty="0"/>
              <a:t>Let’s talk.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0DF826-2B48-4705-A1A0-18D75B8AC006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4572000" y="4193091"/>
            <a:ext cx="3603474" cy="325121"/>
          </a:xfrm>
        </p:spPr>
        <p:txBody>
          <a:bodyPr/>
          <a:lstStyle/>
          <a:p>
            <a:r>
              <a:rPr lang="en-US" sz="3600" dirty="0"/>
              <a:t>Fun corner and wrap-up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9A86DB-16C6-4A73-8BF8-E5CC63B5CE1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3263943" y="135847"/>
            <a:ext cx="2616115" cy="64994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Contents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4B4310E-3E6A-4CDB-AB25-586BCA416737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39616" y="1030788"/>
            <a:ext cx="1173480" cy="554100"/>
          </a:xfrm>
        </p:spPr>
        <p:txBody>
          <a:bodyPr/>
          <a:lstStyle/>
          <a:p>
            <a:r>
              <a:rPr lang="en-US" sz="4000" dirty="0"/>
              <a:t>1</a:t>
            </a:r>
            <a:r>
              <a:rPr lang="en-US" dirty="0"/>
              <a:t> 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8620403-397D-4D4F-B89E-95D234496B4D}"/>
              </a:ext>
            </a:extLst>
          </p:cNvPr>
          <p:cNvSpPr>
            <a:spLocks noGrp="1"/>
          </p:cNvSpPr>
          <p:nvPr>
            <p:ph type="title" idx="17"/>
          </p:nvPr>
        </p:nvSpPr>
        <p:spPr>
          <a:xfrm>
            <a:off x="4028734" y="900439"/>
            <a:ext cx="1086532" cy="684449"/>
          </a:xfrm>
        </p:spPr>
        <p:txBody>
          <a:bodyPr/>
          <a:lstStyle/>
          <a:p>
            <a:r>
              <a:rPr lang="en-US" sz="4000" dirty="0"/>
              <a:t>2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AA1794F-81A5-4172-AAC6-AD4BFAD25574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7303337" y="1140460"/>
            <a:ext cx="1028614" cy="554100"/>
          </a:xfrm>
        </p:spPr>
        <p:txBody>
          <a:bodyPr/>
          <a:lstStyle/>
          <a:p>
            <a:r>
              <a:rPr lang="en-US" sz="4000" dirty="0"/>
              <a:t>3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696BF28-A19C-4A0D-AF34-342FE55A3FD5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2090592" y="3125676"/>
            <a:ext cx="1002045" cy="554100"/>
          </a:xfrm>
        </p:spPr>
        <p:txBody>
          <a:bodyPr/>
          <a:lstStyle/>
          <a:p>
            <a:r>
              <a:rPr lang="en-US" sz="4000" dirty="0"/>
              <a:t>4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B08360A-B22D-4866-A62D-A97A0B07B673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5807161" y="2987801"/>
            <a:ext cx="959455" cy="763713"/>
          </a:xfrm>
        </p:spPr>
        <p:txBody>
          <a:bodyPr/>
          <a:lstStyle/>
          <a:p>
            <a:r>
              <a:rPr lang="en-US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56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2E44-0E37-4D97-9F84-38E2B6F2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75920"/>
            <a:ext cx="6922861" cy="752780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F2A76-C0E0-4D92-A8B0-16EA64351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351AC-FC73-4441-9B03-E9400A2F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57"/>
          <a:stretch/>
        </p:blipFill>
        <p:spPr>
          <a:xfrm>
            <a:off x="457200" y="2032517"/>
            <a:ext cx="2392680" cy="3227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BE9F09-C206-4E47-9859-0A6152BED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58" y="1292766"/>
            <a:ext cx="3210373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18FC31-A726-493C-8ADC-9F80377474DB}"/>
              </a:ext>
            </a:extLst>
          </p:cNvPr>
          <p:cNvSpPr txBox="1"/>
          <p:nvPr/>
        </p:nvSpPr>
        <p:spPr>
          <a:xfrm>
            <a:off x="3843988" y="230205"/>
            <a:ext cx="321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three buses</a:t>
            </a:r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60A300C1-08FE-4450-B984-DD13B1217FDA}"/>
              </a:ext>
            </a:extLst>
          </p:cNvPr>
          <p:cNvSpPr/>
          <p:nvPr/>
        </p:nvSpPr>
        <p:spPr>
          <a:xfrm>
            <a:off x="6941820" y="2794331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41272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2638-7864-449A-AA1E-C8CC7EF4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They have _________________.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981E-6670-496E-A5DA-2D179A97F5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750D5-0F35-404D-9C60-2FD7AFD10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94"/>
          <a:stretch/>
        </p:blipFill>
        <p:spPr>
          <a:xfrm>
            <a:off x="-25718" y="1661372"/>
            <a:ext cx="3454718" cy="3486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1E5FE-8212-4957-BFC3-FBA5D6F21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44" y="1395517"/>
            <a:ext cx="3200847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B8416D-C8F3-498B-A7BC-314ACA1D3BDD}"/>
              </a:ext>
            </a:extLst>
          </p:cNvPr>
          <p:cNvSpPr txBox="1"/>
          <p:nvPr/>
        </p:nvSpPr>
        <p:spPr>
          <a:xfrm>
            <a:off x="3429000" y="199291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two teddy bears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B947E9C1-ABC2-4F5F-8628-749C7186DFD3}"/>
              </a:ext>
            </a:extLst>
          </p:cNvPr>
          <p:cNvSpPr/>
          <p:nvPr/>
        </p:nvSpPr>
        <p:spPr>
          <a:xfrm>
            <a:off x="6941820" y="2794331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12213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998990" y="1986828"/>
            <a:ext cx="5450216" cy="8619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dirty="0"/>
              <a:t>Warm-up and review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098F27E-E18D-4659-B805-CD54AF8CB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999" y="3906646"/>
            <a:ext cx="6664986" cy="514500"/>
          </a:xfrm>
        </p:spPr>
        <p:txBody>
          <a:bodyPr/>
          <a:lstStyle/>
          <a:p>
            <a:r>
              <a:rPr lang="en-US" sz="6000" dirty="0"/>
              <a:t>Game: Toys game </a:t>
            </a: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75399" y="593902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355828" y="514080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308014" y="46111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324970" y="46111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00206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4042769" y="4646547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11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21696" y="2331987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ook, listen and repeat. 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289723" y="1060503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2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3830348" y="417822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842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9477" cy="3687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872-E421-4E6D-A7AF-2E10A3A87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1CEE-34FE-4142-A0C9-CE2AF94BBFBF}"/>
              </a:ext>
            </a:extLst>
          </p:cNvPr>
          <p:cNvSpPr/>
          <p:nvPr/>
        </p:nvSpPr>
        <p:spPr>
          <a:xfrm>
            <a:off x="2153920" y="1612871"/>
            <a:ext cx="1470660" cy="39360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1153E2-2AF3-4FDE-8702-485DD91D2034}"/>
              </a:ext>
            </a:extLst>
          </p:cNvPr>
          <p:cNvSpPr/>
          <p:nvPr/>
        </p:nvSpPr>
        <p:spPr>
          <a:xfrm>
            <a:off x="939648" y="4241482"/>
            <a:ext cx="1331112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54F43-12A5-4DA5-B526-B920832FB139}"/>
              </a:ext>
            </a:extLst>
          </p:cNvPr>
          <p:cNvSpPr/>
          <p:nvPr/>
        </p:nvSpPr>
        <p:spPr>
          <a:xfrm>
            <a:off x="6334360" y="1445231"/>
            <a:ext cx="2070024" cy="335281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D6A5B-9B59-4335-8E53-29CC73AC7F55}"/>
              </a:ext>
            </a:extLst>
          </p:cNvPr>
          <p:cNvSpPr/>
          <p:nvPr/>
        </p:nvSpPr>
        <p:spPr>
          <a:xfrm>
            <a:off x="6172200" y="1872813"/>
            <a:ext cx="1280160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00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1C8B-0355-4DB6-83CC-E13BFCD9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307E5-D819-4EC0-BADF-032DD2FFD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872-E421-4E6D-A7AF-2E10A3A87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7" y="1000394"/>
            <a:ext cx="9149477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36061" y="2134413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isten, point and say.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</a:p>
        </p:txBody>
      </p:sp>
      <p:sp>
        <p:nvSpPr>
          <p:cNvPr id="2048" name="Google Shape;2048;p66"/>
          <p:cNvSpPr/>
          <p:nvPr/>
        </p:nvSpPr>
        <p:spPr>
          <a:xfrm>
            <a:off x="428116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3</a:t>
            </a:r>
          </a:p>
        </p:txBody>
      </p:sp>
      <p:sp>
        <p:nvSpPr>
          <p:cNvPr id="2049" name="Google Shape;2049;p66"/>
          <p:cNvSpPr/>
          <p:nvPr/>
        </p:nvSpPr>
        <p:spPr>
          <a:xfrm>
            <a:off x="3734832" y="392443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26"/>
            <a:ext cx="9144000" cy="452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AE83-7C71-4532-9C88-0CB4C36D5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49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26"/>
            <a:ext cx="9144000" cy="452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AE83-7C71-4532-9C88-0CB4C36D5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7E344-9BA9-FC52-DD40-FB3A6B2A2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32614" y="2350542"/>
            <a:ext cx="744238" cy="402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B339A-0C45-C40F-3455-FA3ED86F0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55125" y="2321359"/>
            <a:ext cx="744238" cy="40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CD997-E288-C7F3-7AB5-62F889014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449733" y="4169501"/>
            <a:ext cx="744238" cy="40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33471-12C8-FDF5-F43C-B5B0FE0FD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02073" y="4209053"/>
            <a:ext cx="744238" cy="402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7D62C-8F37-C722-A266-83518FFCC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02074" y="2370439"/>
            <a:ext cx="744238" cy="402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6D5749-9114-CA2F-6614-EA2DB0E04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45341" y="2203886"/>
            <a:ext cx="744238" cy="402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C9D081-9278-BDFC-DF39-A4D64013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32613" y="4209052"/>
            <a:ext cx="744238" cy="402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79E3F-DF5D-9CCD-8FEC-175DFD05C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40462" y="4111134"/>
            <a:ext cx="744238" cy="4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195</Words>
  <Application>Microsoft Office PowerPoint</Application>
  <PresentationFormat>On-screen Show (16:9)</PresentationFormat>
  <Paragraphs>67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Sport Day</vt:lpstr>
      <vt:lpstr>Nunito ExtraBold</vt:lpstr>
      <vt:lpstr>Nunito</vt:lpstr>
      <vt:lpstr>Bebas Neue</vt:lpstr>
      <vt:lpstr>Nunito;800</vt:lpstr>
      <vt:lpstr>Comic Sans MS</vt:lpstr>
      <vt:lpstr>Biology Subject for Pre-K: Food Chain by Slidesgo</vt:lpstr>
      <vt:lpstr>Our toys</vt:lpstr>
      <vt:lpstr>Warm-up and review</vt:lpstr>
      <vt:lpstr>Warm-up and review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Listen and choose </vt:lpstr>
      <vt:lpstr>PowerPoint Presentation</vt:lpstr>
      <vt:lpstr>PowerPoint Presentation</vt:lpstr>
      <vt:lpstr>Listen and choose </vt:lpstr>
      <vt:lpstr>Listen and choose </vt:lpstr>
      <vt:lpstr>PowerPoint Presentation</vt:lpstr>
      <vt:lpstr>Listen and choose </vt:lpstr>
      <vt:lpstr>PowerPoint Presentation</vt:lpstr>
      <vt:lpstr>Let’s talk</vt:lpstr>
      <vt:lpstr>PowerPoint Presentation</vt:lpstr>
      <vt:lpstr>They have ____________.</vt:lpstr>
      <vt:lpstr>They have _________________.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Admin</cp:lastModifiedBy>
  <cp:revision>23</cp:revision>
  <dcterms:modified xsi:type="dcterms:W3CDTF">2025-04-12T15:07:12Z</dcterms:modified>
</cp:coreProperties>
</file>