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handoutMasterIdLst>
    <p:handoutMasterId r:id="rId14"/>
  </p:handoutMasterIdLst>
  <p:sldIdLst>
    <p:sldId id="262" r:id="rId2"/>
    <p:sldId id="374" r:id="rId3"/>
    <p:sldId id="264" r:id="rId4"/>
    <p:sldId id="258" r:id="rId5"/>
    <p:sldId id="265" r:id="rId6"/>
    <p:sldId id="271" r:id="rId7"/>
    <p:sldId id="267" r:id="rId8"/>
    <p:sldId id="274" r:id="rId9"/>
    <p:sldId id="275" r:id="rId10"/>
    <p:sldId id="269" r:id="rId11"/>
    <p:sldId id="371" r:id="rId1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4624" autoAdjust="0"/>
  </p:normalViewPr>
  <p:slideViewPr>
    <p:cSldViewPr snapToGrid="0">
      <p:cViewPr varScale="1">
        <p:scale>
          <a:sx n="66" d="100"/>
          <a:sy n="66" d="100"/>
        </p:scale>
        <p:origin x="7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13/4/2025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13/4/2025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57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13/4/2025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F1739-36FA-4590-9B61-F91D7F257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2" y="161978"/>
            <a:ext cx="11616076" cy="65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CA75429-C661-AC87-1818-A2D7900B7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8" b="21857"/>
          <a:stretch/>
        </p:blipFill>
        <p:spPr>
          <a:xfrm>
            <a:off x="2725363" y="1151077"/>
            <a:ext cx="6434966" cy="55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D437A9-05F4-BF53-E0EF-D81778739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23" y="21163"/>
            <a:ext cx="4558393" cy="6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40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4426E-FE73-E844-9C7A-79CC89A22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144624"/>
            <a:ext cx="11677782" cy="65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C98614-986D-284B-3D8B-7EE1764F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" y="70823"/>
            <a:ext cx="11940184" cy="67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13/4/2025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13/4/2025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13/4/2025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13/4/2025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13/4/2025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13/4/2025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54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27CC0-7188-8657-5FC4-FB3655912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81214"/>
            <a:ext cx="11790947" cy="66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13/4/2025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733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675" r:id="rId35"/>
    <p:sldLayoutId id="214748367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31" r:id="rId44"/>
    <p:sldLayoutId id="2147483732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669" r:id="rId63"/>
    <p:sldLayoutId id="2147483670" r:id="rId64"/>
    <p:sldLayoutId id="2147483665" r:id="rId65"/>
    <p:sldLayoutId id="2147483671" r:id="rId66"/>
    <p:sldLayoutId id="2147483672" r:id="rId67"/>
    <p:sldLayoutId id="2147483662" r:id="rId68"/>
    <p:sldLayoutId id="2147483663" r:id="rId69"/>
    <p:sldLayoutId id="2147483664" r:id="rId70"/>
    <p:sldLayoutId id="2147483666" r:id="rId71"/>
    <p:sldLayoutId id="2147483735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8"/>
            <a:ext cx="12176994" cy="60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3" y="1791892"/>
            <a:ext cx="5246254" cy="4493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16008-BF24-AA37-02A7-6CA067A8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34" y="3730443"/>
            <a:ext cx="2437210" cy="262662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rgbClr val="00B050"/>
                </a:solidFill>
              </a:rPr>
              <a:t>PLAY OFFLINE </a:t>
            </a:r>
            <a:r>
              <a:rPr lang="x-none" dirty="0" smtClean="0">
                <a:solidFill>
                  <a:srgbClr val="00B050"/>
                </a:solidFill>
              </a:rPr>
              <a:t>VERSION</a:t>
            </a:r>
            <a:r>
              <a:rPr lang="en-US" dirty="0" smtClean="0">
                <a:solidFill>
                  <a:srgbClr val="00B050"/>
                </a:solidFill>
              </a:rPr>
              <a:t>!</a:t>
            </a:r>
            <a:endParaRPr lang="x-none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99C9FE-4987-0B20-87A1-2029F236259F}"/>
              </a:ext>
            </a:extLst>
          </p:cNvPr>
          <p:cNvCxnSpPr>
            <a:cxnSpLocks/>
          </p:cNvCxnSpPr>
          <p:nvPr/>
        </p:nvCxnSpPr>
        <p:spPr>
          <a:xfrm flipH="1" flipV="1">
            <a:off x="7902321" y="3541679"/>
            <a:ext cx="38948" cy="15115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ADA4BB-B1BA-4191-781F-6ACF9027AD65}"/>
              </a:ext>
            </a:extLst>
          </p:cNvPr>
          <p:cNvCxnSpPr/>
          <p:nvPr/>
        </p:nvCxnSpPr>
        <p:spPr>
          <a:xfrm>
            <a:off x="5267402" y="2565997"/>
            <a:ext cx="1235589" cy="11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8209A0-D573-DDF1-2864-D9987F342E85}"/>
              </a:ext>
            </a:extLst>
          </p:cNvPr>
          <p:cNvCxnSpPr/>
          <p:nvPr/>
        </p:nvCxnSpPr>
        <p:spPr>
          <a:xfrm>
            <a:off x="4331966" y="5634292"/>
            <a:ext cx="2355024" cy="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C5AF06-602D-4CCA-2377-BE40192D4035}"/>
              </a:ext>
            </a:extLst>
          </p:cNvPr>
          <p:cNvCxnSpPr/>
          <p:nvPr/>
        </p:nvCxnSpPr>
        <p:spPr>
          <a:xfrm>
            <a:off x="7941269" y="3402077"/>
            <a:ext cx="0" cy="428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1FDEF0-1225-8B52-1CB1-57D458FB64F3}"/>
              </a:ext>
            </a:extLst>
          </p:cNvPr>
          <p:cNvCxnSpPr>
            <a:cxnSpLocks/>
          </p:cNvCxnSpPr>
          <p:nvPr/>
        </p:nvCxnSpPr>
        <p:spPr>
          <a:xfrm>
            <a:off x="6352932" y="4266354"/>
            <a:ext cx="1110050" cy="78683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5E2D66-0F01-4FBD-D33F-C34207B08475}"/>
              </a:ext>
            </a:extLst>
          </p:cNvPr>
          <p:cNvCxnSpPr/>
          <p:nvPr/>
        </p:nvCxnSpPr>
        <p:spPr>
          <a:xfrm flipV="1">
            <a:off x="4792299" y="2888330"/>
            <a:ext cx="2670683" cy="176984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1EFBC6-175C-E0ED-E8B1-3A32DC29E9F6}"/>
              </a:ext>
            </a:extLst>
          </p:cNvPr>
          <p:cNvCxnSpPr/>
          <p:nvPr/>
        </p:nvCxnSpPr>
        <p:spPr>
          <a:xfrm>
            <a:off x="4792299" y="4658177"/>
            <a:ext cx="17106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0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263209" y="1831992"/>
            <a:ext cx="796284" cy="798269"/>
            <a:chOff x="451814" y="2291662"/>
            <a:chExt cx="804653" cy="806659"/>
          </a:xfrm>
        </p:grpSpPr>
        <p:sp>
          <p:nvSpPr>
            <p:cNvPr id="1628" name="Google Shape;1628;p39"/>
            <p:cNvSpPr/>
            <p:nvPr/>
          </p:nvSpPr>
          <p:spPr>
            <a:xfrm>
              <a:off x="451814" y="2291662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612793" y="1737941"/>
            <a:ext cx="854688" cy="892322"/>
            <a:chOff x="1488805" y="2568988"/>
            <a:chExt cx="863670" cy="901700"/>
          </a:xfrm>
        </p:grpSpPr>
        <p:sp>
          <p:nvSpPr>
            <p:cNvPr id="1631" name="Google Shape;1631;p39"/>
            <p:cNvSpPr/>
            <p:nvPr/>
          </p:nvSpPr>
          <p:spPr>
            <a:xfrm>
              <a:off x="1488805" y="2568988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4002136" y="4134117"/>
            <a:ext cx="828241" cy="844474"/>
            <a:chOff x="124550" y="3505191"/>
            <a:chExt cx="836945" cy="853348"/>
          </a:xfrm>
        </p:grpSpPr>
        <p:sp>
          <p:nvSpPr>
            <p:cNvPr id="1634" name="Google Shape;1634;p39"/>
            <p:cNvSpPr/>
            <p:nvPr/>
          </p:nvSpPr>
          <p:spPr>
            <a:xfrm>
              <a:off x="144336" y="3532035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54595" y="3974567"/>
            <a:ext cx="834178" cy="853079"/>
            <a:chOff x="4697006" y="3247557"/>
            <a:chExt cx="842944" cy="862043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47557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2266" y="1818933"/>
            <a:ext cx="796284" cy="789328"/>
            <a:chOff x="451814" y="2303505"/>
            <a:chExt cx="804653" cy="797624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6313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446200" y="2647461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238247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734867" y="2656591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1" y="5035563"/>
            <a:ext cx="2455200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background\character\pintuajaib.gif">
            <a:extLst>
              <a:ext uri="{FF2B5EF4-FFF2-40B4-BE49-F238E27FC236}">
                <a16:creationId xmlns:a16="http://schemas.microsoft.com/office/drawing/2014/main" id="{7C8F26FB-47DC-4689-A33C-AFC555C55CE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14" y="2009884"/>
            <a:ext cx="4683930" cy="40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551697-A3D4-B8F0-8BAC-2F4DD7A84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358" y="340574"/>
            <a:ext cx="10058400" cy="13716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urveDown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5225" y="2725070"/>
            <a:ext cx="2389909" cy="3194844"/>
            <a:chOff x="2334491" y="533400"/>
            <a:chExt cx="3990109" cy="5334000"/>
          </a:xfrm>
        </p:grpSpPr>
        <p:sp>
          <p:nvSpPr>
            <p:cNvPr id="7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sai"/>
          <p:cNvGrpSpPr/>
          <p:nvPr/>
        </p:nvGrpSpPr>
        <p:grpSpPr>
          <a:xfrm>
            <a:off x="1660057" y="3135836"/>
            <a:ext cx="1636839" cy="2373313"/>
            <a:chOff x="2982190" y="1219200"/>
            <a:chExt cx="2732809" cy="3962400"/>
          </a:xfrm>
        </p:grpSpPr>
        <p:sp>
          <p:nvSpPr>
            <p:cNvPr id="11" name="Rectangle 10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Or 11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27206" y="2682334"/>
            <a:ext cx="2389909" cy="3194844"/>
            <a:chOff x="2334491" y="533400"/>
            <a:chExt cx="3990109" cy="5334000"/>
          </a:xfrm>
        </p:grpSpPr>
        <p:sp>
          <p:nvSpPr>
            <p:cNvPr id="14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đúng"/>
          <p:cNvGrpSpPr/>
          <p:nvPr/>
        </p:nvGrpSpPr>
        <p:grpSpPr>
          <a:xfrm>
            <a:off x="8612039" y="3093099"/>
            <a:ext cx="1636839" cy="2373313"/>
            <a:chOff x="2982190" y="1219200"/>
            <a:chExt cx="2732809" cy="3962400"/>
          </a:xfrm>
        </p:grpSpPr>
        <p:sp>
          <p:nvSpPr>
            <p:cNvPr id="18" name="Rectangle 17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Or 18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4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05" y="4089151"/>
            <a:ext cx="1599543" cy="136247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53054" y="512717"/>
            <a:ext cx="10216461" cy="1668299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correct question.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weather like yesterday?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the weather like yesterday?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50305" y="3512144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07350" y="2304884"/>
            <a:ext cx="10709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739744" y="2297928"/>
            <a:ext cx="8894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2725723" y="220670"/>
            <a:ext cx="12192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0F45C-45F9-EEC6-8764-CA68E55D6B63}"/>
              </a:ext>
            </a:extLst>
          </p:cNvPr>
          <p:cNvSpPr txBox="1"/>
          <p:nvPr/>
        </p:nvSpPr>
        <p:spPr>
          <a:xfrm>
            <a:off x="11694631" y="4768912"/>
            <a:ext cx="44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946C7-629A-E166-7CA9-85FB03F19A6E}"/>
              </a:ext>
            </a:extLst>
          </p:cNvPr>
          <p:cNvSpPr txBox="1"/>
          <p:nvPr/>
        </p:nvSpPr>
        <p:spPr>
          <a:xfrm>
            <a:off x="2435871" y="4800237"/>
            <a:ext cx="36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EC040-2560-4F8D-BA31-4C8FF7F1869A}"/>
              </a:ext>
            </a:extLst>
          </p:cNvPr>
          <p:cNvSpPr txBox="1"/>
          <p:nvPr/>
        </p:nvSpPr>
        <p:spPr>
          <a:xfrm>
            <a:off x="8590488" y="4768912"/>
            <a:ext cx="48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8D89-E4C2-0514-8B05-43A0A8181F63}"/>
              </a:ext>
            </a:extLst>
          </p:cNvPr>
          <p:cNvSpPr txBox="1"/>
          <p:nvPr/>
        </p:nvSpPr>
        <p:spPr>
          <a:xfrm>
            <a:off x="5563024" y="4779812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0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84969"/>
            <a:ext cx="12148398" cy="4487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36931-0951-FDFC-0E21-BC50FFB036C1}"/>
              </a:ext>
            </a:extLst>
          </p:cNvPr>
          <p:cNvSpPr txBox="1"/>
          <p:nvPr/>
        </p:nvSpPr>
        <p:spPr>
          <a:xfrm>
            <a:off x="2712595" y="5009572"/>
            <a:ext cx="210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F038F-DFC6-5D9D-D6DB-5DF7A5843896}"/>
              </a:ext>
            </a:extLst>
          </p:cNvPr>
          <p:cNvSpPr txBox="1"/>
          <p:nvPr/>
        </p:nvSpPr>
        <p:spPr>
          <a:xfrm>
            <a:off x="8731139" y="5009573"/>
            <a:ext cx="209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val="3200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399"/>
            <a:ext cx="12247406" cy="409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82AE1-F967-FD5B-A9E6-732204FCCEF4}"/>
              </a:ext>
            </a:extLst>
          </p:cNvPr>
          <p:cNvSpPr txBox="1"/>
          <p:nvPr/>
        </p:nvSpPr>
        <p:spPr>
          <a:xfrm>
            <a:off x="1455108" y="3862982"/>
            <a:ext cx="212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2B855-77A2-9DBD-1A0C-501998D09080}"/>
              </a:ext>
            </a:extLst>
          </p:cNvPr>
          <p:cNvSpPr txBox="1"/>
          <p:nvPr/>
        </p:nvSpPr>
        <p:spPr>
          <a:xfrm>
            <a:off x="2049722" y="4880272"/>
            <a:ext cx="130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259BD-E864-6093-ECF4-1C282B6AC9B0}"/>
              </a:ext>
            </a:extLst>
          </p:cNvPr>
          <p:cNvSpPr txBox="1"/>
          <p:nvPr/>
        </p:nvSpPr>
        <p:spPr>
          <a:xfrm>
            <a:off x="10255860" y="3862982"/>
            <a:ext cx="193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AB8E1-60BE-5C83-E0BA-063702951C41}"/>
              </a:ext>
            </a:extLst>
          </p:cNvPr>
          <p:cNvSpPr txBox="1"/>
          <p:nvPr/>
        </p:nvSpPr>
        <p:spPr>
          <a:xfrm>
            <a:off x="7686501" y="4880273"/>
            <a:ext cx="315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sunny</a:t>
            </a:r>
          </a:p>
        </p:txBody>
      </p:sp>
    </p:spTree>
    <p:extLst>
      <p:ext uri="{BB962C8B-B14F-4D97-AF65-F5344CB8AC3E}">
        <p14:creationId xmlns:p14="http://schemas.microsoft.com/office/powerpoint/2010/main" val="21969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306</TotalTime>
  <Words>72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5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OFFLINE VERSION!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33</cp:revision>
  <dcterms:created xsi:type="dcterms:W3CDTF">2023-01-02T08:08:44Z</dcterms:created>
  <dcterms:modified xsi:type="dcterms:W3CDTF">2025-04-13T09:15:34Z</dcterms:modified>
</cp:coreProperties>
</file>