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2" r:id="rId3"/>
    <p:sldMasterId id="2147483704" r:id="rId4"/>
  </p:sldMasterIdLst>
  <p:notesMasterIdLst>
    <p:notesMasterId r:id="rId30"/>
  </p:notesMasterIdLst>
  <p:sldIdLst>
    <p:sldId id="327" r:id="rId5"/>
    <p:sldId id="328" r:id="rId6"/>
    <p:sldId id="259" r:id="rId7"/>
    <p:sldId id="416" r:id="rId8"/>
    <p:sldId id="412" r:id="rId9"/>
    <p:sldId id="413" r:id="rId10"/>
    <p:sldId id="330" r:id="rId11"/>
    <p:sldId id="400" r:id="rId12"/>
    <p:sldId id="418" r:id="rId13"/>
    <p:sldId id="419" r:id="rId14"/>
    <p:sldId id="425" r:id="rId15"/>
    <p:sldId id="426" r:id="rId16"/>
    <p:sldId id="427" r:id="rId17"/>
    <p:sldId id="420" r:id="rId18"/>
    <p:sldId id="417" r:id="rId19"/>
    <p:sldId id="421" r:id="rId20"/>
    <p:sldId id="331" r:id="rId21"/>
    <p:sldId id="407" r:id="rId22"/>
    <p:sldId id="338" r:id="rId23"/>
    <p:sldId id="428" r:id="rId24"/>
    <p:sldId id="339" r:id="rId25"/>
    <p:sldId id="340" r:id="rId26"/>
    <p:sldId id="423" r:id="rId27"/>
    <p:sldId id="429" r:id="rId28"/>
    <p:sldId id="2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2D27C-4DE9-48D3-A0E2-B135ADF4A83D}" v="95" dt="2022-05-07T20:56:2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34" autoAdjust="0"/>
  </p:normalViewPr>
  <p:slideViewPr>
    <p:cSldViewPr snapToGrid="0">
      <p:cViewPr varScale="1">
        <p:scale>
          <a:sx n="57" d="100"/>
          <a:sy n="57" d="100"/>
        </p:scale>
        <p:origin x="42" y="4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2542D27C-4DE9-48D3-A0E2-B135ADF4A83D}"/>
    <pc:docChg chg="undo custSel addSld delSld modSld sldOrd delMainMaster">
      <pc:chgData name="tran ngan" userId="53bcb93868f6791d" providerId="LiveId" clId="{2542D27C-4DE9-48D3-A0E2-B135ADF4A83D}" dt="2022-05-08T12:18:30.427" v="1047" actId="2711"/>
      <pc:docMkLst>
        <pc:docMk/>
      </pc:docMkLst>
      <pc:sldChg chg="add modNotesTx">
        <pc:chgData name="tran ngan" userId="53bcb93868f6791d" providerId="LiveId" clId="{2542D27C-4DE9-48D3-A0E2-B135ADF4A83D}" dt="2022-05-07T21:00:10.194" v="1024"/>
        <pc:sldMkLst>
          <pc:docMk/>
          <pc:sldMk cId="3303837705" sldId="256"/>
        </pc:sldMkLst>
      </pc:sldChg>
      <pc:sldChg chg="delSp modSp add del mod delAnim">
        <pc:chgData name="tran ngan" userId="53bcb93868f6791d" providerId="LiveId" clId="{2542D27C-4DE9-48D3-A0E2-B135ADF4A83D}" dt="2022-05-07T19:33:08.735" v="58" actId="47"/>
        <pc:sldMkLst>
          <pc:docMk/>
          <pc:sldMk cId="522745591" sldId="258"/>
        </pc:sldMkLst>
        <pc:spChg chg="mod">
          <ac:chgData name="tran ngan" userId="53bcb93868f6791d" providerId="LiveId" clId="{2542D27C-4DE9-48D3-A0E2-B135ADF4A83D}" dt="2022-05-07T19:32:51.100" v="54" actId="1076"/>
          <ac:spMkLst>
            <pc:docMk/>
            <pc:sldMk cId="522745591" sldId="258"/>
            <ac:spMk id="38" creationId="{00000000-0000-0000-0000-000000000000}"/>
          </ac:spMkLst>
        </pc:spChg>
        <pc:picChg chg="del mod">
          <ac:chgData name="tran ngan" userId="53bcb93868f6791d" providerId="LiveId" clId="{2542D27C-4DE9-48D3-A0E2-B135ADF4A83D}" dt="2022-05-07T18:59:36.737" v="3" actId="478"/>
          <ac:picMkLst>
            <pc:docMk/>
            <pc:sldMk cId="522745591" sldId="258"/>
            <ac:picMk id="7" creationId="{00000000-0000-0000-0000-000000000000}"/>
          </ac:picMkLst>
        </pc:picChg>
      </pc:sldChg>
      <pc:sldChg chg="delSp del mod delAnim">
        <pc:chgData name="tran ngan" userId="53bcb93868f6791d" providerId="LiveId" clId="{2542D27C-4DE9-48D3-A0E2-B135ADF4A83D}" dt="2022-05-07T20:21:13.766" v="276" actId="47"/>
        <pc:sldMkLst>
          <pc:docMk/>
          <pc:sldMk cId="0" sldId="260"/>
        </pc:sldMkLst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6" creationId="{78A46526-3962-DACF-E70D-CF8D977B1C17}"/>
          </ac:spMkLst>
        </pc:spChg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15" creationId="{BF85CEA8-BD8F-96BE-D846-0C9A66B148D9}"/>
          </ac:spMkLst>
        </pc:spChg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16" creationId="{2C7FAD2B-ABC6-EDC5-E06C-8FC7447C0BA4}"/>
          </ac:spMkLst>
        </pc:spChg>
        <pc:spChg chg="del">
          <ac:chgData name="tran ngan" userId="53bcb93868f6791d" providerId="LiveId" clId="{2542D27C-4DE9-48D3-A0E2-B135ADF4A83D}" dt="2022-05-07T20:20:54.544" v="274" actId="478"/>
          <ac:spMkLst>
            <pc:docMk/>
            <pc:sldMk cId="0" sldId="260"/>
            <ac:spMk id="17" creationId="{3AE75C72-6F29-EB81-6F7B-EDC0E980307C}"/>
          </ac:spMkLst>
        </pc:spChg>
      </pc:sldChg>
      <pc:sldChg chg="addSp modSp mod modNotesTx">
        <pc:chgData name="tran ngan" userId="53bcb93868f6791d" providerId="LiveId" clId="{2542D27C-4DE9-48D3-A0E2-B135ADF4A83D}" dt="2022-05-07T20:39:21.899" v="613" actId="2711"/>
        <pc:sldMkLst>
          <pc:docMk/>
          <pc:sldMk cId="1690136800" sldId="331"/>
        </pc:sldMkLst>
        <pc:spChg chg="add mod">
          <ac:chgData name="tran ngan" userId="53bcb93868f6791d" providerId="LiveId" clId="{2542D27C-4DE9-48D3-A0E2-B135ADF4A83D}" dt="2022-05-07T20:38:09.321" v="594" actId="14100"/>
          <ac:spMkLst>
            <pc:docMk/>
            <pc:sldMk cId="1690136800" sldId="331"/>
            <ac:spMk id="2" creationId="{F16D4470-9742-548B-74BC-340ED510D758}"/>
          </ac:spMkLst>
        </pc:spChg>
        <pc:picChg chg="add mod">
          <ac:chgData name="tran ngan" userId="53bcb93868f6791d" providerId="LiveId" clId="{2542D27C-4DE9-48D3-A0E2-B135ADF4A83D}" dt="2022-05-07T20:38:40.746" v="596" actId="1076"/>
          <ac:picMkLst>
            <pc:docMk/>
            <pc:sldMk cId="1690136800" sldId="331"/>
            <ac:picMk id="3" creationId="{0F175C7A-4325-A4C9-573E-8B755D02741D}"/>
          </ac:picMkLst>
        </pc:picChg>
      </pc:sldChg>
      <pc:sldChg chg="del">
        <pc:chgData name="tran ngan" userId="53bcb93868f6791d" providerId="LiveId" clId="{2542D27C-4DE9-48D3-A0E2-B135ADF4A83D}" dt="2022-05-07T20:46:54.802" v="704" actId="47"/>
        <pc:sldMkLst>
          <pc:docMk/>
          <pc:sldMk cId="4096771029" sldId="332"/>
        </pc:sldMkLst>
      </pc:sldChg>
      <pc:sldChg chg="del">
        <pc:chgData name="tran ngan" userId="53bcb93868f6791d" providerId="LiveId" clId="{2542D27C-4DE9-48D3-A0E2-B135ADF4A83D}" dt="2022-05-07T20:46:54.802" v="704" actId="47"/>
        <pc:sldMkLst>
          <pc:docMk/>
          <pc:sldMk cId="899264191" sldId="334"/>
        </pc:sldMkLst>
      </pc:sldChg>
      <pc:sldChg chg="del">
        <pc:chgData name="tran ngan" userId="53bcb93868f6791d" providerId="LiveId" clId="{2542D27C-4DE9-48D3-A0E2-B135ADF4A83D}" dt="2022-05-07T20:46:54.802" v="704" actId="47"/>
        <pc:sldMkLst>
          <pc:docMk/>
          <pc:sldMk cId="2992951449" sldId="335"/>
        </pc:sldMkLst>
      </pc:sldChg>
      <pc:sldChg chg="addSp modSp mod modNotesTx">
        <pc:chgData name="tran ngan" userId="53bcb93868f6791d" providerId="LiveId" clId="{2542D27C-4DE9-48D3-A0E2-B135ADF4A83D}" dt="2022-05-08T12:18:30.427" v="1047" actId="2711"/>
        <pc:sldMkLst>
          <pc:docMk/>
          <pc:sldMk cId="2846522598" sldId="339"/>
        </pc:sldMkLst>
        <pc:picChg chg="add mod">
          <ac:chgData name="tran ngan" userId="53bcb93868f6791d" providerId="LiveId" clId="{2542D27C-4DE9-48D3-A0E2-B135ADF4A83D}" dt="2022-05-07T20:49:04.389" v="708" actId="14100"/>
          <ac:picMkLst>
            <pc:docMk/>
            <pc:sldMk cId="2846522598" sldId="339"/>
            <ac:picMk id="3" creationId="{8758AFA7-1E4D-3F85-A99C-23AF2BEE556B}"/>
          </ac:picMkLst>
        </pc:picChg>
      </pc:sldChg>
      <pc:sldChg chg="addSp delSp modSp del mod modAnim">
        <pc:chgData name="tran ngan" userId="53bcb93868f6791d" providerId="LiveId" clId="{2542D27C-4DE9-48D3-A0E2-B135ADF4A83D}" dt="2022-05-07T19:18:51.707" v="16" actId="47"/>
        <pc:sldMkLst>
          <pc:docMk/>
          <pc:sldMk cId="3949672267" sldId="372"/>
        </pc:sldMkLst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4" creationId="{D8F5684B-D4F8-08B3-B37F-2CF0031687EC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5" creationId="{97427F42-0033-B1D4-FF2B-5C62252CC1A9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6" creationId="{DAD11215-34A4-AAFC-FC64-EFB47BBEFEF6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7" creationId="{DCD832C5-9C67-B332-B804-0EF5C7234BDB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8" creationId="{F8D1B5E6-CF18-04CB-4CFE-54AA6650A105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9" creationId="{4FF8F1DC-3209-4232-69E2-0B9DE85CB0CB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10" creationId="{945BCEFA-16F9-261A-71A2-F30C409A6EDF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11" creationId="{E3DA062E-ABAD-75E7-BD23-CB354A288BA4}"/>
          </ac:spMkLst>
        </pc:spChg>
        <pc:spChg chg="add del mod">
          <ac:chgData name="tran ngan" userId="53bcb93868f6791d" providerId="LiveId" clId="{2542D27C-4DE9-48D3-A0E2-B135ADF4A83D}" dt="2022-05-07T19:08:52.040" v="13"/>
          <ac:spMkLst>
            <pc:docMk/>
            <pc:sldMk cId="3949672267" sldId="372"/>
            <ac:spMk id="12" creationId="{64455597-2F14-95EF-1BEE-BD310929C030}"/>
          </ac:spMkLst>
        </pc:spChg>
        <pc:picChg chg="add del mod">
          <ac:chgData name="tran ngan" userId="53bcb93868f6791d" providerId="LiveId" clId="{2542D27C-4DE9-48D3-A0E2-B135ADF4A83D}" dt="2022-05-07T19:08:55.902" v="14" actId="478"/>
          <ac:picMkLst>
            <pc:docMk/>
            <pc:sldMk cId="3949672267" sldId="372"/>
            <ac:picMk id="3" creationId="{5397CFE3-47BE-4305-5B7C-82F1CC8534AC}"/>
          </ac:picMkLst>
        </pc:picChg>
      </pc:sldChg>
      <pc:sldChg chg="addSp delSp modSp add mod delAnim modAnim modNotesTx">
        <pc:chgData name="tran ngan" userId="53bcb93868f6791d" providerId="LiveId" clId="{2542D27C-4DE9-48D3-A0E2-B135ADF4A83D}" dt="2022-05-08T12:11:55.918" v="1029" actId="2711"/>
        <pc:sldMkLst>
          <pc:docMk/>
          <pc:sldMk cId="1861950868" sldId="400"/>
        </pc:sldMkLst>
        <pc:picChg chg="del">
          <ac:chgData name="tran ngan" userId="53bcb93868f6791d" providerId="LiveId" clId="{2542D27C-4DE9-48D3-A0E2-B135ADF4A83D}" dt="2022-05-07T20:22:36.151" v="285" actId="478"/>
          <ac:picMkLst>
            <pc:docMk/>
            <pc:sldMk cId="1861950868" sldId="400"/>
            <ac:picMk id="2" creationId="{87EC73D8-53FB-45BC-9DC5-1E4EC24B5680}"/>
          </ac:picMkLst>
        </pc:picChg>
        <pc:picChg chg="add mod">
          <ac:chgData name="tran ngan" userId="53bcb93868f6791d" providerId="LiveId" clId="{2542D27C-4DE9-48D3-A0E2-B135ADF4A83D}" dt="2022-05-07T20:23:17.751" v="290" actId="14100"/>
          <ac:picMkLst>
            <pc:docMk/>
            <pc:sldMk cId="1861950868" sldId="400"/>
            <ac:picMk id="4" creationId="{D99957D5-45B2-1D0F-726D-F0D5B462A3B3}"/>
          </ac:picMkLst>
        </pc:picChg>
        <pc:picChg chg="del">
          <ac:chgData name="tran ngan" userId="53bcb93868f6791d" providerId="LiveId" clId="{2542D27C-4DE9-48D3-A0E2-B135ADF4A83D}" dt="2022-05-07T20:22:36.151" v="285" actId="478"/>
          <ac:picMkLst>
            <pc:docMk/>
            <pc:sldMk cId="1861950868" sldId="400"/>
            <ac:picMk id="5" creationId="{C34B2446-127A-4AC3-A3A0-DC14CA79C3CF}"/>
          </ac:picMkLst>
        </pc:picChg>
        <pc:picChg chg="add mod">
          <ac:chgData name="tran ngan" userId="53bcb93868f6791d" providerId="LiveId" clId="{2542D27C-4DE9-48D3-A0E2-B135ADF4A83D}" dt="2022-05-07T20:24:02.590" v="292" actId="1076"/>
          <ac:picMkLst>
            <pc:docMk/>
            <pc:sldMk cId="1861950868" sldId="400"/>
            <ac:picMk id="6" creationId="{AD293BDE-9528-0C19-3B80-0A368ED44F07}"/>
          </ac:picMkLst>
        </pc:picChg>
      </pc:sldChg>
      <pc:sldChg chg="addSp delSp modSp add mod">
        <pc:chgData name="tran ngan" userId="53bcb93868f6791d" providerId="LiveId" clId="{2542D27C-4DE9-48D3-A0E2-B135ADF4A83D}" dt="2022-05-07T20:45:24.283" v="703" actId="1076"/>
        <pc:sldMkLst>
          <pc:docMk/>
          <pc:sldMk cId="1674361229" sldId="407"/>
        </pc:sldMkLst>
        <pc:spChg chg="mod">
          <ac:chgData name="tran ngan" userId="53bcb93868f6791d" providerId="LiveId" clId="{2542D27C-4DE9-48D3-A0E2-B135ADF4A83D}" dt="2022-05-07T20:43:31.006" v="663" actId="20577"/>
          <ac:spMkLst>
            <pc:docMk/>
            <pc:sldMk cId="1674361229" sldId="407"/>
            <ac:spMk id="19" creationId="{B1ED7348-2965-41AB-8591-15836DE64094}"/>
          </ac:spMkLst>
        </pc:spChg>
        <pc:spChg chg="mod">
          <ac:chgData name="tran ngan" userId="53bcb93868f6791d" providerId="LiveId" clId="{2542D27C-4DE9-48D3-A0E2-B135ADF4A83D}" dt="2022-05-07T20:44:44.493" v="689" actId="20577"/>
          <ac:spMkLst>
            <pc:docMk/>
            <pc:sldMk cId="1674361229" sldId="407"/>
            <ac:spMk id="20" creationId="{01E53DC5-D9F4-408B-9FD5-57AAA62FE33A}"/>
          </ac:spMkLst>
        </pc:spChg>
        <pc:spChg chg="mod">
          <ac:chgData name="tran ngan" userId="53bcb93868f6791d" providerId="LiveId" clId="{2542D27C-4DE9-48D3-A0E2-B135ADF4A83D}" dt="2022-05-07T20:45:10.950" v="702" actId="20577"/>
          <ac:spMkLst>
            <pc:docMk/>
            <pc:sldMk cId="1674361229" sldId="407"/>
            <ac:spMk id="21" creationId="{3791D9CA-99C1-4DD7-90AB-9C38E63EA938}"/>
          </ac:spMkLst>
        </pc:spChg>
        <pc:spChg chg="mod">
          <ac:chgData name="tran ngan" userId="53bcb93868f6791d" providerId="LiveId" clId="{2542D27C-4DE9-48D3-A0E2-B135ADF4A83D}" dt="2022-05-07T20:44:07.161" v="677" actId="14100"/>
          <ac:spMkLst>
            <pc:docMk/>
            <pc:sldMk cId="1674361229" sldId="407"/>
            <ac:spMk id="22" creationId="{B79922E6-77B5-4FCE-A069-1343067CB101}"/>
          </ac:spMkLst>
        </pc:spChg>
        <pc:spChg chg="mod">
          <ac:chgData name="tran ngan" userId="53bcb93868f6791d" providerId="LiveId" clId="{2542D27C-4DE9-48D3-A0E2-B135ADF4A83D}" dt="2022-05-07T20:42:39.118" v="641" actId="1076"/>
          <ac:spMkLst>
            <pc:docMk/>
            <pc:sldMk cId="1674361229" sldId="407"/>
            <ac:spMk id="25" creationId="{4D283589-7654-44C6-9B48-D314729AA959}"/>
          </ac:spMkLst>
        </pc:spChg>
        <pc:spChg chg="mod">
          <ac:chgData name="tran ngan" userId="53bcb93868f6791d" providerId="LiveId" clId="{2542D27C-4DE9-48D3-A0E2-B135ADF4A83D}" dt="2022-05-07T20:41:28.315" v="631" actId="1076"/>
          <ac:spMkLst>
            <pc:docMk/>
            <pc:sldMk cId="1674361229" sldId="407"/>
            <ac:spMk id="29" creationId="{CA908D8A-BD1E-458C-8E2B-F73C08A27534}"/>
          </ac:spMkLst>
        </pc:spChg>
        <pc:spChg chg="mod">
          <ac:chgData name="tran ngan" userId="53bcb93868f6791d" providerId="LiveId" clId="{2542D27C-4DE9-48D3-A0E2-B135ADF4A83D}" dt="2022-05-07T20:41:50.427" v="634" actId="1076"/>
          <ac:spMkLst>
            <pc:docMk/>
            <pc:sldMk cId="1674361229" sldId="407"/>
            <ac:spMk id="31" creationId="{56554AA4-C0D8-45A4-82A7-8D773611E323}"/>
          </ac:spMkLst>
        </pc:spChg>
        <pc:spChg chg="mod">
          <ac:chgData name="tran ngan" userId="53bcb93868f6791d" providerId="LiveId" clId="{2542D27C-4DE9-48D3-A0E2-B135ADF4A83D}" dt="2022-05-07T20:43:04.865" v="646" actId="1076"/>
          <ac:spMkLst>
            <pc:docMk/>
            <pc:sldMk cId="1674361229" sldId="407"/>
            <ac:spMk id="33" creationId="{CEF19B6E-C0D7-4113-9AC9-DD24B9A932E0}"/>
          </ac:spMkLst>
        </pc:spChg>
        <pc:spChg chg="mod">
          <ac:chgData name="tran ngan" userId="53bcb93868f6791d" providerId="LiveId" clId="{2542D27C-4DE9-48D3-A0E2-B135ADF4A83D}" dt="2022-05-07T20:43:48.585" v="664" actId="1076"/>
          <ac:spMkLst>
            <pc:docMk/>
            <pc:sldMk cId="1674361229" sldId="407"/>
            <ac:spMk id="35" creationId="{491F3FC4-FBF9-471D-AF08-639FEB2D041A}"/>
          </ac:spMkLst>
        </pc:spChg>
        <pc:spChg chg="mod">
          <ac:chgData name="tran ngan" userId="53bcb93868f6791d" providerId="LiveId" clId="{2542D27C-4DE9-48D3-A0E2-B135ADF4A83D}" dt="2022-05-07T20:44:25.720" v="678" actId="1076"/>
          <ac:spMkLst>
            <pc:docMk/>
            <pc:sldMk cId="1674361229" sldId="407"/>
            <ac:spMk id="37" creationId="{5AD1D47A-DD7A-4811-86EA-B1673758E333}"/>
          </ac:spMkLst>
        </pc:spChg>
        <pc:spChg chg="mod">
          <ac:chgData name="tran ngan" userId="53bcb93868f6791d" providerId="LiveId" clId="{2542D27C-4DE9-48D3-A0E2-B135ADF4A83D}" dt="2022-05-07T20:44:55.920" v="690" actId="1076"/>
          <ac:spMkLst>
            <pc:docMk/>
            <pc:sldMk cId="1674361229" sldId="407"/>
            <ac:spMk id="39" creationId="{4804526E-BAD4-444E-B5BD-81DA4808E67B}"/>
          </ac:spMkLst>
        </pc:spChg>
        <pc:spChg chg="mod">
          <ac:chgData name="tran ngan" userId="53bcb93868f6791d" providerId="LiveId" clId="{2542D27C-4DE9-48D3-A0E2-B135ADF4A83D}" dt="2022-05-07T20:45:24.283" v="703" actId="1076"/>
          <ac:spMkLst>
            <pc:docMk/>
            <pc:sldMk cId="1674361229" sldId="407"/>
            <ac:spMk id="41" creationId="{833CA655-1162-4B86-9DB5-07E26E8C3B6E}"/>
          </ac:spMkLst>
        </pc:spChg>
        <pc:picChg chg="add del mod">
          <ac:chgData name="tran ngan" userId="53bcb93868f6791d" providerId="LiveId" clId="{2542D27C-4DE9-48D3-A0E2-B135ADF4A83D}" dt="2022-05-07T20:40:55.260" v="628" actId="14826"/>
          <ac:picMkLst>
            <pc:docMk/>
            <pc:sldMk cId="1674361229" sldId="407"/>
            <ac:picMk id="5" creationId="{0A957AFA-DE8D-4C83-97B2-7AA3CBAB861B}"/>
          </ac:picMkLst>
        </pc:picChg>
        <pc:picChg chg="add del mod">
          <ac:chgData name="tran ngan" userId="53bcb93868f6791d" providerId="LiveId" clId="{2542D27C-4DE9-48D3-A0E2-B135ADF4A83D}" dt="2022-05-07T20:41:40.458" v="633" actId="14826"/>
          <ac:picMkLst>
            <pc:docMk/>
            <pc:sldMk cId="1674361229" sldId="407"/>
            <ac:picMk id="14" creationId="{AC732E5A-6D1A-4A20-9DCE-146F594C8959}"/>
          </ac:picMkLst>
        </pc:picChg>
        <pc:picChg chg="mod">
          <ac:chgData name="tran ngan" userId="53bcb93868f6791d" providerId="LiveId" clId="{2542D27C-4DE9-48D3-A0E2-B135ADF4A83D}" dt="2022-05-07T20:42:23.216" v="640" actId="688"/>
          <ac:picMkLst>
            <pc:docMk/>
            <pc:sldMk cId="1674361229" sldId="407"/>
            <ac:picMk id="16" creationId="{26FD8E86-D29E-494A-84E7-2D23F5809D98}"/>
          </ac:picMkLst>
        </pc:picChg>
        <pc:picChg chg="mod">
          <ac:chgData name="tran ngan" userId="53bcb93868f6791d" providerId="LiveId" clId="{2542D27C-4DE9-48D3-A0E2-B135ADF4A83D}" dt="2022-05-07T20:42:58.924" v="645" actId="688"/>
          <ac:picMkLst>
            <pc:docMk/>
            <pc:sldMk cId="1674361229" sldId="407"/>
            <ac:picMk id="18" creationId="{800E37FD-9CE5-4046-B6C9-B48D217C3427}"/>
          </ac:picMkLst>
        </pc:picChg>
      </pc:sldChg>
      <pc:sldChg chg="addSp delSp modSp add mod modAnim">
        <pc:chgData name="tran ngan" userId="53bcb93868f6791d" providerId="LiveId" clId="{2542D27C-4DE9-48D3-A0E2-B135ADF4A83D}" dt="2022-05-07T20:15:47.085" v="69" actId="22"/>
        <pc:sldMkLst>
          <pc:docMk/>
          <pc:sldMk cId="1756361436" sldId="412"/>
        </pc:sldMkLst>
        <pc:spChg chg="del">
          <ac:chgData name="tran ngan" userId="53bcb93868f6791d" providerId="LiveId" clId="{2542D27C-4DE9-48D3-A0E2-B135ADF4A83D}" dt="2022-05-07T19:19:07.387" v="17"/>
          <ac:spMkLst>
            <pc:docMk/>
            <pc:sldMk cId="1756361436" sldId="412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24:52.254" v="27" actId="1076"/>
          <ac:spMkLst>
            <pc:docMk/>
            <pc:sldMk cId="1756361436" sldId="412"/>
            <ac:spMk id="6" creationId="{A9349C3F-B8B6-8A7B-7EC1-8988BF4E14EE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7" creationId="{517F6F94-1364-DC2A-A58C-4AE03F53F1BD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8" creationId="{304E01E3-FA11-6818-535A-F1DECEA1E50C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9" creationId="{EC9AA36E-83C0-9C52-E6B1-48265AD5713C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0" creationId="{92360D4C-07EB-552A-C3F5-DA440330F89A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1" creationId="{31B46ABE-06DE-6D2E-6529-8D71A8587A2F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2" creationId="{960EE3C1-E93E-C08C-CDAE-6B3298AEECE6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3" creationId="{4BA0108E-20EA-93B1-5F08-1D156FA2AF59}"/>
          </ac:spMkLst>
        </pc:spChg>
        <pc:spChg chg="add mod">
          <ac:chgData name="tran ngan" userId="53bcb93868f6791d" providerId="LiveId" clId="{2542D27C-4DE9-48D3-A0E2-B135ADF4A83D}" dt="2022-05-07T19:24:30.861" v="24"/>
          <ac:spMkLst>
            <pc:docMk/>
            <pc:sldMk cId="1756361436" sldId="412"/>
            <ac:spMk id="14" creationId="{885B6060-2E95-AEB6-5D00-5957CCFE0927}"/>
          </ac:spMkLst>
        </pc:spChg>
        <pc:picChg chg="add mod">
          <ac:chgData name="tran ngan" userId="53bcb93868f6791d" providerId="LiveId" clId="{2542D27C-4DE9-48D3-A0E2-B135ADF4A83D}" dt="2022-05-07T19:23:16.220" v="22" actId="14100"/>
          <ac:picMkLst>
            <pc:docMk/>
            <pc:sldMk cId="1756361436" sldId="412"/>
            <ac:picMk id="5" creationId="{61CB8DF7-EC0C-C0ED-B75D-80F860598F35}"/>
          </ac:picMkLst>
        </pc:picChg>
        <pc:picChg chg="add del">
          <ac:chgData name="tran ngan" userId="53bcb93868f6791d" providerId="LiveId" clId="{2542D27C-4DE9-48D3-A0E2-B135ADF4A83D}" dt="2022-05-07T20:15:47.085" v="69" actId="22"/>
          <ac:picMkLst>
            <pc:docMk/>
            <pc:sldMk cId="1756361436" sldId="412"/>
            <ac:picMk id="16" creationId="{A76772D1-3F8C-D02C-D4EF-9084858772B0}"/>
          </ac:picMkLst>
        </pc:picChg>
      </pc:sldChg>
      <pc:sldChg chg="addSp delSp modSp add mod modAnim">
        <pc:chgData name="tran ngan" userId="53bcb93868f6791d" providerId="LiveId" clId="{2542D27C-4DE9-48D3-A0E2-B135ADF4A83D}" dt="2022-05-07T19:32:55.643" v="55"/>
        <pc:sldMkLst>
          <pc:docMk/>
          <pc:sldMk cId="436718908" sldId="413"/>
        </pc:sldMkLst>
        <pc:spChg chg="del">
          <ac:chgData name="tran ngan" userId="53bcb93868f6791d" providerId="LiveId" clId="{2542D27C-4DE9-48D3-A0E2-B135ADF4A83D}" dt="2022-05-07T19:30:17.385" v="31"/>
          <ac:spMkLst>
            <pc:docMk/>
            <pc:sldMk cId="436718908" sldId="413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6" creationId="{4101014C-FC71-8CB3-D938-929801D049BA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7" creationId="{D15F2570-9DD6-84FF-36A0-9982C6E9A81F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8" creationId="{31B613E6-A1F1-DDD8-6272-C628EB4CCC91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9" creationId="{8F133896-72AD-A15E-D8FA-2D07EBB158FC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0" creationId="{AE181778-9192-2588-EF0E-60374EEE29D1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1" creationId="{9BDCEF57-D11D-AD6A-D57B-3DD6462ACE16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2" creationId="{FDEEB3D8-C67D-8088-2B2E-19D6FA4BA9D4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3" creationId="{071E9AB8-8392-D535-53ED-5D74F72F7F3B}"/>
          </ac:spMkLst>
        </pc:spChg>
        <pc:spChg chg="add mod">
          <ac:chgData name="tran ngan" userId="53bcb93868f6791d" providerId="LiveId" clId="{2542D27C-4DE9-48D3-A0E2-B135ADF4A83D}" dt="2022-05-07T19:32:55.643" v="55"/>
          <ac:spMkLst>
            <pc:docMk/>
            <pc:sldMk cId="436718908" sldId="413"/>
            <ac:spMk id="14" creationId="{8D9FBF6A-F455-83AD-9D00-5C62B60CC681}"/>
          </ac:spMkLst>
        </pc:spChg>
        <pc:picChg chg="add mod">
          <ac:chgData name="tran ngan" userId="53bcb93868f6791d" providerId="LiveId" clId="{2542D27C-4DE9-48D3-A0E2-B135ADF4A83D}" dt="2022-05-07T19:31:25.160" v="37" actId="1076"/>
          <ac:picMkLst>
            <pc:docMk/>
            <pc:sldMk cId="436718908" sldId="413"/>
            <ac:picMk id="5" creationId="{EC6B0C2E-1964-37C8-72BA-7C7FE60E4276}"/>
          </ac:picMkLst>
        </pc:picChg>
      </pc:sldChg>
      <pc:sldChg chg="addSp delSp modSp add mod modAnim">
        <pc:chgData name="tran ngan" userId="53bcb93868f6791d" providerId="LiveId" clId="{2542D27C-4DE9-48D3-A0E2-B135ADF4A83D}" dt="2022-05-07T19:33:01.954" v="56"/>
        <pc:sldMkLst>
          <pc:docMk/>
          <pc:sldMk cId="1693010973" sldId="414"/>
        </pc:sldMkLst>
        <pc:spChg chg="del">
          <ac:chgData name="tran ngan" userId="53bcb93868f6791d" providerId="LiveId" clId="{2542D27C-4DE9-48D3-A0E2-B135ADF4A83D}" dt="2022-05-07T19:31:46.137" v="38"/>
          <ac:spMkLst>
            <pc:docMk/>
            <pc:sldMk cId="1693010973" sldId="414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8" creationId="{B9D95F62-1B45-9841-0D4E-3056B5E88904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9" creationId="{6C497156-C579-CF79-0D45-5FD2EC73AE42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0" creationId="{0AB364E1-5C7F-4181-3D74-A59A41D9B8DE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1" creationId="{84FBC780-8863-6FCE-CB91-432653412C89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2" creationId="{7C034A03-4DA4-BE0F-6A72-FE1EF6CA444F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3" creationId="{F6B77E38-BB5B-5E10-F34A-35EFBBE5B241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4" creationId="{A572AB84-AA77-484A-822E-D27CFEC014F0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5" creationId="{3472A389-2242-D836-887E-13F9136B179A}"/>
          </ac:spMkLst>
        </pc:spChg>
        <pc:spChg chg="add mod">
          <ac:chgData name="tran ngan" userId="53bcb93868f6791d" providerId="LiveId" clId="{2542D27C-4DE9-48D3-A0E2-B135ADF4A83D}" dt="2022-05-07T19:33:01.954" v="56"/>
          <ac:spMkLst>
            <pc:docMk/>
            <pc:sldMk cId="1693010973" sldId="414"/>
            <ac:spMk id="16" creationId="{80F064E4-E9F1-869C-143D-F265F1CA85C1}"/>
          </ac:spMkLst>
        </pc:spChg>
        <pc:picChg chg="add mod">
          <ac:chgData name="tran ngan" userId="53bcb93868f6791d" providerId="LiveId" clId="{2542D27C-4DE9-48D3-A0E2-B135ADF4A83D}" dt="2022-05-07T19:31:54.916" v="43" actId="14100"/>
          <ac:picMkLst>
            <pc:docMk/>
            <pc:sldMk cId="1693010973" sldId="414"/>
            <ac:picMk id="5" creationId="{881776BD-6411-D23F-6ACA-F189292CE137}"/>
          </ac:picMkLst>
        </pc:picChg>
        <pc:picChg chg="add del mod">
          <ac:chgData name="tran ngan" userId="53bcb93868f6791d" providerId="LiveId" clId="{2542D27C-4DE9-48D3-A0E2-B135ADF4A83D}" dt="2022-05-07T19:32:27.925" v="47" actId="478"/>
          <ac:picMkLst>
            <pc:docMk/>
            <pc:sldMk cId="1693010973" sldId="414"/>
            <ac:picMk id="7" creationId="{2C6E82DB-3B25-5323-0AFD-781284D49B7C}"/>
          </ac:picMkLst>
        </pc:picChg>
      </pc:sldChg>
      <pc:sldChg chg="addSp delSp modSp add mod modAnim">
        <pc:chgData name="tran ngan" userId="53bcb93868f6791d" providerId="LiveId" clId="{2542D27C-4DE9-48D3-A0E2-B135ADF4A83D}" dt="2022-05-07T19:33:05.130" v="57"/>
        <pc:sldMkLst>
          <pc:docMk/>
          <pc:sldMk cId="3105076797" sldId="415"/>
        </pc:sldMkLst>
        <pc:spChg chg="del">
          <ac:chgData name="tran ngan" userId="53bcb93868f6791d" providerId="LiveId" clId="{2542D27C-4DE9-48D3-A0E2-B135ADF4A83D}" dt="2022-05-07T19:32:30.264" v="48"/>
          <ac:spMkLst>
            <pc:docMk/>
            <pc:sldMk cId="3105076797" sldId="415"/>
            <ac:spMk id="3" creationId="{BE0A0FC9-8F25-0283-32BD-335A569AB932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6" creationId="{CA6A4D43-2591-34BB-64C7-3AB80172DBF8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7" creationId="{C1537603-4C6F-1D5D-D045-262809EF555E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8" creationId="{54046ED9-CF4B-72EE-F010-E124F4B2AEA7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9" creationId="{FD581D82-E377-23D3-A9B4-B410383BFBA1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0" creationId="{F25E46A0-FC2B-E134-70A3-2DE2428D27F3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1" creationId="{BB5C19EC-8A58-26A5-C0DA-236AA3D3E432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2" creationId="{49D0E74E-18D2-6889-6EFE-AD241DD4344A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3" creationId="{46A34C52-2D42-345F-AE15-CBBF018E6304}"/>
          </ac:spMkLst>
        </pc:spChg>
        <pc:spChg chg="add mod">
          <ac:chgData name="tran ngan" userId="53bcb93868f6791d" providerId="LiveId" clId="{2542D27C-4DE9-48D3-A0E2-B135ADF4A83D}" dt="2022-05-07T19:33:05.130" v="57"/>
          <ac:spMkLst>
            <pc:docMk/>
            <pc:sldMk cId="3105076797" sldId="415"/>
            <ac:spMk id="14" creationId="{B54E07FA-222F-A5E9-0961-40D49A4F2E95}"/>
          </ac:spMkLst>
        </pc:spChg>
        <pc:picChg chg="add mod">
          <ac:chgData name="tran ngan" userId="53bcb93868f6791d" providerId="LiveId" clId="{2542D27C-4DE9-48D3-A0E2-B135ADF4A83D}" dt="2022-05-07T19:32:40.190" v="53" actId="14100"/>
          <ac:picMkLst>
            <pc:docMk/>
            <pc:sldMk cId="3105076797" sldId="415"/>
            <ac:picMk id="5" creationId="{3C3C4570-BD9F-DAA0-327A-BFA830DC5ECC}"/>
          </ac:picMkLst>
        </pc:picChg>
      </pc:sldChg>
      <pc:sldChg chg="addSp delSp modSp new mod modNotesTx">
        <pc:chgData name="tran ngan" userId="53bcb93868f6791d" providerId="LiveId" clId="{2542D27C-4DE9-48D3-A0E2-B135ADF4A83D}" dt="2022-05-07T20:19:06.818" v="273" actId="20577"/>
        <pc:sldMkLst>
          <pc:docMk/>
          <pc:sldMk cId="1599929967" sldId="416"/>
        </pc:sldMkLst>
        <pc:spChg chg="del mod">
          <ac:chgData name="tran ngan" userId="53bcb93868f6791d" providerId="LiveId" clId="{2542D27C-4DE9-48D3-A0E2-B135ADF4A83D}" dt="2022-05-07T20:07:02.536" v="62" actId="478"/>
          <ac:spMkLst>
            <pc:docMk/>
            <pc:sldMk cId="1599929967" sldId="416"/>
            <ac:spMk id="2" creationId="{69C7D55B-79FD-547F-45B9-01D99CB1ED1F}"/>
          </ac:spMkLst>
        </pc:spChg>
        <pc:spChg chg="del">
          <ac:chgData name="tran ngan" userId="53bcb93868f6791d" providerId="LiveId" clId="{2542D27C-4DE9-48D3-A0E2-B135ADF4A83D}" dt="2022-05-07T20:07:02.536" v="62" actId="478"/>
          <ac:spMkLst>
            <pc:docMk/>
            <pc:sldMk cId="1599929967" sldId="416"/>
            <ac:spMk id="3" creationId="{CE018309-BACD-F050-D4DA-E998C5BD863C}"/>
          </ac:spMkLst>
        </pc:spChg>
        <pc:picChg chg="add">
          <ac:chgData name="tran ngan" userId="53bcb93868f6791d" providerId="LiveId" clId="{2542D27C-4DE9-48D3-A0E2-B135ADF4A83D}" dt="2022-05-07T20:15:48.941" v="70" actId="22"/>
          <ac:picMkLst>
            <pc:docMk/>
            <pc:sldMk cId="1599929967" sldId="416"/>
            <ac:picMk id="5" creationId="{DF4EF0E0-2CF1-6F93-58D6-0FB365594B01}"/>
          </ac:picMkLst>
        </pc:picChg>
        <pc:picChg chg="add del mod">
          <ac:chgData name="tran ngan" userId="53bcb93868f6791d" providerId="LiveId" clId="{2542D27C-4DE9-48D3-A0E2-B135ADF4A83D}" dt="2022-05-07T20:12:23.888" v="67" actId="478"/>
          <ac:picMkLst>
            <pc:docMk/>
            <pc:sldMk cId="1599929967" sldId="416"/>
            <ac:picMk id="1026" creationId="{D5105F1E-DDC1-D1C8-C847-70AF41538776}"/>
          </ac:picMkLst>
        </pc:picChg>
      </pc:sldChg>
      <pc:sldChg chg="addSp delSp modSp new del mod">
        <pc:chgData name="tran ngan" userId="53bcb93868f6791d" providerId="LiveId" clId="{2542D27C-4DE9-48D3-A0E2-B135ADF4A83D}" dt="2022-05-07T20:22:15.570" v="282" actId="47"/>
        <pc:sldMkLst>
          <pc:docMk/>
          <pc:sldMk cId="2020972187" sldId="417"/>
        </pc:sldMkLst>
        <pc:spChg chg="del">
          <ac:chgData name="tran ngan" userId="53bcb93868f6791d" providerId="LiveId" clId="{2542D27C-4DE9-48D3-A0E2-B135ADF4A83D}" dt="2022-05-07T20:21:22.457" v="277" actId="478"/>
          <ac:spMkLst>
            <pc:docMk/>
            <pc:sldMk cId="2020972187" sldId="417"/>
            <ac:spMk id="2" creationId="{3A8EBE81-2C26-1DD3-2DF8-AFDF83D1CA7C}"/>
          </ac:spMkLst>
        </pc:spChg>
        <pc:spChg chg="del">
          <ac:chgData name="tran ngan" userId="53bcb93868f6791d" providerId="LiveId" clId="{2542D27C-4DE9-48D3-A0E2-B135ADF4A83D}" dt="2022-05-07T20:21:22.457" v="277" actId="478"/>
          <ac:spMkLst>
            <pc:docMk/>
            <pc:sldMk cId="2020972187" sldId="417"/>
            <ac:spMk id="3" creationId="{CD7E03E9-F8FA-24A6-9558-C84945192280}"/>
          </ac:spMkLst>
        </pc:spChg>
        <pc:picChg chg="add del mod">
          <ac:chgData name="tran ngan" userId="53bcb93868f6791d" providerId="LiveId" clId="{2542D27C-4DE9-48D3-A0E2-B135ADF4A83D}" dt="2022-05-07T20:22:13.474" v="281" actId="478"/>
          <ac:picMkLst>
            <pc:docMk/>
            <pc:sldMk cId="2020972187" sldId="417"/>
            <ac:picMk id="5" creationId="{A872BC8F-C523-9371-3444-D79EBEDBF6C3}"/>
          </ac:picMkLst>
        </pc:picChg>
      </pc:sldChg>
      <pc:sldChg chg="addSp delSp add mod delAnim modNotesTx">
        <pc:chgData name="tran ngan" userId="53bcb93868f6791d" providerId="LiveId" clId="{2542D27C-4DE9-48D3-A0E2-B135ADF4A83D}" dt="2022-05-08T12:13:26.660" v="1040" actId="2711"/>
        <pc:sldMkLst>
          <pc:docMk/>
          <pc:sldMk cId="3495519136" sldId="417"/>
        </pc:sldMkLst>
        <pc:picChg chg="del">
          <ac:chgData name="tran ngan" userId="53bcb93868f6791d" providerId="LiveId" clId="{2542D27C-4DE9-48D3-A0E2-B135ADF4A83D}" dt="2022-05-07T20:22:44.926" v="287" actId="478"/>
          <ac:picMkLst>
            <pc:docMk/>
            <pc:sldMk cId="3495519136" sldId="417"/>
            <ac:picMk id="2" creationId="{87EC73D8-53FB-45BC-9DC5-1E4EC24B5680}"/>
          </ac:picMkLst>
        </pc:picChg>
        <pc:picChg chg="add">
          <ac:chgData name="tran ngan" userId="53bcb93868f6791d" providerId="LiveId" clId="{2542D27C-4DE9-48D3-A0E2-B135ADF4A83D}" dt="2022-05-07T20:32:47.507" v="508" actId="22"/>
          <ac:picMkLst>
            <pc:docMk/>
            <pc:sldMk cId="3495519136" sldId="417"/>
            <ac:picMk id="4" creationId="{DCDFC1AC-B15D-1177-D94E-08623E249F68}"/>
          </ac:picMkLst>
        </pc:picChg>
        <pc:picChg chg="del">
          <ac:chgData name="tran ngan" userId="53bcb93868f6791d" providerId="LiveId" clId="{2542D27C-4DE9-48D3-A0E2-B135ADF4A83D}" dt="2022-05-07T20:22:44.926" v="287" actId="478"/>
          <ac:picMkLst>
            <pc:docMk/>
            <pc:sldMk cId="3495519136" sldId="417"/>
            <ac:picMk id="5" creationId="{C34B2446-127A-4AC3-A3A0-DC14CA79C3CF}"/>
          </ac:picMkLst>
        </pc:picChg>
      </pc:sldChg>
      <pc:sldChg chg="addSp delSp modSp add mod delAnim modAnim modNotesTx">
        <pc:chgData name="tran ngan" userId="53bcb93868f6791d" providerId="LiveId" clId="{2542D27C-4DE9-48D3-A0E2-B135ADF4A83D}" dt="2022-05-08T12:12:31.535" v="1034" actId="255"/>
        <pc:sldMkLst>
          <pc:docMk/>
          <pc:sldMk cId="3341288717" sldId="418"/>
        </pc:sldMkLst>
        <pc:spChg chg="add mod">
          <ac:chgData name="tran ngan" userId="53bcb93868f6791d" providerId="LiveId" clId="{2542D27C-4DE9-48D3-A0E2-B135ADF4A83D}" dt="2022-05-07T20:26:44.996" v="305" actId="1076"/>
          <ac:spMkLst>
            <pc:docMk/>
            <pc:sldMk cId="3341288717" sldId="418"/>
            <ac:spMk id="5" creationId="{FDEAC121-3649-93BF-5456-10EAC2DBF1CF}"/>
          </ac:spMkLst>
        </pc:spChg>
        <pc:spChg chg="add mod">
          <ac:chgData name="tran ngan" userId="53bcb93868f6791d" providerId="LiveId" clId="{2542D27C-4DE9-48D3-A0E2-B135ADF4A83D}" dt="2022-05-07T20:26:57.582" v="307" actId="1076"/>
          <ac:spMkLst>
            <pc:docMk/>
            <pc:sldMk cId="3341288717" sldId="418"/>
            <ac:spMk id="7" creationId="{39184397-528E-D27D-A877-4EC6A1AA233E}"/>
          </ac:spMkLst>
        </pc:spChg>
        <pc:picChg chg="del">
          <ac:chgData name="tran ngan" userId="53bcb93868f6791d" providerId="LiveId" clId="{2542D27C-4DE9-48D3-A0E2-B135ADF4A83D}" dt="2022-05-07T20:24:49.508" v="294" actId="478"/>
          <ac:picMkLst>
            <pc:docMk/>
            <pc:sldMk cId="3341288717" sldId="418"/>
            <ac:picMk id="6" creationId="{AD293BDE-9528-0C19-3B80-0A368ED44F07}"/>
          </ac:picMkLst>
        </pc:picChg>
      </pc:sldChg>
      <pc:sldChg chg="addSp delSp modSp add mod delAnim modAnim modNotesTx">
        <pc:chgData name="tran ngan" userId="53bcb93868f6791d" providerId="LiveId" clId="{2542D27C-4DE9-48D3-A0E2-B135ADF4A83D}" dt="2022-05-07T20:31:26.284" v="480" actId="403"/>
        <pc:sldMkLst>
          <pc:docMk/>
          <pc:sldMk cId="1701457879" sldId="419"/>
        </pc:sldMkLst>
        <pc:spChg chg="del">
          <ac:chgData name="tran ngan" userId="53bcb93868f6791d" providerId="LiveId" clId="{2542D27C-4DE9-48D3-A0E2-B135ADF4A83D}" dt="2022-05-07T20:28:43.437" v="328" actId="478"/>
          <ac:spMkLst>
            <pc:docMk/>
            <pc:sldMk cId="1701457879" sldId="419"/>
            <ac:spMk id="5" creationId="{FDEAC121-3649-93BF-5456-10EAC2DBF1CF}"/>
          </ac:spMkLst>
        </pc:spChg>
        <pc:spChg chg="add mod">
          <ac:chgData name="tran ngan" userId="53bcb93868f6791d" providerId="LiveId" clId="{2542D27C-4DE9-48D3-A0E2-B135ADF4A83D}" dt="2022-05-07T20:28:27.439" v="327" actId="20577"/>
          <ac:spMkLst>
            <pc:docMk/>
            <pc:sldMk cId="1701457879" sldId="419"/>
            <ac:spMk id="6" creationId="{781780A9-D61F-2171-CE6B-ED1C33328D1E}"/>
          </ac:spMkLst>
        </pc:spChg>
        <pc:spChg chg="del">
          <ac:chgData name="tran ngan" userId="53bcb93868f6791d" providerId="LiveId" clId="{2542D27C-4DE9-48D3-A0E2-B135ADF4A83D}" dt="2022-05-07T20:28:46.793" v="329" actId="478"/>
          <ac:spMkLst>
            <pc:docMk/>
            <pc:sldMk cId="1701457879" sldId="419"/>
            <ac:spMk id="7" creationId="{39184397-528E-D27D-A877-4EC6A1AA233E}"/>
          </ac:spMkLst>
        </pc:spChg>
        <pc:spChg chg="add mod">
          <ac:chgData name="tran ngan" userId="53bcb93868f6791d" providerId="LiveId" clId="{2542D27C-4DE9-48D3-A0E2-B135ADF4A83D}" dt="2022-05-07T20:31:00.552" v="476" actId="20577"/>
          <ac:spMkLst>
            <pc:docMk/>
            <pc:sldMk cId="1701457879" sldId="419"/>
            <ac:spMk id="12" creationId="{740ADE6C-5B1D-CC51-B7E2-3F33205D241A}"/>
          </ac:spMkLst>
        </pc:sp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8" creationId="{7C4F8DDE-78DF-FC67-B41D-732FC630B004}"/>
          </ac:picMkLst>
        </pc:pic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9" creationId="{A9BDA548-9034-879A-A23F-5281932DF703}"/>
          </ac:picMkLst>
        </pc:pic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10" creationId="{0163DB25-E17F-8E0A-DDB1-6772942C66A6}"/>
          </ac:picMkLst>
        </pc:picChg>
        <pc:picChg chg="add mod">
          <ac:chgData name="tran ngan" userId="53bcb93868f6791d" providerId="LiveId" clId="{2542D27C-4DE9-48D3-A0E2-B135ADF4A83D}" dt="2022-05-07T20:30:25.003" v="462"/>
          <ac:picMkLst>
            <pc:docMk/>
            <pc:sldMk cId="1701457879" sldId="419"/>
            <ac:picMk id="11" creationId="{6860BDA0-4A12-CC73-241E-1412F33A7D34}"/>
          </ac:picMkLst>
        </pc:picChg>
      </pc:sldChg>
      <pc:sldChg chg="modSp add mod ord">
        <pc:chgData name="tran ngan" userId="53bcb93868f6791d" providerId="LiveId" clId="{2542D27C-4DE9-48D3-A0E2-B135ADF4A83D}" dt="2022-05-07T20:32:03.310" v="507" actId="1076"/>
        <pc:sldMkLst>
          <pc:docMk/>
          <pc:sldMk cId="3876255601" sldId="420"/>
        </pc:sldMkLst>
        <pc:spChg chg="mod">
          <ac:chgData name="tran ngan" userId="53bcb93868f6791d" providerId="LiveId" clId="{2542D27C-4DE9-48D3-A0E2-B135ADF4A83D}" dt="2022-05-07T20:32:03.310" v="507" actId="1076"/>
          <ac:spMkLst>
            <pc:docMk/>
            <pc:sldMk cId="3876255601" sldId="420"/>
            <ac:spMk id="1134" creationId="{00000000-0000-0000-0000-000000000000}"/>
          </ac:spMkLst>
        </pc:spChg>
      </pc:sldChg>
      <pc:sldChg chg="addSp modSp add mod modAnim modNotesTx">
        <pc:chgData name="tran ngan" userId="53bcb93868f6791d" providerId="LiveId" clId="{2542D27C-4DE9-48D3-A0E2-B135ADF4A83D}" dt="2022-05-08T12:17:36.158" v="1042" actId="255"/>
        <pc:sldMkLst>
          <pc:docMk/>
          <pc:sldMk cId="1489343163" sldId="421"/>
        </pc:sldMkLst>
        <pc:spChg chg="add mod">
          <ac:chgData name="tran ngan" userId="53bcb93868f6791d" providerId="LiveId" clId="{2542D27C-4DE9-48D3-A0E2-B135ADF4A83D}" dt="2022-05-07T20:35:24.028" v="538" actId="1076"/>
          <ac:spMkLst>
            <pc:docMk/>
            <pc:sldMk cId="1489343163" sldId="421"/>
            <ac:spMk id="3" creationId="{A46CD4BC-4C78-D0BE-026E-B1F83C68FDD0}"/>
          </ac:spMkLst>
        </pc:spChg>
        <pc:spChg chg="add mod">
          <ac:chgData name="tran ngan" userId="53bcb93868f6791d" providerId="LiveId" clId="{2542D27C-4DE9-48D3-A0E2-B135ADF4A83D}" dt="2022-05-07T20:35:02.786" v="533" actId="404"/>
          <ac:spMkLst>
            <pc:docMk/>
            <pc:sldMk cId="1489343163" sldId="421"/>
            <ac:spMk id="5" creationId="{2B67369B-40F5-E201-01FA-6A54CBF3E24C}"/>
          </ac:spMkLst>
        </pc:spChg>
        <pc:spChg chg="add mod">
          <ac:chgData name="tran ngan" userId="53bcb93868f6791d" providerId="LiveId" clId="{2542D27C-4DE9-48D3-A0E2-B135ADF4A83D}" dt="2022-05-07T20:35:41.577" v="549" actId="1076"/>
          <ac:spMkLst>
            <pc:docMk/>
            <pc:sldMk cId="1489343163" sldId="421"/>
            <ac:spMk id="6" creationId="{5905C3C3-23B4-8D3C-D489-9ABBBBE852D7}"/>
          </ac:spMkLst>
        </pc:spChg>
        <pc:spChg chg="add mod">
          <ac:chgData name="tran ngan" userId="53bcb93868f6791d" providerId="LiveId" clId="{2542D27C-4DE9-48D3-A0E2-B135ADF4A83D}" dt="2022-05-07T20:36:00.431" v="560" actId="1076"/>
          <ac:spMkLst>
            <pc:docMk/>
            <pc:sldMk cId="1489343163" sldId="421"/>
            <ac:spMk id="7" creationId="{D72CCD0C-6A68-F2DA-2A15-DF525C51CD04}"/>
          </ac:spMkLst>
        </pc:spChg>
        <pc:picChg chg="mod">
          <ac:chgData name="tran ngan" userId="53bcb93868f6791d" providerId="LiveId" clId="{2542D27C-4DE9-48D3-A0E2-B135ADF4A83D}" dt="2022-05-07T20:35:17.196" v="537" actId="1076"/>
          <ac:picMkLst>
            <pc:docMk/>
            <pc:sldMk cId="1489343163" sldId="421"/>
            <ac:picMk id="4" creationId="{DCDFC1AC-B15D-1177-D94E-08623E249F68}"/>
          </ac:picMkLst>
        </pc:picChg>
      </pc:sldChg>
      <pc:sldChg chg="delSp new del mod">
        <pc:chgData name="tran ngan" userId="53bcb93868f6791d" providerId="LiveId" clId="{2542D27C-4DE9-48D3-A0E2-B135ADF4A83D}" dt="2022-05-07T20:53:37.532" v="717" actId="47"/>
        <pc:sldMkLst>
          <pc:docMk/>
          <pc:sldMk cId="489428162" sldId="422"/>
        </pc:sldMkLst>
        <pc:spChg chg="del">
          <ac:chgData name="tran ngan" userId="53bcb93868f6791d" providerId="LiveId" clId="{2542D27C-4DE9-48D3-A0E2-B135ADF4A83D}" dt="2022-05-07T20:51:37.673" v="715" actId="478"/>
          <ac:spMkLst>
            <pc:docMk/>
            <pc:sldMk cId="489428162" sldId="422"/>
            <ac:spMk id="2" creationId="{E8EE35B7-E0A4-FD05-35E3-92CDF32E5556}"/>
          </ac:spMkLst>
        </pc:spChg>
        <pc:spChg chg="del">
          <ac:chgData name="tran ngan" userId="53bcb93868f6791d" providerId="LiveId" clId="{2542D27C-4DE9-48D3-A0E2-B135ADF4A83D}" dt="2022-05-07T20:51:37.673" v="715" actId="478"/>
          <ac:spMkLst>
            <pc:docMk/>
            <pc:sldMk cId="489428162" sldId="422"/>
            <ac:spMk id="3" creationId="{AEBEE27A-E221-3304-217D-A24A1BCC8486}"/>
          </ac:spMkLst>
        </pc:spChg>
      </pc:sldChg>
      <pc:sldChg chg="add del">
        <pc:chgData name="tran ngan" userId="53bcb93868f6791d" providerId="LiveId" clId="{2542D27C-4DE9-48D3-A0E2-B135ADF4A83D}" dt="2022-05-07T20:40:05.420" v="618" actId="47"/>
        <pc:sldMkLst>
          <pc:docMk/>
          <pc:sldMk cId="3509764045" sldId="422"/>
        </pc:sldMkLst>
      </pc:sldChg>
      <pc:sldChg chg="addSp delSp modSp add mod modAnim modNotesTx">
        <pc:chgData name="tran ngan" userId="53bcb93868f6791d" providerId="LiveId" clId="{2542D27C-4DE9-48D3-A0E2-B135ADF4A83D}" dt="2022-05-07T20:59:55.636" v="1023" actId="2711"/>
        <pc:sldMkLst>
          <pc:docMk/>
          <pc:sldMk cId="1755255585" sldId="423"/>
        </pc:sldMkLst>
        <pc:spChg chg="add mod">
          <ac:chgData name="tran ngan" userId="53bcb93868f6791d" providerId="LiveId" clId="{2542D27C-4DE9-48D3-A0E2-B135ADF4A83D}" dt="2022-05-07T20:54:57.446" v="745" actId="20577"/>
          <ac:spMkLst>
            <pc:docMk/>
            <pc:sldMk cId="1755255585" sldId="423"/>
            <ac:spMk id="2" creationId="{A20DC6B1-CFBF-5B77-3981-FEFE94BB5278}"/>
          </ac:spMkLst>
        </pc:spChg>
        <pc:picChg chg="mod">
          <ac:chgData name="tran ngan" userId="53bcb93868f6791d" providerId="LiveId" clId="{2542D27C-4DE9-48D3-A0E2-B135ADF4A83D}" dt="2022-05-07T20:54:30.288" v="723" actId="1076"/>
          <ac:picMkLst>
            <pc:docMk/>
            <pc:sldMk cId="1755255585" sldId="423"/>
            <ac:picMk id="3" creationId="{285FE6EE-D713-4E30-8AAD-DD9DF02E8DF9}"/>
          </ac:picMkLst>
        </pc:picChg>
        <pc:picChg chg="del">
          <ac:chgData name="tran ngan" userId="53bcb93868f6791d" providerId="LiveId" clId="{2542D27C-4DE9-48D3-A0E2-B135ADF4A83D}" dt="2022-05-07T20:53:44.327" v="718" actId="478"/>
          <ac:picMkLst>
            <pc:docMk/>
            <pc:sldMk cId="1755255585" sldId="423"/>
            <ac:picMk id="1026" creationId="{F4273172-18E0-4C16-BA54-41987BDC66E1}"/>
          </ac:picMkLst>
        </pc:picChg>
        <pc:picChg chg="add mod">
          <ac:chgData name="tran ngan" userId="53bcb93868f6791d" providerId="LiveId" clId="{2542D27C-4DE9-48D3-A0E2-B135ADF4A83D}" dt="2022-05-07T20:54:19.868" v="720" actId="1076"/>
          <ac:picMkLst>
            <pc:docMk/>
            <pc:sldMk cId="1755255585" sldId="423"/>
            <ac:picMk id="2050" creationId="{1B316598-D6CC-FF81-2BD3-04D175DCFE68}"/>
          </ac:picMkLst>
        </pc:picChg>
      </pc:sldChg>
      <pc:sldMasterChg chg="del delSldLayout">
        <pc:chgData name="tran ngan" userId="53bcb93868f6791d" providerId="LiveId" clId="{2542D27C-4DE9-48D3-A0E2-B135ADF4A83D}" dt="2022-05-07T19:33:08.735" v="58" actId="47"/>
        <pc:sldMasterMkLst>
          <pc:docMk/>
          <pc:sldMasterMk cId="488178188" sldId="2147483692"/>
        </pc:sldMasterMkLst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942790488" sldId="2147483693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896395970" sldId="2147483694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1627616143" sldId="2147483695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738707658" sldId="2147483696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096214923" sldId="2147483697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2826205424" sldId="2147483698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3134496090" sldId="2147483699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1026524861" sldId="2147483700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667613084" sldId="2147483701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2020930790" sldId="2147483702"/>
          </pc:sldLayoutMkLst>
        </pc:sldLayoutChg>
        <pc:sldLayoutChg chg="del">
          <pc:chgData name="tran ngan" userId="53bcb93868f6791d" providerId="LiveId" clId="{2542D27C-4DE9-48D3-A0E2-B135ADF4A83D}" dt="2022-05-07T19:33:08.735" v="58" actId="47"/>
          <pc:sldLayoutMkLst>
            <pc:docMk/>
            <pc:sldMasterMk cId="488178188" sldId="2147483692"/>
            <pc:sldLayoutMk cId="1755277060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7902-C79A-49B4-AFC0-8A2B2FED9820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A457-5952-45DB-8F8D-C88E6DB38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26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5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36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6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1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2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>
              <a:spcBef>
                <a:spcPts val="300"/>
              </a:spcBef>
            </a:pPr>
            <a:r>
              <a:rPr lang="pt-B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Matching Pairs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two teams.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pupil from each team comes to the board, choose a card from the left, then choose one from the right.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match, he/she gets points for the team.</a:t>
            </a:r>
            <a:endParaRPr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11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37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e33de025d8_0_9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e33de025d8_0_9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endParaRPr sz="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33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81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pt-B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Tic Tac Toe</a:t>
            </a:r>
          </a:p>
          <a:p>
            <a:pPr marL="171450" indent="-171450" algn="just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 divides class into 2 teams (BOYS and GIRLS).</a:t>
            </a:r>
          </a:p>
          <a:p>
            <a:pPr marL="171450" indent="-171450" algn="just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 asks 2 members of each team to listen and write the words (activities) on the board.</a:t>
            </a:r>
          </a:p>
          <a:p>
            <a:pPr marL="171450" indent="-171450" algn="just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first one will choose the number and the circle or cross.</a:t>
            </a:r>
          </a:p>
          <a:p>
            <a:pPr algn="just" eaLnBrk="0" hangingPunct="0">
              <a:spcBef>
                <a:spcPts val="300"/>
              </a:spcBef>
            </a:pPr>
            <a:endParaRPr lang="en-GB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5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Click</a:t>
            </a:r>
            <a:r>
              <a:rPr lang="en-GB" sz="1200" baseline="0" dirty="0">
                <a:latin typeface="+mn-lt"/>
              </a:rPr>
              <a:t> once to reveal a circle.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+mn-lt"/>
              </a:rPr>
              <a:t>Click again to reveal a cross.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+mn-lt"/>
              </a:rPr>
              <a:t>Click once more to show the pictures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+mn-lt"/>
              </a:rPr>
              <a:t>Click play again to reset the board.</a:t>
            </a:r>
            <a:endParaRPr lang="en-GB" sz="120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71F05-0490-482D-B1B7-C662037F3B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5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2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GAME: Hidden Picture Guessing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asks pupils to choose the numbers to reveal and guess the pictures behind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(words of activities in lesson 1 - period 1)</a:t>
            </a: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5A457-5952-45DB-8F8D-C88E6DB38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A457-5952-45DB-8F8D-C88E6DB38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3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9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Say the sentences 1 by 1 and follow the action when THE HAND pointed to each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8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593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729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51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093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86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2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3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3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6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9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81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8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8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2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1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2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0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39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50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6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155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727B-82E2-492E-AFD2-1B3162300F4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1012-D16D-4DB7-8065-EA1D1F0C3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39C7CC1-ED54-4B8B-9CBC-FE41D741A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813" y="1"/>
            <a:ext cx="7188200" cy="24003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0479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1051007" y="4795663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writing.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2599054" y="4795110"/>
            <a:ext cx="994081" cy="1723712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3023929" y="4366835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4261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892">
            <a:off x="8265733" y="4739392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singing.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35">
            <a:off x="6942717" y="4795110"/>
            <a:ext cx="994081" cy="172371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7697566" y="4978336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0231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534">
            <a:off x="10051067" y="4840084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dancing.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35">
            <a:off x="9570326" y="4847971"/>
            <a:ext cx="994081" cy="172371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10996754" y="4847971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6483"/>
            <a:ext cx="12046333" cy="412648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1780A9-D61F-2171-CE6B-ED1C33328D1E}"/>
              </a:ext>
            </a:extLst>
          </p:cNvPr>
          <p:cNvSpPr txBox="1">
            <a:spLocks/>
          </p:cNvSpPr>
          <p:nvPr/>
        </p:nvSpPr>
        <p:spPr>
          <a:xfrm>
            <a:off x="205527" y="225098"/>
            <a:ext cx="8119323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asis MT Pro Black" panose="02040A04050005020304" pitchFamily="18" charset="0"/>
                <a:cs typeface="Leelawadee" panose="020B0502040204020203" pitchFamily="34" charset="-34"/>
              </a:rPr>
              <a:t>Game: Slap the board!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4F8DDE-78DF-FC67-B41D-732FC630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534">
            <a:off x="3748862" y="4831927"/>
            <a:ext cx="994081" cy="1723712"/>
          </a:xfrm>
          <a:prstGeom prst="rect">
            <a:avLst/>
          </a:prstGeom>
        </p:spPr>
      </p:pic>
      <p:sp>
        <p:nvSpPr>
          <p:cNvPr id="12" name="Speech Bubble: Rectangle 9">
            <a:extLst>
              <a:ext uri="{FF2B5EF4-FFF2-40B4-BE49-F238E27FC236}">
                <a16:creationId xmlns:a16="http://schemas.microsoft.com/office/drawing/2014/main" id="{740ADE6C-5B1D-CC51-B7E2-3F33205D241A}"/>
              </a:ext>
            </a:extLst>
          </p:cNvPr>
          <p:cNvSpPr/>
          <p:nvPr/>
        </p:nvSpPr>
        <p:spPr>
          <a:xfrm>
            <a:off x="7439757" y="1017808"/>
            <a:ext cx="3921369" cy="967154"/>
          </a:xfrm>
          <a:prstGeom prst="wedgeRectCallout">
            <a:avLst>
              <a:gd name="adj1" fmla="val 52710"/>
              <a:gd name="adj2" fmla="val -1231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am reading.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C2798390-53F3-5F44-5EF2-80773AC8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87924" y="823206"/>
            <a:ext cx="3046041" cy="2702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3222-F873-1419-10C0-499E33E94B31}"/>
              </a:ext>
            </a:extLst>
          </p:cNvPr>
          <p:cNvSpPr/>
          <p:nvPr/>
        </p:nvSpPr>
        <p:spPr>
          <a:xfrm>
            <a:off x="921590" y="125469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C25E9-8CB7-570C-2858-70FCB938428D}"/>
              </a:ext>
            </a:extLst>
          </p:cNvPr>
          <p:cNvSpPr/>
          <p:nvPr/>
        </p:nvSpPr>
        <p:spPr>
          <a:xfrm>
            <a:off x="989261" y="1246976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+2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7E42026-8383-7496-485C-C489D5306B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3514" y="2270084"/>
            <a:ext cx="2703992" cy="89442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361F0AA-480C-E67E-1897-3C85B1507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722882" y="633502"/>
            <a:ext cx="3046041" cy="270291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E206B43F-D823-CBBD-F79C-AD5CBF4E34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372147" y="2371572"/>
            <a:ext cx="2081186" cy="771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F1F47D-7890-9F07-8315-609F01FEBD1D}"/>
              </a:ext>
            </a:extLst>
          </p:cNvPr>
          <p:cNvSpPr/>
          <p:nvPr/>
        </p:nvSpPr>
        <p:spPr>
          <a:xfrm>
            <a:off x="3732396" y="1064988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10593-AB17-D3E3-7D39-1E8A9F7F0C04}"/>
              </a:ext>
            </a:extLst>
          </p:cNvPr>
          <p:cNvSpPr/>
          <p:nvPr/>
        </p:nvSpPr>
        <p:spPr>
          <a:xfrm>
            <a:off x="3790555" y="1037822"/>
            <a:ext cx="150784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+1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48F226-4B65-1F14-5618-CE647F729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35">
            <a:off x="4435073" y="5021652"/>
            <a:ext cx="994081" cy="172371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6D7516-4503-6EE8-5E62-264957E9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099">
            <a:off x="5182941" y="4922404"/>
            <a:ext cx="994081" cy="17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241190"/>
            <a:ext cx="12476254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Look, complete and read.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5" y="105508"/>
            <a:ext cx="10423239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5" y="105508"/>
            <a:ext cx="10423239" cy="6752492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46CD4BC-4C78-D0BE-026E-B1F83C68FDD0}"/>
              </a:ext>
            </a:extLst>
          </p:cNvPr>
          <p:cNvSpPr/>
          <p:nvPr/>
        </p:nvSpPr>
        <p:spPr>
          <a:xfrm>
            <a:off x="2826321" y="3238583"/>
            <a:ext cx="1813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dancing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7369B-40F5-E201-01FA-6A54CBF3E24C}"/>
              </a:ext>
            </a:extLst>
          </p:cNvPr>
          <p:cNvSpPr/>
          <p:nvPr/>
        </p:nvSpPr>
        <p:spPr>
          <a:xfrm>
            <a:off x="8152847" y="3238583"/>
            <a:ext cx="1762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reading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5C3C3-23B4-8D3C-D489-9ABBBBE852D7}"/>
              </a:ext>
            </a:extLst>
          </p:cNvPr>
          <p:cNvSpPr/>
          <p:nvPr/>
        </p:nvSpPr>
        <p:spPr>
          <a:xfrm>
            <a:off x="3031189" y="6261388"/>
            <a:ext cx="1507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singing</a:t>
            </a:r>
            <a:endParaRPr lang="en-US" sz="4000" b="0" cap="none" spc="-1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72CCD0C-6A68-F2DA-2A15-DF525C51CD04}"/>
              </a:ext>
            </a:extLst>
          </p:cNvPr>
          <p:cNvSpPr/>
          <p:nvPr/>
        </p:nvSpPr>
        <p:spPr>
          <a:xfrm>
            <a:off x="8277079" y="6205751"/>
            <a:ext cx="15135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-1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writing</a:t>
            </a:r>
            <a:endParaRPr lang="en-US" sz="4000" b="0" cap="none" spc="-1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3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16D4470-9742-548B-74BC-340ED510D758}"/>
              </a:ext>
            </a:extLst>
          </p:cNvPr>
          <p:cNvSpPr/>
          <p:nvPr/>
        </p:nvSpPr>
        <p:spPr>
          <a:xfrm>
            <a:off x="3676924" y="1070801"/>
            <a:ext cx="62460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GAME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Matching Pairs</a:t>
            </a:r>
            <a:endParaRPr lang="vi-VN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53">
            <a:extLst>
              <a:ext uri="{FF2B5EF4-FFF2-40B4-BE49-F238E27FC236}">
                <a16:creationId xmlns:a16="http://schemas.microsoft.com/office/drawing/2014/main" id="{0F175C7A-4325-A4C9-573E-8B755D027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3836362" y="3429000"/>
            <a:ext cx="7998454" cy="32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00E37FD-9CE5-4046-B6C9-B48D217C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836" y="4107818"/>
            <a:ext cx="1669781" cy="1961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57AFA-DE8D-4C83-97B2-7AA3CBAB8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12" y="550229"/>
            <a:ext cx="1966773" cy="23109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F5E25-4125-4BED-A4E1-6322D86E51E3}"/>
              </a:ext>
            </a:extLst>
          </p:cNvPr>
          <p:cNvCxnSpPr/>
          <p:nvPr/>
        </p:nvCxnSpPr>
        <p:spPr>
          <a:xfrm>
            <a:off x="606669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364E4B-3606-41A7-9581-3E912A090AB6}"/>
              </a:ext>
            </a:extLst>
          </p:cNvPr>
          <p:cNvCxnSpPr/>
          <p:nvPr/>
        </p:nvCxnSpPr>
        <p:spPr>
          <a:xfrm>
            <a:off x="300110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CCBF5C-FFC3-4C18-BFA0-F556BC3679CB}"/>
              </a:ext>
            </a:extLst>
          </p:cNvPr>
          <p:cNvCxnSpPr/>
          <p:nvPr/>
        </p:nvCxnSpPr>
        <p:spPr>
          <a:xfrm>
            <a:off x="91146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61146A-DA1E-4033-B02F-2E6A0715E8AD}"/>
              </a:ext>
            </a:extLst>
          </p:cNvPr>
          <p:cNvCxnSpPr>
            <a:cxnSpLocks/>
          </p:cNvCxnSpPr>
          <p:nvPr/>
        </p:nvCxnSpPr>
        <p:spPr>
          <a:xfrm>
            <a:off x="-29310" y="341141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32E5A-6D1A-4A20-9DCE-146F594C8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58" y="444109"/>
            <a:ext cx="2177334" cy="25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FD8E86-D29E-494A-84E7-2D23F5809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593387" y="4091368"/>
            <a:ext cx="1859717" cy="21851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ED7348-2965-41AB-8591-15836DE64094}"/>
              </a:ext>
            </a:extLst>
          </p:cNvPr>
          <p:cNvSpPr/>
          <p:nvPr/>
        </p:nvSpPr>
        <p:spPr>
          <a:xfrm>
            <a:off x="6475923" y="846757"/>
            <a:ext cx="2194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lang="en-US" sz="54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am singing</a:t>
            </a: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E53DC5-D9F4-408B-9FD5-57AAA62FE33A}"/>
              </a:ext>
            </a:extLst>
          </p:cNvPr>
          <p:cNvSpPr/>
          <p:nvPr/>
        </p:nvSpPr>
        <p:spPr>
          <a:xfrm>
            <a:off x="6424944" y="4211652"/>
            <a:ext cx="2194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am writing.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1D9CA-99C1-4DD7-90AB-9C38E63EA938}"/>
              </a:ext>
            </a:extLst>
          </p:cNvPr>
          <p:cNvSpPr/>
          <p:nvPr/>
        </p:nvSpPr>
        <p:spPr>
          <a:xfrm>
            <a:off x="9472945" y="4211652"/>
            <a:ext cx="21943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am reading.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9922E6-77B5-4FCE-A069-1343067CB101}"/>
              </a:ext>
            </a:extLst>
          </p:cNvPr>
          <p:cNvSpPr/>
          <p:nvPr/>
        </p:nvSpPr>
        <p:spPr>
          <a:xfrm>
            <a:off x="9434844" y="856855"/>
            <a:ext cx="2389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am dancing.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4D283589-7654-44C6-9B48-D314729AA959}"/>
              </a:ext>
            </a:extLst>
          </p:cNvPr>
          <p:cNvSpPr/>
          <p:nvPr/>
        </p:nvSpPr>
        <p:spPr>
          <a:xfrm>
            <a:off x="33476" y="3439563"/>
            <a:ext cx="2958921" cy="33480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6" name="&quot;No&quot; Symbol 21">
            <a:extLst>
              <a:ext uri="{FF2B5EF4-FFF2-40B4-BE49-F238E27FC236}">
                <a16:creationId xmlns:a16="http://schemas.microsoft.com/office/drawing/2014/main" id="{CCAC2447-863A-44DB-BA2F-345DB29072F5}"/>
              </a:ext>
            </a:extLst>
          </p:cNvPr>
          <p:cNvSpPr/>
          <p:nvPr/>
        </p:nvSpPr>
        <p:spPr>
          <a:xfrm>
            <a:off x="2252463" y="613435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44">
            <a:extLst>
              <a:ext uri="{FF2B5EF4-FFF2-40B4-BE49-F238E27FC236}">
                <a16:creationId xmlns:a16="http://schemas.microsoft.com/office/drawing/2014/main" id="{CA908D8A-BD1E-458C-8E2B-F73C08A27534}"/>
              </a:ext>
            </a:extLst>
          </p:cNvPr>
          <p:cNvSpPr/>
          <p:nvPr/>
        </p:nvSpPr>
        <p:spPr>
          <a:xfrm>
            <a:off x="24876" y="-16782"/>
            <a:ext cx="2958921" cy="34114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30" name="&quot;No&quot; Symbol 45">
            <a:extLst>
              <a:ext uri="{FF2B5EF4-FFF2-40B4-BE49-F238E27FC236}">
                <a16:creationId xmlns:a16="http://schemas.microsoft.com/office/drawing/2014/main" id="{D62DBBB0-6ECC-487B-8711-01FF2E964BA9}"/>
              </a:ext>
            </a:extLst>
          </p:cNvPr>
          <p:cNvSpPr/>
          <p:nvPr/>
        </p:nvSpPr>
        <p:spPr>
          <a:xfrm>
            <a:off x="2200829" y="266274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44">
            <a:extLst>
              <a:ext uri="{FF2B5EF4-FFF2-40B4-BE49-F238E27FC236}">
                <a16:creationId xmlns:a16="http://schemas.microsoft.com/office/drawing/2014/main" id="{56554AA4-C0D8-45A4-82A7-8D773611E323}"/>
              </a:ext>
            </a:extLst>
          </p:cNvPr>
          <p:cNvSpPr/>
          <p:nvPr/>
        </p:nvSpPr>
        <p:spPr>
          <a:xfrm>
            <a:off x="3053693" y="0"/>
            <a:ext cx="2958921" cy="34114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2" name="&quot;No&quot; Symbol 45">
            <a:extLst>
              <a:ext uri="{FF2B5EF4-FFF2-40B4-BE49-F238E27FC236}">
                <a16:creationId xmlns:a16="http://schemas.microsoft.com/office/drawing/2014/main" id="{C1724546-7912-4516-B105-B877BD236B24}"/>
              </a:ext>
            </a:extLst>
          </p:cNvPr>
          <p:cNvSpPr/>
          <p:nvPr/>
        </p:nvSpPr>
        <p:spPr>
          <a:xfrm>
            <a:off x="5236645" y="264595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CEF19B6E-C0D7-4113-9AC9-DD24B9A932E0}"/>
              </a:ext>
            </a:extLst>
          </p:cNvPr>
          <p:cNvSpPr/>
          <p:nvPr/>
        </p:nvSpPr>
        <p:spPr>
          <a:xfrm>
            <a:off x="3045825" y="3439562"/>
            <a:ext cx="2958921" cy="33480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4" name="&quot;No&quot; Symbol 21">
            <a:extLst>
              <a:ext uri="{FF2B5EF4-FFF2-40B4-BE49-F238E27FC236}">
                <a16:creationId xmlns:a16="http://schemas.microsoft.com/office/drawing/2014/main" id="{4B824813-F4CD-441C-8F8A-A895064BC86A}"/>
              </a:ext>
            </a:extLst>
          </p:cNvPr>
          <p:cNvSpPr/>
          <p:nvPr/>
        </p:nvSpPr>
        <p:spPr>
          <a:xfrm>
            <a:off x="5287786" y="613435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491F3FC4-FBF9-471D-AF08-639FEB2D041A}"/>
              </a:ext>
            </a:extLst>
          </p:cNvPr>
          <p:cNvSpPr/>
          <p:nvPr/>
        </p:nvSpPr>
        <p:spPr>
          <a:xfrm>
            <a:off x="6091757" y="0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a</a:t>
            </a:r>
          </a:p>
        </p:txBody>
      </p:sp>
      <p:sp>
        <p:nvSpPr>
          <p:cNvPr id="36" name="&quot;No&quot; Symbol 45">
            <a:extLst>
              <a:ext uri="{FF2B5EF4-FFF2-40B4-BE49-F238E27FC236}">
                <a16:creationId xmlns:a16="http://schemas.microsoft.com/office/drawing/2014/main" id="{028368FA-8C56-443C-B400-01C7EBDF6DDB}"/>
              </a:ext>
            </a:extLst>
          </p:cNvPr>
          <p:cNvSpPr/>
          <p:nvPr/>
        </p:nvSpPr>
        <p:spPr>
          <a:xfrm>
            <a:off x="8271029" y="264595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5AD1D47A-DD7A-4811-86EA-B1673758E333}"/>
              </a:ext>
            </a:extLst>
          </p:cNvPr>
          <p:cNvSpPr/>
          <p:nvPr/>
        </p:nvSpPr>
        <p:spPr>
          <a:xfrm>
            <a:off x="9186184" y="4858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b</a:t>
            </a:r>
          </a:p>
        </p:txBody>
      </p:sp>
      <p:sp>
        <p:nvSpPr>
          <p:cNvPr id="38" name="&quot;No&quot; Symbol 45">
            <a:extLst>
              <a:ext uri="{FF2B5EF4-FFF2-40B4-BE49-F238E27FC236}">
                <a16:creationId xmlns:a16="http://schemas.microsoft.com/office/drawing/2014/main" id="{DF4B310A-DACD-408C-954E-94E0669E9D59}"/>
              </a:ext>
            </a:extLst>
          </p:cNvPr>
          <p:cNvSpPr/>
          <p:nvPr/>
        </p:nvSpPr>
        <p:spPr>
          <a:xfrm>
            <a:off x="11363569" y="2634595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44">
            <a:extLst>
              <a:ext uri="{FF2B5EF4-FFF2-40B4-BE49-F238E27FC236}">
                <a16:creationId xmlns:a16="http://schemas.microsoft.com/office/drawing/2014/main" id="{4804526E-BAD4-444E-B5BD-81DA4808E67B}"/>
              </a:ext>
            </a:extLst>
          </p:cNvPr>
          <p:cNvSpPr/>
          <p:nvPr/>
        </p:nvSpPr>
        <p:spPr>
          <a:xfrm>
            <a:off x="6099799" y="3446584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c</a:t>
            </a:r>
          </a:p>
        </p:txBody>
      </p:sp>
      <p:sp>
        <p:nvSpPr>
          <p:cNvPr id="40" name="&quot;No&quot; Symbol 45">
            <a:extLst>
              <a:ext uri="{FF2B5EF4-FFF2-40B4-BE49-F238E27FC236}">
                <a16:creationId xmlns:a16="http://schemas.microsoft.com/office/drawing/2014/main" id="{53B2970F-9CBE-49CD-83EC-73E2946D06E0}"/>
              </a:ext>
            </a:extLst>
          </p:cNvPr>
          <p:cNvSpPr/>
          <p:nvPr/>
        </p:nvSpPr>
        <p:spPr>
          <a:xfrm>
            <a:off x="8280569" y="612339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833CA655-1162-4B86-9DB5-07E26E8C3B6E}"/>
              </a:ext>
            </a:extLst>
          </p:cNvPr>
          <p:cNvSpPr/>
          <p:nvPr/>
        </p:nvSpPr>
        <p:spPr>
          <a:xfrm>
            <a:off x="9178707" y="3446584"/>
            <a:ext cx="2958921" cy="34114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</a:t>
            </a:r>
          </a:p>
        </p:txBody>
      </p:sp>
      <p:sp>
        <p:nvSpPr>
          <p:cNvPr id="42" name="&quot;No&quot; Symbol 45">
            <a:extLst>
              <a:ext uri="{FF2B5EF4-FFF2-40B4-BE49-F238E27FC236}">
                <a16:creationId xmlns:a16="http://schemas.microsoft.com/office/drawing/2014/main" id="{49136DB7-7466-4BF6-8794-9D3A8F8894C8}"/>
              </a:ext>
            </a:extLst>
          </p:cNvPr>
          <p:cNvSpPr/>
          <p:nvPr/>
        </p:nvSpPr>
        <p:spPr>
          <a:xfrm>
            <a:off x="11363569" y="611988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74DC819-4D61-C352-9603-0EF3B9FB7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69228" y="1117114"/>
            <a:ext cx="5452949" cy="4838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B90FD5-1052-5ED1-95E3-E502F9E300AB}"/>
              </a:ext>
            </a:extLst>
          </p:cNvPr>
          <p:cNvSpPr/>
          <p:nvPr/>
        </p:nvSpPr>
        <p:spPr>
          <a:xfrm>
            <a:off x="4184332" y="2177726"/>
            <a:ext cx="6349632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You’re</a:t>
            </a:r>
            <a:endParaRPr lang="vi-VN" sz="2666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2879E-DD79-8884-3362-944E8F329A8B}"/>
              </a:ext>
            </a:extLst>
          </p:cNvPr>
          <p:cNvSpPr/>
          <p:nvPr/>
        </p:nvSpPr>
        <p:spPr>
          <a:xfrm>
            <a:off x="4127182" y="2213473"/>
            <a:ext cx="5624091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9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You’re</a:t>
            </a:r>
            <a:endParaRPr lang="vi-VN" sz="2666" dirty="0">
              <a:solidFill>
                <a:srgbClr val="00B050"/>
              </a:solidFill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BE5F5F6-2D3D-938F-8CBE-7D3847ECA9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127182" y="3216415"/>
            <a:ext cx="4266137" cy="18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Kristen ITC" panose="03050502040202030202" pitchFamily="66" charset="0"/>
              </a:rPr>
              <a:t>1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3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2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4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Kristen ITC" panose="03050502040202030202" pitchFamily="66" charset="0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Look, complete and read.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Listen and tick.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play.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6005138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Let’s play.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4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74" y="120816"/>
            <a:ext cx="11560858" cy="67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245142" y="1475121"/>
            <a:ext cx="8054502" cy="22303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and wrap-up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rectang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85FE6EE-D713-4E30-8AAD-DD9DF02E8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1"/>
            <a:ext cx="12192000" cy="6884931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B45278D-F930-463F-8FA9-28534FA9C40C}"/>
              </a:ext>
            </a:extLst>
          </p:cNvPr>
          <p:cNvSpPr txBox="1">
            <a:spLocks/>
          </p:cNvSpPr>
          <p:nvPr/>
        </p:nvSpPr>
        <p:spPr>
          <a:xfrm>
            <a:off x="907407" y="1184217"/>
            <a:ext cx="4746857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Leelawadee" panose="020B0502040204020203" pitchFamily="34" charset="-34"/>
              </a:rPr>
              <a:t>Game:</a:t>
            </a:r>
          </a:p>
        </p:txBody>
      </p:sp>
      <p:pic>
        <p:nvPicPr>
          <p:cNvPr id="2050" name="Picture 2" descr="Tic-tac-toe – Wikipedia tiếng Việt">
            <a:extLst>
              <a:ext uri="{FF2B5EF4-FFF2-40B4-BE49-F238E27FC236}">
                <a16:creationId xmlns:a16="http://schemas.microsoft.com/office/drawing/2014/main" id="{1B316598-D6CC-FF81-2BD3-04D175DC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03" y="1469388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20DC6B1-CFBF-5B77-3981-FEFE94BB5278}"/>
              </a:ext>
            </a:extLst>
          </p:cNvPr>
          <p:cNvSpPr/>
          <p:nvPr/>
        </p:nvSpPr>
        <p:spPr>
          <a:xfrm>
            <a:off x="7591440" y="2138677"/>
            <a:ext cx="344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Tic-Tac-Toe</a:t>
            </a:r>
            <a:endParaRPr lang="vi-VN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25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46D9C-B8D6-B607-D1C1-3D77A48CE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18" y="628259"/>
            <a:ext cx="4951363" cy="8201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18308D-3E26-38FB-9A99-7BBC214AE972}"/>
              </a:ext>
            </a:extLst>
          </p:cNvPr>
          <p:cNvSpPr/>
          <p:nvPr/>
        </p:nvSpPr>
        <p:spPr>
          <a:xfrm>
            <a:off x="804679" y="4114409"/>
            <a:ext cx="2467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dancing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688AAD6-8AA1-CC6B-BC8D-E5562201AB4E}"/>
              </a:ext>
            </a:extLst>
          </p:cNvPr>
          <p:cNvSpPr/>
          <p:nvPr/>
        </p:nvSpPr>
        <p:spPr>
          <a:xfrm>
            <a:off x="7905750" y="628259"/>
            <a:ext cx="2952750" cy="1466850"/>
          </a:xfrm>
          <a:prstGeom prst="wedgeRectCallout">
            <a:avLst>
              <a:gd name="adj1" fmla="val -88575"/>
              <a:gd name="adj2" fmla="val 61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dancing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CFAF1-13A4-9639-52D5-165C8579A051}"/>
              </a:ext>
            </a:extLst>
          </p:cNvPr>
          <p:cNvSpPr/>
          <p:nvPr/>
        </p:nvSpPr>
        <p:spPr>
          <a:xfrm>
            <a:off x="8919977" y="4114409"/>
            <a:ext cx="2467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26516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y Again Button"/>
          <p:cNvSpPr/>
          <p:nvPr/>
        </p:nvSpPr>
        <p:spPr>
          <a:xfrm>
            <a:off x="10219334" y="6129000"/>
            <a:ext cx="180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 AGAIN</a:t>
            </a:r>
          </a:p>
        </p:txBody>
      </p:sp>
      <p:sp>
        <p:nvSpPr>
          <p:cNvPr id="4" name="X1"/>
          <p:cNvSpPr/>
          <p:nvPr/>
        </p:nvSpPr>
        <p:spPr>
          <a:xfrm>
            <a:off x="285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X2"/>
          <p:cNvSpPr/>
          <p:nvPr/>
        </p:nvSpPr>
        <p:spPr>
          <a:xfrm>
            <a:off x="501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X3"/>
          <p:cNvSpPr/>
          <p:nvPr/>
        </p:nvSpPr>
        <p:spPr>
          <a:xfrm>
            <a:off x="717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X4"/>
          <p:cNvSpPr/>
          <p:nvPr/>
        </p:nvSpPr>
        <p:spPr>
          <a:xfrm>
            <a:off x="285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X5"/>
          <p:cNvSpPr/>
          <p:nvPr/>
        </p:nvSpPr>
        <p:spPr>
          <a:xfrm>
            <a:off x="501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X6"/>
          <p:cNvSpPr/>
          <p:nvPr/>
        </p:nvSpPr>
        <p:spPr>
          <a:xfrm>
            <a:off x="717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X7"/>
          <p:cNvSpPr/>
          <p:nvPr/>
        </p:nvSpPr>
        <p:spPr>
          <a:xfrm>
            <a:off x="285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X8"/>
          <p:cNvSpPr/>
          <p:nvPr/>
        </p:nvSpPr>
        <p:spPr>
          <a:xfrm>
            <a:off x="501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X9"/>
          <p:cNvSpPr/>
          <p:nvPr/>
        </p:nvSpPr>
        <p:spPr>
          <a:xfrm>
            <a:off x="717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1"/>
          <p:cNvSpPr/>
          <p:nvPr/>
        </p:nvSpPr>
        <p:spPr>
          <a:xfrm>
            <a:off x="285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O2"/>
          <p:cNvSpPr/>
          <p:nvPr/>
        </p:nvSpPr>
        <p:spPr>
          <a:xfrm>
            <a:off x="501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3"/>
          <p:cNvSpPr/>
          <p:nvPr/>
        </p:nvSpPr>
        <p:spPr>
          <a:xfrm>
            <a:off x="717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4"/>
          <p:cNvSpPr/>
          <p:nvPr/>
        </p:nvSpPr>
        <p:spPr>
          <a:xfrm>
            <a:off x="285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5"/>
          <p:cNvSpPr/>
          <p:nvPr/>
        </p:nvSpPr>
        <p:spPr>
          <a:xfrm>
            <a:off x="501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6"/>
          <p:cNvSpPr/>
          <p:nvPr/>
        </p:nvSpPr>
        <p:spPr>
          <a:xfrm>
            <a:off x="717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7"/>
          <p:cNvSpPr/>
          <p:nvPr/>
        </p:nvSpPr>
        <p:spPr>
          <a:xfrm>
            <a:off x="285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8"/>
          <p:cNvSpPr/>
          <p:nvPr/>
        </p:nvSpPr>
        <p:spPr>
          <a:xfrm>
            <a:off x="501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9"/>
          <p:cNvSpPr/>
          <p:nvPr/>
        </p:nvSpPr>
        <p:spPr>
          <a:xfrm>
            <a:off x="717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1"/>
          <p:cNvSpPr/>
          <p:nvPr/>
        </p:nvSpPr>
        <p:spPr>
          <a:xfrm>
            <a:off x="285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2"/>
          <p:cNvSpPr/>
          <p:nvPr/>
        </p:nvSpPr>
        <p:spPr>
          <a:xfrm>
            <a:off x="501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3"/>
          <p:cNvSpPr/>
          <p:nvPr/>
        </p:nvSpPr>
        <p:spPr>
          <a:xfrm>
            <a:off x="7176000" y="18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4"/>
          <p:cNvSpPr/>
          <p:nvPr/>
        </p:nvSpPr>
        <p:spPr>
          <a:xfrm>
            <a:off x="285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5"/>
          <p:cNvSpPr/>
          <p:nvPr/>
        </p:nvSpPr>
        <p:spPr>
          <a:xfrm>
            <a:off x="501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6"/>
          <p:cNvSpPr/>
          <p:nvPr/>
        </p:nvSpPr>
        <p:spPr>
          <a:xfrm>
            <a:off x="7176000" y="234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7"/>
          <p:cNvSpPr/>
          <p:nvPr/>
        </p:nvSpPr>
        <p:spPr>
          <a:xfrm>
            <a:off x="285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8"/>
          <p:cNvSpPr/>
          <p:nvPr/>
        </p:nvSpPr>
        <p:spPr>
          <a:xfrm>
            <a:off x="501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9"/>
          <p:cNvSpPr/>
          <p:nvPr/>
        </p:nvSpPr>
        <p:spPr>
          <a:xfrm>
            <a:off x="7176000" y="4509000"/>
            <a:ext cx="2160000" cy="216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23" y="6453000"/>
            <a:ext cx="987779" cy="252000"/>
            <a:chOff x="128923" y="6453000"/>
            <a:chExt cx="987779" cy="252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80923" y="6502056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 w="0"/>
                  <a:solidFill>
                    <a:srgbClr val="2B61A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tekhnologic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8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740899" y="2187301"/>
            <a:ext cx="10738338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F4EF0E0-2CF1-6F93-58D6-0FB36559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719137"/>
            <a:ext cx="93440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21462"/>
            <a:ext cx="10515600" cy="6669077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6452908-5840-F7A0-DF98-65B2546B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umber 1">
            <a:extLst>
              <a:ext uri="{FF2B5EF4-FFF2-40B4-BE49-F238E27FC236}">
                <a16:creationId xmlns:a16="http://schemas.microsoft.com/office/drawing/2014/main" id="{A9349C3F-B8B6-8A7B-7EC1-8988BF4E14EE}"/>
              </a:ext>
            </a:extLst>
          </p:cNvPr>
          <p:cNvSpPr/>
          <p:nvPr/>
        </p:nvSpPr>
        <p:spPr>
          <a:xfrm>
            <a:off x="0" y="19409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>
            <a:extLst>
              <a:ext uri="{FF2B5EF4-FFF2-40B4-BE49-F238E27FC236}">
                <a16:creationId xmlns:a16="http://schemas.microsoft.com/office/drawing/2014/main" id="{517F6F94-1364-DC2A-A58C-4AE03F53F1BD}"/>
              </a:ext>
            </a:extLst>
          </p:cNvPr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>
            <a:extLst>
              <a:ext uri="{FF2B5EF4-FFF2-40B4-BE49-F238E27FC236}">
                <a16:creationId xmlns:a16="http://schemas.microsoft.com/office/drawing/2014/main" id="{304E01E3-FA11-6818-535A-F1DECEA1E50C}"/>
              </a:ext>
            </a:extLst>
          </p:cNvPr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>
            <a:extLst>
              <a:ext uri="{FF2B5EF4-FFF2-40B4-BE49-F238E27FC236}">
                <a16:creationId xmlns:a16="http://schemas.microsoft.com/office/drawing/2014/main" id="{EC9AA36E-83C0-9C52-E6B1-48265AD5713C}"/>
              </a:ext>
            </a:extLst>
          </p:cNvPr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>
            <a:extLst>
              <a:ext uri="{FF2B5EF4-FFF2-40B4-BE49-F238E27FC236}">
                <a16:creationId xmlns:a16="http://schemas.microsoft.com/office/drawing/2014/main" id="{92360D4C-07EB-552A-C3F5-DA440330F89A}"/>
              </a:ext>
            </a:extLst>
          </p:cNvPr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>
            <a:extLst>
              <a:ext uri="{FF2B5EF4-FFF2-40B4-BE49-F238E27FC236}">
                <a16:creationId xmlns:a16="http://schemas.microsoft.com/office/drawing/2014/main" id="{31B46ABE-06DE-6D2E-6529-8D71A8587A2F}"/>
              </a:ext>
            </a:extLst>
          </p:cNvPr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>
            <a:extLst>
              <a:ext uri="{FF2B5EF4-FFF2-40B4-BE49-F238E27FC236}">
                <a16:creationId xmlns:a16="http://schemas.microsoft.com/office/drawing/2014/main" id="{960EE3C1-E93E-C08C-CDAE-6B3298AEECE6}"/>
              </a:ext>
            </a:extLst>
          </p:cNvPr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>
            <a:extLst>
              <a:ext uri="{FF2B5EF4-FFF2-40B4-BE49-F238E27FC236}">
                <a16:creationId xmlns:a16="http://schemas.microsoft.com/office/drawing/2014/main" id="{4BA0108E-20EA-93B1-5F08-1D156FA2AF59}"/>
              </a:ext>
            </a:extLst>
          </p:cNvPr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>
            <a:extLst>
              <a:ext uri="{FF2B5EF4-FFF2-40B4-BE49-F238E27FC236}">
                <a16:creationId xmlns:a16="http://schemas.microsoft.com/office/drawing/2014/main" id="{885B6060-2E95-AEB6-5D00-5957CCFE0927}"/>
              </a:ext>
            </a:extLst>
          </p:cNvPr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AE4402-A069-B0FD-212A-9C59D389F4C9}"/>
              </a:ext>
            </a:extLst>
          </p:cNvPr>
          <p:cNvSpPr/>
          <p:nvPr/>
        </p:nvSpPr>
        <p:spPr>
          <a:xfrm>
            <a:off x="13021947" y="4583381"/>
            <a:ext cx="53270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i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7563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76875 -0.02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21753"/>
            <a:ext cx="10958286" cy="6836247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6452908-5840-F7A0-DF98-65B2546B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umber 1">
            <a:extLst>
              <a:ext uri="{FF2B5EF4-FFF2-40B4-BE49-F238E27FC236}">
                <a16:creationId xmlns:a16="http://schemas.microsoft.com/office/drawing/2014/main" id="{4101014C-FC71-8CB3-D938-929801D049BA}"/>
              </a:ext>
            </a:extLst>
          </p:cNvPr>
          <p:cNvSpPr/>
          <p:nvPr/>
        </p:nvSpPr>
        <p:spPr>
          <a:xfrm>
            <a:off x="0" y="-563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>
            <a:extLst>
              <a:ext uri="{FF2B5EF4-FFF2-40B4-BE49-F238E27FC236}">
                <a16:creationId xmlns:a16="http://schemas.microsoft.com/office/drawing/2014/main" id="{D15F2570-9DD6-84FF-36A0-9982C6E9A81F}"/>
              </a:ext>
            </a:extLst>
          </p:cNvPr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>
            <a:extLst>
              <a:ext uri="{FF2B5EF4-FFF2-40B4-BE49-F238E27FC236}">
                <a16:creationId xmlns:a16="http://schemas.microsoft.com/office/drawing/2014/main" id="{31B613E6-A1F1-DDD8-6272-C628EB4CCC91}"/>
              </a:ext>
            </a:extLst>
          </p:cNvPr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>
            <a:extLst>
              <a:ext uri="{FF2B5EF4-FFF2-40B4-BE49-F238E27FC236}">
                <a16:creationId xmlns:a16="http://schemas.microsoft.com/office/drawing/2014/main" id="{8F133896-72AD-A15E-D8FA-2D07EBB158FC}"/>
              </a:ext>
            </a:extLst>
          </p:cNvPr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>
            <a:extLst>
              <a:ext uri="{FF2B5EF4-FFF2-40B4-BE49-F238E27FC236}">
                <a16:creationId xmlns:a16="http://schemas.microsoft.com/office/drawing/2014/main" id="{AE181778-9192-2588-EF0E-60374EEE29D1}"/>
              </a:ext>
            </a:extLst>
          </p:cNvPr>
          <p:cNvSpPr/>
          <p:nvPr/>
        </p:nvSpPr>
        <p:spPr>
          <a:xfrm>
            <a:off x="4056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>
            <a:extLst>
              <a:ext uri="{FF2B5EF4-FFF2-40B4-BE49-F238E27FC236}">
                <a16:creationId xmlns:a16="http://schemas.microsoft.com/office/drawing/2014/main" id="{9BDCEF57-D11D-AD6A-D57B-3DD6462ACE16}"/>
              </a:ext>
            </a:extLst>
          </p:cNvPr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>
            <a:extLst>
              <a:ext uri="{FF2B5EF4-FFF2-40B4-BE49-F238E27FC236}">
                <a16:creationId xmlns:a16="http://schemas.microsoft.com/office/drawing/2014/main" id="{FDEEB3D8-C67D-8088-2B2E-19D6FA4BA9D4}"/>
              </a:ext>
            </a:extLst>
          </p:cNvPr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>
            <a:extLst>
              <a:ext uri="{FF2B5EF4-FFF2-40B4-BE49-F238E27FC236}">
                <a16:creationId xmlns:a16="http://schemas.microsoft.com/office/drawing/2014/main" id="{071E9AB8-8392-D535-53ED-5D74F72F7F3B}"/>
              </a:ext>
            </a:extLst>
          </p:cNvPr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>
            <a:extLst>
              <a:ext uri="{FF2B5EF4-FFF2-40B4-BE49-F238E27FC236}">
                <a16:creationId xmlns:a16="http://schemas.microsoft.com/office/drawing/2014/main" id="{8D9FBF6A-F455-83AD-9D00-5C62B60CC681}"/>
              </a:ext>
            </a:extLst>
          </p:cNvPr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CD4B8-1E18-2301-94A2-2DCA4E197DBF}"/>
              </a:ext>
            </a:extLst>
          </p:cNvPr>
          <p:cNvSpPr/>
          <p:nvPr/>
        </p:nvSpPr>
        <p:spPr>
          <a:xfrm>
            <a:off x="12844014" y="4583381"/>
            <a:ext cx="56829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i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</a:t>
            </a:r>
            <a:r>
              <a:rPr lang="en-US" sz="13800" b="0" i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4367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6875 -0.02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2220294" y="2097062"/>
            <a:ext cx="8071005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Listen and tick.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800"/>
            <a:ext cx="12046333" cy="41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800"/>
            <a:ext cx="12046333" cy="4126487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DEAC121-3649-93BF-5456-10EAC2DBF1CF}"/>
              </a:ext>
            </a:extLst>
          </p:cNvPr>
          <p:cNvSpPr/>
          <p:nvPr/>
        </p:nvSpPr>
        <p:spPr>
          <a:xfrm>
            <a:off x="5544014" y="4788712"/>
            <a:ext cx="72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184397-528E-D27D-A877-4EC6A1AA233E}"/>
              </a:ext>
            </a:extLst>
          </p:cNvPr>
          <p:cNvSpPr/>
          <p:nvPr/>
        </p:nvSpPr>
        <p:spPr>
          <a:xfrm>
            <a:off x="11452069" y="4788712"/>
            <a:ext cx="72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2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458</Words>
  <Application>Microsoft Office PowerPoint</Application>
  <PresentationFormat>Widescreen</PresentationFormat>
  <Paragraphs>148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Amasis MT Pro Black</vt:lpstr>
      <vt:lpstr>Arial</vt:lpstr>
      <vt:lpstr>Barriecito</vt:lpstr>
      <vt:lpstr>Calibri</vt:lpstr>
      <vt:lpstr>Calibri Light</vt:lpstr>
      <vt:lpstr>Catamaran</vt:lpstr>
      <vt:lpstr>Caveat Brush</vt:lpstr>
      <vt:lpstr>Century Gothic</vt:lpstr>
      <vt:lpstr>Comic Sans MS</vt:lpstr>
      <vt:lpstr>Glegoo</vt:lpstr>
      <vt:lpstr>Kristen ITC</vt:lpstr>
      <vt:lpstr>Leelawadee</vt:lpstr>
      <vt:lpstr>Poppins SemiBold</vt:lpstr>
      <vt:lpstr>Raleway</vt:lpstr>
      <vt:lpstr>Snap ITC</vt:lpstr>
      <vt:lpstr>Sport Day</vt:lpstr>
      <vt:lpstr>Times New Roman</vt:lpstr>
      <vt:lpstr>UTM Aircona</vt:lpstr>
      <vt:lpstr>Verdana</vt:lpstr>
      <vt:lpstr>Wingdings</vt:lpstr>
      <vt:lpstr>1_Office Theme</vt:lpstr>
      <vt:lpstr>Arts Subject for Middle School - 6th Grade: Painting by Slidesgo</vt:lpstr>
      <vt:lpstr>Office Theme</vt:lpstr>
      <vt:lpstr>2_Office Theme</vt:lpstr>
      <vt:lpstr>PowerPoint Presentation</vt:lpstr>
      <vt:lpstr>Contents</vt:lpstr>
      <vt:lpstr>1. Warm-up and review</vt:lpstr>
      <vt:lpstr>PowerPoint Presentation</vt:lpstr>
      <vt:lpstr>PowerPoint Presentation</vt:lpstr>
      <vt:lpstr>PowerPoint Presentation</vt:lpstr>
      <vt:lpstr>2. Listen and tick.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Look, complete and read.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Let’s play.</vt:lpstr>
      <vt:lpstr>PowerPoint Presentation</vt:lpstr>
      <vt:lpstr>5. Fun corner and wrap-up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</cp:lastModifiedBy>
  <cp:revision>12</cp:revision>
  <dcterms:created xsi:type="dcterms:W3CDTF">2022-05-07T09:11:13Z</dcterms:created>
  <dcterms:modified xsi:type="dcterms:W3CDTF">2025-04-13T10:18:08Z</dcterms:modified>
</cp:coreProperties>
</file>