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25"/>
  </p:notesMasterIdLst>
  <p:sldIdLst>
    <p:sldId id="327" r:id="rId4"/>
    <p:sldId id="328" r:id="rId5"/>
    <p:sldId id="429" r:id="rId6"/>
    <p:sldId id="440" r:id="rId7"/>
    <p:sldId id="402" r:id="rId8"/>
    <p:sldId id="439" r:id="rId9"/>
    <p:sldId id="330" r:id="rId10"/>
    <p:sldId id="430" r:id="rId11"/>
    <p:sldId id="434" r:id="rId12"/>
    <p:sldId id="441" r:id="rId13"/>
    <p:sldId id="442" r:id="rId14"/>
    <p:sldId id="443" r:id="rId15"/>
    <p:sldId id="420" r:id="rId16"/>
    <p:sldId id="435" r:id="rId17"/>
    <p:sldId id="436" r:id="rId18"/>
    <p:sldId id="338" r:id="rId19"/>
    <p:sldId id="437" r:id="rId20"/>
    <p:sldId id="453" r:id="rId21"/>
    <p:sldId id="340" r:id="rId22"/>
    <p:sldId id="438" r:id="rId23"/>
    <p:sldId id="4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28AB8-3F5C-4ABB-BC07-28103ED11E19}" v="4" dt="2022-05-08T17:24:5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74" autoAdjust="0"/>
  </p:normalViewPr>
  <p:slideViewPr>
    <p:cSldViewPr snapToGrid="0">
      <p:cViewPr varScale="1">
        <p:scale>
          <a:sx n="55" d="100"/>
          <a:sy n="55" d="100"/>
        </p:scale>
        <p:origin x="12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D5A28AB8-3F5C-4ABB-BC07-28103ED11E19}"/>
    <pc:docChg chg="undo custSel addSld modSld sldOrd">
      <pc:chgData name="tran ngan" userId="53bcb93868f6791d" providerId="LiveId" clId="{D5A28AB8-3F5C-4ABB-BC07-28103ED11E19}" dt="2022-05-08T17:29:19.792" v="293"/>
      <pc:docMkLst>
        <pc:docMk/>
      </pc:docMkLst>
      <pc:sldChg chg="addSp delSp modSp mod modAnim modNotesTx">
        <pc:chgData name="tran ngan" userId="53bcb93868f6791d" providerId="LiveId" clId="{D5A28AB8-3F5C-4ABB-BC07-28103ED11E19}" dt="2022-05-08T17:18:45.191" v="14" actId="2711"/>
        <pc:sldMkLst>
          <pc:docMk/>
          <pc:sldMk cId="3727276497" sldId="435"/>
        </pc:sldMkLst>
        <pc:spChg chg="del">
          <ac:chgData name="tran ngan" userId="53bcb93868f6791d" providerId="LiveId" clId="{D5A28AB8-3F5C-4ABB-BC07-28103ED11E19}" dt="2022-05-08T17:17:31.437" v="6" actId="478"/>
          <ac:spMkLst>
            <pc:docMk/>
            <pc:sldMk cId="3727276497" sldId="435"/>
            <ac:spMk id="2" creationId="{E6DBBC22-241E-9F24-4BEE-1D1D0EAE9442}"/>
          </ac:spMkLst>
        </pc:spChg>
        <pc:spChg chg="del">
          <ac:chgData name="tran ngan" userId="53bcb93868f6791d" providerId="LiveId" clId="{D5A28AB8-3F5C-4ABB-BC07-28103ED11E19}" dt="2022-05-08T17:17:33.883" v="7" actId="478"/>
          <ac:spMkLst>
            <pc:docMk/>
            <pc:sldMk cId="3727276497" sldId="435"/>
            <ac:spMk id="3" creationId="{454B8505-96AC-FEED-1F90-2BF3C17E5E29}"/>
          </ac:spMkLst>
        </pc:spChg>
        <pc:picChg chg="add mod">
          <ac:chgData name="tran ngan" userId="53bcb93868f6791d" providerId="LiveId" clId="{D5A28AB8-3F5C-4ABB-BC07-28103ED11E19}" dt="2022-05-08T17:17:28.138" v="5" actId="14100"/>
          <ac:picMkLst>
            <pc:docMk/>
            <pc:sldMk cId="3727276497" sldId="435"/>
            <ac:picMk id="5" creationId="{C9A9AE44-9BCD-62F8-F9E2-03FCC03DA4E1}"/>
          </ac:picMkLst>
        </pc:picChg>
        <pc:picChg chg="add mod">
          <ac:chgData name="tran ngan" userId="53bcb93868f6791d" providerId="LiveId" clId="{D5A28AB8-3F5C-4ABB-BC07-28103ED11E19}" dt="2022-05-08T17:17:48.931" v="10" actId="1076"/>
          <ac:picMkLst>
            <pc:docMk/>
            <pc:sldMk cId="3727276497" sldId="435"/>
            <ac:picMk id="6" creationId="{7596C0B8-9FF8-982F-99B3-C33EDEA4DED5}"/>
          </ac:picMkLst>
        </pc:picChg>
      </pc:sldChg>
      <pc:sldChg chg="addSp modSp add mod modAnim modNotesTx">
        <pc:chgData name="tran ngan" userId="53bcb93868f6791d" providerId="LiveId" clId="{D5A28AB8-3F5C-4ABB-BC07-28103ED11E19}" dt="2022-05-08T17:19:54.474" v="19" actId="1076"/>
        <pc:sldMkLst>
          <pc:docMk/>
          <pc:sldMk cId="100997939" sldId="436"/>
        </pc:sldMkLst>
        <pc:spChg chg="add mod">
          <ac:chgData name="tran ngan" userId="53bcb93868f6791d" providerId="LiveId" clId="{D5A28AB8-3F5C-4ABB-BC07-28103ED11E19}" dt="2022-05-08T17:19:48.895" v="18" actId="1076"/>
          <ac:spMkLst>
            <pc:docMk/>
            <pc:sldMk cId="100997939" sldId="436"/>
            <ac:spMk id="3" creationId="{9D4F9B45-600E-E833-1747-0C8D78810577}"/>
          </ac:spMkLst>
        </pc:spChg>
        <pc:spChg chg="add mod">
          <ac:chgData name="tran ngan" userId="53bcb93868f6791d" providerId="LiveId" clId="{D5A28AB8-3F5C-4ABB-BC07-28103ED11E19}" dt="2022-05-08T17:19:54.474" v="19" actId="1076"/>
          <ac:spMkLst>
            <pc:docMk/>
            <pc:sldMk cId="100997939" sldId="436"/>
            <ac:spMk id="4" creationId="{E86CFB5A-E7C1-C7A5-20A8-86EB6118D3CC}"/>
          </ac:spMkLst>
        </pc:spChg>
      </pc:sldChg>
      <pc:sldChg chg="addSp delSp modSp new mod ord setBg modAnim modNotesTx">
        <pc:chgData name="tran ngan" userId="53bcb93868f6791d" providerId="LiveId" clId="{D5A28AB8-3F5C-4ABB-BC07-28103ED11E19}" dt="2022-05-08T17:24:16.061" v="37" actId="2711"/>
        <pc:sldMkLst>
          <pc:docMk/>
          <pc:sldMk cId="2994638295" sldId="437"/>
        </pc:sldMkLst>
        <pc:spChg chg="del">
          <ac:chgData name="tran ngan" userId="53bcb93868f6791d" providerId="LiveId" clId="{D5A28AB8-3F5C-4ABB-BC07-28103ED11E19}" dt="2022-05-08T17:22:26.174" v="23" actId="478"/>
          <ac:spMkLst>
            <pc:docMk/>
            <pc:sldMk cId="2994638295" sldId="437"/>
            <ac:spMk id="2" creationId="{368B124E-14FF-35CE-0CE0-E80398D3ACC2}"/>
          </ac:spMkLst>
        </pc:spChg>
        <pc:spChg chg="del">
          <ac:chgData name="tran ngan" userId="53bcb93868f6791d" providerId="LiveId" clId="{D5A28AB8-3F5C-4ABB-BC07-28103ED11E19}" dt="2022-05-08T17:22:26.174" v="23" actId="478"/>
          <ac:spMkLst>
            <pc:docMk/>
            <pc:sldMk cId="2994638295" sldId="437"/>
            <ac:spMk id="3" creationId="{354C450E-C527-F8CE-A3E8-8F163BFC2463}"/>
          </ac:spMkLst>
        </pc:spChg>
        <pc:spChg chg="add del">
          <ac:chgData name="tran ngan" userId="53bcb93868f6791d" providerId="LiveId" clId="{D5A28AB8-3F5C-4ABB-BC07-28103ED11E19}" dt="2022-05-08T17:22:35.189" v="27" actId="26606"/>
          <ac:spMkLst>
            <pc:docMk/>
            <pc:sldMk cId="2994638295" sldId="437"/>
            <ac:spMk id="10" creationId="{42A4FC2C-047E-45A5-965D-8E1E3BF09BC6}"/>
          </ac:spMkLst>
        </pc:spChg>
        <pc:picChg chg="add mod">
          <ac:chgData name="tran ngan" userId="53bcb93868f6791d" providerId="LiveId" clId="{D5A28AB8-3F5C-4ABB-BC07-28103ED11E19}" dt="2022-05-08T17:22:46.448" v="31" actId="1076"/>
          <ac:picMkLst>
            <pc:docMk/>
            <pc:sldMk cId="2994638295" sldId="437"/>
            <ac:picMk id="5" creationId="{809B508C-3B0E-5EAB-528D-558E68BED9B3}"/>
          </ac:picMkLst>
        </pc:picChg>
        <pc:picChg chg="add mod">
          <ac:chgData name="tran ngan" userId="53bcb93868f6791d" providerId="LiveId" clId="{D5A28AB8-3F5C-4ABB-BC07-28103ED11E19}" dt="2022-05-08T17:23:05.973" v="33" actId="1076"/>
          <ac:picMkLst>
            <pc:docMk/>
            <pc:sldMk cId="2994638295" sldId="437"/>
            <ac:picMk id="6" creationId="{458C51F4-0CCC-D11E-00CB-2482EF118AE1}"/>
          </ac:picMkLst>
        </pc:picChg>
      </pc:sldChg>
      <pc:sldChg chg="addSp delSp add mod ord delAnim modNotesTx">
        <pc:chgData name="tran ngan" userId="53bcb93868f6791d" providerId="LiveId" clId="{D5A28AB8-3F5C-4ABB-BC07-28103ED11E19}" dt="2022-05-08T17:29:19.792" v="293"/>
        <pc:sldMkLst>
          <pc:docMk/>
          <pc:sldMk cId="3234374466" sldId="438"/>
        </pc:sldMkLst>
        <pc:spChg chg="del">
          <ac:chgData name="tran ngan" userId="53bcb93868f6791d" providerId="LiveId" clId="{D5A28AB8-3F5C-4ABB-BC07-28103ED11E19}" dt="2022-05-08T17:25:37.214" v="46" actId="478"/>
          <ac:spMkLst>
            <pc:docMk/>
            <pc:sldMk cId="3234374466" sldId="438"/>
            <ac:spMk id="2" creationId="{72D37AE8-4BF1-B485-6B86-0EE9AB82ED05}"/>
          </ac:spMkLst>
        </pc:spChg>
        <pc:spChg chg="del">
          <ac:chgData name="tran ngan" userId="53bcb93868f6791d" providerId="LiveId" clId="{D5A28AB8-3F5C-4ABB-BC07-28103ED11E19}" dt="2022-05-08T17:25:46.677" v="47" actId="478"/>
          <ac:spMkLst>
            <pc:docMk/>
            <pc:sldMk cId="3234374466" sldId="438"/>
            <ac:spMk id="8" creationId="{B203B098-02F7-42B3-AEA9-FA4E4BA6D0AD}"/>
          </ac:spMkLst>
        </pc:spChg>
        <pc:spChg chg="del">
          <ac:chgData name="tran ngan" userId="53bcb93868f6791d" providerId="LiveId" clId="{D5A28AB8-3F5C-4ABB-BC07-28103ED11E19}" dt="2022-05-08T17:25:30.086" v="43" actId="478"/>
          <ac:spMkLst>
            <pc:docMk/>
            <pc:sldMk cId="3234374466" sldId="438"/>
            <ac:spMk id="9" creationId="{3BFAB3F5-E697-7FEE-9108-068D222DE6BE}"/>
          </ac:spMkLst>
        </pc:spChg>
        <pc:picChg chg="add del">
          <ac:chgData name="tran ngan" userId="53bcb93868f6791d" providerId="LiveId" clId="{D5A28AB8-3F5C-4ABB-BC07-28103ED11E19}" dt="2022-05-08T17:25:35.917" v="45" actId="478"/>
          <ac:picMkLst>
            <pc:docMk/>
            <pc:sldMk cId="3234374466" sldId="438"/>
            <ac:picMk id="4" creationId="{A481100B-1691-FFF4-3D5E-FF8FB3890CF8}"/>
          </ac:picMkLst>
        </pc:picChg>
        <pc:picChg chg="add del">
          <ac:chgData name="tran ngan" userId="53bcb93868f6791d" providerId="LiveId" clId="{D5A28AB8-3F5C-4ABB-BC07-28103ED11E19}" dt="2022-05-08T17:25:24.657" v="42" actId="478"/>
          <ac:picMkLst>
            <pc:docMk/>
            <pc:sldMk cId="3234374466" sldId="438"/>
            <ac:picMk id="5" creationId="{9DC7E56E-5112-4A15-86DC-18B83391D42F}"/>
          </ac:picMkLst>
        </pc:picChg>
        <pc:picChg chg="del">
          <ac:chgData name="tran ngan" userId="53bcb93868f6791d" providerId="LiveId" clId="{D5A28AB8-3F5C-4ABB-BC07-28103ED11E19}" dt="2022-05-08T17:25:32.977" v="44" actId="478"/>
          <ac:picMkLst>
            <pc:docMk/>
            <pc:sldMk cId="3234374466" sldId="438"/>
            <ac:picMk id="11" creationId="{F9F031D6-9C69-64BB-CEE2-C01B0F94EA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8B147-A42C-4ADD-BB22-40F737C83A0C}" type="datetimeFigureOut">
              <a:rPr lang="en-US" smtClean="0"/>
              <a:t>13/4/2025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D0248-88C1-4A7D-9B3B-4116B5CDA9FF}" type="slidenum">
              <a:rPr lang="en-US" smtClean="0"/>
              <a:t>‹#›</a:t>
            </a:fld>
            <a:endParaRPr lang="en-US"/>
          </a:p>
        </p:txBody>
      </p:sp>
    </p:spTree>
    <p:extLst>
      <p:ext uri="{BB962C8B-B14F-4D97-AF65-F5344CB8AC3E}">
        <p14:creationId xmlns:p14="http://schemas.microsoft.com/office/powerpoint/2010/main" val="39592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67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488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030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035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04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14</a:t>
            </a:fld>
            <a:endParaRPr lang="en-US"/>
          </a:p>
        </p:txBody>
      </p:sp>
    </p:spTree>
    <p:extLst>
      <p:ext uri="{BB962C8B-B14F-4D97-AF65-F5344CB8AC3E}">
        <p14:creationId xmlns:p14="http://schemas.microsoft.com/office/powerpoint/2010/main" val="105400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200"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15</a:t>
            </a:fld>
            <a:endParaRPr lang="en-US"/>
          </a:p>
        </p:txBody>
      </p:sp>
    </p:spTree>
    <p:extLst>
      <p:ext uri="{BB962C8B-B14F-4D97-AF65-F5344CB8AC3E}">
        <p14:creationId xmlns:p14="http://schemas.microsoft.com/office/powerpoint/2010/main" val="7844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17</a:t>
            </a:fld>
            <a:endParaRPr lang="en-US"/>
          </a:p>
        </p:txBody>
      </p:sp>
    </p:spTree>
    <p:extLst>
      <p:ext uri="{BB962C8B-B14F-4D97-AF65-F5344CB8AC3E}">
        <p14:creationId xmlns:p14="http://schemas.microsoft.com/office/powerpoint/2010/main" val="208186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18</a:t>
            </a:fld>
            <a:endParaRPr lang="en-US"/>
          </a:p>
        </p:txBody>
      </p:sp>
    </p:spTree>
    <p:extLst>
      <p:ext uri="{BB962C8B-B14F-4D97-AF65-F5344CB8AC3E}">
        <p14:creationId xmlns:p14="http://schemas.microsoft.com/office/powerpoint/2010/main" val="246605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29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Pupils sit in circle. Some of them hold flashcards of activities (listening to music, playing basketball, singing, drawing...), then pass it one by one with music.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they listen to the music, they have to pass the flashcards to the person next to them. When the music stops, those who keeps the cards have to stand in the middle of the circle and say the words, the others listen and check the answer.</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D0248-88C1-4A7D-9B3B-4116B5CD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19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b="0" i="0" dirty="0">
                <a:solidFill>
                  <a:srgbClr val="001A33"/>
                </a:solidFill>
                <a:effectLst/>
                <a:latin typeface="Segoe UI" panose="020B0502040204020203" pitchFamily="34" charset="0"/>
              </a:rPr>
              <a:t>-Pupils hold flashcards of activities (listening to music, playing basketball, singing, drawing...), then pass it one by one with music. -Pupils sit in circle. When they listen to the music, they have to pass the flashcards to the person next to them. When the music stops, those who keeps the card have to stand in the middle of the circle and say the words, the others listen and check the answer.</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D0248-88C1-4A7D-9B3B-4116B5CD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1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97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eaLnBrk="0" hangingPunct="0"/>
            <a:r>
              <a:rPr lang="en-US" sz="1200" b="1" kern="1200" dirty="0">
                <a:solidFill>
                  <a:schemeClr val="tx1"/>
                </a:solidFill>
                <a:effectLst/>
                <a:latin typeface="+mn-lt"/>
                <a:ea typeface="+mn-ea"/>
                <a:cs typeface="+mn-cs"/>
              </a:rPr>
              <a:t>Activity: Listen and say!</a:t>
            </a:r>
            <a:endParaRPr lang="en-US" sz="1200" kern="1200" dirty="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Pupils sit in a circle. Some pupils come in the middle and keep the pictures.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others take turn saying a word, the one keeping the pictures raise their hands then say the whole sentence.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can make it will have points.</a:t>
            </a:r>
            <a:endParaRPr lang="en-US"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5</a:t>
            </a:fld>
            <a:endParaRPr lang="en-US"/>
          </a:p>
        </p:txBody>
      </p:sp>
    </p:spTree>
    <p:extLst>
      <p:ext uri="{BB962C8B-B14F-4D97-AF65-F5344CB8AC3E}">
        <p14:creationId xmlns:p14="http://schemas.microsoft.com/office/powerpoint/2010/main" val="387588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Activity: </a:t>
            </a:r>
          </a:p>
          <a:p>
            <a:r>
              <a:rPr lang="en-US" dirty="0"/>
              <a:t>-Pupils sit in circle. Some pupils come in the middle and keep pictures.</a:t>
            </a:r>
          </a:p>
          <a:p>
            <a:r>
              <a:rPr lang="en-US" dirty="0"/>
              <a:t>-The others around take turn say sentences, the one keeping the pictures raise their hands.</a:t>
            </a: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6</a:t>
            </a:fld>
            <a:endParaRPr lang="en-US"/>
          </a:p>
        </p:txBody>
      </p:sp>
    </p:spTree>
    <p:extLst>
      <p:ext uri="{BB962C8B-B14F-4D97-AF65-F5344CB8AC3E}">
        <p14:creationId xmlns:p14="http://schemas.microsoft.com/office/powerpoint/2010/main" val="108158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0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8</a:t>
            </a:fld>
            <a:endParaRPr lang="en-US"/>
          </a:p>
        </p:txBody>
      </p:sp>
    </p:spTree>
    <p:extLst>
      <p:ext uri="{BB962C8B-B14F-4D97-AF65-F5344CB8AC3E}">
        <p14:creationId xmlns:p14="http://schemas.microsoft.com/office/powerpoint/2010/main" val="242918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divides class into 2 teams: BOYS and GIRLS.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 boy and 1 girl of each team come to the board, listen to the recording and choose the right words. (Pupils slap the words on the board)</a:t>
            </a: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411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33959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4071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4408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706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1411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283928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019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387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7405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314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56794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63452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仅标题" type="titleOnly">
  <p:cSld name="1_仅标题">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838200" y="366073"/>
            <a:ext cx="10515600" cy="132462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07876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470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780373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138447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00074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1" name="Google Shape;21;p3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2" name="Google Shape;22;p3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80750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26" name="Google Shape;26;p35"/>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27" name="Google Shape;27;p3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8" name="Google Shape;28;p3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9" name="Google Shape;29;p3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8251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内容与标题">
  <p:cSld name="1_内容与标题">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32" name="Google Shape;32;p36"/>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33" name="Google Shape;33;p36"/>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34" name="Google Shape;34;p3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5" name="Google Shape;35;p3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6" name="Google Shape;36;p3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
        <p:nvSpPr>
          <p:cNvPr id="37" name="Google Shape;37;p36"/>
          <p:cNvSpPr txBox="1"/>
          <p:nvPr/>
        </p:nvSpPr>
        <p:spPr>
          <a:xfrm>
            <a:off x="2506921" y="6700142"/>
            <a:ext cx="2400267" cy="163928"/>
          </a:xfrm>
          <a:prstGeom prst="rect">
            <a:avLst/>
          </a:prstGeom>
          <a:noFill/>
          <a:ln>
            <a:noFill/>
          </a:ln>
        </p:spPr>
        <p:txBody>
          <a:bodyPr spcFirstLastPara="1" wrap="square" lIns="121862" tIns="60915" rIns="121862" bIns="60915" anchor="t" anchorCtr="0">
            <a:spAutoFit/>
          </a:bodyPr>
          <a:lstStyle/>
          <a:p>
            <a:pPr marL="0" marR="0" lvl="0" indent="0" algn="l" rtl="0">
              <a:lnSpc>
                <a:spcPct val="200000"/>
              </a:lnSpc>
              <a:spcBef>
                <a:spcPts val="0"/>
              </a:spcBef>
              <a:spcAft>
                <a:spcPts val="0"/>
              </a:spcAft>
              <a:buClr>
                <a:srgbClr val="000000"/>
              </a:buClr>
              <a:buSzPts val="100"/>
              <a:buFont typeface="Microsoft Yahei"/>
              <a:buNone/>
            </a:pPr>
            <a:r>
              <a:rPr lang="en-US" altLang="zh-CN"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xmlns="" val="tx"/>
                    </a:ext>
                  </a:extLst>
                </a:hlinkClick>
              </a:rPr>
              <a:t>PPT</a:t>
            </a:r>
            <a:r>
              <a:rPr lang="zh-CN" altLang="en-US"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xmlns="" val="tx"/>
                    </a:ext>
                  </a:extLst>
                </a:hlinkClick>
              </a:rPr>
              <a:t>模板</a:t>
            </a:r>
            <a:r>
              <a:rPr lang="zh-CN" altLang="en-US" sz="133" b="0" i="0" u="none" strike="noStrike" cap="none">
                <a:solidFill>
                  <a:srgbClr val="000000"/>
                </a:solidFill>
                <a:latin typeface="Microsoft Yahei"/>
                <a:ea typeface="Microsoft Yahei"/>
                <a:cs typeface="Microsoft Yahei"/>
                <a:sym typeface="Microsoft Yahei"/>
              </a:rPr>
              <a:t> </a:t>
            </a:r>
            <a:r>
              <a:rPr lang="en-US" altLang="zh-CN" sz="133" b="0" i="0" u="none" strike="noStrike" cap="none">
                <a:solidFill>
                  <a:srgbClr val="000000"/>
                </a:solidFill>
                <a:latin typeface="Microsoft Yahei"/>
                <a:ea typeface="Microsoft Yahei"/>
                <a:cs typeface="Microsoft Yahei"/>
                <a:sym typeface="Microsoft Yahei"/>
              </a:rPr>
              <a:t>http://www.1ppt.com/moban/ </a:t>
            </a:r>
            <a:endParaRPr sz="133" b="0" i="0" u="none" strike="noStrike" cap="none">
              <a:solidFill>
                <a:srgbClr val="00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3940584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0" name="Google Shape;40;p37"/>
          <p:cNvSpPr>
            <a:spLocks noGrp="1"/>
          </p:cNvSpPr>
          <p:nvPr>
            <p:ph type="pic" idx="2"/>
          </p:nvPr>
        </p:nvSpPr>
        <p:spPr>
          <a:xfrm>
            <a:off x="2389717" y="612777"/>
            <a:ext cx="7315200" cy="4114800"/>
          </a:xfrm>
          <a:prstGeom prst="rect">
            <a:avLst/>
          </a:prstGeom>
          <a:noFill/>
          <a:ln>
            <a:noFill/>
          </a:ln>
        </p:spPr>
      </p:sp>
      <p:sp>
        <p:nvSpPr>
          <p:cNvPr id="41" name="Google Shape;41;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42" name="Google Shape;42;p3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3" name="Google Shape;43;p3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4" name="Google Shape;44;p3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97618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09600" y="274640"/>
            <a:ext cx="10972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7" name="Google Shape;47;p3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48" name="Google Shape;48;p3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9" name="Google Shape;49;p3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50" name="Google Shape;50;p3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428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011001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19635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41012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549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36467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27661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62304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13/4/2025</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47989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13/4/2025</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96588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41883368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4">
            <a:alphaModFix/>
          </a:blip>
          <a:srcRect/>
          <a:stretch/>
        </p:blipFill>
        <p:spPr>
          <a:xfrm>
            <a:off x="0" y="2"/>
            <a:ext cx="12192000" cy="6857999"/>
          </a:xfrm>
          <a:prstGeom prst="rect">
            <a:avLst/>
          </a:prstGeom>
          <a:noFill/>
          <a:ln>
            <a:noFill/>
          </a:ln>
        </p:spPr>
      </p:pic>
    </p:spTree>
    <p:extLst>
      <p:ext uri="{BB962C8B-B14F-4D97-AF65-F5344CB8AC3E}">
        <p14:creationId xmlns:p14="http://schemas.microsoft.com/office/powerpoint/2010/main" val="3990400310"/>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Period 5</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5"/>
          <a:stretch>
            <a:fillRect/>
          </a:stretch>
        </p:blipFill>
        <p:spPr>
          <a:xfrm>
            <a:off x="1543816" y="2597890"/>
            <a:ext cx="8799064" cy="4260111"/>
          </a:xfrm>
          <a:prstGeom prst="rect">
            <a:avLst/>
          </a:prstGeom>
        </p:spPr>
      </p:pic>
      <p:pic>
        <p:nvPicPr>
          <p:cNvPr id="3" name="Hình ảnh 2">
            <a:extLst>
              <a:ext uri="{FF2B5EF4-FFF2-40B4-BE49-F238E27FC236}">
                <a16:creationId xmlns:a16="http://schemas.microsoft.com/office/drawing/2014/main" id="{B448B1A7-AC87-4543-460C-5B647C988AB5}"/>
              </a:ext>
            </a:extLst>
          </p:cNvPr>
          <p:cNvPicPr>
            <a:picLocks noChangeAspect="1"/>
          </p:cNvPicPr>
          <p:nvPr/>
        </p:nvPicPr>
        <p:blipFill>
          <a:blip r:embed="rId6"/>
          <a:stretch>
            <a:fillRect/>
          </a:stretch>
        </p:blipFill>
        <p:spPr>
          <a:xfrm>
            <a:off x="3275330" y="-18902"/>
            <a:ext cx="706755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7191209" y="2609634"/>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68259"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05545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176786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995632" y="4887278"/>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7190684" y="4543694"/>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81246"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190684" y="2550481"/>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7304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995632" y="4887278"/>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1881246" y="4478117"/>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7187248" y="4543693"/>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81246"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190684" y="2550481"/>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260386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850955" y="1696534"/>
            <a:ext cx="893134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3. Listen and circle.</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87625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39290"/>
            <a:ext cx="12086675" cy="3013710"/>
          </a:xfrm>
          <a:prstGeom prst="rect">
            <a:avLst/>
          </a:prstGeom>
        </p:spPr>
      </p:pic>
    </p:spTree>
    <p:extLst>
      <p:ext uri="{BB962C8B-B14F-4D97-AF65-F5344CB8AC3E}">
        <p14:creationId xmlns:p14="http://schemas.microsoft.com/office/powerpoint/2010/main" val="372727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666566"/>
            <a:ext cx="12086675" cy="3013710"/>
          </a:xfrm>
          <a:prstGeom prst="rect">
            <a:avLst/>
          </a:prstGeom>
        </p:spPr>
      </p:pic>
      <p:sp>
        <p:nvSpPr>
          <p:cNvPr id="3" name="Oval 3">
            <a:extLst>
              <a:ext uri="{FF2B5EF4-FFF2-40B4-BE49-F238E27FC236}">
                <a16:creationId xmlns:a16="http://schemas.microsoft.com/office/drawing/2014/main" id="{9D4F9B45-600E-E833-1747-0C8D78810577}"/>
              </a:ext>
            </a:extLst>
          </p:cNvPr>
          <p:cNvSpPr/>
          <p:nvPr/>
        </p:nvSpPr>
        <p:spPr>
          <a:xfrm>
            <a:off x="5444411" y="3289721"/>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5">
            <a:extLst>
              <a:ext uri="{FF2B5EF4-FFF2-40B4-BE49-F238E27FC236}">
                <a16:creationId xmlns:a16="http://schemas.microsoft.com/office/drawing/2014/main" id="{E86CFB5A-E7C1-C7A5-20A8-86EB6118D3CC}"/>
              </a:ext>
            </a:extLst>
          </p:cNvPr>
          <p:cNvSpPr/>
          <p:nvPr/>
        </p:nvSpPr>
        <p:spPr>
          <a:xfrm>
            <a:off x="5444411" y="4127399"/>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7101572"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4. Let’s chant.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4866"/>
            <a:ext cx="9784080" cy="6843134"/>
          </a:xfrm>
          <a:prstGeom prst="rect">
            <a:avLst/>
          </a:prstGeom>
        </p:spPr>
      </p:pic>
    </p:spTree>
    <p:extLst>
      <p:ext uri="{BB962C8B-B14F-4D97-AF65-F5344CB8AC3E}">
        <p14:creationId xmlns:p14="http://schemas.microsoft.com/office/powerpoint/2010/main" val="2994638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43000" y="14866"/>
            <a:ext cx="9784080" cy="6843134"/>
          </a:xfrm>
          <a:prstGeom prst="rect">
            <a:avLst/>
          </a:prstGeom>
        </p:spPr>
      </p:pic>
      <p:sp>
        <p:nvSpPr>
          <p:cNvPr id="4" name="Hình chữ nhật: Góc Tròn 5">
            <a:extLst>
              <a:ext uri="{FF2B5EF4-FFF2-40B4-BE49-F238E27FC236}">
                <a16:creationId xmlns:a16="http://schemas.microsoft.com/office/drawing/2014/main" id="{C7620EE6-D23D-A6A6-E1A9-0524CE45D2AF}"/>
              </a:ext>
            </a:extLst>
          </p:cNvPr>
          <p:cNvSpPr/>
          <p:nvPr/>
        </p:nvSpPr>
        <p:spPr>
          <a:xfrm>
            <a:off x="4035730" y="1235188"/>
            <a:ext cx="627710" cy="395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Hình chữ nhật: Góc Tròn 5">
            <a:extLst>
              <a:ext uri="{FF2B5EF4-FFF2-40B4-BE49-F238E27FC236}">
                <a16:creationId xmlns:a16="http://schemas.microsoft.com/office/drawing/2014/main" id="{C48448EA-C3BF-A9B6-2F2F-98A42F25912D}"/>
              </a:ext>
            </a:extLst>
          </p:cNvPr>
          <p:cNvSpPr/>
          <p:nvPr/>
        </p:nvSpPr>
        <p:spPr>
          <a:xfrm>
            <a:off x="5917587" y="2388043"/>
            <a:ext cx="1011648" cy="29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Hình chữ nhật: Góc Tròn 5">
            <a:extLst>
              <a:ext uri="{FF2B5EF4-FFF2-40B4-BE49-F238E27FC236}">
                <a16:creationId xmlns:a16="http://schemas.microsoft.com/office/drawing/2014/main" id="{E3DC3480-F7A9-68DE-12FB-1A7E18B43F7D}"/>
              </a:ext>
            </a:extLst>
          </p:cNvPr>
          <p:cNvSpPr/>
          <p:nvPr/>
        </p:nvSpPr>
        <p:spPr>
          <a:xfrm>
            <a:off x="5917587" y="3172845"/>
            <a:ext cx="1123293" cy="3475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03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 y="1241333"/>
            <a:ext cx="11469511"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5. Fun corner </a:t>
            </a:r>
            <a:r>
              <a:rPr lang="en-US" sz="8000">
                <a:solidFill>
                  <a:srgbClr val="66BAB2"/>
                </a:solidFill>
                <a:latin typeface="Times New Roman" panose="02020603050405020304" pitchFamily="18" charset="0"/>
                <a:cs typeface="Times New Roman" panose="02020603050405020304" pitchFamily="18" charset="0"/>
              </a:rPr>
              <a:t>and wrap-up</a:t>
            </a:r>
            <a:endParaRPr lang="en-US" sz="8000"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latin typeface="Kristen ITC" panose="03050502040202030202" pitchFamily="66" charset="0"/>
              </a:rPr>
              <a:t>1</a:t>
            </a:r>
            <a:endParaRPr dirty="0">
              <a:latin typeface="Kristen ITC" panose="03050502040202030202" pitchFamily="66" charset="0"/>
            </a:endParaRPr>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3</a:t>
            </a:r>
            <a:endParaRPr dirty="0">
              <a:latin typeface="Kristen ITC" panose="03050502040202030202" pitchFamily="66" charset="0"/>
            </a:endParaRPr>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2</a:t>
            </a:r>
            <a:endParaRPr dirty="0">
              <a:latin typeface="Kristen ITC" panose="03050502040202030202" pitchFamily="66" charset="0"/>
            </a:endParaRPr>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4</a:t>
            </a:r>
            <a:endParaRPr dirty="0">
              <a:latin typeface="Kristen ITC" panose="03050502040202030202" pitchFamily="66" charset="0"/>
            </a:endParaRPr>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dirty="0">
                <a:latin typeface="Times New Roman" panose="02020603050405020304" pitchFamily="18" charset="0"/>
                <a:cs typeface="Times New Roman" panose="02020603050405020304" pitchFamily="18" charset="0"/>
              </a:rPr>
              <a:t>Warm-up and review</a:t>
            </a:r>
            <a:endParaRPr sz="4000"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Kristen ITC" panose="03050502040202030202" pitchFamily="66" charset="0"/>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lang="en-US" sz="4000" kern="0" dirty="0">
                <a:solidFill>
                  <a:srgbClr val="66BAB2"/>
                </a:solidFill>
                <a:latin typeface="Times New Roman" panose="02020603050405020304" pitchFamily="18" charset="0"/>
                <a:cs typeface="Times New Roman" panose="02020603050405020304" pitchFamily="18" charset="0"/>
              </a:rPr>
              <a:t>Listen</a:t>
            </a: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 and circle.</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chant.</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pic>
        <p:nvPicPr>
          <p:cNvPr id="7" name="Hình ảnh 3">
            <a:extLst>
              <a:ext uri="{FF2B5EF4-FFF2-40B4-BE49-F238E27FC236}">
                <a16:creationId xmlns:a16="http://schemas.microsoft.com/office/drawing/2014/main" id="{A6D19EA6-18BA-EE4C-5A99-3B886A9D2C64}"/>
              </a:ext>
            </a:extLst>
          </p:cNvPr>
          <p:cNvPicPr>
            <a:picLocks noChangeAspect="1"/>
          </p:cNvPicPr>
          <p:nvPr/>
        </p:nvPicPr>
        <p:blipFill rotWithShape="1">
          <a:blip r:embed="rId4"/>
          <a:srcRect l="24119" r="42655" b="36702"/>
          <a:stretch/>
        </p:blipFill>
        <p:spPr>
          <a:xfrm rot="2246758">
            <a:off x="1785758" y="4022139"/>
            <a:ext cx="947284" cy="1096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2343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2000" accel="50000" decel="50000" fill="hold" nodeType="withEffect">
                                  <p:stCondLst>
                                    <p:cond delay="0"/>
                                  </p:stCondLst>
                                  <p:childTnLst>
                                    <p:animMotion origin="layout" path="M 0.00846 -0.00811 L 0.00846 -0.00811 C 0.00781 -0.00857 -0.01081 -0.01922 -0.01341 -0.02755 C -0.0155 -0.03426 -0.01524 -0.0426 -0.01654 -0.04977 C -0.01745 -0.0544 -0.02097 -0.06528 -0.02279 -0.06922 C -0.02422 -0.07246 -0.02591 -0.07477 -0.02748 -0.07755 C -0.02539 -0.09977 -0.02474 -0.12269 -0.02123 -0.14422 C -0.01315 -0.19468 -0.01146 -0.09213 -0.01654 -0.18311 C -0.01446 -0.20811 -0.01485 -0.23426 -0.01029 -0.25811 C -0.00925 -0.26413 -0.00417 -0.26413 -0.00091 -0.26644 C 0.01731 -0.28102 0.01341 -0.27825 0.02877 -0.28588 C 0.03086 -0.28403 0.0332 -0.28311 0.03502 -0.28033 C 0.03789 -0.27616 0.04231 -0.2544 0.04284 -0.25255 C 0.04336 -0.24514 0.04205 -0.23681 0.0444 -0.23033 C 0.04648 -0.22454 0.06198 -0.21783 0.06471 -0.21644 C 0.06875 -0.21459 0.07304 -0.21297 0.07721 -0.21088 C 0.08086 -0.20926 0.08437 -0.20649 0.08815 -0.20533 C 0.09791 -0.20278 0.10794 -0.20163 0.11784 -0.19977 C 0.12304 -0.20348 0.12877 -0.20533 0.13346 -0.21088 C 0.13593 -0.21413 0.13659 -0.22014 0.13815 -0.22477 C 0.14388 -0.24352 0.14244 -0.23982 0.14596 -0.26088 C 0.14909 -0.25903 0.15234 -0.25788 0.15534 -0.25533 C 0.16119 -0.25047 0.16666 -0.24399 0.17252 -0.23866 C 0.17395 -0.2375 0.17565 -0.23727 0.17721 -0.23588 C 0.18034 -0.23357 0.1832 -0.22987 0.18659 -0.22755 C 0.20937 -0.21227 0.20976 -0.21389 0.23346 -0.20533 C 0.23711 -0.20255 0.24036 -0.19769 0.2444 -0.197 C 0.25468 -0.19584 0.26523 -0.19746 0.27565 -0.19977 C 0.27747 -0.20024 0.2789 -0.20325 0.28034 -0.20533 C 0.28463 -0.2125 0.28828 -0.22107 0.29284 -0.22755 C 0.30534 -0.24607 0.29961 -0.23588 0.31002 -0.25811 C 0.31002 -0.25857 0.31198 -0.27639 0.31627 -0.26922 C 0.33333 -0.24051 0.34362 -0.1963 0.36471 -0.17755 C 0.37565 -0.16783 0.38685 -0.15718 0.39909 -0.15255 C 0.41289 -0.14746 0.42721 -0.14792 0.44127 -0.14422 C 0.44961 -0.14237 0.45794 -0.13866 0.46627 -0.13588 C 0.46784 -0.13681 0.46953 -0.13727 0.47096 -0.13866 C 0.47369 -0.1419 0.47656 -0.14538 0.47877 -0.14977 C 0.48567 -0.16505 0.48385 -0.16806 0.48815 -0.18311 C 0.48997 -0.18982 0.49257 -0.19584 0.4944 -0.20255 C 0.49856 -0.21875 0.49661 -0.2176 0.49909 -0.23311 C 0.49987 -0.23889 0.50117 -0.24422 0.50221 -0.24977 C 0.50065 -0.25163 0.49909 -0.25695 0.49752 -0.25533 C 0.49557 -0.25371 0.49596 -0.24815 0.49596 -0.24422 C 0.49596 -0.23588 0.49531 -0.22686 0.49752 -0.21922 C 0.49882 -0.21459 0.50247 -0.2132 0.50534 -0.21088 C 0.5108 -0.20649 0.51653 -0.20463 0.52252 -0.20255 L 0.54127 -0.197 C 0.54961 -0.19977 0.55807 -0.20093 0.56627 -0.20533 C 0.56836 -0.20672 0.56992 -0.21019 0.57096 -0.21366 C 0.57265 -0.22084 0.57304 -0.22848 0.57409 -0.23588 C 0.57461 -0.23959 0.57435 -0.24399 0.57565 -0.247 L 0.57877 -0.25533 C 0.57929 -0.25996 0.57968 -0.26482 0.58034 -0.26922 C 0.58073 -0.27223 0.58229 -0.27477 0.5819 -0.27755 C 0.58112 -0.28288 0.57877 -0.28681 0.57721 -0.29144 L 0.56784 -0.28866 C 0.56562 -0.2794 0.56823 -0.26829 0.5694 -0.25811 C 0.56979 -0.2544 0.57656 -0.23496 0.57721 -0.23311 C 0.58216 -0.21922 0.58789 -0.20325 0.59596 -0.19422 C 0.60221 -0.18727 0.60781 -0.1801 0.61471 -0.17477 C 0.61614 -0.17385 0.61784 -0.17338 0.6194 -0.172 C 0.62252 -0.16968 0.62578 -0.16713 0.62877 -0.16366 C 0.63411 -0.15764 0.63945 -0.14862 0.64284 -0.13866 C 0.64531 -0.13125 0.64635 -0.122 0.64752 -0.11366 C 0.64648 -0.10533 0.64856 -0.09306 0.6444 -0.08866 C 0.63867 -0.08311 0.6276 -0.09028 0.62096 -0.09422 C 0.61992 -0.1007 0.61692 -0.10718 0.61784 -0.11366 C 0.61823 -0.11783 0.62174 -0.11899 0.62409 -0.11922 C 0.62825 -0.11991 0.63242 -0.11737 0.63659 -0.11644 C 0.63606 -0.09051 0.63659 -0.06459 0.63502 -0.03866 C 0.63385 -0.02153 0.62864 -0.01829 0.62409 -0.00533 C 0.61836 0.01041 0.62057 0.01319 0.61315 0.028 C 0.61028 0.03333 0.6069 0.0375 0.60377 0.04189 C 0.59674 0.05092 0.59062 0.05787 0.5819 0.06134 C 0.57617 0.06342 0.57044 0.06319 0.56471 0.06412 C 0.53841 0.0625 0.52109 0.07777 0.50377 0.05023 C 0.50117 0.04606 0.49922 0.0412 0.49752 0.03634 C 0.49557 0.03101 0.4944 0.02523 0.49284 0.01967 C 0.4944 0.01504 0.49479 0.0081 0.49752 0.00578 C 0.49987 0.00347 0.50468 0.00393 0.50534 0.00856 C 0.5069 0.02268 0.50468 0.07754 0.49596 0.09189 C 0.49023 0.10115 0.48502 0.11157 0.47877 0.11967 C 0.47135 0.12893 0.45638 0.13865 0.44752 0.14189 C 0.44179 0.14375 0.43593 0.14328 0.43034 0.14467 C 0.42239 0.14606 0.41471 0.14837 0.4069 0.15023 L 0.32252 0.14745 C 0.3164 0.14652 0.3108 0.1405 0.30534 0.13634 C 0.29297 0.12662 0.2845 0.12013 0.27565 0.103 C 0.27304 0.09791 0.27148 0.09189 0.2694 0.08634 C 0.27148 0.0743 0.27161 0.06064 0.27565 0.05023 C 0.27682 0.04699 0.28151 0.04907 0.2819 0.053 C 0.28333 0.07268 0.28294 0.14004 0.26627 0.153 C 0.24804 0.16666 0.25924 0.16064 0.2319 0.16412 C 0.20898 0.16226 0.18593 0.1618 0.16315 0.15856 C 0.15976 0.15787 0.15664 0.15532 0.15377 0.153 C 0.14882 0.14884 0.14401 0.14444 0.13971 0.13912 C 0.09166 0.08032 0.16406 0.1618 0.11784 0.10856 C 0.11666 0.10717 0.09622 0.08611 0.09284 0.08078 C 0.09088 0.07754 0.08971 0.07337 0.08815 0.06967 C 0.08867 0.05949 0.0858 0.04652 0.08971 0.03912 C 0.0983 0.02199 0.10859 0.05787 0.11002 0.06134 C 0.11054 0.06689 0.11159 0.07222 0.11159 0.078 C 0.11159 0.08726 0.11198 0.09722 0.11002 0.10578 C 0.10859 0.11111 0.10507 0.11388 0.10221 0.11689 C 0.10013 0.11875 0.08724 0.12222 0.08659 0.12245 C 0.07929 0.12175 0.05403 0.12407 0.04284 0.11412 C 0.04075 0.11226 0.03971 0.10833 0.03815 0.10578 C 0.02552 0.08611 0.03489 0.10138 0.02565 0.08912 C 0.02083 0.08263 0.01159 0.06967 0.01159 0.06967 C 0.01106 0.06597 0.0108 0.06203 0.01002 0.05856 C 0.0082 0.05138 0.00455 0.04305 0.00221 0.03634 C -0.00274 0.02222 -0.00196 0.02453 -0.0056 0.01134 C -0.00847 -0.01413 -0.0056 0.00879 -0.01029 -0.01922 C -0.01094 -0.02292 -0.0112 -0.02686 -0.01185 -0.03033 C -0.01276 -0.03519 -0.01407 -0.03959 -0.01498 -0.04422 C -0.01615 -0.04977 -0.0181 -0.06088 -0.0181 -0.06088 C -0.01211 -0.06644 -0.01302 -0.06899 -0.00716 -0.06366 C -0.00651 -0.0632 -0.00612 -0.06181 -0.0056 -0.06088 L -0.0056 -0.06088 " pathEditMode="relative" ptsTypes="AAAAAAAAAAAAAAAAAAAAAAAAAAAAAAAAAAAAAAAAAAAAAAAAAAAAAAAAAAAAAAAAAAAAAAAAAAAAAAAAAAAAAAAAAAAAAAAAAAAAAAAAAAAAAAAAAAAAAAAA">
                                      <p:cBhvr>
                                        <p:cTn id="6" dur="7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pic>
        <p:nvPicPr>
          <p:cNvPr id="6" name="Hình ảnh 2">
            <a:extLst>
              <a:ext uri="{FF2B5EF4-FFF2-40B4-BE49-F238E27FC236}">
                <a16:creationId xmlns:a16="http://schemas.microsoft.com/office/drawing/2014/main" id="{03BAFEC0-B19E-7FA3-8DD0-C1B1E60A90AA}"/>
              </a:ext>
            </a:extLst>
          </p:cNvPr>
          <p:cNvPicPr>
            <a:picLocks noChangeAspect="1"/>
          </p:cNvPicPr>
          <p:nvPr/>
        </p:nvPicPr>
        <p:blipFill rotWithShape="1">
          <a:blip r:embed="rId4"/>
          <a:srcRect l="15999" t="-298" r="25209" b="22492"/>
          <a:stretch/>
        </p:blipFill>
        <p:spPr>
          <a:xfrm rot="1573828">
            <a:off x="1549815" y="3611542"/>
            <a:ext cx="1245030" cy="1352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8181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2000" accel="50000" decel="50000" fill="hold" nodeType="withEffect">
                                  <p:stCondLst>
                                    <p:cond delay="0"/>
                                  </p:stCondLst>
                                  <p:childTnLst>
                                    <p:animMotion origin="layout" path="M -0.00781 -0.02245 L -0.00781 -0.02245 C -0.01316 -0.02153 -0.03047 -0.01551 -0.03594 -0.02523 C -0.04024 -0.03287 -0.04805 -0.0919 -0.04844 -0.09467 C -0.04688 -0.11319 -0.04675 -0.13241 -0.04375 -0.15023 C -0.04336 -0.15324 -0.04076 -0.1537 -0.03907 -0.15301 C -0.03425 -0.15162 -0.02969 -0.14745 -0.025 -0.14467 C -0.02344 -0.14375 -0.01875 -0.14143 -0.02032 -0.1419 L -0.02969 -0.14467 C -0.02761 -0.15856 -0.02579 -0.17268 -0.02344 -0.18634 C -0.02266 -0.1912 -0.02188 -0.19629 -0.02032 -0.20023 C -0.01615 -0.21157 -0.01303 -0.21296 -0.00625 -0.2169 C 0.01498 -0.23032 0.01029 -0.22778 0.02344 -0.23356 C 0.02605 -0.23264 0.02891 -0.23333 0.03126 -0.23079 C 0.03334 -0.22847 0.03399 -0.22315 0.03594 -0.21967 C 0.04493 -0.2037 0.03985 -0.21991 0.04844 -0.20023 C 0.05027 -0.19606 0.05157 -0.19097 0.05313 -0.18634 C 0.0504 -0.1794 0.04948 -0.17384 0.04376 -0.17245 C 0.04154 -0.17199 0.03959 -0.1743 0.03751 -0.17523 C 0.04219 -0.18264 0.04636 -0.1912 0.05157 -0.19745 C 0.05378 -0.20046 0.05665 -0.20185 0.05938 -0.20301 C 0.07318 -0.21018 0.07683 -0.20926 0.09219 -0.21134 C 0.10209 -0.21042 0.11237 -0.21389 0.12188 -0.20856 C 0.12696 -0.20579 0.13829 -0.18495 0.14376 -0.17523 C 0.14323 -0.17153 0.14376 -0.16667 0.14219 -0.16412 C 0.13425 -0.15254 0.13425 -0.16204 0.13282 -0.16967 C 0.13438 -0.17245 0.13594 -0.17523 0.13751 -0.17801 C 0.1392 -0.18171 0.14011 -0.18634 0.14219 -0.18912 C 0.14336 -0.1912 0.14532 -0.19097 0.14688 -0.1919 C 0.16954 -0.22662 0.14454 -0.19213 0.17344 -0.21967 C 0.19961 -0.24491 0.19649 -0.25185 0.22501 -0.26967 C 0.23347 -0.27523 0.24271 -0.27708 0.25157 -0.28079 C 0.28998 -0.27963 0.33425 -0.32685 0.34688 -0.2669 C 0.34753 -0.26342 0.34792 -0.25949 0.34844 -0.25579 C 0.34974 -0.23148 0.3517 -0.2118 0.34844 -0.18634 C 0.34792 -0.1831 0.34532 -0.18264 0.34376 -0.18079 C 0.3405 -0.18449 0.3349 -0.18542 0.33438 -0.1919 C 0.33269 -0.2118 0.33711 -0.23426 0.34376 -0.25023 C 0.3461 -0.25625 0.34857 -0.2618 0.35157 -0.2669 C 0.36264 -0.2868 0.36745 -0.29213 0.38282 -0.30301 C 0.4362 -0.3419 0.42409 -0.33518 0.46094 -0.35023 C 0.47032 -0.34838 0.47982 -0.34838 0.48907 -0.34467 C 0.49454 -0.34259 0.49961 -0.33842 0.50469 -0.33356 C 0.51224 -0.32639 0.51706 -0.31227 0.52188 -0.30023 C 0.52501 -0.29213 0.52813 -0.28356 0.53126 -0.27523 C 0.53334 -0.25208 0.53568 -0.23518 0.53126 -0.20856 C 0.53034 -0.20393 0.52605 -0.20486 0.52344 -0.20301 C 0.5198 -0.20393 0.51407 -0.2 0.51251 -0.20579 C 0.51029 -0.21342 0.51355 -0.22315 0.51563 -0.23079 C 0.51628 -0.23403 0.51876 -0.23449 0.52032 -0.23634 C 0.52878 -0.24722 0.52605 -0.24583 0.53751 -0.25579 C 0.53998 -0.2581 0.54271 -0.25949 0.54532 -0.26134 C 0.56303 -0.26042 0.58073 -0.26227 0.59844 -0.25856 C 0.60391 -0.25764 0.60886 -0.25162 0.61407 -0.24745 C 0.62891 -0.23565 0.62631 -0.23819 0.63594 -0.22523 C 0.63685 -0.22245 0.64883 -0.19167 0.64844 -0.18079 C 0.64805 -0.17292 0.64636 -0.16504 0.64376 -0.15856 C 0.64193 -0.1544 0.63881 -0.15185 0.63594 -0.15023 C 0.63139 -0.14815 0.62657 -0.14838 0.62188 -0.14745 C 0.61928 -0.15116 0.61472 -0.15301 0.61407 -0.15856 C 0.61094 -0.18264 0.61485 -0.18241 0.62188 -0.18634 C 0.63126 -0.18356 0.64089 -0.18356 0.65001 -0.17801 C 0.66172 -0.17106 0.67227 -0.1537 0.68126 -0.13912 C 0.68334 -0.13565 0.68581 -0.13241 0.68751 -0.12801 C 0.69076 -0.11967 0.69506 -0.09792 0.69688 -0.08912 C 0.69948 -0.07546 0.70469 -0.04745 0.70469 -0.04745 C 0.70417 -0.04097 0.70482 -0.03379 0.70313 -0.02801 C 0.70196 -0.02454 0.6987 -0.02477 0.69688 -0.02245 C 0.69402 -0.01921 0.69154 -0.01528 0.68907 -0.01134 C 0.68737 -0.00879 0.6862 -0.00532 0.68438 -0.00301 C 0.68295 -0.00162 0.67422 0.00208 0.67344 0.00255 C 0.66823 0.00162 0.6612 0.00648 0.65782 -0.00023 C 0.65456 -0.00648 0.65534 -0.02106 0.65938 -0.02523 C 0.66472 -0.03125 0.67188 -0.02338 0.67813 -0.02245 C 0.69219 0.0088 0.68751 -0.00856 0.67813 0.06366 C 0.67748 0.06806 0.67553 0.07199 0.67344 0.07477 C 0.66524 0.08519 0.64219 0.11435 0.62813 0.12199 C 0.62253 0.12477 0.61667 0.12616 0.61094 0.12755 C 0.59844 0.12986 0.58594 0.13125 0.57344 0.1331 C 0.55391 0.12986 0.54271 0.13935 0.53126 0.11644 C 0.52917 0.11227 0.52813 0.10718 0.52657 0.10255 C 0.52761 0.09329 0.52566 0.08102 0.52969 0.07477 C 0.53269 0.06968 0.54102 0.07014 0.54219 0.07755 C 0.54922 0.12593 0.54258 0.14838 0.52969 0.1831 C 0.52748 0.18889 0.52045 0.20463 0.51563 0.2081 C 0.51003 0.21181 0.50417 0.21366 0.49844 0.21644 L 0.43438 0.21366 C 0.43112 0.2132 0.428 0.21227 0.42501 0.21088 C 0.4155 0.20625 0.40678 0.20023 0.39844 0.19144 C 0.39454 0.18727 0.39089 0.18264 0.38751 0.17755 C 0.38347 0.17153 0.37956 0.16528 0.37657 0.1581 C 0.3737 0.15139 0.3724 0.14329 0.37032 0.13588 C 0.37136 0.12662 0.37084 0.11621 0.37344 0.1081 C 0.37422 0.10533 0.37722 0.1081 0.37813 0.11088 C 0.3806 0.11921 0.38126 0.1294 0.38282 0.13866 C 0.3823 0.1507 0.38373 0.16343 0.38126 0.17477 C 0.37943 0.18241 0.35704 0.19653 0.35626 0.19699 C 0.3392 0.20185 0.32188 0.20255 0.30469 0.20533 C 0.2823 0.20255 0.25977 0.20093 0.23751 0.19699 C 0.23412 0.1963 0.23099 0.19398 0.22813 0.19144 C 0.22579 0.18935 0.22396 0.18542 0.22188 0.1831 C 0.2198 0.18079 0.21732 0.18009 0.21563 0.17755 C 0.21159 0.17153 0.20834 0.16458 0.20469 0.1581 C 0.20092 0.12176 0.19857 0.1125 0.20313 0.06921 C 0.20339 0.06621 0.20626 0.06736 0.20782 0.06644 C 0.20938 0.07292 0.21251 0.07871 0.21251 0.08588 C 0.21251 0.09908 0.21068 0.1125 0.20782 0.12477 C 0.20678 0.12847 0.20378 0.12894 0.20157 0.13033 C 0.19844 0.13171 0.19532 0.13218 0.19219 0.1331 C 0.18803 0.13403 0.18373 0.13472 0.17969 0.13588 L 0.16876 0.13866 C 0.11211 0.13333 0.12501 0.15023 0.09844 0.12199 C 0.09675 0.12014 0.09532 0.11829 0.09376 0.11644 C 0.09166 0.10996 0.08842 0.10417 0.08751 0.09699 C 0.08425 0.07431 0.08659 0.04445 0.08751 0.02199 C 0.08959 0.02755 0.0918 0.03287 0.09376 0.03866 C 0.09792 0.05139 0.09779 0.05232 0.10001 0.06366 C 0.09844 0.07014 0.09727 0.07685 0.09532 0.0831 C 0.09166 0.09352 0.08399 0.09676 0.07813 0.09977 C 0.06876 0.10417 0.05001 0.11088 0.05001 0.11088 C 0.03698 0.10996 0.0237 0.11181 0.01094 0.1081 C 0.00756 0.10695 0.00521 0.10139 0.00313 0.09699 C -0.00495 0.08079 -0.01159 0.06505 -0.01718 0.04699 C -0.01836 0.04329 -0.01928 0.03958 -0.02032 0.03588 C -0.0237 -0.00532 -0.01954 0.03519 -0.025 0.00255 C -0.0267 -0.00741 -0.02709 -0.02106 -0.02813 -0.03079 C -0.02852 -0.03379 -0.02917 -0.03634 -0.02969 -0.03912 C -0.02631 -0.05162 -0.02826 -0.04745 -0.025 -0.05301 L -0.025 -0.05301 " pathEditMode="relative" ptsTypes="AAAAAAAAAAAAAAAAAAAAAAAAAAAAAAAAAAAAAAAAAAAAAAAAAAAAAAAAAAAAAAAAAAAAAAAAAAAAAAAAAAAAAAAAAAAAAAAAAAAAAAAAAAAAAAAAAAAAAAAAAAAAAAAAA">
                                      <p:cBhvr>
                                        <p:cTn id="6" dur="7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762000" y="2016144"/>
            <a:ext cx="10505440" cy="1494000"/>
          </a:xfrm>
          <a:prstGeom prst="rect">
            <a:avLst/>
          </a:prstGeom>
        </p:spPr>
        <p:txBody>
          <a:bodyPr spcFirstLastPara="1" wrap="square" lIns="121900" tIns="121900" rIns="121900" bIns="121900" anchor="ctr" anchorCtr="0">
            <a:noAutofit/>
          </a:bodyPr>
          <a:lstStyle/>
          <a:p>
            <a:r>
              <a:rPr lang="en-US" sz="8000"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076960" y="1935000"/>
            <a:ext cx="10505440" cy="1494000"/>
          </a:xfrm>
          <a:prstGeom prst="rect">
            <a:avLst/>
          </a:prstGeom>
        </p:spPr>
        <p:txBody>
          <a:bodyPr spcFirstLastPara="1" wrap="square" lIns="121900" tIns="121900" rIns="121900" bIns="121900" anchor="ctr" anchorCtr="0">
            <a:noAutofit/>
          </a:bodyPr>
          <a:lstStyle/>
          <a:p>
            <a:r>
              <a:rPr lang="en-US" sz="5867" dirty="0">
                <a:latin typeface="Times New Roman" panose="02020603050405020304" pitchFamily="18" charset="0"/>
                <a:cs typeface="Times New Roman" panose="02020603050405020304" pitchFamily="18" charset="0"/>
              </a:rPr>
              <a:t>Activity: </a:t>
            </a:r>
            <a:br>
              <a:rPr lang="en-US" sz="5867" dirty="0">
                <a:latin typeface="Times New Roman" panose="02020603050405020304" pitchFamily="18" charset="0"/>
                <a:cs typeface="Times New Roman" panose="02020603050405020304" pitchFamily="18" charset="0"/>
              </a:rPr>
            </a:br>
            <a:r>
              <a:rPr lang="en-US" sz="5867" dirty="0">
                <a:latin typeface="Times New Roman" panose="02020603050405020304" pitchFamily="18" charset="0"/>
                <a:cs typeface="Times New Roman" panose="02020603050405020304" pitchFamily="18" charset="0"/>
              </a:rPr>
              <a:t>Listen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271089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sp>
        <p:nvSpPr>
          <p:cNvPr id="8" name="Speech Bubble: Rectangle 7">
            <a:extLst>
              <a:ext uri="{FF2B5EF4-FFF2-40B4-BE49-F238E27FC236}">
                <a16:creationId xmlns:a16="http://schemas.microsoft.com/office/drawing/2014/main" id="{B203B098-02F7-42B3-AEA9-FA4E4BA6D0AD}"/>
              </a:ext>
            </a:extLst>
          </p:cNvPr>
          <p:cNvSpPr/>
          <p:nvPr/>
        </p:nvSpPr>
        <p:spPr>
          <a:xfrm>
            <a:off x="1199140" y="179142"/>
            <a:ext cx="3852546" cy="924662"/>
          </a:xfrm>
          <a:prstGeom prst="wedgeRectCallout">
            <a:avLst>
              <a:gd name="adj1" fmla="val -1745"/>
              <a:gd name="adj2" fmla="val 8614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Hình chữ nhật: Góc Tròn 1">
            <a:extLst>
              <a:ext uri="{FF2B5EF4-FFF2-40B4-BE49-F238E27FC236}">
                <a16:creationId xmlns:a16="http://schemas.microsoft.com/office/drawing/2014/main" id="{72D37AE8-4BF1-B485-6B86-0EE9AB82ED05}"/>
              </a:ext>
            </a:extLst>
          </p:cNvPr>
          <p:cNvSpPr/>
          <p:nvPr/>
        </p:nvSpPr>
        <p:spPr>
          <a:xfrm>
            <a:off x="6257926" y="3079579"/>
            <a:ext cx="1094056"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Hình ảnh 3">
            <a:extLst>
              <a:ext uri="{FF2B5EF4-FFF2-40B4-BE49-F238E27FC236}">
                <a16:creationId xmlns:a16="http://schemas.microsoft.com/office/drawing/2014/main" id="{A481100B-1691-FFF4-3D5E-FF8FB3890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33" y="3101934"/>
            <a:ext cx="820241" cy="676487"/>
          </a:xfrm>
          <a:prstGeom prst="rect">
            <a:avLst/>
          </a:prstGeom>
        </p:spPr>
      </p:pic>
      <p:sp>
        <p:nvSpPr>
          <p:cNvPr id="9" name="Hình chữ nhật: Góc Tròn 8">
            <a:extLst>
              <a:ext uri="{FF2B5EF4-FFF2-40B4-BE49-F238E27FC236}">
                <a16:creationId xmlns:a16="http://schemas.microsoft.com/office/drawing/2014/main" id="{3BFAB3F5-E697-7FEE-9108-068D222DE6BE}"/>
              </a:ext>
            </a:extLst>
          </p:cNvPr>
          <p:cNvSpPr/>
          <p:nvPr/>
        </p:nvSpPr>
        <p:spPr>
          <a:xfrm>
            <a:off x="4230490" y="2932824"/>
            <a:ext cx="474860"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Hình ảnh 10" descr="Ảnh có chứa văn bản&#10;&#10;Mô tả được tạo tự động">
            <a:extLst>
              <a:ext uri="{FF2B5EF4-FFF2-40B4-BE49-F238E27FC236}">
                <a16:creationId xmlns:a16="http://schemas.microsoft.com/office/drawing/2014/main" id="{F9F031D6-9C69-64BB-CEE2-C01B0F94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54679" y="3079579"/>
            <a:ext cx="450671" cy="371687"/>
          </a:xfrm>
          <a:prstGeom prst="rect">
            <a:avLst/>
          </a:prstGeom>
        </p:spPr>
      </p:pic>
      <p:sp>
        <p:nvSpPr>
          <p:cNvPr id="10" name="Speech Bubble: Rectangle 9">
            <a:extLst>
              <a:ext uri="{FF2B5EF4-FFF2-40B4-BE49-F238E27FC236}">
                <a16:creationId xmlns:a16="http://schemas.microsoft.com/office/drawing/2014/main" id="{14914762-9F99-D754-EBF5-41820F8B3288}"/>
              </a:ext>
            </a:extLst>
          </p:cNvPr>
          <p:cNvSpPr/>
          <p:nvPr/>
        </p:nvSpPr>
        <p:spPr>
          <a:xfrm>
            <a:off x="6257926" y="179512"/>
            <a:ext cx="5058787" cy="924662"/>
          </a:xfrm>
          <a:prstGeom prst="wedgeRectCallout">
            <a:avLst>
              <a:gd name="adj1" fmla="val -45546"/>
              <a:gd name="adj2" fmla="val 121814"/>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 am 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913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2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sp>
        <p:nvSpPr>
          <p:cNvPr id="8" name="Speech Bubble: Rectangle 7">
            <a:extLst>
              <a:ext uri="{FF2B5EF4-FFF2-40B4-BE49-F238E27FC236}">
                <a16:creationId xmlns:a16="http://schemas.microsoft.com/office/drawing/2014/main" id="{B203B098-02F7-42B3-AEA9-FA4E4BA6D0AD}"/>
              </a:ext>
            </a:extLst>
          </p:cNvPr>
          <p:cNvSpPr/>
          <p:nvPr/>
        </p:nvSpPr>
        <p:spPr>
          <a:xfrm>
            <a:off x="7652133" y="524124"/>
            <a:ext cx="3852546" cy="924662"/>
          </a:xfrm>
          <a:prstGeom prst="wedgeRectCallout">
            <a:avLst>
              <a:gd name="adj1" fmla="val -1745"/>
              <a:gd name="adj2" fmla="val 86149"/>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drawing a picture</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Hình chữ nhật: Góc Tròn 1">
            <a:extLst>
              <a:ext uri="{FF2B5EF4-FFF2-40B4-BE49-F238E27FC236}">
                <a16:creationId xmlns:a16="http://schemas.microsoft.com/office/drawing/2014/main" id="{72D37AE8-4BF1-B485-6B86-0EE9AB82ED05}"/>
              </a:ext>
            </a:extLst>
          </p:cNvPr>
          <p:cNvSpPr/>
          <p:nvPr/>
        </p:nvSpPr>
        <p:spPr>
          <a:xfrm>
            <a:off x="6257926" y="3079579"/>
            <a:ext cx="1094056"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Hình ảnh 3">
            <a:extLst>
              <a:ext uri="{FF2B5EF4-FFF2-40B4-BE49-F238E27FC236}">
                <a16:creationId xmlns:a16="http://schemas.microsoft.com/office/drawing/2014/main" id="{A481100B-1691-FFF4-3D5E-FF8FB3890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33" y="3101934"/>
            <a:ext cx="820241" cy="676487"/>
          </a:xfrm>
          <a:prstGeom prst="rect">
            <a:avLst/>
          </a:prstGeom>
        </p:spPr>
      </p:pic>
      <p:sp>
        <p:nvSpPr>
          <p:cNvPr id="9" name="Hình chữ nhật: Góc Tròn 8">
            <a:extLst>
              <a:ext uri="{FF2B5EF4-FFF2-40B4-BE49-F238E27FC236}">
                <a16:creationId xmlns:a16="http://schemas.microsoft.com/office/drawing/2014/main" id="{3BFAB3F5-E697-7FEE-9108-068D222DE6BE}"/>
              </a:ext>
            </a:extLst>
          </p:cNvPr>
          <p:cNvSpPr/>
          <p:nvPr/>
        </p:nvSpPr>
        <p:spPr>
          <a:xfrm>
            <a:off x="4230490" y="2932824"/>
            <a:ext cx="474860"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Hình ảnh 10" descr="Ảnh có chứa văn bản&#10;&#10;Mô tả được tạo tự động">
            <a:extLst>
              <a:ext uri="{FF2B5EF4-FFF2-40B4-BE49-F238E27FC236}">
                <a16:creationId xmlns:a16="http://schemas.microsoft.com/office/drawing/2014/main" id="{F9F031D6-9C69-64BB-CEE2-C01B0F94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54679" y="3079579"/>
            <a:ext cx="450671" cy="371687"/>
          </a:xfrm>
          <a:prstGeom prst="rect">
            <a:avLst/>
          </a:prstGeom>
        </p:spPr>
      </p:pic>
      <p:sp>
        <p:nvSpPr>
          <p:cNvPr id="10" name="Speech Bubble: Rectangle 9">
            <a:extLst>
              <a:ext uri="{FF2B5EF4-FFF2-40B4-BE49-F238E27FC236}">
                <a16:creationId xmlns:a16="http://schemas.microsoft.com/office/drawing/2014/main" id="{14914762-9F99-D754-EBF5-41820F8B3288}"/>
              </a:ext>
            </a:extLst>
          </p:cNvPr>
          <p:cNvSpPr/>
          <p:nvPr/>
        </p:nvSpPr>
        <p:spPr>
          <a:xfrm>
            <a:off x="1638301" y="297236"/>
            <a:ext cx="4619626" cy="924662"/>
          </a:xfrm>
          <a:prstGeom prst="wedgeRectCallout">
            <a:avLst>
              <a:gd name="adj1" fmla="val -1111"/>
              <a:gd name="adj2" fmla="val 833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 am </a:t>
            </a:r>
            <a:r>
              <a:rPr lang="en-US" sz="3600" b="1" dirty="0">
                <a:solidFill>
                  <a:prstClr val="black"/>
                </a:solidFill>
              </a:rPr>
              <a:t>drawing a picture</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486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2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322204"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2.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5D63488-4B7F-5555-5CC8-779F6C3E12E7}"/>
              </a:ext>
            </a:extLst>
          </p:cNvPr>
          <p:cNvPicPr>
            <a:picLocks noChangeAspect="1"/>
          </p:cNvPicPr>
          <p:nvPr/>
        </p:nvPicPr>
        <p:blipFill>
          <a:blip r:embed="rId3"/>
          <a:stretch>
            <a:fillRect/>
          </a:stretch>
        </p:blipFill>
        <p:spPr>
          <a:xfrm>
            <a:off x="276224" y="1090612"/>
            <a:ext cx="11463383" cy="3748088"/>
          </a:xfrm>
          <a:prstGeom prst="rect">
            <a:avLst/>
          </a:prstGeom>
        </p:spPr>
      </p:pic>
    </p:spTree>
    <p:extLst>
      <p:ext uri="{BB962C8B-B14F-4D97-AF65-F5344CB8AC3E}">
        <p14:creationId xmlns:p14="http://schemas.microsoft.com/office/powerpoint/2010/main" val="159141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1861283" y="2563690"/>
            <a:ext cx="2109118"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6746084" y="2657475"/>
            <a:ext cx="3214685"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695052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39386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429</Words>
  <Application>Microsoft Office PowerPoint</Application>
  <PresentationFormat>Widescreen</PresentationFormat>
  <Paragraphs>68</Paragraphs>
  <Slides>21</Slides>
  <Notes>21</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21</vt:i4>
      </vt:variant>
    </vt:vector>
  </HeadingPairs>
  <TitlesOfParts>
    <vt:vector size="43" baseType="lpstr">
      <vt:lpstr>Microsoft Yahei</vt:lpstr>
      <vt:lpstr>Amasis MT Pro Black</vt:lpstr>
      <vt:lpstr>Arial</vt:lpstr>
      <vt:lpstr>Barriecito</vt:lpstr>
      <vt:lpstr>Calibri</vt:lpstr>
      <vt:lpstr>Calibri Light</vt:lpstr>
      <vt:lpstr>Catamaran</vt:lpstr>
      <vt:lpstr>Caveat Brush</vt:lpstr>
      <vt:lpstr>等线</vt:lpstr>
      <vt:lpstr>Glegoo</vt:lpstr>
      <vt:lpstr>Kristen ITC</vt:lpstr>
      <vt:lpstr>Leelawadee</vt:lpstr>
      <vt:lpstr>Raleway</vt:lpstr>
      <vt:lpstr>Segoe UI</vt:lpstr>
      <vt:lpstr>Snap ITC</vt:lpstr>
      <vt:lpstr>Sport Day</vt:lpstr>
      <vt:lpstr>Times New Roman</vt:lpstr>
      <vt:lpstr>UTM Aircona</vt:lpstr>
      <vt:lpstr>Verdana</vt:lpstr>
      <vt:lpstr>1_Office Theme</vt:lpstr>
      <vt:lpstr>Arts Subject for Middle School - 6th Grade: Painting by Slidesgo</vt:lpstr>
      <vt:lpstr>www.jpppt.com</vt:lpstr>
      <vt:lpstr>PowerPoint Presentation</vt:lpstr>
      <vt:lpstr>Contents</vt:lpstr>
      <vt:lpstr>1. Warm-up and review</vt:lpstr>
      <vt:lpstr>Activity:  Listen and say!</vt:lpstr>
      <vt:lpstr>PowerPoint Presentation</vt:lpstr>
      <vt:lpstr>PowerPoint Presentation</vt:lpstr>
      <vt:lpstr>2. Listen and repeat.</vt:lpstr>
      <vt:lpstr>PowerPoint Presentation</vt:lpstr>
      <vt:lpstr>PowerPoint Presentation</vt:lpstr>
      <vt:lpstr>PowerPoint Presentation</vt:lpstr>
      <vt:lpstr>PowerPoint Presentation</vt:lpstr>
      <vt:lpstr>PowerPoint Presentation</vt:lpstr>
      <vt:lpstr>3. Listen and circle.</vt:lpstr>
      <vt:lpstr>PowerPoint Presentation</vt:lpstr>
      <vt:lpstr>PowerPoint Presentation</vt:lpstr>
      <vt:lpstr>4. Let’s chant.</vt:lpstr>
      <vt:lpstr>PowerPoint Presentation</vt:lpstr>
      <vt:lpstr>PowerPoint Presentation</vt:lpstr>
      <vt:lpstr>5. Fun corner and wrap-up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Admin</cp:lastModifiedBy>
  <cp:revision>18</cp:revision>
  <dcterms:created xsi:type="dcterms:W3CDTF">2022-05-08T16:56:20Z</dcterms:created>
  <dcterms:modified xsi:type="dcterms:W3CDTF">2025-04-13T10:04:50Z</dcterms:modified>
</cp:coreProperties>
</file>