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27" r:id="rId3"/>
    <p:sldId id="328" r:id="rId4"/>
    <p:sldId id="429" r:id="rId5"/>
    <p:sldId id="432" r:id="rId6"/>
    <p:sldId id="330" r:id="rId7"/>
    <p:sldId id="431" r:id="rId8"/>
    <p:sldId id="433" r:id="rId9"/>
    <p:sldId id="434" r:id="rId10"/>
    <p:sldId id="449" r:id="rId11"/>
    <p:sldId id="256" r:id="rId12"/>
    <p:sldId id="418" r:id="rId13"/>
    <p:sldId id="410" r:id="rId14"/>
    <p:sldId id="411" r:id="rId15"/>
    <p:sldId id="420" r:id="rId16"/>
    <p:sldId id="435" r:id="rId17"/>
    <p:sldId id="450" r:id="rId18"/>
    <p:sldId id="451" r:id="rId19"/>
    <p:sldId id="338" r:id="rId20"/>
    <p:sldId id="436" r:id="rId21"/>
    <p:sldId id="340" r:id="rId22"/>
    <p:sldId id="437" r:id="rId23"/>
    <p:sldId id="438" r:id="rId24"/>
    <p:sldId id="443" r:id="rId25"/>
    <p:sldId id="4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5E73D-5CF5-487F-A45D-820FBEF0DD11}" v="8" dt="2022-05-08T18:24:19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00" autoAdjust="0"/>
  </p:normalViewPr>
  <p:slideViewPr>
    <p:cSldViewPr snapToGrid="0">
      <p:cViewPr varScale="1">
        <p:scale>
          <a:sx n="56" d="100"/>
          <a:sy n="56" d="100"/>
        </p:scale>
        <p:origin x="12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6545E73D-5CF5-487F-A45D-820FBEF0DD11}"/>
    <pc:docChg chg="custSel addSld delSld modSld sldOrd">
      <pc:chgData name="tran ngan" userId="53bcb93868f6791d" providerId="LiveId" clId="{6545E73D-5CF5-487F-A45D-820FBEF0DD11}" dt="2022-05-08T18:24:19.817" v="230" actId="14826"/>
      <pc:docMkLst>
        <pc:docMk/>
      </pc:docMkLst>
      <pc:sldChg chg="del">
        <pc:chgData name="tran ngan" userId="53bcb93868f6791d" providerId="LiveId" clId="{6545E73D-5CF5-487F-A45D-820FBEF0DD11}" dt="2022-05-08T18:13:47.238" v="0" actId="47"/>
        <pc:sldMkLst>
          <pc:docMk/>
          <pc:sldMk cId="281726859" sldId="391"/>
        </pc:sldMkLst>
      </pc:sldChg>
      <pc:sldChg chg="addSp delSp modSp new mod ord modNotesTx">
        <pc:chgData name="tran ngan" userId="53bcb93868f6791d" providerId="LiveId" clId="{6545E73D-5CF5-487F-A45D-820FBEF0DD11}" dt="2022-05-08T18:15:32.360" v="11" actId="2711"/>
        <pc:sldMkLst>
          <pc:docMk/>
          <pc:sldMk cId="226180572" sldId="435"/>
        </pc:sldMkLst>
        <pc:spChg chg="del">
          <ac:chgData name="tran ngan" userId="53bcb93868f6791d" providerId="LiveId" clId="{6545E73D-5CF5-487F-A45D-820FBEF0DD11}" dt="2022-05-08T18:14:49.626" v="4" actId="22"/>
          <ac:spMkLst>
            <pc:docMk/>
            <pc:sldMk cId="226180572" sldId="435"/>
            <ac:spMk id="3" creationId="{6E7D092F-63CD-010A-83C0-44B06A5F8B38}"/>
          </ac:spMkLst>
        </pc:spChg>
        <pc:picChg chg="add mod ord">
          <ac:chgData name="tran ngan" userId="53bcb93868f6791d" providerId="LiveId" clId="{6545E73D-5CF5-487F-A45D-820FBEF0DD11}" dt="2022-05-08T18:14:56.232" v="7" actId="14100"/>
          <ac:picMkLst>
            <pc:docMk/>
            <pc:sldMk cId="226180572" sldId="435"/>
            <ac:picMk id="5" creationId="{46A95C0C-B2D3-3B0D-6949-349E27BC8D9F}"/>
          </ac:picMkLst>
        </pc:picChg>
      </pc:sldChg>
      <pc:sldChg chg="addSp delSp modSp new mod ord modNotesTx">
        <pc:chgData name="tran ngan" userId="53bcb93868f6791d" providerId="LiveId" clId="{6545E73D-5CF5-487F-A45D-820FBEF0DD11}" dt="2022-05-08T18:17:08.716" v="24" actId="1076"/>
        <pc:sldMkLst>
          <pc:docMk/>
          <pc:sldMk cId="3309514584" sldId="436"/>
        </pc:sldMkLst>
        <pc:spChg chg="del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2" creationId="{2FDCB26E-B406-009D-D988-62D3075FA08C}"/>
          </ac:spMkLst>
        </pc:spChg>
        <pc:spChg chg="del mod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3" creationId="{65AC78CA-EC1A-630C-D708-5E06D00C4E8E}"/>
          </ac:spMkLst>
        </pc:spChg>
        <pc:picChg chg="add mod">
          <ac:chgData name="tran ngan" userId="53bcb93868f6791d" providerId="LiveId" clId="{6545E73D-5CF5-487F-A45D-820FBEF0DD11}" dt="2022-05-08T18:17:08.716" v="24" actId="1076"/>
          <ac:picMkLst>
            <pc:docMk/>
            <pc:sldMk cId="3309514584" sldId="436"/>
            <ac:picMk id="5" creationId="{A3001616-1F3B-ABA6-8702-37B20166513A}"/>
          </ac:picMkLst>
        </pc:picChg>
      </pc:sldChg>
      <pc:sldChg chg="modSp add mod modNotesTx">
        <pc:chgData name="tran ngan" userId="53bcb93868f6791d" providerId="LiveId" clId="{6545E73D-5CF5-487F-A45D-820FBEF0DD11}" dt="2022-05-08T18:19:21.870" v="204" actId="14100"/>
        <pc:sldMkLst>
          <pc:docMk/>
          <pc:sldMk cId="2881714052" sldId="437"/>
        </pc:sldMkLst>
        <pc:spChg chg="mod">
          <ac:chgData name="tran ngan" userId="53bcb93868f6791d" providerId="LiveId" clId="{6545E73D-5CF5-487F-A45D-820FBEF0DD11}" dt="2022-05-08T18:19:21.870" v="204" actId="14100"/>
          <ac:spMkLst>
            <pc:docMk/>
            <pc:sldMk cId="2881714052" sldId="437"/>
            <ac:spMk id="10" creationId="{1DDB09D5-E1BF-460C-AF31-CF8372D4FEB3}"/>
          </ac:spMkLst>
        </pc:spChg>
      </pc:sldChg>
      <pc:sldChg chg="addSp delSp modSp new mod setBg">
        <pc:chgData name="tran ngan" userId="53bcb93868f6791d" providerId="LiveId" clId="{6545E73D-5CF5-487F-A45D-820FBEF0DD11}" dt="2022-05-08T18:23:25.934" v="226" actId="14826"/>
        <pc:sldMkLst>
          <pc:docMk/>
          <pc:sldMk cId="961051324" sldId="438"/>
        </pc:sldMkLst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2" creationId="{0F7306E5-7B16-0C26-1EBC-DA9B40D890E2}"/>
          </ac:spMkLst>
        </pc:spChg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3" creationId="{96E417E5-7196-EE56-9E43-50D6B0D0874E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2" creationId="{AB8C311F-7253-4AED-9701-7FC0708C41C7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4" creationId="{E2384209-CB15-4CDF-9D31-C44FD9A3F20D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6" creationId="{2633B3B5-CC90-43F0-8714-D31D1F3F0209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8" creationId="{A8D57A06-A426-446D-B02C-A2DC6B62E45E}"/>
          </ac:spMkLst>
        </pc:spChg>
        <pc:picChg chg="add mod">
          <ac:chgData name="tran ngan" userId="53bcb93868f6791d" providerId="LiveId" clId="{6545E73D-5CF5-487F-A45D-820FBEF0DD11}" dt="2022-05-08T18:23:25.934" v="226" actId="14826"/>
          <ac:picMkLst>
            <pc:docMk/>
            <pc:sldMk cId="961051324" sldId="438"/>
            <ac:picMk id="5" creationId="{700AA629-C9EE-72AF-281E-2EF9E5002E58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7" creationId="{8863FF1E-5A58-3C33-BB9C-BAF1722E91AA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9" creationId="{5086D9D7-6FE4-A2E7-ECC0-CF34EFE3B481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1" creationId="{9D19B73A-C1C0-0552-08CD-93EB873739DB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3" creationId="{E3A49877-C73C-7325-48BD-0DE03FCAB7BF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5" creationId="{D684BD97-50F9-BE82-72F3-276E16B05CBC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7" creationId="{D7A05A76-39D0-BDE2-826F-9F7B1B5FB796}"/>
          </ac:picMkLst>
        </pc:picChg>
      </pc:sldChg>
      <pc:sldChg chg="addSp delSp modSp add mod">
        <pc:chgData name="tran ngan" userId="53bcb93868f6791d" providerId="LiveId" clId="{6545E73D-5CF5-487F-A45D-820FBEF0DD11}" dt="2022-05-08T18:22:21.153" v="219" actId="14826"/>
        <pc:sldMkLst>
          <pc:docMk/>
          <pc:sldMk cId="2798246379" sldId="439"/>
        </pc:sldMkLst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2" creationId="{AB8C311F-7253-4AED-9701-7FC0708C41C7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4" creationId="{E2384209-CB15-4CDF-9D31-C44FD9A3F20D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6" creationId="{2633B3B5-CC90-43F0-8714-D31D1F3F0209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8" creationId="{A8D57A06-A426-446D-B02C-A2DC6B62E45E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3" creationId="{86FF76B9-219D-4469-AF87-0236D29032F1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9" creationId="{2E80C965-DB6D-4F81-9E9E-B027384D0BD6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41" creationId="{633C5E46-DAC5-4661-9C87-22B08E2A512F}"/>
          </ac:spMkLst>
        </pc:spChg>
        <pc:grpChg chg="add">
          <ac:chgData name="tran ngan" userId="53bcb93868f6791d" providerId="LiveId" clId="{6545E73D-5CF5-487F-A45D-820FBEF0DD11}" dt="2022-05-08T18:21:28.600" v="218" actId="26606"/>
          <ac:grpSpMkLst>
            <pc:docMk/>
            <pc:sldMk cId="2798246379" sldId="439"/>
            <ac:grpSpMk id="35" creationId="{DB88BD78-87E1-424D-B479-C37D8E41B12E}"/>
          </ac:grpSpMkLst>
        </pc:grp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5" creationId="{700AA629-C9EE-72AF-281E-2EF9E5002E58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7" creationId="{8863FF1E-5A58-3C33-BB9C-BAF1722E91AA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9" creationId="{5086D9D7-6FE4-A2E7-ECC0-CF34EFE3B481}"/>
          </ac:picMkLst>
        </pc:picChg>
        <pc:picChg chg="mod">
          <ac:chgData name="tran ngan" userId="53bcb93868f6791d" providerId="LiveId" clId="{6545E73D-5CF5-487F-A45D-820FBEF0DD11}" dt="2022-05-08T18:22:21.153" v="219" actId="14826"/>
          <ac:picMkLst>
            <pc:docMk/>
            <pc:sldMk cId="2798246379" sldId="439"/>
            <ac:picMk id="11" creationId="{9D19B73A-C1C0-0552-08CD-93EB873739DB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3" creationId="{E3A49877-C73C-7325-48BD-0DE03FCAB7BF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5" creationId="{D684BD97-50F9-BE82-72F3-276E16B05CBC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3:51.322" v="228" actId="14826"/>
        <pc:sldMkLst>
          <pc:docMk/>
          <pc:sldMk cId="3185099908" sldId="440"/>
        </pc:sldMkLst>
        <pc:picChg chg="mod">
          <ac:chgData name="tran ngan" userId="53bcb93868f6791d" providerId="LiveId" clId="{6545E73D-5CF5-487F-A45D-820FBEF0DD11}" dt="2022-05-08T18:23:51.322" v="228" actId="14826"/>
          <ac:picMkLst>
            <pc:docMk/>
            <pc:sldMk cId="3185099908" sldId="440"/>
            <ac:picMk id="13" creationId="{E3A49877-C73C-7325-48BD-0DE03FCAB7BF}"/>
          </ac:picMkLst>
        </pc:picChg>
      </pc:sldChg>
      <pc:sldChg chg="modSp add">
        <pc:chgData name="tran ngan" userId="53bcb93868f6791d" providerId="LiveId" clId="{6545E73D-5CF5-487F-A45D-820FBEF0DD11}" dt="2022-05-08T18:24:01.658" v="229" actId="14826"/>
        <pc:sldMkLst>
          <pc:docMk/>
          <pc:sldMk cId="3524315099" sldId="441"/>
        </pc:sldMkLst>
        <pc:picChg chg="mod">
          <ac:chgData name="tran ngan" userId="53bcb93868f6791d" providerId="LiveId" clId="{6545E73D-5CF5-487F-A45D-820FBEF0DD11}" dt="2022-05-08T18:24:01.658" v="229" actId="14826"/>
          <ac:picMkLst>
            <pc:docMk/>
            <pc:sldMk cId="3524315099" sldId="441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4:19.817" v="230" actId="14826"/>
        <pc:sldMkLst>
          <pc:docMk/>
          <pc:sldMk cId="2879247699" sldId="442"/>
        </pc:sldMkLst>
        <pc:picChg chg="mod">
          <ac:chgData name="tran ngan" userId="53bcb93868f6791d" providerId="LiveId" clId="{6545E73D-5CF5-487F-A45D-820FBEF0DD11}" dt="2022-05-08T18:24:19.817" v="230" actId="14826"/>
          <ac:picMkLst>
            <pc:docMk/>
            <pc:sldMk cId="2879247699" sldId="442"/>
            <ac:picMk id="15" creationId="{D684BD97-50F9-BE82-72F3-276E16B05CBC}"/>
          </ac:picMkLst>
        </pc:picChg>
      </pc:sldChg>
      <pc:sldChg chg="add del">
        <pc:chgData name="tran ngan" userId="53bcb93868f6791d" providerId="LiveId" clId="{6545E73D-5CF5-487F-A45D-820FBEF0DD11}" dt="2022-05-08T18:23:03.035" v="224" actId="47"/>
        <pc:sldMkLst>
          <pc:docMk/>
          <pc:sldMk cId="1236785392" sldId="443"/>
        </pc:sldMkLst>
      </pc:sldChg>
      <pc:sldChg chg="modSp add">
        <pc:chgData name="tran ngan" userId="53bcb93868f6791d" providerId="LiveId" clId="{6545E73D-5CF5-487F-A45D-820FBEF0DD11}" dt="2022-05-08T18:23:38.615" v="227" actId="14826"/>
        <pc:sldMkLst>
          <pc:docMk/>
          <pc:sldMk cId="2286322288" sldId="443"/>
        </pc:sldMkLst>
        <pc:picChg chg="mod">
          <ac:chgData name="tran ngan" userId="53bcb93868f6791d" providerId="LiveId" clId="{6545E73D-5CF5-487F-A45D-820FBEF0DD11}" dt="2022-05-08T18:23:38.615" v="227" actId="14826"/>
          <ac:picMkLst>
            <pc:docMk/>
            <pc:sldMk cId="2286322288" sldId="443"/>
            <ac:picMk id="7" creationId="{8863FF1E-5A58-3C33-BB9C-BAF1722E91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5C98-7636-44C2-932A-1AF403B0BDF0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CDF6-9A58-421E-A8D0-E6ABD863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03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79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5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7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4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all the pictures and asks pupils to look at them carefully and find out which one is missing.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again the pictures with one hidden and asks pupils to find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7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11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84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 asks pupils to match the words with the pictures.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8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1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>
              <a:spcBef>
                <a:spcPts val="300"/>
              </a:spcBef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choose and say!</a:t>
            </a:r>
            <a:endParaRPr lang="en-US" sz="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choose a number then say the correct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can say it correctly will get points for the team. (ppt game). </a:t>
            </a: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27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1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994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00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5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654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411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068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8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653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11" Type="http://schemas.openxmlformats.org/officeDocument/2006/relationships/slide" Target="slide18.xml"/><Relationship Id="rId5" Type="http://schemas.openxmlformats.org/officeDocument/2006/relationships/slide" Target="slide17.xml"/><Relationship Id="rId15" Type="http://schemas.openxmlformats.org/officeDocument/2006/relationships/image" Target="../media/image14.png"/><Relationship Id="rId10" Type="http://schemas.openxmlformats.org/officeDocument/2006/relationships/slide" Target="slide13.xml"/><Relationship Id="rId4" Type="http://schemas.openxmlformats.org/officeDocument/2006/relationships/notesSlide" Target="../notesSlides/notesSlide8.xml"/><Relationship Id="rId9" Type="http://schemas.openxmlformats.org/officeDocument/2006/relationships/slide" Target="slide12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448B1A7-AC87-4543-460C-5B647C988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330" y="-18902"/>
            <a:ext cx="70675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hlinkClick r:id="rId5" action="ppaction://hlinksldjump"/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897" y="413098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7016" y="158075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49238" y="1805797"/>
            <a:ext cx="623269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6592" y="233059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6999" y="602945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0198" y="299514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5940519" cy="967154"/>
          </a:xfrm>
          <a:prstGeom prst="wedgeRectCallout">
            <a:avLst>
              <a:gd name="adj1" fmla="val -35766"/>
              <a:gd name="adj2" fmla="val 420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choose and say!</a:t>
            </a:r>
          </a:p>
        </p:txBody>
      </p:sp>
      <p:pic>
        <p:nvPicPr>
          <p:cNvPr id="31" name="Google Shape;183;p1">
            <a:extLst>
              <a:ext uri="{FF2B5EF4-FFF2-40B4-BE49-F238E27FC236}">
                <a16:creationId xmlns:a16="http://schemas.microsoft.com/office/drawing/2014/main" id="{A919008D-56B6-4952-825E-EB029DCF0B1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123" y="160241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1">
            <a:extLst>
              <a:ext uri="{FF2B5EF4-FFF2-40B4-BE49-F238E27FC236}">
                <a16:creationId xmlns:a16="http://schemas.microsoft.com/office/drawing/2014/main" id="{950A3C14-6C7D-47DE-B23F-709D44A33D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5052" y="2594825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3;p1">
            <a:extLst>
              <a:ext uri="{FF2B5EF4-FFF2-40B4-BE49-F238E27FC236}">
                <a16:creationId xmlns:a16="http://schemas.microsoft.com/office/drawing/2014/main" id="{8F7E4F5A-D93D-4CEB-AF0E-A31833F7B4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9371" y="553748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83;p1">
            <a:extLst>
              <a:ext uri="{FF2B5EF4-FFF2-40B4-BE49-F238E27FC236}">
                <a16:creationId xmlns:a16="http://schemas.microsoft.com/office/drawing/2014/main" id="{BBC77FBB-27E3-4401-A8C5-523AE29EB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6272" y="997931"/>
            <a:ext cx="1061719" cy="776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CDF0FB74-4A2D-4FA5-A04F-AF18AB786FA7}"/>
              </a:ext>
            </a:extLst>
          </p:cNvPr>
          <p:cNvSpPr/>
          <p:nvPr/>
        </p:nvSpPr>
        <p:spPr>
          <a:xfrm>
            <a:off x="1524907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Arrow: Right 2">
            <a:hlinkClick r:id="rId8" action="ppaction://hlinksldjump"/>
            <a:extLst>
              <a:ext uri="{FF2B5EF4-FFF2-40B4-BE49-F238E27FC236}">
                <a16:creationId xmlns:a16="http://schemas.microsoft.com/office/drawing/2014/main" id="{1D30B211-E161-44A7-8043-9109F956617D}"/>
              </a:ext>
            </a:extLst>
          </p:cNvPr>
          <p:cNvSpPr/>
          <p:nvPr/>
        </p:nvSpPr>
        <p:spPr>
          <a:xfrm>
            <a:off x="10513053" y="6297068"/>
            <a:ext cx="975004" cy="60413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54" name="Rectangle 53">
            <a:hlinkClick r:id="rId9" action="ppaction://hlinksldjump"/>
            <a:extLst>
              <a:ext uri="{FF2B5EF4-FFF2-40B4-BE49-F238E27FC236}">
                <a16:creationId xmlns:a16="http://schemas.microsoft.com/office/drawing/2014/main" id="{2253B493-486F-42D6-B751-0B9DA3FE3E3C}"/>
              </a:ext>
            </a:extLst>
          </p:cNvPr>
          <p:cNvSpPr/>
          <p:nvPr/>
        </p:nvSpPr>
        <p:spPr>
          <a:xfrm>
            <a:off x="4021476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Rectangle 55">
            <a:hlinkClick r:id="rId10" action="ppaction://hlinksldjump"/>
            <a:extLst>
              <a:ext uri="{FF2B5EF4-FFF2-40B4-BE49-F238E27FC236}">
                <a16:creationId xmlns:a16="http://schemas.microsoft.com/office/drawing/2014/main" id="{406E7814-20B8-44C7-82CA-2167224BE6D1}"/>
              </a:ext>
            </a:extLst>
          </p:cNvPr>
          <p:cNvSpPr/>
          <p:nvPr/>
        </p:nvSpPr>
        <p:spPr>
          <a:xfrm>
            <a:off x="6534841" y="215531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2" name="Rectangle 71">
            <a:hlinkClick r:id="rId5" action="ppaction://hlinksldjump"/>
            <a:extLst>
              <a:ext uri="{FF2B5EF4-FFF2-40B4-BE49-F238E27FC236}">
                <a16:creationId xmlns:a16="http://schemas.microsoft.com/office/drawing/2014/main" id="{5CE17158-E5F4-4F8A-9D50-75CEEAC0574F}"/>
              </a:ext>
            </a:extLst>
          </p:cNvPr>
          <p:cNvSpPr/>
          <p:nvPr/>
        </p:nvSpPr>
        <p:spPr>
          <a:xfrm>
            <a:off x="9031410" y="217923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hlinkClick r:id="rId11" action="ppaction://hlinksldjump"/>
            <a:extLst>
              <a:ext uri="{FF2B5EF4-FFF2-40B4-BE49-F238E27FC236}">
                <a16:creationId xmlns:a16="http://schemas.microsoft.com/office/drawing/2014/main" id="{262C9444-3480-4A7B-9610-BE8120C29D43}"/>
              </a:ext>
            </a:extLst>
          </p:cNvPr>
          <p:cNvSpPr/>
          <p:nvPr/>
        </p:nvSpPr>
        <p:spPr>
          <a:xfrm>
            <a:off x="1524906" y="427494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Rectangle 78">
            <a:hlinkClick r:id="rId12" action="ppaction://hlinksldjump"/>
            <a:extLst>
              <a:ext uri="{FF2B5EF4-FFF2-40B4-BE49-F238E27FC236}">
                <a16:creationId xmlns:a16="http://schemas.microsoft.com/office/drawing/2014/main" id="{D51D9370-2FB1-4682-909A-28E2C19E2F00}"/>
              </a:ext>
            </a:extLst>
          </p:cNvPr>
          <p:cNvSpPr/>
          <p:nvPr/>
        </p:nvSpPr>
        <p:spPr>
          <a:xfrm>
            <a:off x="4021476" y="4269910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0" name="Rectangle 79">
            <a:hlinkClick r:id="rId13" action="ppaction://hlinksldjump"/>
            <a:extLst>
              <a:ext uri="{FF2B5EF4-FFF2-40B4-BE49-F238E27FC236}">
                <a16:creationId xmlns:a16="http://schemas.microsoft.com/office/drawing/2014/main" id="{365AA727-0BAF-4386-B288-054215020C8C}"/>
              </a:ext>
            </a:extLst>
          </p:cNvPr>
          <p:cNvSpPr/>
          <p:nvPr/>
        </p:nvSpPr>
        <p:spPr>
          <a:xfrm>
            <a:off x="6515498" y="431938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1" name="Rectangle 80">
            <a:hlinkClick r:id="rId14" action="ppaction://hlinksldjump"/>
            <a:extLst>
              <a:ext uri="{FF2B5EF4-FFF2-40B4-BE49-F238E27FC236}">
                <a16:creationId xmlns:a16="http://schemas.microsoft.com/office/drawing/2014/main" id="{5ACEDA40-A96D-48E1-BF00-E6F10D01A8A7}"/>
              </a:ext>
            </a:extLst>
          </p:cNvPr>
          <p:cNvSpPr/>
          <p:nvPr/>
        </p:nvSpPr>
        <p:spPr>
          <a:xfrm>
            <a:off x="9009520" y="4325687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8" name="Track 80">
            <a:hlinkClick r:id="" action="ppaction://media"/>
            <a:extLst>
              <a:ext uri="{FF2B5EF4-FFF2-40B4-BE49-F238E27FC236}">
                <a16:creationId xmlns:a16="http://schemas.microsoft.com/office/drawing/2014/main" id="{CA1F936F-FBFE-12B5-0DCA-74C9E0620F83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81568" y="525074"/>
            <a:ext cx="487363" cy="487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1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71" grpId="0" animBg="1"/>
      <p:bldP spid="2" grpId="0" animBg="1"/>
      <p:bldP spid="54" grpId="0" animBg="1"/>
      <p:bldP spid="56" grpId="0" animBg="1"/>
      <p:bldP spid="72" grpId="0" animBg="1"/>
      <p:bldP spid="73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412461"/>
          </a:xfrm>
          <a:prstGeom prst="wedgeRectCallout">
            <a:avLst>
              <a:gd name="adj1" fmla="val -47847"/>
              <a:gd name="adj2" fmla="val 945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library. I’m reading a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72418" y="4670475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755107" y="3091176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9" y="303532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1" y="47336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754B16F-1503-4C28-BD1F-888B151D70D4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9470753" cy="1436068"/>
          </a:xfrm>
          <a:prstGeom prst="wedgeRectCallout">
            <a:avLst>
              <a:gd name="adj1" fmla="val -45734"/>
              <a:gd name="adj2" fmla="val 920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music room. I’m listening to music.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ction Button: Go Home 3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864677C-260A-42EC-BB94-4B81BE3A8C19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519783"/>
          </a:xfrm>
          <a:prstGeom prst="wedgeRectCallout">
            <a:avLst>
              <a:gd name="adj1" fmla="val -57079"/>
              <a:gd name="adj2" fmla="val 856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____. I am in the art room. I’m drawing a goldfish.</a:t>
            </a: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Nga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Lucy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79663-52B7-42AC-BF98-61513B025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0" y="2272134"/>
            <a:ext cx="4485585" cy="8068131"/>
          </a:xfrm>
          <a:prstGeom prst="rect">
            <a:avLst/>
          </a:prstGeom>
        </p:spPr>
      </p:pic>
      <p:sp>
        <p:nvSpPr>
          <p:cNvPr id="31" name="Action Button: Go Home 3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9973217-2C4E-47B8-955B-19AFA141B65D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850955" y="1696534"/>
            <a:ext cx="893134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write.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712"/>
            <a:ext cx="12183704" cy="56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34" t="21335"/>
          <a:stretch/>
        </p:blipFill>
        <p:spPr>
          <a:xfrm>
            <a:off x="5309418" y="1543050"/>
            <a:ext cx="6749863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Mary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381750" y="331470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library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books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282AD-3B8A-D35A-1790-26B7599A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0259" y="967370"/>
            <a:ext cx="4619550" cy="568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2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158" t="21335"/>
          <a:stretch/>
        </p:blipFill>
        <p:spPr>
          <a:xfrm>
            <a:off x="5324168" y="1543050"/>
            <a:ext cx="6735114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Nam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143625" y="3451034"/>
            <a:ext cx="3638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music room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listening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music</a:t>
            </a:r>
          </a:p>
        </p:txBody>
      </p:sp>
      <p:pic>
        <p:nvPicPr>
          <p:cNvPr id="12" name="Hình ảnh 35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DF0B64AE-E6E6-AA69-B5C9-01ED762DB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3" y="571589"/>
            <a:ext cx="5421915" cy="6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710157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Project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01" y="336783"/>
            <a:ext cx="10984938" cy="65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1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write.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Read and match.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Project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175948"/>
            <a:ext cx="11469511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and wrap-up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34FA1-D8D1-4E97-B966-F26422CE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7357-3920-4566-B6DD-82AAB986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12644D41-910C-4BC5-B973-D4A6B6DCC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DB09D5-E1BF-460C-AF31-CF8372D4FEB3}"/>
              </a:ext>
            </a:extLst>
          </p:cNvPr>
          <p:cNvSpPr txBox="1">
            <a:spLocks/>
          </p:cNvSpPr>
          <p:nvPr/>
        </p:nvSpPr>
        <p:spPr>
          <a:xfrm>
            <a:off x="3248446" y="964136"/>
            <a:ext cx="9234152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71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" y="931894"/>
            <a:ext cx="3636963" cy="203669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3519488"/>
            <a:ext cx="3544034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0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1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09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313" y="4277741"/>
            <a:ext cx="2439988" cy="1366393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83E083F5-5C47-6FEF-60C5-BFC13EE719AA}"/>
              </a:ext>
            </a:extLst>
          </p:cNvPr>
          <p:cNvSpPr txBox="1">
            <a:spLocks/>
          </p:cNvSpPr>
          <p:nvPr/>
        </p:nvSpPr>
        <p:spPr>
          <a:xfrm>
            <a:off x="11442110" y="5136194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2863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19765 -0.10602 C -0.23854 -0.12963 -0.30013 -0.14143 -0.3651 -0.14143 C -0.43854 -0.14143 -0.49752 -0.12963 -0.53841 -0.10602 L -0.73541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34" y="426340"/>
            <a:ext cx="3636963" cy="2036699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861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305061E2-3AC0-287A-F98F-3A45DDBBEF9D}"/>
              </a:ext>
            </a:extLst>
          </p:cNvPr>
          <p:cNvSpPr txBox="1">
            <a:spLocks/>
          </p:cNvSpPr>
          <p:nvPr/>
        </p:nvSpPr>
        <p:spPr>
          <a:xfrm>
            <a:off x="11175410" y="1790663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playing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31850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4953 L -0.175 -0.09375 C -0.2112 -0.1257 -0.26576 -0.14144 -0.32318 -0.14144 C -0.38815 -0.14144 -0.44037 -0.1257 -0.47656 -0.09375 L -0.65091 0.049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2290" y="2076121"/>
            <a:ext cx="1050544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E593D-C818-4E4C-B515-E799E43E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34" y="752544"/>
            <a:ext cx="12017932" cy="91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173C4-9822-4708-9AAD-A70B84FB7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056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5ED71-F77C-4403-A5FC-D870C1073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" y="4070556"/>
            <a:ext cx="2455086" cy="203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1FC6-9127-4E70-A6E2-DBBF6CBE5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3740" y="4070557"/>
            <a:ext cx="2519123" cy="2155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9FF9A-C917-4217-B5A2-C80C91729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802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6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72748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2422 -0.4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8919 -0.4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1472 -0.4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725535" y="2011776"/>
            <a:ext cx="874093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and match.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7" y="687592"/>
            <a:ext cx="11880287" cy="54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8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727"/>
            <a:ext cx="11880287" cy="5403646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8310CE9D-91AA-C68A-9114-CC388FE4BE64}"/>
              </a:ext>
            </a:extLst>
          </p:cNvPr>
          <p:cNvCxnSpPr/>
          <p:nvPr/>
        </p:nvCxnSpPr>
        <p:spPr>
          <a:xfrm>
            <a:off x="8616007" y="2256504"/>
            <a:ext cx="1234440" cy="14287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68F79D8-BC6D-FA01-A911-A19F540F0CAF}"/>
              </a:ext>
            </a:extLst>
          </p:cNvPr>
          <p:cNvCxnSpPr/>
          <p:nvPr/>
        </p:nvCxnSpPr>
        <p:spPr>
          <a:xfrm flipV="1">
            <a:off x="8627437" y="2222214"/>
            <a:ext cx="1223010" cy="146304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974C0D16-0946-5807-934C-53287C14A76E}"/>
              </a:ext>
            </a:extLst>
          </p:cNvPr>
          <p:cNvCxnSpPr/>
          <p:nvPr/>
        </p:nvCxnSpPr>
        <p:spPr>
          <a:xfrm>
            <a:off x="8616007" y="5058328"/>
            <a:ext cx="12344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 AND REMEMBER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3" t="16464" r="27253" b="2183"/>
          <a:stretch/>
        </p:blipFill>
        <p:spPr>
          <a:xfrm>
            <a:off x="1371599" y="1249501"/>
            <a:ext cx="9910917" cy="53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Let’s choose and say!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E88C1-1F4F-FB4A-03D5-44B0FC73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3612" y="2158822"/>
            <a:ext cx="5400473" cy="843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27DB5-ACA3-1958-1ECE-2D3FE900C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0954" y="2343874"/>
            <a:ext cx="4485586" cy="80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33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250</Words>
  <Application>Microsoft Office PowerPoint</Application>
  <PresentationFormat>Widescreen</PresentationFormat>
  <Paragraphs>71</Paragraphs>
  <Slides>24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.VnTime</vt:lpstr>
      <vt:lpstr>Aharoni</vt:lpstr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Comic Sans MS</vt:lpstr>
      <vt:lpstr>Glegoo</vt:lpstr>
      <vt:lpstr>Kristen ITC</vt:lpstr>
      <vt:lpstr>Leelawadee</vt:lpstr>
      <vt:lpstr>Raleway</vt:lpstr>
      <vt:lpstr>Snap ITC</vt:lpstr>
      <vt:lpstr>Sport Day</vt:lpstr>
      <vt:lpstr>Times New Roman</vt:lpstr>
      <vt:lpstr>UTM Aircona</vt:lpstr>
      <vt:lpstr>Verdana</vt:lpstr>
      <vt:lpstr>1_Office Theme</vt:lpstr>
      <vt:lpstr>Arts Subject for Middle School - 6th Grade: Painting by Slidesgo</vt:lpstr>
      <vt:lpstr>PowerPoint Presentation</vt:lpstr>
      <vt:lpstr>Contents</vt:lpstr>
      <vt:lpstr>1. Warm-up and review</vt:lpstr>
      <vt:lpstr>PowerPoint Presentation</vt:lpstr>
      <vt:lpstr>2. Read and match.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Let’s write.</vt:lpstr>
      <vt:lpstr>PowerPoint Presentation</vt:lpstr>
      <vt:lpstr>PowerPoint Presentation</vt:lpstr>
      <vt:lpstr>PowerPoint Presentation</vt:lpstr>
      <vt:lpstr>4. Project</vt:lpstr>
      <vt:lpstr>PowerPoint Presentation</vt:lpstr>
      <vt:lpstr>5. Fun corner and wrap-up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19</cp:revision>
  <dcterms:created xsi:type="dcterms:W3CDTF">2022-05-08T17:31:07Z</dcterms:created>
  <dcterms:modified xsi:type="dcterms:W3CDTF">2025-04-13T09:58:27Z</dcterms:modified>
</cp:coreProperties>
</file>