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362" r:id="rId3"/>
    <p:sldId id="361" r:id="rId4"/>
    <p:sldId id="436" r:id="rId5"/>
    <p:sldId id="451" r:id="rId6"/>
    <p:sldId id="372" r:id="rId7"/>
    <p:sldId id="439" r:id="rId8"/>
    <p:sldId id="371" r:id="rId9"/>
    <p:sldId id="440" r:id="rId10"/>
    <p:sldId id="443" r:id="rId11"/>
    <p:sldId id="449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1326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0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16/4/2025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16/4/2025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16/4/2025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16/4/2025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16/4/2025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16/4/2025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16/4/2025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815" y="0"/>
            <a:ext cx="9144000" cy="6886222"/>
          </a:xfrm>
          <a:prstGeom prst="rect">
            <a:avLst/>
          </a:prstGeom>
        </p:spPr>
      </p:pic>
      <p:sp>
        <p:nvSpPr>
          <p:cNvPr id="5" name="TextBox 17">
            <a:extLst>
              <a:ext uri="{FF2B5EF4-FFF2-40B4-BE49-F238E27FC236}">
                <a16:creationId xmlns:a16="http://schemas.microsoft.com/office/drawing/2014/main" id="{B80DB6BE-98E0-73C6-713A-8E7227D49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837" y="4171013"/>
            <a:ext cx="70746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8B7D95-DF0B-501B-CAB4-6CB9E9EDD2CC}"/>
              </a:ext>
            </a:extLst>
          </p:cNvPr>
          <p:cNvSpPr txBox="1"/>
          <p:nvPr/>
        </p:nvSpPr>
        <p:spPr>
          <a:xfrm>
            <a:off x="2965023" y="4241937"/>
            <a:ext cx="3326844" cy="30008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5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3CA212-3004-023A-E709-E3B3A4781E82}"/>
              </a:ext>
            </a:extLst>
          </p:cNvPr>
          <p:cNvSpPr/>
          <p:nvPr/>
        </p:nvSpPr>
        <p:spPr>
          <a:xfrm>
            <a:off x="575734" y="960583"/>
            <a:ext cx="8105422" cy="7186916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750" b="1" spc="38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750" b="1" spc="38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217223" y="2359886"/>
            <a:ext cx="92888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MĨ THUẬT LỚP 4</a:t>
            </a:r>
          </a:p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 ĐỀ 8: QUÊ 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 THANH BÌNH</a:t>
            </a:r>
          </a:p>
          <a:p>
            <a:pPr algn="ctr"/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(TIẾT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56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6631536-83E6-CBB4-2F31-C73507B7064F}"/>
              </a:ext>
            </a:extLst>
          </p:cNvPr>
          <p:cNvSpPr txBox="1"/>
          <p:nvPr/>
        </p:nvSpPr>
        <p:spPr>
          <a:xfrm>
            <a:off x="1033671" y="500415"/>
            <a:ext cx="71031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dirty="0" err="1">
                <a:solidFill>
                  <a:srgbClr val="242021"/>
                </a:solidFill>
                <a:effectLst/>
                <a:latin typeface="Arial-BoldMT"/>
              </a:rPr>
              <a:t>Gợi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Arial-BoldMT"/>
              </a:rPr>
              <a:t> ý </a:t>
            </a:r>
            <a:r>
              <a:rPr lang="vi-VN" sz="1800" b="1" i="0" dirty="0">
                <a:solidFill>
                  <a:srgbClr val="242021"/>
                </a:solidFill>
                <a:effectLst/>
                <a:latin typeface="Arial-BoldMT"/>
              </a:rPr>
              <a:t>cách thực hành sản phẩm mĩ thuật thể hiện về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Arial-BoldMT"/>
              </a:rPr>
              <a:t> </a:t>
            </a:r>
            <a:r>
              <a:rPr lang="vi-VN" sz="1800" b="1" i="0" dirty="0">
                <a:solidFill>
                  <a:srgbClr val="242021"/>
                </a:solidFill>
                <a:effectLst/>
                <a:latin typeface="Arial-BoldMT"/>
              </a:rPr>
              <a:t>chủ đề </a:t>
            </a:r>
            <a:r>
              <a:rPr lang="vi-VN" sz="1800" b="1" i="1" dirty="0">
                <a:solidFill>
                  <a:srgbClr val="242021"/>
                </a:solidFill>
                <a:effectLst/>
                <a:latin typeface="Arial-BoldItalicMT"/>
              </a:rPr>
              <a:t>Quê hương thanh bình </a:t>
            </a:r>
            <a:r>
              <a:rPr lang="vi-VN" sz="1800" b="1" i="0" dirty="0">
                <a:solidFill>
                  <a:srgbClr val="242021"/>
                </a:solidFill>
                <a:effectLst/>
                <a:latin typeface="Arial-BoldMT"/>
              </a:rPr>
              <a:t>bằng hình thức vẽ</a:t>
            </a:r>
            <a:r>
              <a:rPr lang="vi-VN" dirty="0"/>
              <a:t> </a:t>
            </a:r>
            <a:br>
              <a:rPr lang="vi-VN" dirty="0"/>
            </a:b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66FAD54-2A4E-3E09-5E27-78BB2B6A0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590" y="1133945"/>
            <a:ext cx="3564835" cy="26650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440094F-F445-3DB7-FCCC-891B5A4D0A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8016" y="1133945"/>
            <a:ext cx="3564836" cy="27082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F375A81-3D6A-7024-4526-17FB90D822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590" y="4003210"/>
            <a:ext cx="3564837" cy="267877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BF86351-CB5F-E7D5-8813-C3270576B9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5361" y="4003210"/>
            <a:ext cx="3547491" cy="267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65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6631536-83E6-CBB4-2F31-C73507B7064F}"/>
              </a:ext>
            </a:extLst>
          </p:cNvPr>
          <p:cNvSpPr txBox="1"/>
          <p:nvPr/>
        </p:nvSpPr>
        <p:spPr>
          <a:xfrm>
            <a:off x="1033671" y="500415"/>
            <a:ext cx="7103164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b="1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2800" b="1" dirty="0" err="1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BCDB0C-DA71-E4CA-950F-6A8D723C2C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258" y="3913180"/>
            <a:ext cx="4612731" cy="28529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17D728-C8F4-2B48-0EEA-21F9F0E3B4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752" y="1196622"/>
            <a:ext cx="4612732" cy="25964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6A15D3-DBB0-E488-1A3E-EBF4327C35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7" y="3913180"/>
            <a:ext cx="4425244" cy="28529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9D3005-C9BB-C2A3-EEA2-C64966288F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5" y="1196621"/>
            <a:ext cx="4355547" cy="259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363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33C7E7-D414-845E-4C9D-2E55B80F5A73}"/>
              </a:ext>
            </a:extLst>
          </p:cNvPr>
          <p:cNvSpPr txBox="1"/>
          <p:nvPr/>
        </p:nvSpPr>
        <p:spPr>
          <a:xfrm>
            <a:off x="1152939" y="748955"/>
            <a:ext cx="65544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8: QUÊ HƯƠNG THANH BÌNH (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BB090D-6101-911C-D329-29C387D00F80}"/>
              </a:ext>
            </a:extLst>
          </p:cNvPr>
          <p:cNvSpPr txBox="1"/>
          <p:nvPr/>
        </p:nvSpPr>
        <p:spPr>
          <a:xfrm>
            <a:off x="0" y="1579952"/>
            <a:ext cx="91440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in –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just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46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111"/>
            <a:ext cx="9144000" cy="68862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0FCDE9-99A0-A07E-B0EE-12F1368D3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4" y="1097949"/>
            <a:ext cx="7175324" cy="11939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1D48FCF-DAEB-EF48-C7B4-CCD0451022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73" y="2267147"/>
            <a:ext cx="3138513" cy="446973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FF45A2B-F78D-36D2-83C0-F85BC74B6D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9479" y="2267147"/>
            <a:ext cx="5233924" cy="21884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EDC79C-518F-979A-EA9A-51D141C92BA0}"/>
              </a:ext>
            </a:extLst>
          </p:cNvPr>
          <p:cNvSpPr txBox="1"/>
          <p:nvPr/>
        </p:nvSpPr>
        <p:spPr>
          <a:xfrm>
            <a:off x="1384390" y="390063"/>
            <a:ext cx="65544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thuật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8: QUÊ HƯƠNG THANH BÌNH (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1)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5BB1551-6B6E-401C-EF46-FB71DDE093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9478" y="4455623"/>
            <a:ext cx="5335387" cy="228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40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611"/>
            <a:ext cx="9144000" cy="688622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D2DDC69-E6B9-1351-CA57-74B59BC21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299" y="259053"/>
            <a:ext cx="4093611" cy="27377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8C7E36E-7E62-0AA5-69E9-0CADEC2994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2544" y="259053"/>
            <a:ext cx="4420661" cy="27377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709FDBB-693B-D221-49E8-C7E1F073ED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750" y="2996817"/>
            <a:ext cx="8778500" cy="371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60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252"/>
            <a:ext cx="9144000" cy="68862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822CE3-CDB4-3C45-DCF1-0041E775BBB6}"/>
              </a:ext>
            </a:extLst>
          </p:cNvPr>
          <p:cNvSpPr txBox="1"/>
          <p:nvPr/>
        </p:nvSpPr>
        <p:spPr>
          <a:xfrm>
            <a:off x="417246" y="211671"/>
            <a:ext cx="86247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ảnh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Hừa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Mường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Điện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quê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hương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BAE32E-F8C6-E11E-BFBD-9300E6A0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044" y="764815"/>
            <a:ext cx="2851325" cy="29356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C7FA13-3771-644A-F9E9-579767A8B2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940" y="764814"/>
            <a:ext cx="2911473" cy="29356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C3962E0-B3FF-08C0-5561-3416EDA493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1" y="3883422"/>
            <a:ext cx="4296302" cy="297457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8CCCD48-2D69-9DAC-8846-6964BF711D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978" y="3883422"/>
            <a:ext cx="4612391" cy="29745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63D4F9B-EBD8-C220-99C9-CD3DEF631A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1" y="764814"/>
            <a:ext cx="3227386" cy="293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70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222"/>
            <a:ext cx="9144000" cy="68862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52E3F2E-5372-EDEF-06CF-928515E29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09417"/>
            <a:ext cx="9144000" cy="26391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F8E89A-4BF1-ADF9-B189-E643BEEDCB90}"/>
              </a:ext>
            </a:extLst>
          </p:cNvPr>
          <p:cNvSpPr txBox="1"/>
          <p:nvPr/>
        </p:nvSpPr>
        <p:spPr>
          <a:xfrm>
            <a:off x="1291313" y="625099"/>
            <a:ext cx="65544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8: QUÊ HƯƠNG THANH BÌNH (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1)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75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5AA61E0-1C42-8472-C111-6130D6462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48138"/>
            <a:ext cx="9144000" cy="438514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06F36F5-5A4C-69A9-FE60-4EA7CD5C02B0}"/>
              </a:ext>
            </a:extLst>
          </p:cNvPr>
          <p:cNvSpPr txBox="1"/>
          <p:nvPr/>
        </p:nvSpPr>
        <p:spPr>
          <a:xfrm>
            <a:off x="1709040" y="1733535"/>
            <a:ext cx="46647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1A371C-AC1C-2A31-C571-CB9EFC9392CB}"/>
              </a:ext>
            </a:extLst>
          </p:cNvPr>
          <p:cNvSpPr txBox="1"/>
          <p:nvPr/>
        </p:nvSpPr>
        <p:spPr>
          <a:xfrm>
            <a:off x="1291313" y="625099"/>
            <a:ext cx="65544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8: QUÊ HƯƠNG THANH BÌNH (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1)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432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8E0BEB-94FF-64C7-FE1A-D3E4DBFD3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9822"/>
            <a:ext cx="8963377" cy="52719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5E17E2-A69C-FD8F-5AAB-9096A1454201}"/>
              </a:ext>
            </a:extLst>
          </p:cNvPr>
          <p:cNvSpPr txBox="1"/>
          <p:nvPr/>
        </p:nvSpPr>
        <p:spPr>
          <a:xfrm>
            <a:off x="1291313" y="625099"/>
            <a:ext cx="65544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8: QUÊ HƯƠNG THANH BÌNH (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1)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pslz="http://schemas.microsoft.com/office/powerpoint/2016/slidezoom" xmlns="" Requires="pslz">
          <p:graphicFrame>
            <p:nvGraphicFramePr>
              <p:cNvPr id="6" name="Slide Zoom 5">
                <a:extLst>
                  <a:ext uri="{FF2B5EF4-FFF2-40B4-BE49-F238E27FC236}">
                    <a16:creationId xmlns:a16="http://schemas.microsoft.com/office/drawing/2014/main" id="{EB7BEBDC-E14D-A4C4-BE29-F927D808C04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10637225"/>
                  </p:ext>
                </p:extLst>
              </p:nvPr>
            </p:nvGraphicFramePr>
            <p:xfrm>
              <a:off x="-2723444" y="1951372"/>
              <a:ext cx="2286000" cy="1714500"/>
            </p:xfrm>
            <a:graphic>
              <a:graphicData uri="http://schemas.microsoft.com/office/powerpoint/2016/slidezoom">
                <pslz:sldZm>
                  <pslz:sldZmObj sldId="437" cId="1769139895">
                    <pslz:zmPr id="{BBF7FE8E-B72C-49AE-AD15-023B228ED6A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86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6" name="Slide Zoom 5">
                <a:extLst>
                  <a:ext uri="{FF2B5EF4-FFF2-40B4-BE49-F238E27FC236}">
                    <a16:creationId xmlns:a16="http://schemas.microsoft.com/office/drawing/2014/main" id="{EB7BEBDC-E14D-A4C4-BE29-F927D808C04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723444" y="1951372"/>
                <a:ext cx="2286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8980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111"/>
            <a:ext cx="9144000" cy="688622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7EE9519-27BE-62B7-5FC7-5CF4E299B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2479"/>
            <a:ext cx="2663688" cy="237128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FC7896F-D3DA-3E98-CF44-195F8CC49E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4660" y="922479"/>
            <a:ext cx="2665032" cy="237128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E44AC91-F4A1-A320-893E-15BC685A72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0664" y="922479"/>
            <a:ext cx="3648703" cy="23712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C58DFC2-964F-858B-A8DE-AD806F5735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280" y="3293763"/>
            <a:ext cx="9022394" cy="3429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8AE158-774D-8C13-64B3-184B7821A3B4}"/>
              </a:ext>
            </a:extLst>
          </p:cNvPr>
          <p:cNvSpPr txBox="1"/>
          <p:nvPr/>
        </p:nvSpPr>
        <p:spPr>
          <a:xfrm>
            <a:off x="0" y="91482"/>
            <a:ext cx="88982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cac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2D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bình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076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2454</TotalTime>
  <Words>229</Words>
  <Application>Microsoft Office PowerPoint</Application>
  <PresentationFormat>On-screen Show (4:3)</PresentationFormat>
  <Paragraphs>21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Arial-BoldItalicMT</vt:lpstr>
      <vt:lpstr>Arial-BoldMT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233</cp:revision>
  <dcterms:created xsi:type="dcterms:W3CDTF">2021-01-29T04:19:07Z</dcterms:created>
  <dcterms:modified xsi:type="dcterms:W3CDTF">2025-04-16T15:11:20Z</dcterms:modified>
</cp:coreProperties>
</file>