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683" r:id="rId2"/>
    <p:sldMasterId id="2147483702" r:id="rId3"/>
    <p:sldMasterId id="2147483726" r:id="rId4"/>
    <p:sldMasterId id="2147483738" r:id="rId5"/>
    <p:sldMasterId id="2147483764" r:id="rId6"/>
    <p:sldMasterId id="2147483779" r:id="rId7"/>
  </p:sldMasterIdLst>
  <p:notesMasterIdLst>
    <p:notesMasterId r:id="rId33"/>
  </p:notesMasterIdLst>
  <p:sldIdLst>
    <p:sldId id="307" r:id="rId8"/>
    <p:sldId id="257" r:id="rId9"/>
    <p:sldId id="504" r:id="rId10"/>
    <p:sldId id="301" r:id="rId11"/>
    <p:sldId id="308" r:id="rId12"/>
    <p:sldId id="282" r:id="rId13"/>
    <p:sldId id="486" r:id="rId14"/>
    <p:sldId id="356" r:id="rId15"/>
    <p:sldId id="505" r:id="rId16"/>
    <p:sldId id="506" r:id="rId17"/>
    <p:sldId id="507" r:id="rId18"/>
    <p:sldId id="508" r:id="rId19"/>
    <p:sldId id="509" r:id="rId20"/>
    <p:sldId id="510" r:id="rId21"/>
    <p:sldId id="511" r:id="rId22"/>
    <p:sldId id="512" r:id="rId23"/>
    <p:sldId id="320" r:id="rId24"/>
    <p:sldId id="513" r:id="rId25"/>
    <p:sldId id="502" r:id="rId26"/>
    <p:sldId id="514" r:id="rId27"/>
    <p:sldId id="327" r:id="rId28"/>
    <p:sldId id="272" r:id="rId29"/>
    <p:sldId id="515" r:id="rId30"/>
    <p:sldId id="300" r:id="rId31"/>
    <p:sldId id="299"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46E"/>
    <a:srgbClr val="EEB104"/>
    <a:srgbClr val="E6E5EA"/>
    <a:srgbClr val="FFFF00"/>
    <a:srgbClr val="FB2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0B10AB-AC79-4069-9E38-DDDAED7A272D}">
  <a:tblStyle styleId="{F90B10AB-AC79-4069-9E38-DDDAED7A27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24" autoAdjust="0"/>
  </p:normalViewPr>
  <p:slideViewPr>
    <p:cSldViewPr snapToGrid="0">
      <p:cViewPr varScale="1">
        <p:scale>
          <a:sx n="74" d="100"/>
          <a:sy n="74" d="100"/>
        </p:scale>
        <p:origin x="106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091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2724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6388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6076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220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0949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415379-2488-4DD6-A524-EEC7E4B48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51366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2760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5859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b1c2217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b1c2217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8655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6352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1544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27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9731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3293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9641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2668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4190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0575" y="991475"/>
            <a:ext cx="5482800" cy="18657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700">
                <a:solidFill>
                  <a:schemeClr val="l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158350" y="2641550"/>
            <a:ext cx="4827300" cy="52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902043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2319941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348685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3664924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338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569426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6417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41967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8280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76466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758775" y="1129650"/>
            <a:ext cx="7626300" cy="3474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34297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2497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924089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9048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42050488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24535671"/>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202382026"/>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96021712"/>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542124"/>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32514369"/>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92509807"/>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80563476"/>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4128235752"/>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09376904"/>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32712860"/>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69012419"/>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97754218"/>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6601099"/>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471855245"/>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171474620"/>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2">
  <p:cSld name="CUSTOM_12_1">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745888" y="11564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6058075" y="22562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745925" y="190435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6058075" y="300420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grpSp>
        <p:nvGrpSpPr>
          <p:cNvPr id="588" name="Google Shape;588;p22"/>
          <p:cNvGrpSpPr/>
          <p:nvPr/>
        </p:nvGrpSpPr>
        <p:grpSpPr>
          <a:xfrm>
            <a:off x="-1614447" y="-668745"/>
            <a:ext cx="12693753" cy="6889485"/>
            <a:chOff x="-1614447" y="-668745"/>
            <a:chExt cx="12693753" cy="6889485"/>
          </a:xfrm>
        </p:grpSpPr>
        <p:grpSp>
          <p:nvGrpSpPr>
            <p:cNvPr id="589" name="Google Shape;589;p22"/>
            <p:cNvGrpSpPr/>
            <p:nvPr/>
          </p:nvGrpSpPr>
          <p:grpSpPr>
            <a:xfrm>
              <a:off x="-1614447" y="4335248"/>
              <a:ext cx="2795340" cy="1885492"/>
              <a:chOff x="965100" y="1428788"/>
              <a:chExt cx="1354200" cy="913425"/>
            </a:xfrm>
          </p:grpSpPr>
          <p:sp>
            <p:nvSpPr>
              <p:cNvPr id="590" name="Google Shape;590;p22"/>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2"/>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2"/>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5" name="Google Shape;595;p22"/>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691635464"/>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599334808"/>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74239499"/>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663957974"/>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406854347"/>
      </p:ext>
    </p:extLst>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95000086"/>
      </p:ext>
    </p:extLst>
  </p:cSld>
  <p:clrMapOvr>
    <a:masterClrMapping/>
  </p:clrMapOvr>
  <p:transition spd="slow">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096808801"/>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092218553"/>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489315224"/>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750137515"/>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910"/>
        <p:cNvGrpSpPr/>
        <p:nvPr/>
      </p:nvGrpSpPr>
      <p:grpSpPr>
        <a:xfrm>
          <a:off x="0" y="0"/>
          <a:ext cx="0" cy="0"/>
          <a:chOff x="0" y="0"/>
          <a:chExt cx="0" cy="0"/>
        </a:xfrm>
      </p:grpSpPr>
      <p:grpSp>
        <p:nvGrpSpPr>
          <p:cNvPr id="911" name="Google Shape;911;p33"/>
          <p:cNvGrpSpPr/>
          <p:nvPr/>
        </p:nvGrpSpPr>
        <p:grpSpPr>
          <a:xfrm>
            <a:off x="-4470013" y="-668750"/>
            <a:ext cx="15657196" cy="7403078"/>
            <a:chOff x="-4470013" y="-668750"/>
            <a:chExt cx="15657196" cy="7403078"/>
          </a:xfrm>
        </p:grpSpPr>
        <p:sp>
          <p:nvSpPr>
            <p:cNvPr id="912" name="Google Shape;912;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3"/>
            <p:cNvGrpSpPr/>
            <p:nvPr/>
          </p:nvGrpSpPr>
          <p:grpSpPr>
            <a:xfrm>
              <a:off x="7571490" y="4335248"/>
              <a:ext cx="2795340" cy="1885492"/>
              <a:chOff x="965100" y="1428788"/>
              <a:chExt cx="1354200" cy="913425"/>
            </a:xfrm>
          </p:grpSpPr>
          <p:sp>
            <p:nvSpPr>
              <p:cNvPr id="914" name="Google Shape;914;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3"/>
            <p:cNvGrpSpPr/>
            <p:nvPr/>
          </p:nvGrpSpPr>
          <p:grpSpPr>
            <a:xfrm>
              <a:off x="-3230997" y="-668750"/>
              <a:ext cx="4020585" cy="3545433"/>
              <a:chOff x="-2417677" y="2452996"/>
              <a:chExt cx="5416388" cy="4776280"/>
            </a:xfrm>
          </p:grpSpPr>
          <p:grpSp>
            <p:nvGrpSpPr>
              <p:cNvPr id="920" name="Google Shape;920;p33"/>
              <p:cNvGrpSpPr/>
              <p:nvPr/>
            </p:nvGrpSpPr>
            <p:grpSpPr>
              <a:xfrm>
                <a:off x="415116" y="4353695"/>
                <a:ext cx="451070" cy="303924"/>
                <a:chOff x="5850477" y="3901125"/>
                <a:chExt cx="127450" cy="85874"/>
              </a:xfrm>
            </p:grpSpPr>
            <p:sp>
              <p:nvSpPr>
                <p:cNvPr id="921" name="Google Shape;921;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33"/>
              <p:cNvGrpSpPr/>
              <p:nvPr/>
            </p:nvGrpSpPr>
            <p:grpSpPr>
              <a:xfrm>
                <a:off x="-2417677" y="2452996"/>
                <a:ext cx="5416388" cy="4776280"/>
                <a:chOff x="3141775" y="2797950"/>
                <a:chExt cx="2059150" cy="1815800"/>
              </a:xfrm>
            </p:grpSpPr>
            <p:sp>
              <p:nvSpPr>
                <p:cNvPr id="929" name="Google Shape;929;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8" name="Google Shape;938;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67404242"/>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577865269"/>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86902809"/>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34397857"/>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49162546"/>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04991780"/>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29478552"/>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656259973"/>
      </p:ext>
    </p:extLst>
  </p:cSld>
  <p:clrMapOvr>
    <a:masterClrMapping/>
  </p:clrMapOvr>
  <p:transition spd="slow">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107" name="图片 7">
            <a:extLst>
              <a:ext uri="{FF2B5EF4-FFF2-40B4-BE49-F238E27FC236}">
                <a16:creationId xmlns:a16="http://schemas.microsoft.com/office/drawing/2014/main" id="{D61C713A-DAA7-4D40-9D8E-D8A8AC5A73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grpSp>
        <p:nvGrpSpPr>
          <p:cNvPr id="9" name="Google Shape;9;p2"/>
          <p:cNvGrpSpPr/>
          <p:nvPr/>
        </p:nvGrpSpPr>
        <p:grpSpPr>
          <a:xfrm flipH="1">
            <a:off x="-2" y="203472"/>
            <a:ext cx="9143943" cy="4805236"/>
            <a:chOff x="-2" y="203471"/>
            <a:chExt cx="9143943" cy="4805236"/>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1" name="Google Shape;131;p2"/>
          <p:cNvSpPr/>
          <p:nvPr/>
        </p:nvSpPr>
        <p:spPr>
          <a:xfrm>
            <a:off x="1068553" y="141761"/>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2"/>
          <p:cNvSpPr/>
          <p:nvPr/>
        </p:nvSpPr>
        <p:spPr>
          <a:xfrm rot="-1051434">
            <a:off x="7372009" y="46703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2"/>
          <p:cNvSpPr/>
          <p:nvPr/>
        </p:nvSpPr>
        <p:spPr>
          <a:xfrm>
            <a:off x="80086" y="1790945"/>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2"/>
          <p:cNvSpPr txBox="1">
            <a:spLocks noGrp="1"/>
          </p:cNvSpPr>
          <p:nvPr>
            <p:ph type="ctrTitle"/>
          </p:nvPr>
        </p:nvSpPr>
        <p:spPr>
          <a:xfrm>
            <a:off x="713225" y="1414225"/>
            <a:ext cx="4497000" cy="19611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44" name="Google Shape;144;p2"/>
          <p:cNvSpPr txBox="1">
            <a:spLocks noGrp="1"/>
          </p:cNvSpPr>
          <p:nvPr>
            <p:ph type="subTitle" idx="1"/>
          </p:nvPr>
        </p:nvSpPr>
        <p:spPr>
          <a:xfrm>
            <a:off x="713225" y="3374975"/>
            <a:ext cx="4344600" cy="3543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7943008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45"/>
        <p:cNvGrpSpPr/>
        <p:nvPr/>
      </p:nvGrpSpPr>
      <p:grpSpPr>
        <a:xfrm>
          <a:off x="0" y="0"/>
          <a:ext cx="0" cy="0"/>
          <a:chOff x="0" y="0"/>
          <a:chExt cx="0" cy="0"/>
        </a:xfrm>
      </p:grpSpPr>
      <p:grpSp>
        <p:nvGrpSpPr>
          <p:cNvPr id="91" name="Google Shape;9;p2">
            <a:extLst>
              <a:ext uri="{FF2B5EF4-FFF2-40B4-BE49-F238E27FC236}">
                <a16:creationId xmlns:a16="http://schemas.microsoft.com/office/drawing/2014/main" id="{40F623E8-6F67-4C36-8FAE-31F98918D109}"/>
              </a:ext>
            </a:extLst>
          </p:cNvPr>
          <p:cNvGrpSpPr/>
          <p:nvPr userDrawn="1"/>
        </p:nvGrpSpPr>
        <p:grpSpPr>
          <a:xfrm>
            <a:off x="-15825" y="0"/>
            <a:ext cx="9051984" cy="5143500"/>
            <a:chOff x="232275" y="221325"/>
            <a:chExt cx="8620125" cy="4563850"/>
          </a:xfrm>
        </p:grpSpPr>
        <p:sp>
          <p:nvSpPr>
            <p:cNvPr id="92" name="Google Shape;10;p2">
              <a:extLst>
                <a:ext uri="{FF2B5EF4-FFF2-40B4-BE49-F238E27FC236}">
                  <a16:creationId xmlns:a16="http://schemas.microsoft.com/office/drawing/2014/main" id="{DD75A97B-F5BF-4492-9E61-AA5B37747846}"/>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1;p2">
              <a:extLst>
                <a:ext uri="{FF2B5EF4-FFF2-40B4-BE49-F238E27FC236}">
                  <a16:creationId xmlns:a16="http://schemas.microsoft.com/office/drawing/2014/main" id="{A9E3C1AC-A373-4A95-BAF7-5CC541019AA8}"/>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2;p2">
              <a:extLst>
                <a:ext uri="{FF2B5EF4-FFF2-40B4-BE49-F238E27FC236}">
                  <a16:creationId xmlns:a16="http://schemas.microsoft.com/office/drawing/2014/main" id="{383C7159-C38F-45E1-A3AD-6A824B1974FB}"/>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3;p2">
              <a:extLst>
                <a:ext uri="{FF2B5EF4-FFF2-40B4-BE49-F238E27FC236}">
                  <a16:creationId xmlns:a16="http://schemas.microsoft.com/office/drawing/2014/main" id="{2F199122-742A-4FBF-9539-FAAE5C749467}"/>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14;p2">
              <a:extLst>
                <a:ext uri="{FF2B5EF4-FFF2-40B4-BE49-F238E27FC236}">
                  <a16:creationId xmlns:a16="http://schemas.microsoft.com/office/drawing/2014/main" id="{44C95C16-006D-48B6-B5E4-0D792F1AC1F7}"/>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5;p2">
              <a:extLst>
                <a:ext uri="{FF2B5EF4-FFF2-40B4-BE49-F238E27FC236}">
                  <a16:creationId xmlns:a16="http://schemas.microsoft.com/office/drawing/2014/main" id="{9E06981D-24AF-4270-A2CA-2FBFAEE4387E}"/>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6;p2">
              <a:extLst>
                <a:ext uri="{FF2B5EF4-FFF2-40B4-BE49-F238E27FC236}">
                  <a16:creationId xmlns:a16="http://schemas.microsoft.com/office/drawing/2014/main" id="{CB863018-40A7-4B13-A526-BD0301438C8F}"/>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99" name="Google Shape;17;p2">
              <a:extLst>
                <a:ext uri="{FF2B5EF4-FFF2-40B4-BE49-F238E27FC236}">
                  <a16:creationId xmlns:a16="http://schemas.microsoft.com/office/drawing/2014/main" id="{A551D741-2704-4995-A460-2AFB98A55B29}"/>
                </a:ext>
              </a:extLst>
            </p:cNvPr>
            <p:cNvGrpSpPr/>
            <p:nvPr/>
          </p:nvGrpSpPr>
          <p:grpSpPr>
            <a:xfrm>
              <a:off x="232275" y="951957"/>
              <a:ext cx="417113" cy="326311"/>
              <a:chOff x="232275" y="833775"/>
              <a:chExt cx="417113" cy="326311"/>
            </a:xfrm>
          </p:grpSpPr>
          <p:sp>
            <p:nvSpPr>
              <p:cNvPr id="115" name="Google Shape;18;p2">
                <a:extLst>
                  <a:ext uri="{FF2B5EF4-FFF2-40B4-BE49-F238E27FC236}">
                    <a16:creationId xmlns:a16="http://schemas.microsoft.com/office/drawing/2014/main" id="{C87BF434-965D-4DF4-939A-B29FF871403B}"/>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9;p2">
                <a:extLst>
                  <a:ext uri="{FF2B5EF4-FFF2-40B4-BE49-F238E27FC236}">
                    <a16:creationId xmlns:a16="http://schemas.microsoft.com/office/drawing/2014/main" id="{33469E98-1D0E-4DC6-9FB6-DFD5B486A9DE}"/>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20;p2">
                <a:extLst>
                  <a:ext uri="{FF2B5EF4-FFF2-40B4-BE49-F238E27FC236}">
                    <a16:creationId xmlns:a16="http://schemas.microsoft.com/office/drawing/2014/main" id="{06F3818D-E1A9-4A81-A5FD-EAC98E4C54B6}"/>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21;p2">
                <a:extLst>
                  <a:ext uri="{FF2B5EF4-FFF2-40B4-BE49-F238E27FC236}">
                    <a16:creationId xmlns:a16="http://schemas.microsoft.com/office/drawing/2014/main" id="{D9EB86F7-73D3-4935-8DFB-0A64C98BCD59}"/>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0" name="Google Shape;22;p2">
              <a:extLst>
                <a:ext uri="{FF2B5EF4-FFF2-40B4-BE49-F238E27FC236}">
                  <a16:creationId xmlns:a16="http://schemas.microsoft.com/office/drawing/2014/main" id="{0320BA34-F076-4412-A315-97DD172215E6}"/>
                </a:ext>
              </a:extLst>
            </p:cNvPr>
            <p:cNvGrpSpPr/>
            <p:nvPr/>
          </p:nvGrpSpPr>
          <p:grpSpPr>
            <a:xfrm>
              <a:off x="232275" y="1923049"/>
              <a:ext cx="417113" cy="326311"/>
              <a:chOff x="232275" y="1875237"/>
              <a:chExt cx="417113" cy="326311"/>
            </a:xfrm>
          </p:grpSpPr>
          <p:sp>
            <p:nvSpPr>
              <p:cNvPr id="111" name="Google Shape;23;p2">
                <a:extLst>
                  <a:ext uri="{FF2B5EF4-FFF2-40B4-BE49-F238E27FC236}">
                    <a16:creationId xmlns:a16="http://schemas.microsoft.com/office/drawing/2014/main" id="{08CCAB7F-A9CA-41E7-B3A0-1CB0F1DEAF02}"/>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24;p2">
                <a:extLst>
                  <a:ext uri="{FF2B5EF4-FFF2-40B4-BE49-F238E27FC236}">
                    <a16:creationId xmlns:a16="http://schemas.microsoft.com/office/drawing/2014/main" id="{3D0F6520-F093-433F-908A-A4DD63BCC00A}"/>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25;p2">
                <a:extLst>
                  <a:ext uri="{FF2B5EF4-FFF2-40B4-BE49-F238E27FC236}">
                    <a16:creationId xmlns:a16="http://schemas.microsoft.com/office/drawing/2014/main" id="{2D87EF1E-8957-44F2-BF8E-3056B43D89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26;p2">
                <a:extLst>
                  <a:ext uri="{FF2B5EF4-FFF2-40B4-BE49-F238E27FC236}">
                    <a16:creationId xmlns:a16="http://schemas.microsoft.com/office/drawing/2014/main" id="{27CA8DE5-154D-4957-8CAC-8AE5DA70A8CD}"/>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1" name="Google Shape;27;p2">
              <a:extLst>
                <a:ext uri="{FF2B5EF4-FFF2-40B4-BE49-F238E27FC236}">
                  <a16:creationId xmlns:a16="http://schemas.microsoft.com/office/drawing/2014/main" id="{9BAC5B86-D243-4083-94B8-E4B0BB5B804D}"/>
                </a:ext>
              </a:extLst>
            </p:cNvPr>
            <p:cNvGrpSpPr/>
            <p:nvPr/>
          </p:nvGrpSpPr>
          <p:grpSpPr>
            <a:xfrm>
              <a:off x="232275" y="2894140"/>
              <a:ext cx="417113" cy="326311"/>
              <a:chOff x="232275" y="2916700"/>
              <a:chExt cx="417113" cy="326311"/>
            </a:xfrm>
          </p:grpSpPr>
          <p:sp>
            <p:nvSpPr>
              <p:cNvPr id="107" name="Google Shape;28;p2">
                <a:extLst>
                  <a:ext uri="{FF2B5EF4-FFF2-40B4-BE49-F238E27FC236}">
                    <a16:creationId xmlns:a16="http://schemas.microsoft.com/office/drawing/2014/main" id="{547C9CE8-8768-45D8-B2B5-6E463C289C69}"/>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29;p2">
                <a:extLst>
                  <a:ext uri="{FF2B5EF4-FFF2-40B4-BE49-F238E27FC236}">
                    <a16:creationId xmlns:a16="http://schemas.microsoft.com/office/drawing/2014/main" id="{2800B4B5-0796-4FFF-908A-496D90820109}"/>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30;p2">
                <a:extLst>
                  <a:ext uri="{FF2B5EF4-FFF2-40B4-BE49-F238E27FC236}">
                    <a16:creationId xmlns:a16="http://schemas.microsoft.com/office/drawing/2014/main" id="{F9701DA3-6C11-453D-9D7F-3577B2BC4FC8}"/>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31;p2">
                <a:extLst>
                  <a:ext uri="{FF2B5EF4-FFF2-40B4-BE49-F238E27FC236}">
                    <a16:creationId xmlns:a16="http://schemas.microsoft.com/office/drawing/2014/main" id="{F98BEBDB-4169-4400-84B2-44FCDCFE9B53}"/>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2" name="Google Shape;32;p2">
              <a:extLst>
                <a:ext uri="{FF2B5EF4-FFF2-40B4-BE49-F238E27FC236}">
                  <a16:creationId xmlns:a16="http://schemas.microsoft.com/office/drawing/2014/main" id="{B6B02870-1DA8-498B-A71C-3D8AD4F04BB4}"/>
                </a:ext>
              </a:extLst>
            </p:cNvPr>
            <p:cNvGrpSpPr/>
            <p:nvPr/>
          </p:nvGrpSpPr>
          <p:grpSpPr>
            <a:xfrm>
              <a:off x="232275" y="3865232"/>
              <a:ext cx="417113" cy="326311"/>
              <a:chOff x="232275" y="3747050"/>
              <a:chExt cx="417113" cy="326311"/>
            </a:xfrm>
          </p:grpSpPr>
          <p:sp>
            <p:nvSpPr>
              <p:cNvPr id="103" name="Google Shape;33;p2">
                <a:extLst>
                  <a:ext uri="{FF2B5EF4-FFF2-40B4-BE49-F238E27FC236}">
                    <a16:creationId xmlns:a16="http://schemas.microsoft.com/office/drawing/2014/main" id="{171F3B84-BAC7-4001-BA53-EA3BA9136C64}"/>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34;p2">
                <a:extLst>
                  <a:ext uri="{FF2B5EF4-FFF2-40B4-BE49-F238E27FC236}">
                    <a16:creationId xmlns:a16="http://schemas.microsoft.com/office/drawing/2014/main" id="{DC5847AB-5AE2-4BEB-B784-F3C8F1DC78D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35;p2">
                <a:extLst>
                  <a:ext uri="{FF2B5EF4-FFF2-40B4-BE49-F238E27FC236}">
                    <a16:creationId xmlns:a16="http://schemas.microsoft.com/office/drawing/2014/main" id="{C81BC1A1-2998-4E43-9021-0A3F3DF227F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36;p2">
                <a:extLst>
                  <a:ext uri="{FF2B5EF4-FFF2-40B4-BE49-F238E27FC236}">
                    <a16:creationId xmlns:a16="http://schemas.microsoft.com/office/drawing/2014/main" id="{753BBC20-2D0D-40B7-ABC3-2F8A0670C0FA}"/>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119" name="图片 7">
            <a:extLst>
              <a:ext uri="{FF2B5EF4-FFF2-40B4-BE49-F238E27FC236}">
                <a16:creationId xmlns:a16="http://schemas.microsoft.com/office/drawing/2014/main" id="{843F5270-3648-4AD5-BC68-5B0F440AEF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167" name="Google Shape;167;p3"/>
          <p:cNvSpPr/>
          <p:nvPr/>
        </p:nvSpPr>
        <p:spPr>
          <a:xfrm rot="-1051434">
            <a:off x="814984" y="13154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3"/>
          <p:cNvSpPr/>
          <p:nvPr/>
        </p:nvSpPr>
        <p:spPr>
          <a:xfrm rot="2966374" flipH="1">
            <a:off x="7820012" y="4635718"/>
            <a:ext cx="200261" cy="30842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3"/>
          <p:cNvSpPr txBox="1">
            <a:spLocks noGrp="1"/>
          </p:cNvSpPr>
          <p:nvPr>
            <p:ph type="title"/>
          </p:nvPr>
        </p:nvSpPr>
        <p:spPr>
          <a:xfrm>
            <a:off x="4574350" y="2198125"/>
            <a:ext cx="3858900" cy="8418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0" name="Google Shape;170;p3"/>
          <p:cNvSpPr txBox="1">
            <a:spLocks noGrp="1"/>
          </p:cNvSpPr>
          <p:nvPr>
            <p:ph type="title" idx="2" hasCustomPrompt="1"/>
          </p:nvPr>
        </p:nvSpPr>
        <p:spPr>
          <a:xfrm>
            <a:off x="4574350" y="1107875"/>
            <a:ext cx="135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b="1">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1" name="Google Shape;171;p3"/>
          <p:cNvSpPr txBox="1">
            <a:spLocks noGrp="1"/>
          </p:cNvSpPr>
          <p:nvPr>
            <p:ph type="subTitle" idx="1"/>
          </p:nvPr>
        </p:nvSpPr>
        <p:spPr>
          <a:xfrm>
            <a:off x="4574350" y="3039925"/>
            <a:ext cx="3690900" cy="50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2" name="Google Shape;172;p3"/>
          <p:cNvGrpSpPr/>
          <p:nvPr/>
        </p:nvGrpSpPr>
        <p:grpSpPr>
          <a:xfrm>
            <a:off x="-2" y="203472"/>
            <a:ext cx="9143943" cy="4805236"/>
            <a:chOff x="-2" y="203471"/>
            <a:chExt cx="9143943" cy="4805236"/>
          </a:xfrm>
        </p:grpSpPr>
        <p:sp>
          <p:nvSpPr>
            <p:cNvPr id="173" name="Google Shape;173;p3"/>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3"/>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3"/>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3"/>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3"/>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3"/>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3"/>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3"/>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3"/>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3"/>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3"/>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3"/>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3"/>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3"/>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3"/>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3"/>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3"/>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3"/>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3"/>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3"/>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3"/>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3"/>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3"/>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3"/>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3"/>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3"/>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3"/>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3"/>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3"/>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3"/>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3"/>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3"/>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3"/>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3"/>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3"/>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3"/>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3"/>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3"/>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3"/>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3"/>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3"/>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3"/>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3"/>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3"/>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3"/>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3"/>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3"/>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3"/>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3"/>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3"/>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3"/>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3"/>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3"/>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3"/>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3"/>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3"/>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3"/>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3"/>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3"/>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3"/>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3"/>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120184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939"/>
        <p:cNvGrpSpPr/>
        <p:nvPr/>
      </p:nvGrpSpPr>
      <p:grpSpPr>
        <a:xfrm>
          <a:off x="0" y="0"/>
          <a:ext cx="0" cy="0"/>
          <a:chOff x="0" y="0"/>
          <a:chExt cx="0" cy="0"/>
        </a:xfrm>
      </p:grpSpPr>
      <p:grpSp>
        <p:nvGrpSpPr>
          <p:cNvPr id="940" name="Google Shape;940;p34"/>
          <p:cNvGrpSpPr/>
          <p:nvPr/>
        </p:nvGrpSpPr>
        <p:grpSpPr>
          <a:xfrm>
            <a:off x="-1614447" y="-668745"/>
            <a:ext cx="12693753" cy="6889485"/>
            <a:chOff x="-1614447" y="-668745"/>
            <a:chExt cx="12693753" cy="6889485"/>
          </a:xfrm>
        </p:grpSpPr>
        <p:grpSp>
          <p:nvGrpSpPr>
            <p:cNvPr id="941" name="Google Shape;941;p34"/>
            <p:cNvGrpSpPr/>
            <p:nvPr/>
          </p:nvGrpSpPr>
          <p:grpSpPr>
            <a:xfrm>
              <a:off x="-1614447" y="4335248"/>
              <a:ext cx="2795340" cy="1885492"/>
              <a:chOff x="965100" y="1428788"/>
              <a:chExt cx="1354200" cy="913425"/>
            </a:xfrm>
          </p:grpSpPr>
          <p:sp>
            <p:nvSpPr>
              <p:cNvPr id="942" name="Google Shape;942;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5"/>
        <p:cNvGrpSpPr/>
        <p:nvPr/>
      </p:nvGrpSpPr>
      <p:grpSpPr>
        <a:xfrm>
          <a:off x="0" y="0"/>
          <a:ext cx="0" cy="0"/>
          <a:chOff x="0" y="0"/>
          <a:chExt cx="0" cy="0"/>
        </a:xfrm>
      </p:grpSpPr>
      <p:grpSp>
        <p:nvGrpSpPr>
          <p:cNvPr id="30" name="Google Shape;9;p2">
            <a:extLst>
              <a:ext uri="{FF2B5EF4-FFF2-40B4-BE49-F238E27FC236}">
                <a16:creationId xmlns:a16="http://schemas.microsoft.com/office/drawing/2014/main" id="{3A4B44DF-95CE-47FD-8045-BE04F19C7E7F}"/>
              </a:ext>
            </a:extLst>
          </p:cNvPr>
          <p:cNvGrpSpPr/>
          <p:nvPr userDrawn="1"/>
        </p:nvGrpSpPr>
        <p:grpSpPr>
          <a:xfrm>
            <a:off x="175578" y="267414"/>
            <a:ext cx="8669178" cy="4547125"/>
            <a:chOff x="232275" y="221325"/>
            <a:chExt cx="8620125" cy="4563850"/>
          </a:xfrm>
        </p:grpSpPr>
        <p:sp>
          <p:nvSpPr>
            <p:cNvPr id="31" name="Google Shape;10;p2">
              <a:extLst>
                <a:ext uri="{FF2B5EF4-FFF2-40B4-BE49-F238E27FC236}">
                  <a16:creationId xmlns:a16="http://schemas.microsoft.com/office/drawing/2014/main" id="{D005B526-6087-4F6B-9CF9-631BD69F0A7F}"/>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1;p2">
              <a:extLst>
                <a:ext uri="{FF2B5EF4-FFF2-40B4-BE49-F238E27FC236}">
                  <a16:creationId xmlns:a16="http://schemas.microsoft.com/office/drawing/2014/main" id="{3265CADE-E3B6-45DD-B29D-A6B16D45E3A2}"/>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2;p2">
              <a:extLst>
                <a:ext uri="{FF2B5EF4-FFF2-40B4-BE49-F238E27FC236}">
                  <a16:creationId xmlns:a16="http://schemas.microsoft.com/office/drawing/2014/main" id="{C34CE525-6389-4A5F-A544-7D536DF0D34D}"/>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3;p2">
              <a:extLst>
                <a:ext uri="{FF2B5EF4-FFF2-40B4-BE49-F238E27FC236}">
                  <a16:creationId xmlns:a16="http://schemas.microsoft.com/office/drawing/2014/main" id="{36A5199A-69E2-462C-90A8-C9781A121D0C}"/>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4;p2">
              <a:extLst>
                <a:ext uri="{FF2B5EF4-FFF2-40B4-BE49-F238E27FC236}">
                  <a16:creationId xmlns:a16="http://schemas.microsoft.com/office/drawing/2014/main" id="{D1C11E03-AB60-4510-8AEF-73E5621EBD3C}"/>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5;p2">
              <a:extLst>
                <a:ext uri="{FF2B5EF4-FFF2-40B4-BE49-F238E27FC236}">
                  <a16:creationId xmlns:a16="http://schemas.microsoft.com/office/drawing/2014/main" id="{60DFB2CA-86EC-4737-92B3-B2FE425D91A8}"/>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6;p2">
              <a:extLst>
                <a:ext uri="{FF2B5EF4-FFF2-40B4-BE49-F238E27FC236}">
                  <a16:creationId xmlns:a16="http://schemas.microsoft.com/office/drawing/2014/main" id="{691E309A-135E-45D6-B9FB-5C85427D277C}"/>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8" name="Google Shape;17;p2">
              <a:extLst>
                <a:ext uri="{FF2B5EF4-FFF2-40B4-BE49-F238E27FC236}">
                  <a16:creationId xmlns:a16="http://schemas.microsoft.com/office/drawing/2014/main" id="{86BC0CC4-F078-4B1A-A705-B503ED3724B8}"/>
                </a:ext>
              </a:extLst>
            </p:cNvPr>
            <p:cNvGrpSpPr/>
            <p:nvPr/>
          </p:nvGrpSpPr>
          <p:grpSpPr>
            <a:xfrm>
              <a:off x="232275" y="951957"/>
              <a:ext cx="417113" cy="326311"/>
              <a:chOff x="232275" y="833775"/>
              <a:chExt cx="417113" cy="326311"/>
            </a:xfrm>
          </p:grpSpPr>
          <p:sp>
            <p:nvSpPr>
              <p:cNvPr id="54" name="Google Shape;18;p2">
                <a:extLst>
                  <a:ext uri="{FF2B5EF4-FFF2-40B4-BE49-F238E27FC236}">
                    <a16:creationId xmlns:a16="http://schemas.microsoft.com/office/drawing/2014/main" id="{DC2BF799-B618-44F5-AE8B-E602CD478594}"/>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9;p2">
                <a:extLst>
                  <a:ext uri="{FF2B5EF4-FFF2-40B4-BE49-F238E27FC236}">
                    <a16:creationId xmlns:a16="http://schemas.microsoft.com/office/drawing/2014/main" id="{32FFF19F-21AE-4BDB-BE32-3CA0A3A66413}"/>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0;p2">
                <a:extLst>
                  <a:ext uri="{FF2B5EF4-FFF2-40B4-BE49-F238E27FC236}">
                    <a16:creationId xmlns:a16="http://schemas.microsoft.com/office/drawing/2014/main" id="{C8EB5591-E250-40C5-9C8C-4199C9B45457}"/>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21;p2">
                <a:extLst>
                  <a:ext uri="{FF2B5EF4-FFF2-40B4-BE49-F238E27FC236}">
                    <a16:creationId xmlns:a16="http://schemas.microsoft.com/office/drawing/2014/main" id="{CB30C444-CEF3-412B-9C2A-CA6FBDA7885D}"/>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9" name="Google Shape;22;p2">
              <a:extLst>
                <a:ext uri="{FF2B5EF4-FFF2-40B4-BE49-F238E27FC236}">
                  <a16:creationId xmlns:a16="http://schemas.microsoft.com/office/drawing/2014/main" id="{4696237E-79BD-4E61-8A0D-C1FEE53BE4EA}"/>
                </a:ext>
              </a:extLst>
            </p:cNvPr>
            <p:cNvGrpSpPr/>
            <p:nvPr/>
          </p:nvGrpSpPr>
          <p:grpSpPr>
            <a:xfrm>
              <a:off x="232275" y="1923049"/>
              <a:ext cx="417113" cy="326311"/>
              <a:chOff x="232275" y="1875237"/>
              <a:chExt cx="417113" cy="326311"/>
            </a:xfrm>
          </p:grpSpPr>
          <p:sp>
            <p:nvSpPr>
              <p:cNvPr id="50" name="Google Shape;23;p2">
                <a:extLst>
                  <a:ext uri="{FF2B5EF4-FFF2-40B4-BE49-F238E27FC236}">
                    <a16:creationId xmlns:a16="http://schemas.microsoft.com/office/drawing/2014/main" id="{03764E68-D688-44E7-82FB-DF0A47C8E7BD}"/>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4;p2">
                <a:extLst>
                  <a:ext uri="{FF2B5EF4-FFF2-40B4-BE49-F238E27FC236}">
                    <a16:creationId xmlns:a16="http://schemas.microsoft.com/office/drawing/2014/main" id="{26B8708A-27EC-4356-86A9-765B4C409E46}"/>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5;p2">
                <a:extLst>
                  <a:ext uri="{FF2B5EF4-FFF2-40B4-BE49-F238E27FC236}">
                    <a16:creationId xmlns:a16="http://schemas.microsoft.com/office/drawing/2014/main" id="{7C70B72E-6160-490C-B79A-A9A085DFCE4A}"/>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6;p2">
                <a:extLst>
                  <a:ext uri="{FF2B5EF4-FFF2-40B4-BE49-F238E27FC236}">
                    <a16:creationId xmlns:a16="http://schemas.microsoft.com/office/drawing/2014/main" id="{7E97D4FD-A95D-4804-832A-37F03AFD25E1}"/>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0" name="Google Shape;27;p2">
              <a:extLst>
                <a:ext uri="{FF2B5EF4-FFF2-40B4-BE49-F238E27FC236}">
                  <a16:creationId xmlns:a16="http://schemas.microsoft.com/office/drawing/2014/main" id="{80AC9C54-5A01-4CE9-8431-141241F118DF}"/>
                </a:ext>
              </a:extLst>
            </p:cNvPr>
            <p:cNvGrpSpPr/>
            <p:nvPr/>
          </p:nvGrpSpPr>
          <p:grpSpPr>
            <a:xfrm>
              <a:off x="232275" y="2894140"/>
              <a:ext cx="417113" cy="326311"/>
              <a:chOff x="232275" y="2916700"/>
              <a:chExt cx="417113" cy="326311"/>
            </a:xfrm>
          </p:grpSpPr>
          <p:sp>
            <p:nvSpPr>
              <p:cNvPr id="46" name="Google Shape;28;p2">
                <a:extLst>
                  <a:ext uri="{FF2B5EF4-FFF2-40B4-BE49-F238E27FC236}">
                    <a16:creationId xmlns:a16="http://schemas.microsoft.com/office/drawing/2014/main" id="{13D462DA-B78D-4624-A622-BD7A983B363A}"/>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9;p2">
                <a:extLst>
                  <a:ext uri="{FF2B5EF4-FFF2-40B4-BE49-F238E27FC236}">
                    <a16:creationId xmlns:a16="http://schemas.microsoft.com/office/drawing/2014/main" id="{777DEB21-5233-49A8-9B2C-56C77F298C8D}"/>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30;p2">
                <a:extLst>
                  <a:ext uri="{FF2B5EF4-FFF2-40B4-BE49-F238E27FC236}">
                    <a16:creationId xmlns:a16="http://schemas.microsoft.com/office/drawing/2014/main" id="{E9395E28-869F-4F44-B3EC-951134027A7F}"/>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31;p2">
                <a:extLst>
                  <a:ext uri="{FF2B5EF4-FFF2-40B4-BE49-F238E27FC236}">
                    <a16:creationId xmlns:a16="http://schemas.microsoft.com/office/drawing/2014/main" id="{3F1FE7F9-0AC1-49FD-B8B2-1C3EC7C13B0B}"/>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1" name="Google Shape;32;p2">
              <a:extLst>
                <a:ext uri="{FF2B5EF4-FFF2-40B4-BE49-F238E27FC236}">
                  <a16:creationId xmlns:a16="http://schemas.microsoft.com/office/drawing/2014/main" id="{EA4D3DC1-87D5-440F-8950-A589F61AF62A}"/>
                </a:ext>
              </a:extLst>
            </p:cNvPr>
            <p:cNvGrpSpPr/>
            <p:nvPr/>
          </p:nvGrpSpPr>
          <p:grpSpPr>
            <a:xfrm>
              <a:off x="232275" y="3865232"/>
              <a:ext cx="417113" cy="326311"/>
              <a:chOff x="232275" y="3747050"/>
              <a:chExt cx="417113" cy="326311"/>
            </a:xfrm>
          </p:grpSpPr>
          <p:sp>
            <p:nvSpPr>
              <p:cNvPr id="42" name="Google Shape;33;p2">
                <a:extLst>
                  <a:ext uri="{FF2B5EF4-FFF2-40B4-BE49-F238E27FC236}">
                    <a16:creationId xmlns:a16="http://schemas.microsoft.com/office/drawing/2014/main" id="{6F9F9647-03F0-4629-BC64-07FCEA2D0F5C}"/>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34;p2">
                <a:extLst>
                  <a:ext uri="{FF2B5EF4-FFF2-40B4-BE49-F238E27FC236}">
                    <a16:creationId xmlns:a16="http://schemas.microsoft.com/office/drawing/2014/main" id="{6FA54337-D144-46CA-872D-1B06977F23CE}"/>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35;p2">
                <a:extLst>
                  <a:ext uri="{FF2B5EF4-FFF2-40B4-BE49-F238E27FC236}">
                    <a16:creationId xmlns:a16="http://schemas.microsoft.com/office/drawing/2014/main" id="{AC827EA9-BF14-4880-939B-B152B5333022}"/>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36;p2">
                <a:extLst>
                  <a:ext uri="{FF2B5EF4-FFF2-40B4-BE49-F238E27FC236}">
                    <a16:creationId xmlns:a16="http://schemas.microsoft.com/office/drawing/2014/main" id="{9ABDDC13-20D4-4EE8-B3B5-B8F9DB1150B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58" name="图片 7">
            <a:extLst>
              <a:ext uri="{FF2B5EF4-FFF2-40B4-BE49-F238E27FC236}">
                <a16:creationId xmlns:a16="http://schemas.microsoft.com/office/drawing/2014/main" id="{DFF60C63-2854-41C5-8A68-25F2D0D0F0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240" name="Google Shape;240;p4"/>
          <p:cNvSpPr/>
          <p:nvPr/>
        </p:nvSpPr>
        <p:spPr>
          <a:xfrm>
            <a:off x="8713859" y="3449939"/>
            <a:ext cx="279088" cy="261552"/>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4"/>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3" name="Google Shape;263;p4"/>
          <p:cNvSpPr txBox="1">
            <a:spLocks noGrp="1"/>
          </p:cNvSpPr>
          <p:nvPr>
            <p:ph type="body" idx="1"/>
          </p:nvPr>
        </p:nvSpPr>
        <p:spPr>
          <a:xfrm>
            <a:off x="720000" y="1017725"/>
            <a:ext cx="7704000" cy="3570300"/>
          </a:xfrm>
          <a:prstGeom prst="rect">
            <a:avLst/>
          </a:prstGeom>
        </p:spPr>
        <p:txBody>
          <a:bodyPr spcFirstLastPara="1" wrap="square" lIns="91425" tIns="91425" rIns="91425" bIns="91425" anchor="t" anchorCtr="0">
            <a:noAutofit/>
          </a:bodyPr>
          <a:lstStyle>
            <a:lvl1pPr marL="457189" lvl="0" indent="-342892" rtl="0">
              <a:lnSpc>
                <a:spcPct val="115000"/>
              </a:lnSpc>
              <a:spcBef>
                <a:spcPts val="0"/>
              </a:spcBef>
              <a:spcAft>
                <a:spcPts val="0"/>
              </a:spcAft>
              <a:buClr>
                <a:schemeClr val="accent1"/>
              </a:buClr>
              <a:buSzPts val="1800"/>
              <a:buChar char="●"/>
              <a:defRPr sz="1100">
                <a:solidFill>
                  <a:srgbClr val="434343"/>
                </a:solidFill>
              </a:defRPr>
            </a:lvl1pPr>
            <a:lvl2pPr marL="914378" lvl="1" indent="-317492"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566" lvl="2" indent="-317492"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754" lvl="3" indent="-317492"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5943" lvl="4" indent="-317492"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132" lvl="5" indent="-317492"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320" lvl="6" indent="-317492"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509" lvl="7" indent="-317492"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697" lvl="8" indent="-317492"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Tree>
    <p:extLst>
      <p:ext uri="{BB962C8B-B14F-4D97-AF65-F5344CB8AC3E}">
        <p14:creationId xmlns:p14="http://schemas.microsoft.com/office/powerpoint/2010/main" val="31523699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2"/>
        <p:cNvGrpSpPr/>
        <p:nvPr/>
      </p:nvGrpSpPr>
      <p:grpSpPr>
        <a:xfrm>
          <a:off x="0" y="0"/>
          <a:ext cx="0" cy="0"/>
          <a:chOff x="0" y="0"/>
          <a:chExt cx="0" cy="0"/>
        </a:xfrm>
      </p:grpSpPr>
      <p:grpSp>
        <p:nvGrpSpPr>
          <p:cNvPr id="39" name="Google Shape;9;p2">
            <a:extLst>
              <a:ext uri="{FF2B5EF4-FFF2-40B4-BE49-F238E27FC236}">
                <a16:creationId xmlns:a16="http://schemas.microsoft.com/office/drawing/2014/main" id="{61967500-BAFD-470F-9E5E-308AA7E8A21A}"/>
              </a:ext>
            </a:extLst>
          </p:cNvPr>
          <p:cNvGrpSpPr/>
          <p:nvPr userDrawn="1"/>
        </p:nvGrpSpPr>
        <p:grpSpPr>
          <a:xfrm>
            <a:off x="175578" y="267414"/>
            <a:ext cx="8669178" cy="4547125"/>
            <a:chOff x="232275" y="221325"/>
            <a:chExt cx="8620125" cy="4563850"/>
          </a:xfrm>
        </p:grpSpPr>
        <p:sp>
          <p:nvSpPr>
            <p:cNvPr id="40" name="Google Shape;10;p2">
              <a:extLst>
                <a:ext uri="{FF2B5EF4-FFF2-40B4-BE49-F238E27FC236}">
                  <a16:creationId xmlns:a16="http://schemas.microsoft.com/office/drawing/2014/main" id="{7CA47006-D552-4F19-9F62-8947B4DBFBAC}"/>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1;p2">
              <a:extLst>
                <a:ext uri="{FF2B5EF4-FFF2-40B4-BE49-F238E27FC236}">
                  <a16:creationId xmlns:a16="http://schemas.microsoft.com/office/drawing/2014/main" id="{A0501EAE-4B09-4AAC-A13B-5B2CDED5027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2;p2">
              <a:extLst>
                <a:ext uri="{FF2B5EF4-FFF2-40B4-BE49-F238E27FC236}">
                  <a16:creationId xmlns:a16="http://schemas.microsoft.com/office/drawing/2014/main" id="{F8E5BA3D-B083-4A20-A75E-7992133E6F9C}"/>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3;p2">
              <a:extLst>
                <a:ext uri="{FF2B5EF4-FFF2-40B4-BE49-F238E27FC236}">
                  <a16:creationId xmlns:a16="http://schemas.microsoft.com/office/drawing/2014/main" id="{DB3F2818-120D-404F-AAEE-7C70020D003F}"/>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4;p2">
              <a:extLst>
                <a:ext uri="{FF2B5EF4-FFF2-40B4-BE49-F238E27FC236}">
                  <a16:creationId xmlns:a16="http://schemas.microsoft.com/office/drawing/2014/main" id="{29BB9F3E-8B28-4051-AC08-B32BA7962A21}"/>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5;p2">
              <a:extLst>
                <a:ext uri="{FF2B5EF4-FFF2-40B4-BE49-F238E27FC236}">
                  <a16:creationId xmlns:a16="http://schemas.microsoft.com/office/drawing/2014/main" id="{77F7D254-1658-4DAF-9C11-56AD1223AFD5}"/>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6;p2">
              <a:extLst>
                <a:ext uri="{FF2B5EF4-FFF2-40B4-BE49-F238E27FC236}">
                  <a16:creationId xmlns:a16="http://schemas.microsoft.com/office/drawing/2014/main" id="{5EF7C22B-3457-449C-8C5B-249A0AB1471D}"/>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7" name="Google Shape;17;p2">
              <a:extLst>
                <a:ext uri="{FF2B5EF4-FFF2-40B4-BE49-F238E27FC236}">
                  <a16:creationId xmlns:a16="http://schemas.microsoft.com/office/drawing/2014/main" id="{C3CD5E28-9725-4460-8D99-F82B2C1D325E}"/>
                </a:ext>
              </a:extLst>
            </p:cNvPr>
            <p:cNvGrpSpPr/>
            <p:nvPr/>
          </p:nvGrpSpPr>
          <p:grpSpPr>
            <a:xfrm>
              <a:off x="232275" y="951957"/>
              <a:ext cx="417113" cy="326311"/>
              <a:chOff x="232275" y="833775"/>
              <a:chExt cx="417113" cy="326311"/>
            </a:xfrm>
          </p:grpSpPr>
          <p:sp>
            <p:nvSpPr>
              <p:cNvPr id="63" name="Google Shape;18;p2">
                <a:extLst>
                  <a:ext uri="{FF2B5EF4-FFF2-40B4-BE49-F238E27FC236}">
                    <a16:creationId xmlns:a16="http://schemas.microsoft.com/office/drawing/2014/main" id="{D4663C7E-66EE-4337-BA1B-9BE2F368C647}"/>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9;p2">
                <a:extLst>
                  <a:ext uri="{FF2B5EF4-FFF2-40B4-BE49-F238E27FC236}">
                    <a16:creationId xmlns:a16="http://schemas.microsoft.com/office/drawing/2014/main" id="{05D141EE-84C0-4D33-A233-4305DD410C81}"/>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20;p2">
                <a:extLst>
                  <a:ext uri="{FF2B5EF4-FFF2-40B4-BE49-F238E27FC236}">
                    <a16:creationId xmlns:a16="http://schemas.microsoft.com/office/drawing/2014/main" id="{405FC71E-DCAE-4FD6-9177-E9377438D8D9}"/>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21;p2">
                <a:extLst>
                  <a:ext uri="{FF2B5EF4-FFF2-40B4-BE49-F238E27FC236}">
                    <a16:creationId xmlns:a16="http://schemas.microsoft.com/office/drawing/2014/main" id="{F604F6E1-36B6-45FB-BA7B-332DBCB621FB}"/>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8" name="Google Shape;22;p2">
              <a:extLst>
                <a:ext uri="{FF2B5EF4-FFF2-40B4-BE49-F238E27FC236}">
                  <a16:creationId xmlns:a16="http://schemas.microsoft.com/office/drawing/2014/main" id="{9E0E8AB8-9AAA-41CA-BA91-AABC305861DF}"/>
                </a:ext>
              </a:extLst>
            </p:cNvPr>
            <p:cNvGrpSpPr/>
            <p:nvPr/>
          </p:nvGrpSpPr>
          <p:grpSpPr>
            <a:xfrm>
              <a:off x="232275" y="1923049"/>
              <a:ext cx="417113" cy="326311"/>
              <a:chOff x="232275" y="1875237"/>
              <a:chExt cx="417113" cy="326311"/>
            </a:xfrm>
          </p:grpSpPr>
          <p:sp>
            <p:nvSpPr>
              <p:cNvPr id="59" name="Google Shape;23;p2">
                <a:extLst>
                  <a:ext uri="{FF2B5EF4-FFF2-40B4-BE49-F238E27FC236}">
                    <a16:creationId xmlns:a16="http://schemas.microsoft.com/office/drawing/2014/main" id="{186B658A-33AE-4ECE-91C5-840A4B60B0C9}"/>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24;p2">
                <a:extLst>
                  <a:ext uri="{FF2B5EF4-FFF2-40B4-BE49-F238E27FC236}">
                    <a16:creationId xmlns:a16="http://schemas.microsoft.com/office/drawing/2014/main" id="{5850936D-C933-452B-9011-FB91777945B2}"/>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25;p2">
                <a:extLst>
                  <a:ext uri="{FF2B5EF4-FFF2-40B4-BE49-F238E27FC236}">
                    <a16:creationId xmlns:a16="http://schemas.microsoft.com/office/drawing/2014/main" id="{74CCC94D-2DD3-4CCE-84F4-6C9BF6F467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26;p2">
                <a:extLst>
                  <a:ext uri="{FF2B5EF4-FFF2-40B4-BE49-F238E27FC236}">
                    <a16:creationId xmlns:a16="http://schemas.microsoft.com/office/drawing/2014/main" id="{3BB16181-2FFB-44B5-A469-3EB4710F02E5}"/>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9" name="Google Shape;27;p2">
              <a:extLst>
                <a:ext uri="{FF2B5EF4-FFF2-40B4-BE49-F238E27FC236}">
                  <a16:creationId xmlns:a16="http://schemas.microsoft.com/office/drawing/2014/main" id="{398ADB83-9AD2-47D4-B53F-38316813DDFB}"/>
                </a:ext>
              </a:extLst>
            </p:cNvPr>
            <p:cNvGrpSpPr/>
            <p:nvPr/>
          </p:nvGrpSpPr>
          <p:grpSpPr>
            <a:xfrm>
              <a:off x="232275" y="2894140"/>
              <a:ext cx="417113" cy="326311"/>
              <a:chOff x="232275" y="2916700"/>
              <a:chExt cx="417113" cy="326311"/>
            </a:xfrm>
          </p:grpSpPr>
          <p:sp>
            <p:nvSpPr>
              <p:cNvPr id="55" name="Google Shape;28;p2">
                <a:extLst>
                  <a:ext uri="{FF2B5EF4-FFF2-40B4-BE49-F238E27FC236}">
                    <a16:creationId xmlns:a16="http://schemas.microsoft.com/office/drawing/2014/main" id="{F1313F60-7D83-47A6-8F83-13719D1BF87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9;p2">
                <a:extLst>
                  <a:ext uri="{FF2B5EF4-FFF2-40B4-BE49-F238E27FC236}">
                    <a16:creationId xmlns:a16="http://schemas.microsoft.com/office/drawing/2014/main" id="{CE80231C-FEF6-4972-A152-226EFD6949E5}"/>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30;p2">
                <a:extLst>
                  <a:ext uri="{FF2B5EF4-FFF2-40B4-BE49-F238E27FC236}">
                    <a16:creationId xmlns:a16="http://schemas.microsoft.com/office/drawing/2014/main" id="{0A08EEFF-2C32-48D8-96DE-CBEB33911EA1}"/>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31;p2">
                <a:extLst>
                  <a:ext uri="{FF2B5EF4-FFF2-40B4-BE49-F238E27FC236}">
                    <a16:creationId xmlns:a16="http://schemas.microsoft.com/office/drawing/2014/main" id="{C3EB4FE3-E467-4822-8296-BFD1C41D469A}"/>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0" name="Google Shape;32;p2">
              <a:extLst>
                <a:ext uri="{FF2B5EF4-FFF2-40B4-BE49-F238E27FC236}">
                  <a16:creationId xmlns:a16="http://schemas.microsoft.com/office/drawing/2014/main" id="{605FD76C-C6D6-49F1-83DB-28468B9F9E33}"/>
                </a:ext>
              </a:extLst>
            </p:cNvPr>
            <p:cNvGrpSpPr/>
            <p:nvPr/>
          </p:nvGrpSpPr>
          <p:grpSpPr>
            <a:xfrm>
              <a:off x="232275" y="3865232"/>
              <a:ext cx="417113" cy="326311"/>
              <a:chOff x="232275" y="3747050"/>
              <a:chExt cx="417113" cy="326311"/>
            </a:xfrm>
          </p:grpSpPr>
          <p:sp>
            <p:nvSpPr>
              <p:cNvPr id="51" name="Google Shape;33;p2">
                <a:extLst>
                  <a:ext uri="{FF2B5EF4-FFF2-40B4-BE49-F238E27FC236}">
                    <a16:creationId xmlns:a16="http://schemas.microsoft.com/office/drawing/2014/main" id="{0BCA77C5-7196-401F-8E7B-8E3132CBC2AD}"/>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34;p2">
                <a:extLst>
                  <a:ext uri="{FF2B5EF4-FFF2-40B4-BE49-F238E27FC236}">
                    <a16:creationId xmlns:a16="http://schemas.microsoft.com/office/drawing/2014/main" id="{66420E8C-F932-4F6A-B83C-FA355A70B23A}"/>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35;p2">
                <a:extLst>
                  <a:ext uri="{FF2B5EF4-FFF2-40B4-BE49-F238E27FC236}">
                    <a16:creationId xmlns:a16="http://schemas.microsoft.com/office/drawing/2014/main" id="{0A95CEC8-4048-405F-9401-9F345DE90174}"/>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36;p2">
                <a:extLst>
                  <a:ext uri="{FF2B5EF4-FFF2-40B4-BE49-F238E27FC236}">
                    <a16:creationId xmlns:a16="http://schemas.microsoft.com/office/drawing/2014/main" id="{692CA698-3E24-4D8F-8F58-458883FF6659}"/>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323" name="Google Shape;323;p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5" name="Google Shape;345;p6"/>
          <p:cNvSpPr/>
          <p:nvPr/>
        </p:nvSpPr>
        <p:spPr>
          <a:xfrm rot="6451434" flipH="1">
            <a:off x="348355" y="162756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8" name="Google Shape;358;p6"/>
          <p:cNvSpPr/>
          <p:nvPr/>
        </p:nvSpPr>
        <p:spPr>
          <a:xfrm rot="4348566">
            <a:off x="6711672" y="47376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6"/>
          <p:cNvSpPr/>
          <p:nvPr/>
        </p:nvSpPr>
        <p:spPr>
          <a:xfrm rot="6451434" flipH="1">
            <a:off x="1017672" y="1489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34" name="图片 7">
            <a:extLst>
              <a:ext uri="{FF2B5EF4-FFF2-40B4-BE49-F238E27FC236}">
                <a16:creationId xmlns:a16="http://schemas.microsoft.com/office/drawing/2014/main" id="{56C9FBC9-7024-4C27-B55B-FC2FBC7C0A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2522431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9"/>
        <p:cNvGrpSpPr/>
        <p:nvPr/>
      </p:nvGrpSpPr>
      <p:grpSpPr>
        <a:xfrm>
          <a:off x="0" y="0"/>
          <a:ext cx="0" cy="0"/>
          <a:chOff x="0" y="0"/>
          <a:chExt cx="0" cy="0"/>
        </a:xfrm>
      </p:grpSpPr>
      <p:sp>
        <p:nvSpPr>
          <p:cNvPr id="560" name="Google Shape;560;p10"/>
          <p:cNvSpPr txBox="1">
            <a:spLocks noGrp="1"/>
          </p:cNvSpPr>
          <p:nvPr>
            <p:ph type="title"/>
          </p:nvPr>
        </p:nvSpPr>
        <p:spPr>
          <a:xfrm>
            <a:off x="5096575" y="3875225"/>
            <a:ext cx="3334200" cy="7242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561" name="Google Shape;561;p10"/>
          <p:cNvGrpSpPr/>
          <p:nvPr/>
        </p:nvGrpSpPr>
        <p:grpSpPr>
          <a:xfrm rot="-1685542" flipH="1">
            <a:off x="89509" y="3293631"/>
            <a:ext cx="884473" cy="658969"/>
            <a:chOff x="8054181" y="220421"/>
            <a:chExt cx="884462" cy="658961"/>
          </a:xfrm>
        </p:grpSpPr>
        <p:sp>
          <p:nvSpPr>
            <p:cNvPr id="562" name="Google Shape;562;p10"/>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10"/>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64" name="Google Shape;564;p10"/>
          <p:cNvSpPr/>
          <p:nvPr/>
        </p:nvSpPr>
        <p:spPr>
          <a:xfrm rot="-1685475">
            <a:off x="379334" y="4416903"/>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65" name="Google Shape;565;p10"/>
          <p:cNvGrpSpPr/>
          <p:nvPr/>
        </p:nvGrpSpPr>
        <p:grpSpPr>
          <a:xfrm rot="4896636">
            <a:off x="990453" y="4300754"/>
            <a:ext cx="638154" cy="597345"/>
            <a:chOff x="1337242" y="-1974437"/>
            <a:chExt cx="638153" cy="597345"/>
          </a:xfrm>
        </p:grpSpPr>
        <p:sp>
          <p:nvSpPr>
            <p:cNvPr id="566" name="Google Shape;566;p10"/>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10"/>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10"/>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10"/>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10"/>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10"/>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10"/>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3" name="Google Shape;573;p10"/>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10"/>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10"/>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10"/>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 name="Google Shape;9;p2">
            <a:extLst>
              <a:ext uri="{FF2B5EF4-FFF2-40B4-BE49-F238E27FC236}">
                <a16:creationId xmlns:a16="http://schemas.microsoft.com/office/drawing/2014/main" id="{59F947D3-ECE8-4BC5-BF0A-228715D939F1}"/>
              </a:ext>
            </a:extLst>
          </p:cNvPr>
          <p:cNvGrpSpPr/>
          <p:nvPr userDrawn="1"/>
        </p:nvGrpSpPr>
        <p:grpSpPr>
          <a:xfrm>
            <a:off x="-532" y="1"/>
            <a:ext cx="9144532" cy="5143499"/>
            <a:chOff x="232275" y="221325"/>
            <a:chExt cx="8620125" cy="4563850"/>
          </a:xfrm>
        </p:grpSpPr>
        <p:sp>
          <p:nvSpPr>
            <p:cNvPr id="20" name="Google Shape;10;p2">
              <a:extLst>
                <a:ext uri="{FF2B5EF4-FFF2-40B4-BE49-F238E27FC236}">
                  <a16:creationId xmlns:a16="http://schemas.microsoft.com/office/drawing/2014/main" id="{34DB7DDA-CA7A-486E-85F2-97EE4AD14844}"/>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1;p2">
              <a:extLst>
                <a:ext uri="{FF2B5EF4-FFF2-40B4-BE49-F238E27FC236}">
                  <a16:creationId xmlns:a16="http://schemas.microsoft.com/office/drawing/2014/main" id="{A91E8404-44E3-4331-89FD-E87CCB91D7F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2;p2">
              <a:extLst>
                <a:ext uri="{FF2B5EF4-FFF2-40B4-BE49-F238E27FC236}">
                  <a16:creationId xmlns:a16="http://schemas.microsoft.com/office/drawing/2014/main" id="{C12C9B0B-9101-441E-A7D8-3231C77CA373}"/>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3;p2">
              <a:extLst>
                <a:ext uri="{FF2B5EF4-FFF2-40B4-BE49-F238E27FC236}">
                  <a16:creationId xmlns:a16="http://schemas.microsoft.com/office/drawing/2014/main" id="{49EDD666-4E61-4718-9449-E81EDF4D0E70}"/>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4;p2">
              <a:extLst>
                <a:ext uri="{FF2B5EF4-FFF2-40B4-BE49-F238E27FC236}">
                  <a16:creationId xmlns:a16="http://schemas.microsoft.com/office/drawing/2014/main" id="{6D4AD738-32E1-44F8-B2A4-0D81B8EDA61B}"/>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5;p2">
              <a:extLst>
                <a:ext uri="{FF2B5EF4-FFF2-40B4-BE49-F238E27FC236}">
                  <a16:creationId xmlns:a16="http://schemas.microsoft.com/office/drawing/2014/main" id="{2F8B3142-5116-4B16-82F4-265A5B5EB192}"/>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6;p2">
              <a:extLst>
                <a:ext uri="{FF2B5EF4-FFF2-40B4-BE49-F238E27FC236}">
                  <a16:creationId xmlns:a16="http://schemas.microsoft.com/office/drawing/2014/main" id="{2202C6D6-D87A-4703-A627-8979EEAF2EEB}"/>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7" name="Google Shape;17;p2">
              <a:extLst>
                <a:ext uri="{FF2B5EF4-FFF2-40B4-BE49-F238E27FC236}">
                  <a16:creationId xmlns:a16="http://schemas.microsoft.com/office/drawing/2014/main" id="{B381AA33-FECB-4159-9C80-D0EA84B7F273}"/>
                </a:ext>
              </a:extLst>
            </p:cNvPr>
            <p:cNvGrpSpPr/>
            <p:nvPr/>
          </p:nvGrpSpPr>
          <p:grpSpPr>
            <a:xfrm>
              <a:off x="232275" y="951957"/>
              <a:ext cx="417113" cy="326311"/>
              <a:chOff x="232275" y="833775"/>
              <a:chExt cx="417113" cy="326311"/>
            </a:xfrm>
          </p:grpSpPr>
          <p:sp>
            <p:nvSpPr>
              <p:cNvPr id="43" name="Google Shape;18;p2">
                <a:extLst>
                  <a:ext uri="{FF2B5EF4-FFF2-40B4-BE49-F238E27FC236}">
                    <a16:creationId xmlns:a16="http://schemas.microsoft.com/office/drawing/2014/main" id="{01302FAA-043A-4097-A0E4-5A9164D8FD59}"/>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9;p2">
                <a:extLst>
                  <a:ext uri="{FF2B5EF4-FFF2-40B4-BE49-F238E27FC236}">
                    <a16:creationId xmlns:a16="http://schemas.microsoft.com/office/drawing/2014/main" id="{35BAE61E-D399-4091-B77D-864DF4EDC06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0;p2">
                <a:extLst>
                  <a:ext uri="{FF2B5EF4-FFF2-40B4-BE49-F238E27FC236}">
                    <a16:creationId xmlns:a16="http://schemas.microsoft.com/office/drawing/2014/main" id="{CA8115AE-0A42-40B5-9591-0C9025113D65}"/>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1;p2">
                <a:extLst>
                  <a:ext uri="{FF2B5EF4-FFF2-40B4-BE49-F238E27FC236}">
                    <a16:creationId xmlns:a16="http://schemas.microsoft.com/office/drawing/2014/main" id="{9E561C77-206F-4863-A0B4-CB0AAA762AC7}"/>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8" name="Google Shape;22;p2">
              <a:extLst>
                <a:ext uri="{FF2B5EF4-FFF2-40B4-BE49-F238E27FC236}">
                  <a16:creationId xmlns:a16="http://schemas.microsoft.com/office/drawing/2014/main" id="{1F7C84AE-0BCC-4FF7-B07B-8C72D07DA20F}"/>
                </a:ext>
              </a:extLst>
            </p:cNvPr>
            <p:cNvGrpSpPr/>
            <p:nvPr/>
          </p:nvGrpSpPr>
          <p:grpSpPr>
            <a:xfrm>
              <a:off x="232275" y="1923049"/>
              <a:ext cx="417113" cy="326311"/>
              <a:chOff x="232275" y="1875237"/>
              <a:chExt cx="417113" cy="326311"/>
            </a:xfrm>
          </p:grpSpPr>
          <p:sp>
            <p:nvSpPr>
              <p:cNvPr id="39" name="Google Shape;23;p2">
                <a:extLst>
                  <a:ext uri="{FF2B5EF4-FFF2-40B4-BE49-F238E27FC236}">
                    <a16:creationId xmlns:a16="http://schemas.microsoft.com/office/drawing/2014/main" id="{48279F5A-FCCD-4E1C-85FF-57EF1EBED5FE}"/>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24;p2">
                <a:extLst>
                  <a:ext uri="{FF2B5EF4-FFF2-40B4-BE49-F238E27FC236}">
                    <a16:creationId xmlns:a16="http://schemas.microsoft.com/office/drawing/2014/main" id="{5675730F-AB00-425B-A90F-68E95ED66D9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5;p2">
                <a:extLst>
                  <a:ext uri="{FF2B5EF4-FFF2-40B4-BE49-F238E27FC236}">
                    <a16:creationId xmlns:a16="http://schemas.microsoft.com/office/drawing/2014/main" id="{2894E8B5-3764-4EA7-803A-4B770D134832}"/>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6;p2">
                <a:extLst>
                  <a:ext uri="{FF2B5EF4-FFF2-40B4-BE49-F238E27FC236}">
                    <a16:creationId xmlns:a16="http://schemas.microsoft.com/office/drawing/2014/main" id="{C6313B7E-E3B6-41DC-8C45-9731A45054EC}"/>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 name="Google Shape;27;p2">
              <a:extLst>
                <a:ext uri="{FF2B5EF4-FFF2-40B4-BE49-F238E27FC236}">
                  <a16:creationId xmlns:a16="http://schemas.microsoft.com/office/drawing/2014/main" id="{C1347317-A9BF-4733-870F-6D263216A104}"/>
                </a:ext>
              </a:extLst>
            </p:cNvPr>
            <p:cNvGrpSpPr/>
            <p:nvPr/>
          </p:nvGrpSpPr>
          <p:grpSpPr>
            <a:xfrm>
              <a:off x="232275" y="2894140"/>
              <a:ext cx="417113" cy="326311"/>
              <a:chOff x="232275" y="2916700"/>
              <a:chExt cx="417113" cy="326311"/>
            </a:xfrm>
          </p:grpSpPr>
          <p:sp>
            <p:nvSpPr>
              <p:cNvPr id="35" name="Google Shape;28;p2">
                <a:extLst>
                  <a:ext uri="{FF2B5EF4-FFF2-40B4-BE49-F238E27FC236}">
                    <a16:creationId xmlns:a16="http://schemas.microsoft.com/office/drawing/2014/main" id="{66AAF030-16E1-458B-8D16-1E986925F248}"/>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9;p2">
                <a:extLst>
                  <a:ext uri="{FF2B5EF4-FFF2-40B4-BE49-F238E27FC236}">
                    <a16:creationId xmlns:a16="http://schemas.microsoft.com/office/drawing/2014/main" id="{EF4688C2-E73C-4E71-A7E0-6137B0B53C00}"/>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30;p2">
                <a:extLst>
                  <a:ext uri="{FF2B5EF4-FFF2-40B4-BE49-F238E27FC236}">
                    <a16:creationId xmlns:a16="http://schemas.microsoft.com/office/drawing/2014/main" id="{9FFD139A-C4FA-4CC0-B43A-5BC4E75189D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31;p2">
                <a:extLst>
                  <a:ext uri="{FF2B5EF4-FFF2-40B4-BE49-F238E27FC236}">
                    <a16:creationId xmlns:a16="http://schemas.microsoft.com/office/drawing/2014/main" id="{3F5C7AF8-D6BC-4D41-A125-AAB4BD938D0C}"/>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0" name="Google Shape;32;p2">
              <a:extLst>
                <a:ext uri="{FF2B5EF4-FFF2-40B4-BE49-F238E27FC236}">
                  <a16:creationId xmlns:a16="http://schemas.microsoft.com/office/drawing/2014/main" id="{C928483D-5E2F-45B3-A5AF-4A34C45DA46D}"/>
                </a:ext>
              </a:extLst>
            </p:cNvPr>
            <p:cNvGrpSpPr/>
            <p:nvPr/>
          </p:nvGrpSpPr>
          <p:grpSpPr>
            <a:xfrm>
              <a:off x="232275" y="3865232"/>
              <a:ext cx="417113" cy="326311"/>
              <a:chOff x="232275" y="3747050"/>
              <a:chExt cx="417113" cy="326311"/>
            </a:xfrm>
          </p:grpSpPr>
          <p:sp>
            <p:nvSpPr>
              <p:cNvPr id="31" name="Google Shape;33;p2">
                <a:extLst>
                  <a:ext uri="{FF2B5EF4-FFF2-40B4-BE49-F238E27FC236}">
                    <a16:creationId xmlns:a16="http://schemas.microsoft.com/office/drawing/2014/main" id="{2A89C17F-D731-4090-AADF-F27B005EC3D2}"/>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4;p2">
                <a:extLst>
                  <a:ext uri="{FF2B5EF4-FFF2-40B4-BE49-F238E27FC236}">
                    <a16:creationId xmlns:a16="http://schemas.microsoft.com/office/drawing/2014/main" id="{8FDF0A85-4D37-4A27-997C-5E5F52D74DA1}"/>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5;p2">
                <a:extLst>
                  <a:ext uri="{FF2B5EF4-FFF2-40B4-BE49-F238E27FC236}">
                    <a16:creationId xmlns:a16="http://schemas.microsoft.com/office/drawing/2014/main" id="{CCE8C057-E737-47B7-93C0-28B32BD352A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36;p2">
                <a:extLst>
                  <a:ext uri="{FF2B5EF4-FFF2-40B4-BE49-F238E27FC236}">
                    <a16:creationId xmlns:a16="http://schemas.microsoft.com/office/drawing/2014/main" id="{BFBC48F0-F836-45DE-8E92-32FF0DDA0EF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47" name="图片 7">
            <a:extLst>
              <a:ext uri="{FF2B5EF4-FFF2-40B4-BE49-F238E27FC236}">
                <a16:creationId xmlns:a16="http://schemas.microsoft.com/office/drawing/2014/main" id="{FBB11A5E-2A56-49C6-B2CC-F6B947B285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24387602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8"/>
        <p:cNvGrpSpPr/>
        <p:nvPr/>
      </p:nvGrpSpPr>
      <p:grpSpPr>
        <a:xfrm>
          <a:off x="0" y="0"/>
          <a:ext cx="0" cy="0"/>
          <a:chOff x="0" y="0"/>
          <a:chExt cx="0" cy="0"/>
        </a:xfrm>
      </p:grpSpPr>
      <p:grpSp>
        <p:nvGrpSpPr>
          <p:cNvPr id="519" name="Google Shape;519;p9"/>
          <p:cNvGrpSpPr/>
          <p:nvPr/>
        </p:nvGrpSpPr>
        <p:grpSpPr>
          <a:xfrm>
            <a:off x="8298939" y="976366"/>
            <a:ext cx="771716" cy="1116355"/>
            <a:chOff x="497350" y="-655197"/>
            <a:chExt cx="771716" cy="1116355"/>
          </a:xfrm>
        </p:grpSpPr>
        <p:sp>
          <p:nvSpPr>
            <p:cNvPr id="520" name="Google Shape;520;p9"/>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9"/>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2" name="Google Shape;522;p9"/>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3" name="Google Shape;523;p9"/>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9"/>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9"/>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9"/>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9"/>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28" name="Google Shape;528;p9"/>
          <p:cNvGrpSpPr/>
          <p:nvPr/>
        </p:nvGrpSpPr>
        <p:grpSpPr>
          <a:xfrm rot="-6931791">
            <a:off x="7684586" y="139520"/>
            <a:ext cx="638181" cy="597371"/>
            <a:chOff x="1337242" y="-1974437"/>
            <a:chExt cx="638153" cy="597345"/>
          </a:xfrm>
        </p:grpSpPr>
        <p:sp>
          <p:nvSpPr>
            <p:cNvPr id="529" name="Google Shape;529;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2" name="Google Shape;532;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3" name="Google Shape;533;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6" name="Google Shape;536;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7" name="Google Shape;537;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8" name="Google Shape;538;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9" name="Google Shape;539;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40" name="Google Shape;540;p9"/>
          <p:cNvGrpSpPr/>
          <p:nvPr/>
        </p:nvGrpSpPr>
        <p:grpSpPr>
          <a:xfrm flipH="1">
            <a:off x="232132" y="108722"/>
            <a:ext cx="884462" cy="658961"/>
            <a:chOff x="8054181" y="220421"/>
            <a:chExt cx="884462" cy="658961"/>
          </a:xfrm>
        </p:grpSpPr>
        <p:sp>
          <p:nvSpPr>
            <p:cNvPr id="541" name="Google Shape;541;p9"/>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9"/>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43" name="Google Shape;543;p9"/>
          <p:cNvSpPr/>
          <p:nvPr/>
        </p:nvSpPr>
        <p:spPr>
          <a:xfrm>
            <a:off x="8698078" y="262861"/>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4" name="Google Shape;544;p9"/>
          <p:cNvSpPr/>
          <p:nvPr/>
        </p:nvSpPr>
        <p:spPr>
          <a:xfrm>
            <a:off x="232136" y="980282"/>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45" name="Google Shape;545;p9"/>
          <p:cNvGrpSpPr/>
          <p:nvPr/>
        </p:nvGrpSpPr>
        <p:grpSpPr>
          <a:xfrm rot="6581981">
            <a:off x="155400" y="1672171"/>
            <a:ext cx="638172" cy="597362"/>
            <a:chOff x="1337242" y="-1974437"/>
            <a:chExt cx="638153" cy="597345"/>
          </a:xfrm>
        </p:grpSpPr>
        <p:sp>
          <p:nvSpPr>
            <p:cNvPr id="546" name="Google Shape;546;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1" name="Google Shape;551;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2" name="Google Shape;552;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57" name="Google Shape;557;p9"/>
          <p:cNvSpPr txBox="1">
            <a:spLocks noGrp="1"/>
          </p:cNvSpPr>
          <p:nvPr>
            <p:ph type="title"/>
          </p:nvPr>
        </p:nvSpPr>
        <p:spPr>
          <a:xfrm>
            <a:off x="2379994" y="1319234"/>
            <a:ext cx="4402200" cy="6951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58" name="Google Shape;558;p9"/>
          <p:cNvSpPr txBox="1">
            <a:spLocks noGrp="1"/>
          </p:cNvSpPr>
          <p:nvPr>
            <p:ph type="subTitle" idx="1"/>
          </p:nvPr>
        </p:nvSpPr>
        <p:spPr>
          <a:xfrm>
            <a:off x="2212150" y="2014377"/>
            <a:ext cx="4737900" cy="160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42" name="图片 7">
            <a:extLst>
              <a:ext uri="{FF2B5EF4-FFF2-40B4-BE49-F238E27FC236}">
                <a16:creationId xmlns:a16="http://schemas.microsoft.com/office/drawing/2014/main" id="{B032099F-C9F8-4FE8-9531-1B2A186FEB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04927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77"/>
        <p:cNvGrpSpPr/>
        <p:nvPr/>
      </p:nvGrpSpPr>
      <p:grpSpPr>
        <a:xfrm>
          <a:off x="0" y="0"/>
          <a:ext cx="0" cy="0"/>
          <a:chOff x="0" y="0"/>
          <a:chExt cx="0" cy="0"/>
        </a:xfrm>
      </p:grpSpPr>
      <p:grpSp>
        <p:nvGrpSpPr>
          <p:cNvPr id="578" name="Google Shape;578;p11"/>
          <p:cNvGrpSpPr/>
          <p:nvPr/>
        </p:nvGrpSpPr>
        <p:grpSpPr>
          <a:xfrm rot="437052">
            <a:off x="8470686" y="2173373"/>
            <a:ext cx="629512" cy="661959"/>
            <a:chOff x="782176" y="-1158311"/>
            <a:chExt cx="629467" cy="661912"/>
          </a:xfrm>
        </p:grpSpPr>
        <p:sp>
          <p:nvSpPr>
            <p:cNvPr id="579" name="Google Shape;57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87" name="Google Shape;587;p11"/>
          <p:cNvGrpSpPr/>
          <p:nvPr/>
        </p:nvGrpSpPr>
        <p:grpSpPr>
          <a:xfrm>
            <a:off x="8511761" y="743087"/>
            <a:ext cx="547356" cy="706096"/>
            <a:chOff x="8495548" y="1440711"/>
            <a:chExt cx="547356" cy="706096"/>
          </a:xfrm>
        </p:grpSpPr>
        <p:sp>
          <p:nvSpPr>
            <p:cNvPr id="588" name="Google Shape;588;p11"/>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11"/>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11"/>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11"/>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11"/>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11"/>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11"/>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11"/>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11"/>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7" name="Google Shape;597;p11"/>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11"/>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99" name="Google Shape;599;p11"/>
          <p:cNvGrpSpPr/>
          <p:nvPr/>
        </p:nvGrpSpPr>
        <p:grpSpPr>
          <a:xfrm rot="5528602">
            <a:off x="204343" y="3762618"/>
            <a:ext cx="884462" cy="658961"/>
            <a:chOff x="8054181" y="220421"/>
            <a:chExt cx="884462" cy="658961"/>
          </a:xfrm>
        </p:grpSpPr>
        <p:sp>
          <p:nvSpPr>
            <p:cNvPr id="600" name="Google Shape;600;p1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1" name="Google Shape;601;p1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02" name="Google Shape;602;p11"/>
          <p:cNvSpPr/>
          <p:nvPr/>
        </p:nvSpPr>
        <p:spPr>
          <a:xfrm rot="-1051434">
            <a:off x="171109" y="19272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03" name="Google Shape;603;p11"/>
          <p:cNvGrpSpPr/>
          <p:nvPr/>
        </p:nvGrpSpPr>
        <p:grpSpPr>
          <a:xfrm rot="1379774">
            <a:off x="8388287" y="4271481"/>
            <a:ext cx="510691" cy="738336"/>
            <a:chOff x="8499282" y="3580082"/>
            <a:chExt cx="510652" cy="738280"/>
          </a:xfrm>
        </p:grpSpPr>
        <p:sp>
          <p:nvSpPr>
            <p:cNvPr id="604" name="Google Shape;604;p11"/>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5" name="Google Shape;605;p11"/>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6" name="Google Shape;606;p11"/>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7" name="Google Shape;607;p11"/>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8" name="Google Shape;608;p11"/>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9" name="Google Shape;609;p11"/>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0" name="Google Shape;610;p11"/>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1" name="Google Shape;611;p11"/>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12" name="Google Shape;612;p11"/>
          <p:cNvGrpSpPr/>
          <p:nvPr/>
        </p:nvGrpSpPr>
        <p:grpSpPr>
          <a:xfrm>
            <a:off x="-2" y="-1"/>
            <a:ext cx="9143943" cy="5008709"/>
            <a:chOff x="-2" y="-2"/>
            <a:chExt cx="9143943" cy="5008709"/>
          </a:xfrm>
        </p:grpSpPr>
        <p:sp>
          <p:nvSpPr>
            <p:cNvPr id="613" name="Google Shape;613;p1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4" name="Google Shape;614;p1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5" name="Google Shape;615;p1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6" name="Google Shape;616;p1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7" name="Google Shape;617;p1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8" name="Google Shape;618;p1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9" name="Google Shape;619;p1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0" name="Google Shape;620;p1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1" name="Google Shape;621;p1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2" name="Google Shape;622;p1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3" name="Google Shape;623;p1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4" name="Google Shape;624;p1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5" name="Google Shape;625;p1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6" name="Google Shape;626;p1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7" name="Google Shape;627;p1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8" name="Google Shape;628;p1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9" name="Google Shape;629;p1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0" name="Google Shape;630;p1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1" name="Google Shape;631;p1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2" name="Google Shape;632;p1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3" name="Google Shape;633;p1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4" name="Google Shape;634;p1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5" name="Google Shape;635;p1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6" name="Google Shape;636;p1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7" name="Google Shape;637;p1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8" name="Google Shape;638;p1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9" name="Google Shape;639;p1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0" name="Google Shape;640;p1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1" name="Google Shape;641;p1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2" name="Google Shape;642;p1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3" name="Google Shape;643;p1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4" name="Google Shape;644;p1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5" name="Google Shape;645;p1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6" name="Google Shape;646;p1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7" name="Google Shape;647;p1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8" name="Google Shape;648;p1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9" name="Google Shape;649;p1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0" name="Google Shape;650;p1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1" name="Google Shape;651;p1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2" name="Google Shape;652;p1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3" name="Google Shape;653;p1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4" name="Google Shape;654;p1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5" name="Google Shape;655;p1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6" name="Google Shape;656;p1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7" name="Google Shape;657;p1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8" name="Google Shape;658;p1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9" name="Google Shape;659;p1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0" name="Google Shape;660;p1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1" name="Google Shape;661;p1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2" name="Google Shape;662;p1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3" name="Google Shape;663;p1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4" name="Google Shape;664;p1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5" name="Google Shape;665;p1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6" name="Google Shape;666;p1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7" name="Google Shape;667;p1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8" name="Google Shape;668;p1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9" name="Google Shape;669;p1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0" name="Google Shape;670;p1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1" name="Google Shape;671;p1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2" name="Google Shape;672;p1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3" name="Google Shape;673;p1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4" name="Google Shape;674;p1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5" name="Google Shape;675;p1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6" name="Google Shape;676;p1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7" name="Google Shape;677;p1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8" name="Google Shape;678;p1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9" name="Google Shape;679;p1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0" name="Google Shape;680;p1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1" name="Google Shape;681;p1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2" name="Google Shape;682;p1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3" name="Google Shape;683;p1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4" name="Google Shape;684;p1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5" name="Google Shape;685;p1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86" name="Google Shape;686;p11"/>
          <p:cNvSpPr/>
          <p:nvPr/>
        </p:nvSpPr>
        <p:spPr>
          <a:xfrm rot="-1051434">
            <a:off x="1034159" y="456935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7" name="Google Shape;687;p11"/>
          <p:cNvSpPr/>
          <p:nvPr/>
        </p:nvSpPr>
        <p:spPr>
          <a:xfrm rot="1051434" flipH="1">
            <a:off x="7368284" y="4445216"/>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88" name="Google Shape;688;p11"/>
          <p:cNvGrpSpPr/>
          <p:nvPr/>
        </p:nvGrpSpPr>
        <p:grpSpPr>
          <a:xfrm rot="-437052" flipH="1">
            <a:off x="168762" y="503174"/>
            <a:ext cx="629512" cy="661959"/>
            <a:chOff x="782176" y="-1158311"/>
            <a:chExt cx="629467" cy="661912"/>
          </a:xfrm>
        </p:grpSpPr>
        <p:sp>
          <p:nvSpPr>
            <p:cNvPr id="689" name="Google Shape;68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0" name="Google Shape;69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1" name="Google Shape;69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2" name="Google Shape;69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3" name="Google Shape;69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4" name="Google Shape;69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5" name="Google Shape;69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6" name="Google Shape;69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97" name="Google Shape;697;p11"/>
          <p:cNvSpPr txBox="1">
            <a:spLocks noGrp="1"/>
          </p:cNvSpPr>
          <p:nvPr>
            <p:ph type="title" hasCustomPrompt="1"/>
          </p:nvPr>
        </p:nvSpPr>
        <p:spPr>
          <a:xfrm>
            <a:off x="713125" y="1449175"/>
            <a:ext cx="7717800" cy="10731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000"/>
              <a:buNone/>
              <a:defRPr sz="10000" b="1">
                <a:solidFill>
                  <a:schemeClr val="accen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98" name="Google Shape;698;p11"/>
          <p:cNvSpPr txBox="1">
            <a:spLocks noGrp="1"/>
          </p:cNvSpPr>
          <p:nvPr>
            <p:ph type="subTitle" idx="1"/>
          </p:nvPr>
        </p:nvSpPr>
        <p:spPr>
          <a:xfrm>
            <a:off x="1403650" y="2640650"/>
            <a:ext cx="63366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123" name="图片 7">
            <a:extLst>
              <a:ext uri="{FF2B5EF4-FFF2-40B4-BE49-F238E27FC236}">
                <a16:creationId xmlns:a16="http://schemas.microsoft.com/office/drawing/2014/main" id="{3330B0CD-F72E-4DC3-9D17-0649061A41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779847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0"/>
        <p:cNvGrpSpPr/>
        <p:nvPr/>
      </p:nvGrpSpPr>
      <p:grpSpPr>
        <a:xfrm>
          <a:off x="0" y="0"/>
          <a:ext cx="0" cy="0"/>
          <a:chOff x="0" y="0"/>
          <a:chExt cx="0" cy="0"/>
        </a:xfrm>
      </p:grpSpPr>
      <p:grpSp>
        <p:nvGrpSpPr>
          <p:cNvPr id="701" name="Google Shape;701;p13"/>
          <p:cNvGrpSpPr/>
          <p:nvPr/>
        </p:nvGrpSpPr>
        <p:grpSpPr>
          <a:xfrm rot="8949721">
            <a:off x="8381228" y="320489"/>
            <a:ext cx="547343" cy="706080"/>
            <a:chOff x="8495548" y="1440711"/>
            <a:chExt cx="547356" cy="706096"/>
          </a:xfrm>
        </p:grpSpPr>
        <p:sp>
          <p:nvSpPr>
            <p:cNvPr id="702" name="Google Shape;702;p1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3" name="Google Shape;703;p1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4" name="Google Shape;704;p1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5" name="Google Shape;705;p1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6" name="Google Shape;706;p1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7" name="Google Shape;707;p1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8" name="Google Shape;708;p1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9" name="Google Shape;709;p1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0" name="Google Shape;710;p1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1" name="Google Shape;711;p1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2" name="Google Shape;712;p1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13" name="Google Shape;713;p13"/>
          <p:cNvGrpSpPr/>
          <p:nvPr/>
        </p:nvGrpSpPr>
        <p:grpSpPr>
          <a:xfrm rot="-295551">
            <a:off x="8273693" y="1375601"/>
            <a:ext cx="762411" cy="1102263"/>
            <a:chOff x="8499282" y="3580082"/>
            <a:chExt cx="510652" cy="738280"/>
          </a:xfrm>
        </p:grpSpPr>
        <p:sp>
          <p:nvSpPr>
            <p:cNvPr id="714" name="Google Shape;714;p13"/>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5" name="Google Shape;715;p13"/>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6" name="Google Shape;716;p13"/>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7" name="Google Shape;717;p13"/>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8" name="Google Shape;718;p13"/>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9" name="Google Shape;719;p13"/>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0" name="Google Shape;720;p13"/>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1" name="Google Shape;721;p13"/>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22" name="Google Shape;722;p13"/>
          <p:cNvGrpSpPr/>
          <p:nvPr/>
        </p:nvGrpSpPr>
        <p:grpSpPr>
          <a:xfrm rot="-2071351" flipH="1">
            <a:off x="-7778" y="2083887"/>
            <a:ext cx="889227" cy="935060"/>
            <a:chOff x="782176" y="-1158311"/>
            <a:chExt cx="629467" cy="661912"/>
          </a:xfrm>
        </p:grpSpPr>
        <p:sp>
          <p:nvSpPr>
            <p:cNvPr id="723" name="Google Shape;723;p13"/>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4" name="Google Shape;724;p13"/>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5" name="Google Shape;725;p13"/>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6" name="Google Shape;726;p13"/>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7" name="Google Shape;727;p13"/>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8" name="Google Shape;728;p13"/>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9" name="Google Shape;729;p13"/>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0" name="Google Shape;730;p13"/>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31" name="Google Shape;731;p13"/>
          <p:cNvGrpSpPr/>
          <p:nvPr/>
        </p:nvGrpSpPr>
        <p:grpSpPr>
          <a:xfrm>
            <a:off x="8216813" y="4085124"/>
            <a:ext cx="688788" cy="880200"/>
            <a:chOff x="586338" y="-2278763"/>
            <a:chExt cx="688788" cy="880200"/>
          </a:xfrm>
        </p:grpSpPr>
        <p:sp>
          <p:nvSpPr>
            <p:cNvPr id="732" name="Google Shape;732;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3" name="Google Shape;733;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34" name="Google Shape;734;p13"/>
          <p:cNvSpPr/>
          <p:nvPr/>
        </p:nvSpPr>
        <p:spPr>
          <a:xfrm>
            <a:off x="7547686" y="158070"/>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35" name="Google Shape;735;p13"/>
          <p:cNvGrpSpPr/>
          <p:nvPr/>
        </p:nvGrpSpPr>
        <p:grpSpPr>
          <a:xfrm rot="-1521948">
            <a:off x="510067" y="4099255"/>
            <a:ext cx="291056" cy="1000335"/>
            <a:chOff x="3815292" y="-2054574"/>
            <a:chExt cx="291053" cy="1000325"/>
          </a:xfrm>
        </p:grpSpPr>
        <p:sp>
          <p:nvSpPr>
            <p:cNvPr id="736" name="Google Shape;736;p1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7" name="Google Shape;737;p1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8" name="Google Shape;738;p1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39" name="Google Shape;739;p13"/>
          <p:cNvGrpSpPr/>
          <p:nvPr/>
        </p:nvGrpSpPr>
        <p:grpSpPr>
          <a:xfrm rot="-10092010">
            <a:off x="296583" y="291260"/>
            <a:ext cx="688810" cy="880229"/>
            <a:chOff x="586338" y="-2278763"/>
            <a:chExt cx="688788" cy="880200"/>
          </a:xfrm>
        </p:grpSpPr>
        <p:sp>
          <p:nvSpPr>
            <p:cNvPr id="740" name="Google Shape;740;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1" name="Google Shape;741;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42" name="Google Shape;742;p13"/>
          <p:cNvSpPr/>
          <p:nvPr/>
        </p:nvSpPr>
        <p:spPr>
          <a:xfrm rot="-1142516">
            <a:off x="213861" y="3663269"/>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43" name="Google Shape;743;p13"/>
          <p:cNvGrpSpPr/>
          <p:nvPr/>
        </p:nvGrpSpPr>
        <p:grpSpPr>
          <a:xfrm>
            <a:off x="8450016" y="2912875"/>
            <a:ext cx="472090" cy="1022583"/>
            <a:chOff x="8450016" y="2912874"/>
            <a:chExt cx="472090" cy="1022583"/>
          </a:xfrm>
        </p:grpSpPr>
        <p:sp>
          <p:nvSpPr>
            <p:cNvPr id="744" name="Google Shape;744;p13"/>
            <p:cNvSpPr/>
            <p:nvPr/>
          </p:nvSpPr>
          <p:spPr>
            <a:xfrm rot="1416540">
              <a:off x="8577655" y="3237893"/>
              <a:ext cx="216812" cy="682721"/>
            </a:xfrm>
            <a:custGeom>
              <a:avLst/>
              <a:gdLst/>
              <a:ahLst/>
              <a:cxnLst/>
              <a:rect l="l" t="t" r="r" b="b"/>
              <a:pathLst>
                <a:path w="1323" h="4166" fill="none" extrusionOk="0">
                  <a:moveTo>
                    <a:pt x="1" y="0"/>
                  </a:moveTo>
                  <a:cubicBezTo>
                    <a:pt x="942" y="1159"/>
                    <a:pt x="1323" y="2717"/>
                    <a:pt x="1033" y="4166"/>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5" name="Google Shape;745;p13"/>
            <p:cNvSpPr/>
            <p:nvPr/>
          </p:nvSpPr>
          <p:spPr>
            <a:xfrm rot="1416540">
              <a:off x="8635597" y="2923821"/>
              <a:ext cx="68502" cy="66207"/>
            </a:xfrm>
            <a:custGeom>
              <a:avLst/>
              <a:gdLst/>
              <a:ahLst/>
              <a:cxnLst/>
              <a:rect l="l" t="t" r="r" b="b"/>
              <a:pathLst>
                <a:path w="418" h="404" extrusionOk="0">
                  <a:moveTo>
                    <a:pt x="222" y="0"/>
                  </a:moveTo>
                  <a:cubicBezTo>
                    <a:pt x="175" y="0"/>
                    <a:pt x="132" y="16"/>
                    <a:pt x="109" y="38"/>
                  </a:cubicBezTo>
                  <a:cubicBezTo>
                    <a:pt x="37" y="111"/>
                    <a:pt x="1" y="201"/>
                    <a:pt x="37" y="292"/>
                  </a:cubicBezTo>
                  <a:cubicBezTo>
                    <a:pt x="67" y="374"/>
                    <a:pt x="116" y="404"/>
                    <a:pt x="169" y="404"/>
                  </a:cubicBezTo>
                  <a:cubicBezTo>
                    <a:pt x="244" y="404"/>
                    <a:pt x="328" y="345"/>
                    <a:pt x="381" y="292"/>
                  </a:cubicBezTo>
                  <a:cubicBezTo>
                    <a:pt x="399" y="274"/>
                    <a:pt x="417" y="274"/>
                    <a:pt x="417" y="255"/>
                  </a:cubicBezTo>
                  <a:cubicBezTo>
                    <a:pt x="417" y="201"/>
                    <a:pt x="417" y="183"/>
                    <a:pt x="399" y="165"/>
                  </a:cubicBezTo>
                  <a:cubicBezTo>
                    <a:pt x="399" y="111"/>
                    <a:pt x="381" y="92"/>
                    <a:pt x="345" y="74"/>
                  </a:cubicBezTo>
                  <a:cubicBezTo>
                    <a:pt x="345" y="38"/>
                    <a:pt x="327" y="38"/>
                    <a:pt x="309" y="20"/>
                  </a:cubicBezTo>
                  <a:cubicBezTo>
                    <a:pt x="281" y="6"/>
                    <a:pt x="251" y="0"/>
                    <a:pt x="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6" name="Google Shape;746;p13"/>
            <p:cNvSpPr/>
            <p:nvPr/>
          </p:nvSpPr>
          <p:spPr>
            <a:xfrm rot="1416540">
              <a:off x="8586587" y="2980053"/>
              <a:ext cx="216812" cy="254013"/>
            </a:xfrm>
            <a:custGeom>
              <a:avLst/>
              <a:gdLst/>
              <a:ahLst/>
              <a:cxnLst/>
              <a:rect l="l" t="t" r="r" b="b"/>
              <a:pathLst>
                <a:path w="1323" h="1550" extrusionOk="0">
                  <a:moveTo>
                    <a:pt x="417" y="0"/>
                  </a:moveTo>
                  <a:cubicBezTo>
                    <a:pt x="274" y="0"/>
                    <a:pt x="139" y="53"/>
                    <a:pt x="72" y="195"/>
                  </a:cubicBezTo>
                  <a:cubicBezTo>
                    <a:pt x="0" y="467"/>
                    <a:pt x="72" y="902"/>
                    <a:pt x="181" y="1137"/>
                  </a:cubicBezTo>
                  <a:cubicBezTo>
                    <a:pt x="272" y="1336"/>
                    <a:pt x="453" y="1481"/>
                    <a:pt x="688" y="1535"/>
                  </a:cubicBezTo>
                  <a:cubicBezTo>
                    <a:pt x="726" y="1545"/>
                    <a:pt x="765" y="1549"/>
                    <a:pt x="803" y="1549"/>
                  </a:cubicBezTo>
                  <a:cubicBezTo>
                    <a:pt x="988" y="1549"/>
                    <a:pt x="1175" y="1447"/>
                    <a:pt x="1250" y="1282"/>
                  </a:cubicBezTo>
                  <a:cubicBezTo>
                    <a:pt x="1322" y="1173"/>
                    <a:pt x="1322" y="1046"/>
                    <a:pt x="1304" y="902"/>
                  </a:cubicBezTo>
                  <a:cubicBezTo>
                    <a:pt x="1250" y="576"/>
                    <a:pt x="1050" y="286"/>
                    <a:pt x="779" y="105"/>
                  </a:cubicBezTo>
                  <a:cubicBezTo>
                    <a:pt x="684" y="44"/>
                    <a:pt x="548" y="0"/>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47" name="Google Shape;747;p13"/>
          <p:cNvSpPr txBox="1">
            <a:spLocks noGrp="1"/>
          </p:cNvSpPr>
          <p:nvPr>
            <p:ph type="title"/>
          </p:nvPr>
        </p:nvSpPr>
        <p:spPr>
          <a:xfrm>
            <a:off x="2785800" y="16347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48" name="Google Shape;748;p13"/>
          <p:cNvSpPr txBox="1">
            <a:spLocks noGrp="1"/>
          </p:cNvSpPr>
          <p:nvPr>
            <p:ph type="subTitle" idx="1"/>
          </p:nvPr>
        </p:nvSpPr>
        <p:spPr>
          <a:xfrm>
            <a:off x="5145788" y="1656176"/>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9" name="Google Shape;749;p13"/>
          <p:cNvSpPr txBox="1">
            <a:spLocks noGrp="1"/>
          </p:cNvSpPr>
          <p:nvPr>
            <p:ph type="title" idx="2"/>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0" name="Google Shape;750;p13"/>
          <p:cNvSpPr txBox="1">
            <a:spLocks noGrp="1"/>
          </p:cNvSpPr>
          <p:nvPr>
            <p:ph type="title" idx="3" hasCustomPrompt="1"/>
          </p:nvPr>
        </p:nvSpPr>
        <p:spPr>
          <a:xfrm>
            <a:off x="1453291" y="16747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1" name="Google Shape;751;p13"/>
          <p:cNvSpPr txBox="1">
            <a:spLocks noGrp="1"/>
          </p:cNvSpPr>
          <p:nvPr>
            <p:ph type="title" idx="4"/>
          </p:nvPr>
        </p:nvSpPr>
        <p:spPr>
          <a:xfrm>
            <a:off x="2785800" y="24698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2" name="Google Shape;752;p13"/>
          <p:cNvSpPr txBox="1">
            <a:spLocks noGrp="1"/>
          </p:cNvSpPr>
          <p:nvPr>
            <p:ph type="subTitle" idx="5"/>
          </p:nvPr>
        </p:nvSpPr>
        <p:spPr>
          <a:xfrm>
            <a:off x="5145788" y="2491276"/>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3" name="Google Shape;753;p13"/>
          <p:cNvSpPr txBox="1">
            <a:spLocks noGrp="1"/>
          </p:cNvSpPr>
          <p:nvPr>
            <p:ph type="title" idx="6" hasCustomPrompt="1"/>
          </p:nvPr>
        </p:nvSpPr>
        <p:spPr>
          <a:xfrm>
            <a:off x="1453291" y="25098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4" name="Google Shape;754;p13"/>
          <p:cNvSpPr txBox="1">
            <a:spLocks noGrp="1"/>
          </p:cNvSpPr>
          <p:nvPr>
            <p:ph type="title" idx="7"/>
          </p:nvPr>
        </p:nvSpPr>
        <p:spPr>
          <a:xfrm>
            <a:off x="2785800" y="33049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5" name="Google Shape;755;p13"/>
          <p:cNvSpPr txBox="1">
            <a:spLocks noGrp="1"/>
          </p:cNvSpPr>
          <p:nvPr>
            <p:ph type="subTitle" idx="8"/>
          </p:nvPr>
        </p:nvSpPr>
        <p:spPr>
          <a:xfrm>
            <a:off x="5145788" y="3326375"/>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6" name="Google Shape;756;p13"/>
          <p:cNvSpPr txBox="1">
            <a:spLocks noGrp="1"/>
          </p:cNvSpPr>
          <p:nvPr>
            <p:ph type="title" idx="9" hasCustomPrompt="1"/>
          </p:nvPr>
        </p:nvSpPr>
        <p:spPr>
          <a:xfrm>
            <a:off x="1453291" y="33449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pic>
        <p:nvPicPr>
          <p:cNvPr id="58" name="图片 7">
            <a:extLst>
              <a:ext uri="{FF2B5EF4-FFF2-40B4-BE49-F238E27FC236}">
                <a16:creationId xmlns:a16="http://schemas.microsoft.com/office/drawing/2014/main" id="{F5B4572F-3DDD-446B-A70A-C83B909B9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7191956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61"/>
        <p:cNvGrpSpPr/>
        <p:nvPr/>
      </p:nvGrpSpPr>
      <p:grpSpPr>
        <a:xfrm>
          <a:off x="0" y="0"/>
          <a:ext cx="0" cy="0"/>
          <a:chOff x="0" y="0"/>
          <a:chExt cx="0" cy="0"/>
        </a:xfrm>
      </p:grpSpPr>
      <p:grpSp>
        <p:nvGrpSpPr>
          <p:cNvPr id="1262" name="Google Shape;1262;p21"/>
          <p:cNvGrpSpPr/>
          <p:nvPr/>
        </p:nvGrpSpPr>
        <p:grpSpPr>
          <a:xfrm flipH="1">
            <a:off x="-2" y="-1"/>
            <a:ext cx="9143943" cy="5008709"/>
            <a:chOff x="-2" y="-2"/>
            <a:chExt cx="9143943" cy="5008709"/>
          </a:xfrm>
        </p:grpSpPr>
        <p:sp>
          <p:nvSpPr>
            <p:cNvPr id="1263" name="Google Shape;1263;p2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4" name="Google Shape;1264;p2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5" name="Google Shape;1265;p2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6" name="Google Shape;1266;p2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7" name="Google Shape;1267;p2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8" name="Google Shape;1268;p2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9" name="Google Shape;1269;p2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0" name="Google Shape;1270;p2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1" name="Google Shape;1271;p2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2" name="Google Shape;1272;p2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3" name="Google Shape;1273;p2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4" name="Google Shape;1274;p2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5" name="Google Shape;1275;p2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6" name="Google Shape;1276;p2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7" name="Google Shape;1277;p2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8" name="Google Shape;1278;p2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9" name="Google Shape;1279;p2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0" name="Google Shape;1280;p2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1" name="Google Shape;1281;p2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2" name="Google Shape;1282;p2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3" name="Google Shape;1283;p2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4" name="Google Shape;1284;p2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5" name="Google Shape;1285;p2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6" name="Google Shape;1286;p2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7" name="Google Shape;1287;p2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8" name="Google Shape;1288;p2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9" name="Google Shape;1289;p2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0" name="Google Shape;1290;p2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1" name="Google Shape;1291;p2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2" name="Google Shape;1292;p2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3" name="Google Shape;1293;p2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4" name="Google Shape;1294;p2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5" name="Google Shape;1295;p2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6" name="Google Shape;1296;p2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7" name="Google Shape;1297;p2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8" name="Google Shape;1298;p2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9" name="Google Shape;1299;p2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0" name="Google Shape;1300;p2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1" name="Google Shape;1301;p2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2" name="Google Shape;1302;p2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3" name="Google Shape;1303;p2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4" name="Google Shape;1304;p2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5" name="Google Shape;1305;p2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6" name="Google Shape;1306;p2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7" name="Google Shape;1307;p2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8" name="Google Shape;1308;p2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9" name="Google Shape;1309;p2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0" name="Google Shape;1310;p2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1" name="Google Shape;1311;p2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2" name="Google Shape;1312;p2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3" name="Google Shape;1313;p2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4" name="Google Shape;1314;p2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5" name="Google Shape;1315;p2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6" name="Google Shape;1316;p2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7" name="Google Shape;1317;p2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8" name="Google Shape;1318;p2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9" name="Google Shape;1319;p2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0" name="Google Shape;1320;p2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1" name="Google Shape;1321;p2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2" name="Google Shape;1322;p2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3" name="Google Shape;1323;p2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4" name="Google Shape;1324;p2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5" name="Google Shape;1325;p2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6" name="Google Shape;1326;p2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7" name="Google Shape;1327;p2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8" name="Google Shape;1328;p2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9" name="Google Shape;1329;p2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0" name="Google Shape;1330;p2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1" name="Google Shape;1331;p2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2" name="Google Shape;1332;p2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3" name="Google Shape;1333;p2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4" name="Google Shape;1334;p2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5" name="Google Shape;1335;p2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36" name="Google Shape;1336;p21"/>
          <p:cNvGrpSpPr/>
          <p:nvPr/>
        </p:nvGrpSpPr>
        <p:grpSpPr>
          <a:xfrm rot="10800000">
            <a:off x="85725" y="3043968"/>
            <a:ext cx="771716" cy="1116355"/>
            <a:chOff x="497350" y="-655197"/>
            <a:chExt cx="771716" cy="1116355"/>
          </a:xfrm>
        </p:grpSpPr>
        <p:sp>
          <p:nvSpPr>
            <p:cNvPr id="1337" name="Google Shape;1337;p21"/>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8" name="Google Shape;1338;p21"/>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9" name="Google Shape;1339;p21"/>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0" name="Google Shape;1340;p21"/>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1" name="Google Shape;1341;p21"/>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2" name="Google Shape;1342;p21"/>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3" name="Google Shape;1343;p21"/>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4" name="Google Shape;1344;p21"/>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45" name="Google Shape;1345;p21"/>
          <p:cNvGrpSpPr/>
          <p:nvPr/>
        </p:nvGrpSpPr>
        <p:grpSpPr>
          <a:xfrm rot="3868209">
            <a:off x="833612" y="4399798"/>
            <a:ext cx="638181" cy="597371"/>
            <a:chOff x="1337242" y="-1974437"/>
            <a:chExt cx="638153" cy="597345"/>
          </a:xfrm>
        </p:grpSpPr>
        <p:sp>
          <p:nvSpPr>
            <p:cNvPr id="1346" name="Google Shape;1346;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7" name="Google Shape;1347;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8" name="Google Shape;1348;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9" name="Google Shape;1349;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0" name="Google Shape;1350;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1" name="Google Shape;1351;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2" name="Google Shape;1352;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3" name="Google Shape;1353;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4" name="Google Shape;1354;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5" name="Google Shape;1355;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6" name="Google Shape;1356;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57" name="Google Shape;1357;p21"/>
          <p:cNvGrpSpPr/>
          <p:nvPr/>
        </p:nvGrpSpPr>
        <p:grpSpPr>
          <a:xfrm rot="10800000" flipH="1">
            <a:off x="8039787" y="4369005"/>
            <a:ext cx="884462" cy="658961"/>
            <a:chOff x="8054181" y="220421"/>
            <a:chExt cx="884462" cy="658961"/>
          </a:xfrm>
        </p:grpSpPr>
        <p:sp>
          <p:nvSpPr>
            <p:cNvPr id="1358" name="Google Shape;1358;p2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9" name="Google Shape;1359;p2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60" name="Google Shape;1360;p21"/>
          <p:cNvSpPr/>
          <p:nvPr/>
        </p:nvSpPr>
        <p:spPr>
          <a:xfrm rot="10800000">
            <a:off x="191012" y="4597198"/>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1" name="Google Shape;1361;p21"/>
          <p:cNvSpPr/>
          <p:nvPr/>
        </p:nvSpPr>
        <p:spPr>
          <a:xfrm rot="10800000">
            <a:off x="8619428" y="3956635"/>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62" name="Google Shape;1362;p21"/>
          <p:cNvGrpSpPr/>
          <p:nvPr/>
        </p:nvGrpSpPr>
        <p:grpSpPr>
          <a:xfrm rot="-4218019">
            <a:off x="8362807" y="2867155"/>
            <a:ext cx="638172" cy="597362"/>
            <a:chOff x="1337242" y="-1974437"/>
            <a:chExt cx="638153" cy="597345"/>
          </a:xfrm>
        </p:grpSpPr>
        <p:sp>
          <p:nvSpPr>
            <p:cNvPr id="1363" name="Google Shape;1363;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4" name="Google Shape;1364;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5" name="Google Shape;1365;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6" name="Google Shape;1366;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7" name="Google Shape;1367;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8" name="Google Shape;1368;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9" name="Google Shape;1369;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0" name="Google Shape;1370;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1" name="Google Shape;1371;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2" name="Google Shape;1372;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3" name="Google Shape;1373;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74" name="Google Shape;1374;p21"/>
          <p:cNvSpPr txBox="1">
            <a:spLocks noGrp="1"/>
          </p:cNvSpPr>
          <p:nvPr>
            <p:ph type="title"/>
          </p:nvPr>
        </p:nvSpPr>
        <p:spPr>
          <a:xfrm>
            <a:off x="2370900" y="1343026"/>
            <a:ext cx="4402200" cy="12645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10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75" name="Google Shape;1375;p21"/>
          <p:cNvSpPr txBox="1">
            <a:spLocks noGrp="1"/>
          </p:cNvSpPr>
          <p:nvPr>
            <p:ph type="subTitle" idx="1"/>
          </p:nvPr>
        </p:nvSpPr>
        <p:spPr>
          <a:xfrm>
            <a:off x="2049000" y="2702750"/>
            <a:ext cx="5046000" cy="69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6" name="图片 7">
            <a:extLst>
              <a:ext uri="{FF2B5EF4-FFF2-40B4-BE49-F238E27FC236}">
                <a16:creationId xmlns:a16="http://schemas.microsoft.com/office/drawing/2014/main" id="{EB5B8C6D-676B-421E-8B08-FEFF7C611C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7430595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92"/>
        <p:cNvGrpSpPr/>
        <p:nvPr/>
      </p:nvGrpSpPr>
      <p:grpSpPr>
        <a:xfrm>
          <a:off x="0" y="0"/>
          <a:ext cx="0" cy="0"/>
          <a:chOff x="0" y="0"/>
          <a:chExt cx="0" cy="0"/>
        </a:xfrm>
      </p:grpSpPr>
      <p:grpSp>
        <p:nvGrpSpPr>
          <p:cNvPr id="1493" name="Google Shape;1493;p24"/>
          <p:cNvGrpSpPr/>
          <p:nvPr/>
        </p:nvGrpSpPr>
        <p:grpSpPr>
          <a:xfrm rot="1424731" flipH="1">
            <a:off x="301329" y="280036"/>
            <a:ext cx="629506" cy="661953"/>
            <a:chOff x="782176" y="-1158311"/>
            <a:chExt cx="629467" cy="661912"/>
          </a:xfrm>
        </p:grpSpPr>
        <p:sp>
          <p:nvSpPr>
            <p:cNvPr id="1494" name="Google Shape;1494;p24"/>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5" name="Google Shape;1495;p24"/>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6" name="Google Shape;1496;p24"/>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7" name="Google Shape;1497;p24"/>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8" name="Google Shape;1498;p24"/>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9" name="Google Shape;1499;p24"/>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0" name="Google Shape;1500;p24"/>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1" name="Google Shape;1501;p24"/>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02" name="Google Shape;1502;p24"/>
          <p:cNvGrpSpPr/>
          <p:nvPr/>
        </p:nvGrpSpPr>
        <p:grpSpPr>
          <a:xfrm rot="-295668">
            <a:off x="8388892" y="4221783"/>
            <a:ext cx="510651" cy="738277"/>
            <a:chOff x="8499282" y="3580082"/>
            <a:chExt cx="510652" cy="738280"/>
          </a:xfrm>
        </p:grpSpPr>
        <p:sp>
          <p:nvSpPr>
            <p:cNvPr id="1503" name="Google Shape;1503;p24"/>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4" name="Google Shape;1504;p24"/>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5" name="Google Shape;1505;p24"/>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6" name="Google Shape;1506;p24"/>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7" name="Google Shape;1507;p24"/>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8" name="Google Shape;1508;p24"/>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9" name="Google Shape;1509;p24"/>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0" name="Google Shape;1510;p24"/>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11" name="Google Shape;1511;p24"/>
          <p:cNvGrpSpPr/>
          <p:nvPr/>
        </p:nvGrpSpPr>
        <p:grpSpPr>
          <a:xfrm>
            <a:off x="8485923" y="2293862"/>
            <a:ext cx="547356" cy="706096"/>
            <a:chOff x="8495548" y="1440711"/>
            <a:chExt cx="547356" cy="706096"/>
          </a:xfrm>
        </p:grpSpPr>
        <p:sp>
          <p:nvSpPr>
            <p:cNvPr id="1512" name="Google Shape;1512;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3" name="Google Shape;1513;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4" name="Google Shape;1514;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5" name="Google Shape;1515;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6" name="Google Shape;1516;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7" name="Google Shape;1517;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8" name="Google Shape;1518;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9" name="Google Shape;1519;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0" name="Google Shape;1520;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1" name="Google Shape;1521;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2" name="Google Shape;1522;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23" name="Google Shape;1523;p24"/>
          <p:cNvGrpSpPr/>
          <p:nvPr/>
        </p:nvGrpSpPr>
        <p:grpSpPr>
          <a:xfrm rot="-6308795" flipH="1">
            <a:off x="97633" y="4269928"/>
            <a:ext cx="884498" cy="658988"/>
            <a:chOff x="8054181" y="220421"/>
            <a:chExt cx="884462" cy="658961"/>
          </a:xfrm>
        </p:grpSpPr>
        <p:sp>
          <p:nvSpPr>
            <p:cNvPr id="1524" name="Google Shape;1524;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5" name="Google Shape;1525;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26" name="Google Shape;1526;p24"/>
          <p:cNvSpPr/>
          <p:nvPr/>
        </p:nvSpPr>
        <p:spPr>
          <a:xfrm rot="1051434" flipH="1">
            <a:off x="8488047" y="13175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27" name="Google Shape;1527;p24"/>
          <p:cNvGrpSpPr/>
          <p:nvPr/>
        </p:nvGrpSpPr>
        <p:grpSpPr>
          <a:xfrm rot="-229119">
            <a:off x="8073156" y="210022"/>
            <a:ext cx="884480" cy="658975"/>
            <a:chOff x="8054181" y="220421"/>
            <a:chExt cx="884462" cy="658961"/>
          </a:xfrm>
        </p:grpSpPr>
        <p:sp>
          <p:nvSpPr>
            <p:cNvPr id="1528" name="Google Shape;1528;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9" name="Google Shape;1529;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30" name="Google Shape;1530;p24"/>
          <p:cNvSpPr/>
          <p:nvPr/>
        </p:nvSpPr>
        <p:spPr>
          <a:xfrm rot="-1051434">
            <a:off x="8791234" y="34463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1" name="Google Shape;1531;p24"/>
          <p:cNvSpPr/>
          <p:nvPr/>
        </p:nvSpPr>
        <p:spPr>
          <a:xfrm rot="1051434" flipH="1">
            <a:off x="356022" y="18699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32" name="Google Shape;1532;p24"/>
          <p:cNvGrpSpPr/>
          <p:nvPr/>
        </p:nvGrpSpPr>
        <p:grpSpPr>
          <a:xfrm>
            <a:off x="106273" y="3106724"/>
            <a:ext cx="547356" cy="706096"/>
            <a:chOff x="8495548" y="1440711"/>
            <a:chExt cx="547356" cy="706096"/>
          </a:xfrm>
        </p:grpSpPr>
        <p:sp>
          <p:nvSpPr>
            <p:cNvPr id="1533" name="Google Shape;1533;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4" name="Google Shape;1534;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5" name="Google Shape;1535;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6" name="Google Shape;1536;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7" name="Google Shape;1537;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8" name="Google Shape;1538;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9" name="Google Shape;1539;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0" name="Google Shape;1540;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1" name="Google Shape;1541;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2" name="Google Shape;1542;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3" name="Google Shape;1543;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4" name="Google Shape;1544;p24"/>
          <p:cNvSpPr/>
          <p:nvPr/>
        </p:nvSpPr>
        <p:spPr>
          <a:xfrm rot="-1051434">
            <a:off x="236497" y="12065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5" name="Google Shape;1545;p24"/>
          <p:cNvSpPr txBox="1">
            <a:spLocks noGrp="1"/>
          </p:cNvSpPr>
          <p:nvPr>
            <p:ph type="title"/>
          </p:nvPr>
        </p:nvSpPr>
        <p:spPr>
          <a:xfrm>
            <a:off x="705575"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6" name="Google Shape;1546;p24"/>
          <p:cNvSpPr txBox="1">
            <a:spLocks noGrp="1"/>
          </p:cNvSpPr>
          <p:nvPr>
            <p:ph type="subTitle" idx="1"/>
          </p:nvPr>
        </p:nvSpPr>
        <p:spPr>
          <a:xfrm>
            <a:off x="705575"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7" name="Google Shape;1547;p24"/>
          <p:cNvSpPr txBox="1">
            <a:spLocks noGrp="1"/>
          </p:cNvSpPr>
          <p:nvPr>
            <p:ph type="title" idx="2"/>
          </p:nvPr>
        </p:nvSpPr>
        <p:spPr>
          <a:xfrm>
            <a:off x="3323175"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8" name="Google Shape;1548;p24"/>
          <p:cNvSpPr txBox="1">
            <a:spLocks noGrp="1"/>
          </p:cNvSpPr>
          <p:nvPr>
            <p:ph type="subTitle" idx="3"/>
          </p:nvPr>
        </p:nvSpPr>
        <p:spPr>
          <a:xfrm>
            <a:off x="3323175"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24"/>
          <p:cNvSpPr txBox="1">
            <a:spLocks noGrp="1"/>
          </p:cNvSpPr>
          <p:nvPr>
            <p:ph type="title" idx="4"/>
          </p:nvPr>
        </p:nvSpPr>
        <p:spPr>
          <a:xfrm>
            <a:off x="5940774"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0" name="Google Shape;1550;p24"/>
          <p:cNvSpPr txBox="1">
            <a:spLocks noGrp="1"/>
          </p:cNvSpPr>
          <p:nvPr>
            <p:ph type="subTitle" idx="5"/>
          </p:nvPr>
        </p:nvSpPr>
        <p:spPr>
          <a:xfrm>
            <a:off x="5940774"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24"/>
          <p:cNvSpPr txBox="1">
            <a:spLocks noGrp="1"/>
          </p:cNvSpPr>
          <p:nvPr>
            <p:ph type="title" idx="6"/>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61" name="图片 7">
            <a:extLst>
              <a:ext uri="{FF2B5EF4-FFF2-40B4-BE49-F238E27FC236}">
                <a16:creationId xmlns:a16="http://schemas.microsoft.com/office/drawing/2014/main" id="{8380C881-1A79-4EC4-8DE4-A705E9D1F8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682704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sp>
        <p:nvSpPr>
          <p:cNvPr id="2085" name="Google Shape;2085;p33"/>
          <p:cNvSpPr/>
          <p:nvPr/>
        </p:nvSpPr>
        <p:spPr>
          <a:xfrm>
            <a:off x="25611" y="467124"/>
            <a:ext cx="279088" cy="261552"/>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86" name="Google Shape;2086;p33"/>
          <p:cNvGrpSpPr/>
          <p:nvPr/>
        </p:nvGrpSpPr>
        <p:grpSpPr>
          <a:xfrm rot="3251021" flipH="1">
            <a:off x="-376875" y="-156337"/>
            <a:ext cx="804485" cy="109634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095" name="Google Shape;2095;p33"/>
          <p:cNvGrpSpPr/>
          <p:nvPr/>
        </p:nvGrpSpPr>
        <p:grpSpPr>
          <a:xfrm rot="2132812">
            <a:off x="161220" y="191619"/>
            <a:ext cx="547356" cy="706096"/>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24" name="图片 7">
            <a:extLst>
              <a:ext uri="{FF2B5EF4-FFF2-40B4-BE49-F238E27FC236}">
                <a16:creationId xmlns:a16="http://schemas.microsoft.com/office/drawing/2014/main" id="{0FF326F3-716C-4C01-A405-E9C4DA70A8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1307722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03472"/>
            <a:ext cx="9143943" cy="469479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56" name="图片 7">
            <a:extLst>
              <a:ext uri="{FF2B5EF4-FFF2-40B4-BE49-F238E27FC236}">
                <a16:creationId xmlns:a16="http://schemas.microsoft.com/office/drawing/2014/main" id="{7732860E-CB04-4213-BDD1-7DAB3117C5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8851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22331463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grpSp>
        <p:nvGrpSpPr>
          <p:cNvPr id="2163" name="Google Shape;2163;p35"/>
          <p:cNvGrpSpPr/>
          <p:nvPr/>
        </p:nvGrpSpPr>
        <p:grpSpPr>
          <a:xfrm rot="437052">
            <a:off x="8470686" y="905524"/>
            <a:ext cx="629512" cy="661959"/>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72" name="Google Shape;2172;p35"/>
          <p:cNvGrpSpPr/>
          <p:nvPr/>
        </p:nvGrpSpPr>
        <p:grpSpPr>
          <a:xfrm>
            <a:off x="8430786" y="1865661"/>
            <a:ext cx="547356" cy="706096"/>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84" name="Google Shape;2184;p35"/>
          <p:cNvGrpSpPr/>
          <p:nvPr/>
        </p:nvGrpSpPr>
        <p:grpSpPr>
          <a:xfrm rot="5528602">
            <a:off x="32893" y="1185718"/>
            <a:ext cx="884462" cy="658961"/>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87" name="Google Shape;2187;p35"/>
          <p:cNvSpPr/>
          <p:nvPr/>
        </p:nvSpPr>
        <p:spPr>
          <a:xfrm rot="-1051434">
            <a:off x="325734" y="40299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188" name="Google Shape;2188;p35"/>
          <p:cNvGrpSpPr/>
          <p:nvPr/>
        </p:nvGrpSpPr>
        <p:grpSpPr>
          <a:xfrm rot="7672559">
            <a:off x="8388442" y="4271751"/>
            <a:ext cx="510690" cy="738335"/>
            <a:chOff x="8499282" y="3580082"/>
            <a:chExt cx="510652" cy="738280"/>
          </a:xfrm>
        </p:grpSpPr>
        <p:sp>
          <p:nvSpPr>
            <p:cNvPr id="2189" name="Google Shape;2189;p35"/>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0" name="Google Shape;2190;p35"/>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1" name="Google Shape;2191;p35"/>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2" name="Google Shape;2192;p35"/>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3" name="Google Shape;2193;p35"/>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4" name="Google Shape;2194;p35"/>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5" name="Google Shape;2195;p35"/>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6" name="Google Shape;2196;p35"/>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97" name="Google Shape;2197;p35"/>
          <p:cNvSpPr/>
          <p:nvPr/>
        </p:nvSpPr>
        <p:spPr>
          <a:xfrm rot="-1051434">
            <a:off x="8136109" y="2080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8" name="Google Shape;2198;p35"/>
          <p:cNvSpPr/>
          <p:nvPr/>
        </p:nvSpPr>
        <p:spPr>
          <a:xfrm rot="1051434" flipH="1">
            <a:off x="7687834" y="467729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199" name="Google Shape;2199;p35"/>
          <p:cNvGrpSpPr/>
          <p:nvPr/>
        </p:nvGrpSpPr>
        <p:grpSpPr>
          <a:xfrm rot="1515800" flipH="1">
            <a:off x="900595" y="208528"/>
            <a:ext cx="629498" cy="661944"/>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208" name="Google Shape;2208;p35"/>
          <p:cNvGrpSpPr/>
          <p:nvPr/>
        </p:nvGrpSpPr>
        <p:grpSpPr>
          <a:xfrm rot="-1521948">
            <a:off x="396667" y="2779880"/>
            <a:ext cx="291056" cy="1000335"/>
            <a:chOff x="3815292" y="-2054574"/>
            <a:chExt cx="291053" cy="1000325"/>
          </a:xfrm>
        </p:grpSpPr>
        <p:sp>
          <p:nvSpPr>
            <p:cNvPr id="2209" name="Google Shape;2209;p35"/>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0" name="Google Shape;2210;p35"/>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1" name="Google Shape;2211;p35"/>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212" name="Google Shape;2212;p35"/>
          <p:cNvSpPr/>
          <p:nvPr/>
        </p:nvSpPr>
        <p:spPr>
          <a:xfrm rot="1051434" flipH="1">
            <a:off x="442059" y="4622416"/>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213" name="Google Shape;2213;p35"/>
          <p:cNvGrpSpPr/>
          <p:nvPr/>
        </p:nvGrpSpPr>
        <p:grpSpPr>
          <a:xfrm rot="5528602">
            <a:off x="8262231" y="3056918"/>
            <a:ext cx="884462" cy="658961"/>
            <a:chOff x="8054181" y="220421"/>
            <a:chExt cx="884462" cy="658961"/>
          </a:xfrm>
        </p:grpSpPr>
        <p:sp>
          <p:nvSpPr>
            <p:cNvPr id="2214" name="Google Shape;2214;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5" name="Google Shape;2215;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55" name="图片 7">
            <a:extLst>
              <a:ext uri="{FF2B5EF4-FFF2-40B4-BE49-F238E27FC236}">
                <a16:creationId xmlns:a16="http://schemas.microsoft.com/office/drawing/2014/main" id="{A1CE2BAE-B415-4D86-B036-35134A065D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351260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C3E66538-0E93-458A-9DB0-C160660A72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1363855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a:prstGeom prst="rect">
            <a:avLst/>
          </a:prstGeo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103417" y="-666750"/>
            <a:ext cx="12893633" cy="8320280"/>
            <a:chOff x="-4206833" y="-1598803"/>
            <a:chExt cx="25787265" cy="16640559"/>
          </a:xfrm>
        </p:grpSpPr>
        <p:pic>
          <p:nvPicPr>
            <p:cNvPr id="8" name="Picture 7"/>
            <p:cNvPicPr>
              <a:picLocks noChangeAspect="1"/>
            </p:cNvPicPr>
            <p:nvPr userDrawn="1"/>
          </p:nvPicPr>
          <p:blipFill>
            <a:blip r:embed="rId2"/>
            <a:stretch>
              <a:fillRect/>
            </a:stretch>
          </p:blipFill>
          <p:spPr>
            <a:xfrm>
              <a:off x="-4206833" y="-1598803"/>
              <a:ext cx="25787265" cy="16640559"/>
            </a:xfrm>
            <a:prstGeom prst="rect">
              <a:avLst/>
            </a:prstGeom>
          </p:spPr>
        </p:pic>
        <p:pic>
          <p:nvPicPr>
            <p:cNvPr id="9" name="Picture 8"/>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34696099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228600" y="800100"/>
            <a:ext cx="4114800" cy="22629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8200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a:prstGeom prst="rect">
            <a:avLst/>
          </a:prstGeo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a:prstGeom prst="rect">
            <a:avLst/>
          </a:prstGeo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103417" y="-666750"/>
            <a:ext cx="12893633" cy="8320280"/>
            <a:chOff x="-4206833" y="-1598803"/>
            <a:chExt cx="25787265" cy="16640559"/>
          </a:xfrm>
        </p:grpSpPr>
        <p:pic>
          <p:nvPicPr>
            <p:cNvPr id="8" name="Picture 7"/>
            <p:cNvPicPr>
              <a:picLocks noChangeAspect="1"/>
            </p:cNvPicPr>
            <p:nvPr userDrawn="1"/>
          </p:nvPicPr>
          <p:blipFill>
            <a:blip r:embed="rId2"/>
            <a:stretch>
              <a:fillRect/>
            </a:stretch>
          </p:blipFill>
          <p:spPr>
            <a:xfrm>
              <a:off x="-4206833" y="-1598803"/>
              <a:ext cx="25787265" cy="16640559"/>
            </a:xfrm>
            <a:prstGeom prst="rect">
              <a:avLst/>
            </a:prstGeom>
          </p:spPr>
        </p:pic>
        <p:pic>
          <p:nvPicPr>
            <p:cNvPr id="9" name="Picture 8"/>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12711777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a:prstGeom prst="rect">
            <a:avLst/>
          </a:prstGeo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a:prstGeom prst="rect">
            <a:avLst/>
          </a:prstGeo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2/2/2025</a:t>
            </a:fld>
            <a:endParaRPr lang="en-US"/>
          </a:p>
        </p:txBody>
      </p:sp>
      <p:sp>
        <p:nvSpPr>
          <p:cNvPr id="6" name="Footer Placeholder 5"/>
          <p:cNvSpPr>
            <a:spLocks noGrp="1"/>
          </p:cNvSpPr>
          <p:nvPr>
            <p:ph type="ftr" sz="quarter" idx="11"/>
          </p:nvPr>
        </p:nvSpPr>
        <p:spPr>
          <a:xfrm>
            <a:off x="1562100" y="3178175"/>
            <a:ext cx="1447800" cy="182563"/>
          </a:xfrm>
          <a:prstGeom prst="rect">
            <a:avLst/>
          </a:prstGeom>
        </p:spPr>
        <p:txBody>
          <a:bodyPr/>
          <a:lstStyle/>
          <a:p>
            <a:endParaRPr lang="en-US"/>
          </a:p>
        </p:txBody>
      </p:sp>
      <p:sp>
        <p:nvSpPr>
          <p:cNvPr id="7" name="Slide Number Placeholder 6"/>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50727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a:prstGeom prst="rect">
            <a:avLst/>
          </a:prstGeo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a:prstGeom prst="rect">
            <a:avLst/>
          </a:prstGeo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a:prstGeom prst="rect">
            <a:avLst/>
          </a:prstGeo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a:prstGeom prst="rect">
            <a:avLst/>
          </a:prstGeo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2/2/2025</a:t>
            </a:fld>
            <a:endParaRPr lang="en-US"/>
          </a:p>
        </p:txBody>
      </p:sp>
      <p:sp>
        <p:nvSpPr>
          <p:cNvPr id="8" name="Footer Placeholder 7"/>
          <p:cNvSpPr>
            <a:spLocks noGrp="1"/>
          </p:cNvSpPr>
          <p:nvPr>
            <p:ph type="ftr" sz="quarter" idx="11"/>
          </p:nvPr>
        </p:nvSpPr>
        <p:spPr>
          <a:xfrm>
            <a:off x="1562100" y="3178175"/>
            <a:ext cx="1447800" cy="182563"/>
          </a:xfrm>
          <a:prstGeom prst="rect">
            <a:avLst/>
          </a:prstGeom>
        </p:spPr>
        <p:txBody>
          <a:bodyPr/>
          <a:lstStyle/>
          <a:p>
            <a:endParaRPr lang="en-US"/>
          </a:p>
        </p:txBody>
      </p:sp>
      <p:sp>
        <p:nvSpPr>
          <p:cNvPr id="9" name="Slide Number Placeholder 8"/>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10" name="Group 9"/>
          <p:cNvGrpSpPr/>
          <p:nvPr userDrawn="1"/>
        </p:nvGrpSpPr>
        <p:grpSpPr>
          <a:xfrm>
            <a:off x="-2103417" y="-666750"/>
            <a:ext cx="12893633" cy="8320280"/>
            <a:chOff x="-4206833" y="-1598803"/>
            <a:chExt cx="25787265" cy="16640559"/>
          </a:xfrm>
        </p:grpSpPr>
        <p:pic>
          <p:nvPicPr>
            <p:cNvPr id="11" name="Picture 10"/>
            <p:cNvPicPr>
              <a:picLocks noChangeAspect="1"/>
            </p:cNvPicPr>
            <p:nvPr userDrawn="1"/>
          </p:nvPicPr>
          <p:blipFill>
            <a:blip r:embed="rId2"/>
            <a:stretch>
              <a:fillRect/>
            </a:stretch>
          </p:blipFill>
          <p:spPr>
            <a:xfrm>
              <a:off x="-4206833" y="-1598803"/>
              <a:ext cx="25787265" cy="16640559"/>
            </a:xfrm>
            <a:prstGeom prst="rect">
              <a:avLst/>
            </a:prstGeom>
          </p:spPr>
        </p:pic>
        <p:pic>
          <p:nvPicPr>
            <p:cNvPr id="12" name="Picture 11"/>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31179579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2/2/2025</a:t>
            </a:fld>
            <a:endParaRPr lang="en-US"/>
          </a:p>
        </p:txBody>
      </p:sp>
      <p:sp>
        <p:nvSpPr>
          <p:cNvPr id="4" name="Footer Placeholder 3"/>
          <p:cNvSpPr>
            <a:spLocks noGrp="1"/>
          </p:cNvSpPr>
          <p:nvPr>
            <p:ph type="ftr" sz="quarter" idx="11"/>
          </p:nvPr>
        </p:nvSpPr>
        <p:spPr>
          <a:xfrm>
            <a:off x="1562100" y="3178175"/>
            <a:ext cx="1447800" cy="182563"/>
          </a:xfrm>
          <a:prstGeom prst="rect">
            <a:avLst/>
          </a:prstGeom>
        </p:spPr>
        <p:txBody>
          <a:bodyPr/>
          <a:lstStyle/>
          <a:p>
            <a:endParaRPr lang="en-US"/>
          </a:p>
        </p:txBody>
      </p:sp>
      <p:sp>
        <p:nvSpPr>
          <p:cNvPr id="5" name="Slide Number Placeholder 4"/>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6" name="Group 5"/>
          <p:cNvGrpSpPr/>
          <p:nvPr userDrawn="1"/>
        </p:nvGrpSpPr>
        <p:grpSpPr>
          <a:xfrm>
            <a:off x="-2103417" y="-666750"/>
            <a:ext cx="12893633" cy="8320280"/>
            <a:chOff x="-4206833" y="-1598803"/>
            <a:chExt cx="25787265" cy="16640559"/>
          </a:xfrm>
        </p:grpSpPr>
        <p:pic>
          <p:nvPicPr>
            <p:cNvPr id="7" name="Picture 6"/>
            <p:cNvPicPr>
              <a:picLocks noChangeAspect="1"/>
            </p:cNvPicPr>
            <p:nvPr userDrawn="1"/>
          </p:nvPicPr>
          <p:blipFill>
            <a:blip r:embed="rId2"/>
            <a:stretch>
              <a:fillRect/>
            </a:stretch>
          </p:blipFill>
          <p:spPr>
            <a:xfrm>
              <a:off x="-4206833" y="-1598803"/>
              <a:ext cx="25787265" cy="16640559"/>
            </a:xfrm>
            <a:prstGeom prst="rect">
              <a:avLst/>
            </a:prstGeom>
          </p:spPr>
        </p:pic>
        <p:pic>
          <p:nvPicPr>
            <p:cNvPr id="8" name="Picture 7"/>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14467790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8529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a:prstGeom prst="rect">
            <a:avLst/>
          </a:prstGeo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a:prstGeom prst="rect">
            <a:avLst/>
          </a:prstGeo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a:prstGeom prst="rect">
            <a:avLst/>
          </a:prstGeo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2/2/2025</a:t>
            </a:fld>
            <a:endParaRPr lang="en-US"/>
          </a:p>
        </p:txBody>
      </p:sp>
      <p:sp>
        <p:nvSpPr>
          <p:cNvPr id="6" name="Footer Placeholder 5"/>
          <p:cNvSpPr>
            <a:spLocks noGrp="1"/>
          </p:cNvSpPr>
          <p:nvPr>
            <p:ph type="ftr" sz="quarter" idx="11"/>
          </p:nvPr>
        </p:nvSpPr>
        <p:spPr>
          <a:xfrm>
            <a:off x="1562100" y="3178175"/>
            <a:ext cx="1447800" cy="182563"/>
          </a:xfrm>
          <a:prstGeom prst="rect">
            <a:avLst/>
          </a:prstGeom>
        </p:spPr>
        <p:txBody>
          <a:bodyPr/>
          <a:lstStyle/>
          <a:p>
            <a:endParaRPr lang="en-US"/>
          </a:p>
        </p:txBody>
      </p:sp>
      <p:sp>
        <p:nvSpPr>
          <p:cNvPr id="7" name="Slide Number Placeholder 6"/>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8" name="Group 7"/>
          <p:cNvGrpSpPr/>
          <p:nvPr userDrawn="1"/>
        </p:nvGrpSpPr>
        <p:grpSpPr>
          <a:xfrm>
            <a:off x="-2103417" y="-666750"/>
            <a:ext cx="12893633" cy="8320280"/>
            <a:chOff x="-4206833" y="-1598803"/>
            <a:chExt cx="25787265" cy="16640559"/>
          </a:xfrm>
        </p:grpSpPr>
        <p:pic>
          <p:nvPicPr>
            <p:cNvPr id="9" name="Picture 8"/>
            <p:cNvPicPr>
              <a:picLocks noChangeAspect="1"/>
            </p:cNvPicPr>
            <p:nvPr userDrawn="1"/>
          </p:nvPicPr>
          <p:blipFill>
            <a:blip r:embed="rId2"/>
            <a:stretch>
              <a:fillRect/>
            </a:stretch>
          </p:blipFill>
          <p:spPr>
            <a:xfrm>
              <a:off x="-4206833" y="-1598803"/>
              <a:ext cx="25787265" cy="16640559"/>
            </a:xfrm>
            <a:prstGeom prst="rect">
              <a:avLst/>
            </a:prstGeom>
          </p:spPr>
        </p:pic>
        <p:pic>
          <p:nvPicPr>
            <p:cNvPr id="10" name="Picture 9"/>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2414358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633008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a:prstGeom prst="rect">
            <a:avLst/>
          </a:prstGeo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a:prstGeom prst="rect">
            <a:avLst/>
          </a:prstGeo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a:prstGeom prst="rect">
            <a:avLst/>
          </a:prstGeo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2/2/2025</a:t>
            </a:fld>
            <a:endParaRPr lang="en-US"/>
          </a:p>
        </p:txBody>
      </p:sp>
      <p:sp>
        <p:nvSpPr>
          <p:cNvPr id="6" name="Footer Placeholder 5"/>
          <p:cNvSpPr>
            <a:spLocks noGrp="1"/>
          </p:cNvSpPr>
          <p:nvPr>
            <p:ph type="ftr" sz="quarter" idx="11"/>
          </p:nvPr>
        </p:nvSpPr>
        <p:spPr>
          <a:xfrm>
            <a:off x="1562100" y="3178175"/>
            <a:ext cx="1447800" cy="182563"/>
          </a:xfrm>
          <a:prstGeom prst="rect">
            <a:avLst/>
          </a:prstGeom>
        </p:spPr>
        <p:txBody>
          <a:bodyPr/>
          <a:lstStyle/>
          <a:p>
            <a:endParaRPr lang="en-US"/>
          </a:p>
        </p:txBody>
      </p:sp>
      <p:sp>
        <p:nvSpPr>
          <p:cNvPr id="7" name="Slide Number Placeholder 6"/>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8" name="Group 7"/>
          <p:cNvGrpSpPr/>
          <p:nvPr userDrawn="1"/>
        </p:nvGrpSpPr>
        <p:grpSpPr>
          <a:xfrm>
            <a:off x="-2103417" y="-666750"/>
            <a:ext cx="12893633" cy="8320280"/>
            <a:chOff x="-4206833" y="-1598803"/>
            <a:chExt cx="25787265" cy="16640559"/>
          </a:xfrm>
        </p:grpSpPr>
        <p:pic>
          <p:nvPicPr>
            <p:cNvPr id="9" name="Picture 8"/>
            <p:cNvPicPr>
              <a:picLocks noChangeAspect="1"/>
            </p:cNvPicPr>
            <p:nvPr userDrawn="1"/>
          </p:nvPicPr>
          <p:blipFill>
            <a:blip r:embed="rId2"/>
            <a:stretch>
              <a:fillRect/>
            </a:stretch>
          </p:blipFill>
          <p:spPr>
            <a:xfrm>
              <a:off x="-4206833" y="-1598803"/>
              <a:ext cx="25787265" cy="16640559"/>
            </a:xfrm>
            <a:prstGeom prst="rect">
              <a:avLst/>
            </a:prstGeom>
          </p:spPr>
        </p:pic>
        <p:pic>
          <p:nvPicPr>
            <p:cNvPr id="10" name="Picture 9"/>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39209163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228600" y="800100"/>
            <a:ext cx="4114800" cy="226298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103417" y="-666750"/>
            <a:ext cx="12893633" cy="8320280"/>
            <a:chOff x="-4206833" y="-1598803"/>
            <a:chExt cx="25787265" cy="16640559"/>
          </a:xfrm>
        </p:grpSpPr>
        <p:pic>
          <p:nvPicPr>
            <p:cNvPr id="8" name="Picture 7"/>
            <p:cNvPicPr>
              <a:picLocks noChangeAspect="1"/>
            </p:cNvPicPr>
            <p:nvPr userDrawn="1"/>
          </p:nvPicPr>
          <p:blipFill>
            <a:blip r:embed="rId2"/>
            <a:stretch>
              <a:fillRect/>
            </a:stretch>
          </p:blipFill>
          <p:spPr>
            <a:xfrm>
              <a:off x="-4206833" y="-1598803"/>
              <a:ext cx="25787265" cy="16640559"/>
            </a:xfrm>
            <a:prstGeom prst="rect">
              <a:avLst/>
            </a:prstGeom>
          </p:spPr>
        </p:pic>
        <p:pic>
          <p:nvPicPr>
            <p:cNvPr id="9" name="Picture 8"/>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38546638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103417" y="-666750"/>
            <a:ext cx="12893633" cy="8320280"/>
            <a:chOff x="-4206833" y="-1598803"/>
            <a:chExt cx="25787265" cy="16640559"/>
          </a:xfrm>
        </p:grpSpPr>
        <p:pic>
          <p:nvPicPr>
            <p:cNvPr id="8" name="Picture 7"/>
            <p:cNvPicPr>
              <a:picLocks noChangeAspect="1"/>
            </p:cNvPicPr>
            <p:nvPr userDrawn="1"/>
          </p:nvPicPr>
          <p:blipFill>
            <a:blip r:embed="rId2"/>
            <a:stretch>
              <a:fillRect/>
            </a:stretch>
          </p:blipFill>
          <p:spPr>
            <a:xfrm>
              <a:off x="-4206833" y="-1598803"/>
              <a:ext cx="25787265" cy="16640559"/>
            </a:xfrm>
            <a:prstGeom prst="rect">
              <a:avLst/>
            </a:prstGeom>
          </p:spPr>
        </p:pic>
        <p:pic>
          <p:nvPicPr>
            <p:cNvPr id="9" name="Picture 8"/>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1969112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52359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2.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image" Target="../media/image1.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6.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E227AE5B-F0BC-5458-E7F2-B2114DB4280A}"/>
              </a:ext>
            </a:extLst>
          </p:cNvPr>
          <p:cNvPicPr>
            <a:picLocks noChangeAspect="1"/>
          </p:cNvPicPr>
          <p:nvPr userDrawn="1"/>
        </p:nvPicPr>
        <p:blipFill>
          <a:blip r:embed="rId8"/>
          <a:stretch>
            <a:fillRect/>
          </a:stretch>
        </p:blipFill>
        <p:spPr>
          <a:xfrm>
            <a:off x="-1481328" y="0"/>
            <a:ext cx="1338536" cy="1338536"/>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68" r:id="rId4"/>
    <p:sldLayoutId id="2147483679" r:id="rId5"/>
    <p:sldLayoutId id="214748368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EBAD6498-F9BA-ABB9-C2AD-C44BF7EF6383}"/>
              </a:ext>
            </a:extLst>
          </p:cNvPr>
          <p:cNvPicPr>
            <a:picLocks noChangeAspect="1"/>
          </p:cNvPicPr>
          <p:nvPr userDrawn="1"/>
        </p:nvPicPr>
        <p:blipFill>
          <a:blip r:embed="rId20"/>
          <a:stretch>
            <a:fillRect/>
          </a:stretch>
        </p:blipFill>
        <p:spPr>
          <a:xfrm>
            <a:off x="-1481328" y="0"/>
            <a:ext cx="1338536" cy="1338536"/>
          </a:xfrm>
          <a:prstGeom prst="rect">
            <a:avLst/>
          </a:prstGeom>
        </p:spPr>
      </p:pic>
    </p:spTree>
    <p:extLst>
      <p:ext uri="{BB962C8B-B14F-4D97-AF65-F5344CB8AC3E}">
        <p14:creationId xmlns:p14="http://schemas.microsoft.com/office/powerpoint/2010/main" val="45774214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80993AF-8043-C75B-7033-4187B2458840}"/>
              </a:ext>
            </a:extLst>
          </p:cNvPr>
          <p:cNvPicPr>
            <a:picLocks noChangeAspect="1"/>
          </p:cNvPicPr>
          <p:nvPr userDrawn="1"/>
        </p:nvPicPr>
        <p:blipFill>
          <a:blip r:embed="rId14"/>
          <a:stretch>
            <a:fillRect/>
          </a:stretch>
        </p:blipFill>
        <p:spPr>
          <a:xfrm>
            <a:off x="-1481328" y="0"/>
            <a:ext cx="1338536" cy="1338536"/>
          </a:xfrm>
          <a:prstGeom prst="rect">
            <a:avLst/>
          </a:prstGeom>
        </p:spPr>
      </p:pic>
    </p:spTree>
    <p:extLst>
      <p:ext uri="{BB962C8B-B14F-4D97-AF65-F5344CB8AC3E}">
        <p14:creationId xmlns:p14="http://schemas.microsoft.com/office/powerpoint/2010/main" val="358345742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22485179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349944529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09E8F54-7965-426D-9B43-5BBC61A6C81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50427" y="-57420"/>
            <a:ext cx="1265452" cy="1265452"/>
          </a:xfrm>
          <a:prstGeom prst="rect">
            <a:avLst/>
          </a:prstGeom>
        </p:spPr>
      </p:pic>
    </p:spTree>
    <p:extLst>
      <p:ext uri="{BB962C8B-B14F-4D97-AF65-F5344CB8AC3E}">
        <p14:creationId xmlns:p14="http://schemas.microsoft.com/office/powerpoint/2010/main" val="3589531826"/>
      </p:ext>
    </p:extLst>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70445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7.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61.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5.xml"/><Relationship Id="rId1" Type="http://schemas.openxmlformats.org/officeDocument/2006/relationships/slideLayout" Target="../slideLayouts/slideLayout26.xml"/><Relationship Id="rId5" Type="http://schemas.microsoft.com/office/2007/relationships/hdphoto" Target="../media/hdphoto2.wdp"/><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37.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7.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3.xml"/><Relationship Id="rId1" Type="http://schemas.openxmlformats.org/officeDocument/2006/relationships/slideLayout" Target="../slideLayouts/slideLayout37.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37.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4.png"/><Relationship Id="rId5" Type="http://schemas.openxmlformats.org/officeDocument/2006/relationships/image" Target="../media/image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BCCBA8DA-5D80-98C2-3454-4940BA2A41D5}"/>
              </a:ext>
            </a:extLst>
          </p:cNvPr>
          <p:cNvPicPr>
            <a:picLocks noChangeAspect="1"/>
          </p:cNvPicPr>
          <p:nvPr/>
        </p:nvPicPr>
        <p:blipFill>
          <a:blip r:embed="rId6"/>
          <a:stretch>
            <a:fillRect/>
          </a:stretch>
        </p:blipFill>
        <p:spPr>
          <a:xfrm>
            <a:off x="3307764" y="1993515"/>
            <a:ext cx="5444200" cy="2139881"/>
          </a:xfrm>
          <a:prstGeom prst="rect">
            <a:avLst/>
          </a:prstGeom>
        </p:spPr>
      </p:pic>
    </p:spTree>
    <p:extLst>
      <p:ext uri="{BB962C8B-B14F-4D97-AF65-F5344CB8AC3E}">
        <p14:creationId xmlns:p14="http://schemas.microsoft.com/office/powerpoint/2010/main" val="42673858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Quan sát lược đồ em có nhận xét gì về mạng lưới sông ngòi tại châu Phi?</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Mạng lưới sông ngòi của châu Phi thưa thớt và phân bổ không đồng đều, một số sông lớn là Nin, Công-gô.. Châu Phi có nhiều hố lớn như Vich-to-ri-a, Tan-ga-ni-ca,.</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523162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Thiên nhiên nơi đây 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600" b="1" kern="1200" dirty="0">
                <a:solidFill>
                  <a:srgbClr val="002060"/>
                </a:solidFill>
                <a:latin typeface="Cambria" panose="02040503050406030204" pitchFamily="18" charset="0"/>
                <a:ea typeface="Cambria" panose="02040503050406030204" pitchFamily="18" charset="0"/>
              </a:rPr>
              <a:t>Thiên nhiên nơi đây có nhiều hoang mạc rộng lớn, rất khô hạn. Xa van cũng là cảnh quan phổ biến.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4638740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4175178"/>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lvl="0" algn="just">
              <a:defRPr/>
            </a:pPr>
            <a:r>
              <a:rPr lang="en-US" sz="3600" b="1" dirty="0" err="1">
                <a:solidFill>
                  <a:srgbClr val="FB252A"/>
                </a:solidFill>
                <a:latin typeface="Calibri" panose="020F0502020204030204" pitchFamily="34" charset="0"/>
                <a:cs typeface="Calibri" panose="020F0502020204030204" pitchFamily="34" charset="0"/>
              </a:rPr>
              <a:t>Đọc</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thông</a:t>
            </a:r>
            <a:r>
              <a:rPr lang="en-US" sz="3600" b="1" dirty="0">
                <a:solidFill>
                  <a:srgbClr val="FB252A"/>
                </a:solidFill>
                <a:latin typeface="Calibri" panose="020F0502020204030204" pitchFamily="34" charset="0"/>
                <a:cs typeface="Calibri" panose="020F0502020204030204" pitchFamily="34" charset="0"/>
              </a:rPr>
              <a:t> tin </a:t>
            </a:r>
            <a:r>
              <a:rPr lang="en-US" sz="3600" b="1" dirty="0" err="1">
                <a:solidFill>
                  <a:srgbClr val="FB252A"/>
                </a:solidFill>
                <a:latin typeface="Calibri" panose="020F0502020204030204" pitchFamily="34" charset="0"/>
                <a:cs typeface="Calibri" panose="020F0502020204030204" pitchFamily="34" charset="0"/>
              </a:rPr>
              <a:t>trang</a:t>
            </a:r>
            <a:r>
              <a:rPr lang="en-US" sz="3600" b="1" dirty="0">
                <a:solidFill>
                  <a:srgbClr val="FB252A"/>
                </a:solidFill>
                <a:latin typeface="Calibri" panose="020F0502020204030204" pitchFamily="34" charset="0"/>
                <a:cs typeface="Calibri" panose="020F0502020204030204" pitchFamily="34" charset="0"/>
              </a:rPr>
              <a:t> 95,96, </a:t>
            </a:r>
            <a:r>
              <a:rPr lang="en-US" sz="3600" b="1" dirty="0" err="1">
                <a:solidFill>
                  <a:srgbClr val="FB252A"/>
                </a:solidFill>
                <a:latin typeface="Calibri" panose="020F0502020204030204" pitchFamily="34" charset="0"/>
                <a:cs typeface="Calibri" panose="020F0502020204030204" pitchFamily="34" charset="0"/>
              </a:rPr>
              <a:t>sử</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dụng</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quả</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Địa</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Cầu</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và</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quan</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sát</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hình</a:t>
            </a:r>
            <a:r>
              <a:rPr lang="en-US" sz="3600" b="1" dirty="0">
                <a:solidFill>
                  <a:srgbClr val="FB252A"/>
                </a:solidFill>
                <a:latin typeface="Calibri" panose="020F0502020204030204" pitchFamily="34" charset="0"/>
                <a:cs typeface="Calibri" panose="020F0502020204030204" pitchFamily="34" charset="0"/>
              </a:rPr>
              <a:t> 7, </a:t>
            </a:r>
            <a:r>
              <a:rPr lang="en-US" sz="3600" b="1" dirty="0" err="1">
                <a:solidFill>
                  <a:srgbClr val="FB252A"/>
                </a:solidFill>
                <a:latin typeface="Calibri" panose="020F0502020204030204" pitchFamily="34" charset="0"/>
                <a:cs typeface="Calibri" panose="020F0502020204030204" pitchFamily="34" charset="0"/>
              </a:rPr>
              <a:t>và</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thực</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hiện</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theo</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yêu</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cầu</a:t>
            </a:r>
            <a:r>
              <a:rPr lang="en-US" sz="3600" b="1" dirty="0">
                <a:solidFill>
                  <a:srgbClr val="FB252A"/>
                </a:solidFill>
                <a:latin typeface="Calibri" panose="020F0502020204030204" pitchFamily="34" charset="0"/>
                <a:cs typeface="Calibri" panose="020F0502020204030204" pitchFamily="34" charset="0"/>
              </a:rPr>
              <a:t>:</a:t>
            </a:r>
          </a:p>
          <a:p>
            <a:pPr algn="just"/>
            <a:r>
              <a:rPr lang="en-US" sz="3600" dirty="0">
                <a:latin typeface="Calibri" panose="020F0502020204030204" pitchFamily="34" charset="0"/>
                <a:cs typeface="Calibri" panose="020F0502020204030204" pitchFamily="34" charset="0"/>
              </a:rPr>
              <a:t>+ Em </a:t>
            </a:r>
            <a:r>
              <a:rPr lang="en-US" sz="3600" dirty="0" err="1">
                <a:latin typeface="Calibri" panose="020F0502020204030204" pitchFamily="34" charset="0"/>
                <a:cs typeface="Calibri" panose="020F0502020204030204" pitchFamily="34" charset="0"/>
              </a:rPr>
              <a:t>hãy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nêu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đặc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địa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châu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Mỹ</a:t>
            </a:r>
            <a:r>
              <a:rPr lang="en-US" sz="3600" dirty="0">
                <a:latin typeface="Calibri" panose="020F0502020204030204" pitchFamily="34" charset="0"/>
                <a:cs typeface="Calibri" panose="020F0502020204030204" pitchFamily="34" charset="0"/>
              </a:rPr>
              <a:t>?</a:t>
            </a:r>
          </a:p>
          <a:p>
            <a:pPr algn="just"/>
            <a:r>
              <a:rPr lang="en-US" sz="3600" dirty="0">
                <a:latin typeface="Calibri" panose="020F0502020204030204" pitchFamily="34" charset="0"/>
                <a:cs typeface="Calibri" panose="020F0502020204030204" pitchFamily="34" charset="0"/>
              </a:rPr>
              <a:t>+ Châu </a:t>
            </a:r>
            <a:r>
              <a:rPr lang="en-US" sz="3600" dirty="0" err="1">
                <a:latin typeface="Calibri" panose="020F0502020204030204" pitchFamily="34" charset="0"/>
                <a:cs typeface="Calibri" panose="020F0502020204030204" pitchFamily="34" charset="0"/>
              </a:rPr>
              <a:t>Mỹ</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có</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khí</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hậu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như</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thế</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nào</a:t>
            </a:r>
            <a:r>
              <a:rPr lang="en-US" sz="3600" dirty="0">
                <a:latin typeface="Calibri" panose="020F0502020204030204" pitchFamily="34" charset="0"/>
                <a:cs typeface="Calibri" panose="020F0502020204030204" pitchFamily="34" charset="0"/>
              </a:rPr>
              <a:t>?</a:t>
            </a: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69">
            <a:extLst>
              <a:ext uri="{FF2B5EF4-FFF2-40B4-BE49-F238E27FC236}">
                <a16:creationId xmlns:a16="http://schemas.microsoft.com/office/drawing/2014/main" id="{611BF649-E0F7-4063-A501-37FF470BB902}"/>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ct val="0"/>
              </a:spcBef>
              <a:spcAft>
                <a:spcPts val="0"/>
              </a:spcAft>
              <a:buClrTx/>
              <a:buSzTx/>
              <a:buFont typeface="Arial"/>
              <a:buNone/>
              <a:tabLst/>
              <a:defRPr/>
            </a:pPr>
            <a:endParaRPr kumimoji="0" lang="en-US" altLang="vi-VN" sz="33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F001EC0C-BD97-0D36-9FA2-02B292F09402}"/>
              </a:ext>
            </a:extLst>
          </p:cNvPr>
          <p:cNvPicPr>
            <a:picLocks noChangeAspect="1"/>
          </p:cNvPicPr>
          <p:nvPr/>
        </p:nvPicPr>
        <p:blipFill>
          <a:blip r:embed="rId2"/>
          <a:stretch>
            <a:fillRect/>
          </a:stretch>
        </p:blipFill>
        <p:spPr>
          <a:xfrm>
            <a:off x="774041" y="760293"/>
            <a:ext cx="7765568" cy="3578794"/>
          </a:xfrm>
          <a:prstGeom prst="rect">
            <a:avLst/>
          </a:prstGeom>
        </p:spPr>
      </p:pic>
    </p:spTree>
    <p:extLst>
      <p:ext uri="{BB962C8B-B14F-4D97-AF65-F5344CB8AC3E}">
        <p14:creationId xmlns:p14="http://schemas.microsoft.com/office/powerpoint/2010/main" val="40711140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Em hãy nêu đặc điểm địa hình của châu Mỹ?</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Địa hình châu lục được chia thành ba khu vực rõ r</a:t>
            </a:r>
            <a:r>
              <a:rPr lang="en-US" sz="2800" b="1" kern="1200" dirty="0">
                <a:solidFill>
                  <a:srgbClr val="002060"/>
                </a:solidFill>
                <a:latin typeface="Cambria" panose="02040503050406030204" pitchFamily="18" charset="0"/>
                <a:ea typeface="Cambria" panose="02040503050406030204" pitchFamily="18" charset="0"/>
              </a:rPr>
              <a:t>ệ</a:t>
            </a:r>
            <a:r>
              <a:rPr lang="vi-VN" sz="2800" b="1" kern="1200" dirty="0">
                <a:solidFill>
                  <a:srgbClr val="002060"/>
                </a:solidFill>
                <a:latin typeface="Cambria" panose="02040503050406030204" pitchFamily="18" charset="0"/>
                <a:ea typeface="Cambria" panose="02040503050406030204" pitchFamily="18" charset="0"/>
              </a:rPr>
              <a:t>t: phía tây là các dãy núi cao, các đồng bằng ở giữa và phía đông là các dãy núi, cao nguyên thấp.</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9813434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Châu Mỹ có khí hậu 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600" b="1" kern="1200" dirty="0">
                <a:solidFill>
                  <a:srgbClr val="002060"/>
                </a:solidFill>
                <a:latin typeface="Cambria" panose="02040503050406030204" pitchFamily="18" charset="0"/>
                <a:ea typeface="Cambria" panose="02040503050406030204" pitchFamily="18" charset="0"/>
              </a:rPr>
              <a:t>Châu Mỹ có khí hậu phân hoá theo chiều bắc-nam, đông - tây v</a:t>
            </a:r>
            <a:r>
              <a:rPr lang="en-US" sz="3600" b="1" kern="1200" dirty="0">
                <a:solidFill>
                  <a:srgbClr val="002060"/>
                </a:solidFill>
                <a:latin typeface="Cambria" panose="02040503050406030204" pitchFamily="18" charset="0"/>
                <a:ea typeface="Cambria" panose="02040503050406030204" pitchFamily="18" charset="0"/>
              </a:rPr>
              <a:t>à</a:t>
            </a:r>
            <a:r>
              <a:rPr lang="vi-VN" sz="3600" b="1" kern="1200" dirty="0">
                <a:solidFill>
                  <a:srgbClr val="002060"/>
                </a:solidFill>
                <a:latin typeface="Cambria" panose="02040503050406030204" pitchFamily="18" charset="0"/>
                <a:ea typeface="Cambria" panose="02040503050406030204" pitchFamily="18" charset="0"/>
              </a:rPr>
              <a:t> theo độ cao</a:t>
            </a:r>
            <a:r>
              <a:rPr lang="en-US" sz="3600" b="1" kern="1200" dirty="0">
                <a:solidFill>
                  <a:srgbClr val="002060"/>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1273939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4"/>
            <a:ext cx="6941621" cy="1245543"/>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2800" b="1" kern="1200" dirty="0">
                <a:solidFill>
                  <a:srgbClr val="FFFFFF"/>
                </a:solidFill>
                <a:latin typeface="Cambria" panose="02040503050406030204" pitchFamily="18" charset="0"/>
                <a:ea typeface="Cambria" panose="02040503050406030204" pitchFamily="18" charset="0"/>
              </a:rPr>
              <a:t>Đọc thông tin và quan sát lược đồ em có nhận xét gì về thiên nhiên và hệ thống sông ngòi nơi đây?</a:t>
            </a:r>
            <a:endPar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044460" y="1937673"/>
            <a:ext cx="6823495"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Thiên nhiên của châu lục này rất đa dạng. Hệ thống sông, hồ khá dày. Một số sông lớn là Mi-xi-xi-pi, A-ma-dôn,..</a:t>
            </a:r>
            <a:r>
              <a:rPr lang="en-US" sz="2800" b="1" kern="1200" dirty="0">
                <a:solidFill>
                  <a:srgbClr val="002060"/>
                </a:solidFill>
                <a:latin typeface="Cambria" panose="02040503050406030204" pitchFamily="18" charset="0"/>
                <a:ea typeface="Cambria" panose="02040503050406030204" pitchFamily="18" charset="0"/>
              </a:rPr>
              <a:t> </a:t>
            </a:r>
          </a:p>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Một số hồ lớn là hồ Thượng, hồ Gấu Lớn,..</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42158437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8D3B20A0-0ECE-46B5-E606-F1F72331A94D}"/>
              </a:ext>
            </a:extLst>
          </p:cNvPr>
          <p:cNvPicPr>
            <a:picLocks noChangeAspect="1"/>
          </p:cNvPicPr>
          <p:nvPr/>
        </p:nvPicPr>
        <p:blipFill>
          <a:blip r:embed="rId6"/>
          <a:stretch>
            <a:fillRect/>
          </a:stretch>
        </p:blipFill>
        <p:spPr>
          <a:xfrm>
            <a:off x="3486676" y="1922433"/>
            <a:ext cx="5444200" cy="2139881"/>
          </a:xfrm>
          <a:prstGeom prst="rect">
            <a:avLst/>
          </a:prstGeom>
        </p:spPr>
      </p:pic>
    </p:spTree>
    <p:extLst>
      <p:ext uri="{BB962C8B-B14F-4D97-AF65-F5344CB8AC3E}">
        <p14:creationId xmlns:p14="http://schemas.microsoft.com/office/powerpoint/2010/main" val="42080161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 name="Picture 3">
            <a:extLst>
              <a:ext uri="{FF2B5EF4-FFF2-40B4-BE49-F238E27FC236}">
                <a16:creationId xmlns:a16="http://schemas.microsoft.com/office/drawing/2014/main" id="{96D6E6AE-8F14-7E13-8AE4-2905CF5C04D3}"/>
              </a:ext>
            </a:extLst>
          </p:cNvPr>
          <p:cNvPicPr>
            <a:picLocks noChangeAspect="1"/>
          </p:cNvPicPr>
          <p:nvPr/>
        </p:nvPicPr>
        <p:blipFill>
          <a:blip r:embed="rId4"/>
          <a:stretch>
            <a:fillRect/>
          </a:stretch>
        </p:blipFill>
        <p:spPr>
          <a:xfrm>
            <a:off x="331757" y="684362"/>
            <a:ext cx="4127112" cy="3292415"/>
          </a:xfrm>
          <a:prstGeom prst="rect">
            <a:avLst/>
          </a:prstGeom>
        </p:spPr>
      </p:pic>
      <p:pic>
        <p:nvPicPr>
          <p:cNvPr id="1026" name="Picture 2" descr="Rừng rậm Amazon: Khám phá &amp; giải mã những điều bí ẩn">
            <a:extLst>
              <a:ext uri="{FF2B5EF4-FFF2-40B4-BE49-F238E27FC236}">
                <a16:creationId xmlns:a16="http://schemas.microsoft.com/office/drawing/2014/main" id="{5114CD7E-ECE8-CAC7-B975-A9078CADAF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13507">
            <a:off x="4725629" y="577969"/>
            <a:ext cx="3719629" cy="19528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Điều gì sẽ xảy ra khi rừng Amazon biến mất? | Giác Ngộ Online">
            <a:extLst>
              <a:ext uri="{FF2B5EF4-FFF2-40B4-BE49-F238E27FC236}">
                <a16:creationId xmlns:a16="http://schemas.microsoft.com/office/drawing/2014/main" id="{8A658DAD-7DF4-C2C8-322F-06746B5930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28256">
            <a:off x="4882551" y="2695227"/>
            <a:ext cx="3479680" cy="1934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656379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云形 69">
            <a:extLst>
              <a:ext uri="{FF2B5EF4-FFF2-40B4-BE49-F238E27FC236}">
                <a16:creationId xmlns:a16="http://schemas.microsoft.com/office/drawing/2014/main" id="{BE74995D-83DA-4041-B86A-1FA93559394C}"/>
              </a:ext>
            </a:extLst>
          </p:cNvPr>
          <p:cNvSpPr/>
          <p:nvPr/>
        </p:nvSpPr>
        <p:spPr>
          <a:xfrm rot="548202">
            <a:off x="1095674" y="18764"/>
            <a:ext cx="8111372" cy="3596406"/>
          </a:xfrm>
          <a:prstGeom prst="cloud">
            <a:avLst/>
          </a:prstGeom>
          <a:solidFill>
            <a:srgbClr val="FFC000"/>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sp>
        <p:nvSpPr>
          <p:cNvPr id="5" name="云形 69">
            <a:extLst>
              <a:ext uri="{FF2B5EF4-FFF2-40B4-BE49-F238E27FC236}">
                <a16:creationId xmlns:a16="http://schemas.microsoft.com/office/drawing/2014/main" id="{92851B8B-7CF9-4CC2-9653-E1EA2A404907}"/>
              </a:ext>
            </a:extLst>
          </p:cNvPr>
          <p:cNvSpPr/>
          <p:nvPr/>
        </p:nvSpPr>
        <p:spPr>
          <a:xfrm rot="548202">
            <a:off x="1458161" y="182092"/>
            <a:ext cx="7475768" cy="3243219"/>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6" name="Picture 5">
            <a:hlinkClick r:id="rId3" action="ppaction://hlinksldjump"/>
            <a:extLst>
              <a:ext uri="{FF2B5EF4-FFF2-40B4-BE49-F238E27FC236}">
                <a16:creationId xmlns:a16="http://schemas.microsoft.com/office/drawing/2014/main" id="{61416E0D-EA2C-4368-AA1D-556538023CF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95204" y="1771649"/>
            <a:ext cx="3405927" cy="3538971"/>
          </a:xfrm>
          <a:prstGeom prst="rect">
            <a:avLst/>
          </a:prstGeom>
        </p:spPr>
      </p:pic>
      <p:sp>
        <p:nvSpPr>
          <p:cNvPr id="8" name="Rectangle 7">
            <a:extLst>
              <a:ext uri="{FF2B5EF4-FFF2-40B4-BE49-F238E27FC236}">
                <a16:creationId xmlns:a16="http://schemas.microsoft.com/office/drawing/2014/main" id="{27A1580E-1E75-4AAE-82CC-6ED576938503}"/>
              </a:ext>
            </a:extLst>
          </p:cNvPr>
          <p:cNvSpPr/>
          <p:nvPr/>
        </p:nvSpPr>
        <p:spPr>
          <a:xfrm>
            <a:off x="2273628" y="1053776"/>
            <a:ext cx="5861082" cy="1300356"/>
          </a:xfrm>
          <a:prstGeom prst="rect">
            <a:avLst/>
          </a:prstGeom>
          <a:noFill/>
        </p:spPr>
        <p:txBody>
          <a:bodyPr wrap="square" lIns="68580" tIns="34290" rIns="68580" bIns="34290">
            <a:spAutoFit/>
          </a:bodyPr>
          <a:lstStyle/>
          <a:p>
            <a:pPr lvl="0" algn="ctr" defTabSz="685800">
              <a:buClrTx/>
            </a:pPr>
            <a:r>
              <a:rPr lang="pt-BR" sz="4000" b="1" kern="1200" dirty="0">
                <a:ln w="38100">
                  <a:noFill/>
                </a:ln>
                <a:solidFill>
                  <a:srgbClr val="FF0000"/>
                </a:solidFill>
                <a:latin typeface="Arial" panose="020B0604020202020204" pitchFamily="34" charset="0"/>
                <a:ea typeface="+mn-ea"/>
                <a:cs typeface="Arial" panose="020B0604020202020204" pitchFamily="34" charset="0"/>
              </a:rPr>
              <a:t>Qua mục em có biết em biết gì thêm?</a:t>
            </a:r>
            <a:endParaRPr kumimoji="0" lang="vi-VN" sz="4000" b="1" i="0" u="none" strike="noStrike" kern="1200" cap="none" spc="0" normalizeH="0" baseline="0" noProof="0" dirty="0">
              <a:ln w="38100">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949481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69">
            <a:extLst>
              <a:ext uri="{FF2B5EF4-FFF2-40B4-BE49-F238E27FC236}">
                <a16:creationId xmlns:a16="http://schemas.microsoft.com/office/drawing/2014/main" id="{7983CDBC-DFA3-4469-BC0F-DFE58ED9A8F6}"/>
              </a:ext>
            </a:extLst>
          </p:cNvPr>
          <p:cNvSpPr/>
          <p:nvPr/>
        </p:nvSpPr>
        <p:spPr>
          <a:xfrm>
            <a:off x="2323754" y="328504"/>
            <a:ext cx="6208295" cy="234568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pic>
        <p:nvPicPr>
          <p:cNvPr id="7" name="Picture 6">
            <a:hlinkClick r:id="rId2" action="ppaction://hlinksldjump"/>
            <a:extLst>
              <a:ext uri="{FF2B5EF4-FFF2-40B4-BE49-F238E27FC236}">
                <a16:creationId xmlns:a16="http://schemas.microsoft.com/office/drawing/2014/main" id="{CF44F42F-6708-4CF3-9F6B-5C159416B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8" name="Rectangle 7">
            <a:extLst>
              <a:ext uri="{FF2B5EF4-FFF2-40B4-BE49-F238E27FC236}">
                <a16:creationId xmlns:a16="http://schemas.microsoft.com/office/drawing/2014/main" id="{FC159263-1CB9-4612-A2E6-BFD156E3CF30}"/>
              </a:ext>
            </a:extLst>
          </p:cNvPr>
          <p:cNvSpPr/>
          <p:nvPr/>
        </p:nvSpPr>
        <p:spPr>
          <a:xfrm>
            <a:off x="2708694" y="856413"/>
            <a:ext cx="5477774" cy="1177245"/>
          </a:xfrm>
          <a:prstGeom prst="rect">
            <a:avLst/>
          </a:prstGeom>
          <a:noFill/>
        </p:spPr>
        <p:txBody>
          <a:bodyPr wrap="square" lIns="68580" tIns="34290" rIns="68580" bIns="34290">
            <a:spAutoFit/>
          </a:bodyPr>
          <a:lstStyle/>
          <a:p>
            <a:pPr algn="ctr" defTabSz="685800">
              <a:buClrTx/>
            </a:pP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hãy</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kể</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tên</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các</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sông</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hồ</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thuộc</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châu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Á?</a:t>
            </a:r>
            <a:endParaRPr lang="vi-VN" sz="3600" b="1" kern="1200" dirty="0">
              <a:ln w="38100">
                <a:no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 name="Rounded Rectangle 29">
            <a:extLst>
              <a:ext uri="{FF2B5EF4-FFF2-40B4-BE49-F238E27FC236}">
                <a16:creationId xmlns:a16="http://schemas.microsoft.com/office/drawing/2014/main" id="{38C9D31C-A566-81E9-883C-CCAFDBC77D80}"/>
              </a:ext>
            </a:extLst>
          </p:cNvPr>
          <p:cNvSpPr/>
          <p:nvPr/>
        </p:nvSpPr>
        <p:spPr>
          <a:xfrm>
            <a:off x="2733999" y="2662313"/>
            <a:ext cx="6410001" cy="2481187"/>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algn="just" eaLnBrk="1" hangingPunct="1">
              <a:lnSpc>
                <a:spcPct val="120000"/>
              </a:lnSpc>
              <a:defRPr/>
            </a:pPr>
            <a:r>
              <a:rPr lang="vi-VN" sz="2800" b="1" dirty="0">
                <a:solidFill>
                  <a:srgbClr val="FB252A"/>
                </a:solidFill>
                <a:latin typeface="Cambria" panose="02040503050406030204" pitchFamily="18" charset="0"/>
                <a:ea typeface="Cambria" panose="02040503050406030204" pitchFamily="18" charset="0"/>
              </a:rPr>
              <a:t>Châu Á có hệ thống sông lớn: Hoàng Hà, Trường Giang, </a:t>
            </a:r>
            <a:r>
              <a:rPr lang="en-US" sz="2800" b="1" dirty="0">
                <a:solidFill>
                  <a:srgbClr val="FB252A"/>
                </a:solidFill>
                <a:latin typeface="Cambria" panose="02040503050406030204" pitchFamily="18" charset="0"/>
                <a:ea typeface="Cambria" panose="02040503050406030204" pitchFamily="18" charset="0"/>
              </a:rPr>
              <a:t>Ấ</a:t>
            </a:r>
            <a:r>
              <a:rPr lang="vi-VN" sz="2800" b="1" dirty="0">
                <a:solidFill>
                  <a:srgbClr val="FB252A"/>
                </a:solidFill>
                <a:latin typeface="Cambria" panose="02040503050406030204" pitchFamily="18" charset="0"/>
                <a:ea typeface="Cambria" panose="02040503050406030204" pitchFamily="18" charset="0"/>
              </a:rPr>
              <a:t>n - Hằng, Mê Công,..; có các hồ lớn: Ca-xpi, Bai-can, A-ran,..</a:t>
            </a:r>
            <a:endParaRPr lang="en-GB"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04846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6" presetClass="entr" presetSubtype="21" fill="hold" nodeType="after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arn(inVertical)">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5" name="Rectangle: Rounded Corners 4">
            <a:extLst>
              <a:ext uri="{FF2B5EF4-FFF2-40B4-BE49-F238E27FC236}">
                <a16:creationId xmlns:a16="http://schemas.microsoft.com/office/drawing/2014/main" id="{CDB64563-E6BD-0F15-8586-280A73FAD692}"/>
              </a:ext>
            </a:extLst>
          </p:cNvPr>
          <p:cNvSpPr/>
          <p:nvPr/>
        </p:nvSpPr>
        <p:spPr>
          <a:xfrm>
            <a:off x="2182483" y="773107"/>
            <a:ext cx="6650966" cy="318641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685800">
              <a:buClrTx/>
            </a:pPr>
            <a:r>
              <a:rPr lang="en-US" sz="3200" b="1" kern="1200" dirty="0">
                <a:solidFill>
                  <a:srgbClr val="002060"/>
                </a:solidFill>
                <a:latin typeface="Cambria" panose="02040503050406030204" pitchFamily="18" charset="0"/>
                <a:ea typeface="Cambria" panose="02040503050406030204" pitchFamily="18" charset="0"/>
              </a:rPr>
              <a:t>R</a:t>
            </a:r>
            <a:r>
              <a:rPr lang="vi-VN" sz="3200" b="1" kern="1200" dirty="0">
                <a:solidFill>
                  <a:srgbClr val="002060"/>
                </a:solidFill>
                <a:latin typeface="Cambria" panose="02040503050406030204" pitchFamily="18" charset="0"/>
                <a:ea typeface="Cambria" panose="02040503050406030204" pitchFamily="18" charset="0"/>
              </a:rPr>
              <a:t>ừng A-ma-dôn ở Nam Mỹ là rừng nhiệt đới rộng nhất thế giới, nơi đây được coi là "lá phổi xanh của trái đất", giúp cung cấp oxy cho sự sống, giúp điều hoà khí hậu và cân bằng hệ sinh thái.</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6376048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4" name="Picture 3">
            <a:extLst>
              <a:ext uri="{FF2B5EF4-FFF2-40B4-BE49-F238E27FC236}">
                <a16:creationId xmlns:a16="http://schemas.microsoft.com/office/drawing/2014/main" id="{8110B4EA-F000-82C0-B108-4A2093C5D5A4}"/>
              </a:ext>
            </a:extLst>
          </p:cNvPr>
          <p:cNvPicPr>
            <a:picLocks noChangeAspect="1"/>
          </p:cNvPicPr>
          <p:nvPr/>
        </p:nvPicPr>
        <p:blipFill>
          <a:blip r:embed="rId6"/>
          <a:stretch>
            <a:fillRect/>
          </a:stretch>
        </p:blipFill>
        <p:spPr>
          <a:xfrm>
            <a:off x="3477532" y="1986441"/>
            <a:ext cx="5444200" cy="2139881"/>
          </a:xfrm>
          <a:prstGeom prst="rect">
            <a:avLst/>
          </a:prstGeom>
        </p:spPr>
      </p:pic>
    </p:spTree>
    <p:extLst>
      <p:ext uri="{BB962C8B-B14F-4D97-AF65-F5344CB8AC3E}">
        <p14:creationId xmlns:p14="http://schemas.microsoft.com/office/powerpoint/2010/main" val="17946444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434" b="-5434"/>
            </a:stretch>
          </a:blipFill>
        </p:spPr>
        <p:txBody>
          <a:bodyPr/>
          <a:lstStyle/>
          <a:p>
            <a:pPr defTabSz="457200">
              <a:buClrTx/>
            </a:pPr>
            <a:endParaRPr lang="en-US" sz="900" kern="1200">
              <a:solidFill>
                <a:prstClr val="black"/>
              </a:solidFill>
              <a:latin typeface="Calibri"/>
              <a:ea typeface="+mn-ea"/>
              <a:cs typeface="+mn-cs"/>
            </a:endParaRPr>
          </a:p>
        </p:txBody>
      </p:sp>
      <p:grpSp>
        <p:nvGrpSpPr>
          <p:cNvPr id="3" name="Group 3"/>
          <p:cNvGrpSpPr/>
          <p:nvPr/>
        </p:nvGrpSpPr>
        <p:grpSpPr>
          <a:xfrm>
            <a:off x="-1363243" y="-414993"/>
            <a:ext cx="1412290" cy="5943171"/>
            <a:chOff x="0" y="0"/>
            <a:chExt cx="743922" cy="3130559"/>
          </a:xfrm>
        </p:grpSpPr>
        <p:sp>
          <p:nvSpPr>
            <p:cNvPr id="4" name="Freeform 4"/>
            <p:cNvSpPr/>
            <p:nvPr/>
          </p:nvSpPr>
          <p:spPr>
            <a:xfrm>
              <a:off x="0" y="0"/>
              <a:ext cx="743922" cy="3130559"/>
            </a:xfrm>
            <a:custGeom>
              <a:avLst/>
              <a:gdLst/>
              <a:ahLst/>
              <a:cxnLst/>
              <a:rect l="l" t="t" r="r" b="b"/>
              <a:pathLst>
                <a:path w="743922" h="3130559">
                  <a:moveTo>
                    <a:pt x="0" y="0"/>
                  </a:moveTo>
                  <a:lnTo>
                    <a:pt x="743922" y="0"/>
                  </a:lnTo>
                  <a:lnTo>
                    <a:pt x="743922" y="3130559"/>
                  </a:lnTo>
                  <a:lnTo>
                    <a:pt x="0" y="3130559"/>
                  </a:lnTo>
                  <a:close/>
                </a:path>
              </a:pathLst>
            </a:custGeom>
            <a:solidFill>
              <a:srgbClr val="918071"/>
            </a:solidFill>
          </p:spPr>
          <p:txBody>
            <a:bodyPr/>
            <a:lstStyle/>
            <a:p>
              <a:pPr defTabSz="457200">
                <a:buClrTx/>
              </a:pPr>
              <a:endParaRPr lang="en-US" sz="900" kern="1200">
                <a:solidFill>
                  <a:prstClr val="black"/>
                </a:solidFill>
                <a:latin typeface="Calibri"/>
                <a:ea typeface="+mn-ea"/>
                <a:cs typeface="+mn-cs"/>
              </a:endParaRPr>
            </a:p>
          </p:txBody>
        </p:sp>
        <p:sp>
          <p:nvSpPr>
            <p:cNvPr id="5" name="TextBox 5"/>
            <p:cNvSpPr txBox="1"/>
            <p:nvPr/>
          </p:nvSpPr>
          <p:spPr>
            <a:xfrm>
              <a:off x="0" y="-47625"/>
              <a:ext cx="743922" cy="3178184"/>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6" name="Group 6"/>
          <p:cNvGrpSpPr/>
          <p:nvPr/>
        </p:nvGrpSpPr>
        <p:grpSpPr>
          <a:xfrm>
            <a:off x="9031134" y="-298343"/>
            <a:ext cx="1474187" cy="5943171"/>
            <a:chOff x="0" y="0"/>
            <a:chExt cx="776526" cy="3130559"/>
          </a:xfrm>
        </p:grpSpPr>
        <p:sp>
          <p:nvSpPr>
            <p:cNvPr id="7" name="Freeform 7"/>
            <p:cNvSpPr/>
            <p:nvPr/>
          </p:nvSpPr>
          <p:spPr>
            <a:xfrm>
              <a:off x="0" y="0"/>
              <a:ext cx="776526" cy="3130559"/>
            </a:xfrm>
            <a:custGeom>
              <a:avLst/>
              <a:gdLst/>
              <a:ahLst/>
              <a:cxnLst/>
              <a:rect l="l" t="t" r="r" b="b"/>
              <a:pathLst>
                <a:path w="776526" h="3130559">
                  <a:moveTo>
                    <a:pt x="0" y="0"/>
                  </a:moveTo>
                  <a:lnTo>
                    <a:pt x="776526" y="0"/>
                  </a:lnTo>
                  <a:lnTo>
                    <a:pt x="776526" y="3130559"/>
                  </a:lnTo>
                  <a:lnTo>
                    <a:pt x="0" y="3130559"/>
                  </a:lnTo>
                  <a:close/>
                </a:path>
              </a:pathLst>
            </a:custGeom>
            <a:solidFill>
              <a:srgbClr val="918071"/>
            </a:solidFill>
          </p:spPr>
          <p:txBody>
            <a:bodyPr/>
            <a:lstStyle/>
            <a:p>
              <a:pPr defTabSz="457200">
                <a:buClrTx/>
              </a:pPr>
              <a:endParaRPr lang="en-US" sz="900" kern="1200">
                <a:solidFill>
                  <a:prstClr val="black"/>
                </a:solidFill>
                <a:latin typeface="Calibri"/>
                <a:ea typeface="+mn-ea"/>
                <a:cs typeface="+mn-cs"/>
              </a:endParaRPr>
            </a:p>
          </p:txBody>
        </p:sp>
        <p:sp>
          <p:nvSpPr>
            <p:cNvPr id="8" name="TextBox 8"/>
            <p:cNvSpPr txBox="1"/>
            <p:nvPr/>
          </p:nvSpPr>
          <p:spPr>
            <a:xfrm>
              <a:off x="0" y="-47625"/>
              <a:ext cx="776526" cy="3178184"/>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9" name="Freeform 9"/>
          <p:cNvSpPr/>
          <p:nvPr/>
        </p:nvSpPr>
        <p:spPr>
          <a:xfrm>
            <a:off x="677565" y="146406"/>
            <a:ext cx="7725052" cy="4850689"/>
          </a:xfrm>
          <a:custGeom>
            <a:avLst/>
            <a:gdLst/>
            <a:ahLst/>
            <a:cxnLst/>
            <a:rect l="l" t="t" r="r" b="b"/>
            <a:pathLst>
              <a:path w="15450104" h="9701378">
                <a:moveTo>
                  <a:pt x="0" y="0"/>
                </a:moveTo>
                <a:lnTo>
                  <a:pt x="15450104" y="0"/>
                </a:lnTo>
                <a:lnTo>
                  <a:pt x="15450104" y="9701378"/>
                </a:lnTo>
                <a:lnTo>
                  <a:pt x="0" y="9701378"/>
                </a:lnTo>
                <a:lnTo>
                  <a:pt x="0" y="0"/>
                </a:lnTo>
                <a:close/>
              </a:path>
            </a:pathLst>
          </a:custGeom>
          <a:blipFill>
            <a:blip r:embed="rId3">
              <a:alphaModFix amt="82000"/>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0" name="Freeform 10"/>
          <p:cNvSpPr/>
          <p:nvPr/>
        </p:nvSpPr>
        <p:spPr>
          <a:xfrm rot="-5400000" flipH="1" flipV="1">
            <a:off x="-3304225" y="1747454"/>
            <a:ext cx="6484581" cy="1183436"/>
          </a:xfrm>
          <a:custGeom>
            <a:avLst/>
            <a:gdLst/>
            <a:ahLst/>
            <a:cxnLst/>
            <a:rect l="l" t="t" r="r" b="b"/>
            <a:pathLst>
              <a:path w="12969162" h="2366872">
                <a:moveTo>
                  <a:pt x="12969162" y="2366872"/>
                </a:moveTo>
                <a:lnTo>
                  <a:pt x="0" y="2366872"/>
                </a:lnTo>
                <a:lnTo>
                  <a:pt x="0" y="0"/>
                </a:lnTo>
                <a:lnTo>
                  <a:pt x="12969162" y="0"/>
                </a:lnTo>
                <a:lnTo>
                  <a:pt x="12969162" y="2366872"/>
                </a:lnTo>
                <a:close/>
              </a:path>
            </a:pathLst>
          </a:custGeom>
          <a:blipFill>
            <a:blip r:embed="rId4"/>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1" name="Freeform 11"/>
          <p:cNvSpPr/>
          <p:nvPr/>
        </p:nvSpPr>
        <p:spPr>
          <a:xfrm rot="-5400000">
            <a:off x="5963644" y="2235580"/>
            <a:ext cx="6484581" cy="1183436"/>
          </a:xfrm>
          <a:custGeom>
            <a:avLst/>
            <a:gdLst/>
            <a:ahLst/>
            <a:cxnLst/>
            <a:rect l="l" t="t" r="r" b="b"/>
            <a:pathLst>
              <a:path w="12969162" h="2366872">
                <a:moveTo>
                  <a:pt x="0" y="0"/>
                </a:moveTo>
                <a:lnTo>
                  <a:pt x="12969162" y="0"/>
                </a:lnTo>
                <a:lnTo>
                  <a:pt x="12969162" y="2366872"/>
                </a:lnTo>
                <a:lnTo>
                  <a:pt x="0" y="2366872"/>
                </a:lnTo>
                <a:lnTo>
                  <a:pt x="0" y="0"/>
                </a:lnTo>
                <a:close/>
              </a:path>
            </a:pathLst>
          </a:custGeom>
          <a:blipFill>
            <a:blip r:embed="rId4"/>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2" name="Freeform 12"/>
          <p:cNvSpPr/>
          <p:nvPr/>
        </p:nvSpPr>
        <p:spPr>
          <a:xfrm>
            <a:off x="658799" y="683084"/>
            <a:ext cx="7479868" cy="3777333"/>
          </a:xfrm>
          <a:custGeom>
            <a:avLst/>
            <a:gdLst/>
            <a:ahLst/>
            <a:cxnLst/>
            <a:rect l="l" t="t" r="r" b="b"/>
            <a:pathLst>
              <a:path w="14959735" h="7554666">
                <a:moveTo>
                  <a:pt x="0" y="0"/>
                </a:moveTo>
                <a:lnTo>
                  <a:pt x="14959735" y="0"/>
                </a:lnTo>
                <a:lnTo>
                  <a:pt x="14959735" y="7554666"/>
                </a:lnTo>
                <a:lnTo>
                  <a:pt x="0" y="7554666"/>
                </a:lnTo>
                <a:lnTo>
                  <a:pt x="0" y="0"/>
                </a:lnTo>
                <a:close/>
              </a:path>
            </a:pathLst>
          </a:custGeom>
          <a:blipFill>
            <a:blip r:embed="rId5"/>
            <a:stretch>
              <a:fillRect/>
            </a:stretch>
          </a:blipFill>
        </p:spPr>
        <p:txBody>
          <a:bodyPr/>
          <a:lstStyle/>
          <a:p>
            <a:pPr defTabSz="457200">
              <a:buClrTx/>
            </a:pPr>
            <a:endParaRPr lang="en-US" sz="900" kern="1200">
              <a:solidFill>
                <a:prstClr val="black"/>
              </a:solidFill>
              <a:latin typeface="Calibri"/>
              <a:ea typeface="+mn-ea"/>
              <a:cs typeface="+mn-cs"/>
            </a:endParaRPr>
          </a:p>
        </p:txBody>
      </p:sp>
      <p:pic>
        <p:nvPicPr>
          <p:cNvPr id="14" name="Picture 13">
            <a:extLst>
              <a:ext uri="{FF2B5EF4-FFF2-40B4-BE49-F238E27FC236}">
                <a16:creationId xmlns:a16="http://schemas.microsoft.com/office/drawing/2014/main" id="{EC18D7BC-74B8-6534-3DAD-871E9C78F26C}"/>
              </a:ext>
            </a:extLst>
          </p:cNvPr>
          <p:cNvPicPr>
            <a:picLocks noChangeAspect="1"/>
          </p:cNvPicPr>
          <p:nvPr/>
        </p:nvPicPr>
        <p:blipFill>
          <a:blip r:embed="rId6"/>
          <a:stretch>
            <a:fillRect/>
          </a:stretch>
        </p:blipFill>
        <p:spPr>
          <a:xfrm>
            <a:off x="2796873" y="1292515"/>
            <a:ext cx="3584759" cy="2523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69">
            <a:extLst>
              <a:ext uri="{FF2B5EF4-FFF2-40B4-BE49-F238E27FC236}">
                <a16:creationId xmlns:a16="http://schemas.microsoft.com/office/drawing/2014/main" id="{7983CDBC-DFA3-4469-BC0F-DFE58ED9A8F6}"/>
              </a:ext>
            </a:extLst>
          </p:cNvPr>
          <p:cNvSpPr/>
          <p:nvPr/>
        </p:nvSpPr>
        <p:spPr>
          <a:xfrm>
            <a:off x="2323754" y="328503"/>
            <a:ext cx="6208295" cy="4486495"/>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7" name="Picture 6">
            <a:hlinkClick r:id="rId2" action="ppaction://hlinksldjump"/>
            <a:extLst>
              <a:ext uri="{FF2B5EF4-FFF2-40B4-BE49-F238E27FC236}">
                <a16:creationId xmlns:a16="http://schemas.microsoft.com/office/drawing/2014/main" id="{CF44F42F-6708-4CF3-9F6B-5C159416B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8" name="Rectangle 7">
            <a:extLst>
              <a:ext uri="{FF2B5EF4-FFF2-40B4-BE49-F238E27FC236}">
                <a16:creationId xmlns:a16="http://schemas.microsoft.com/office/drawing/2014/main" id="{FC159263-1CB9-4612-A2E6-BFD156E3CF30}"/>
              </a:ext>
            </a:extLst>
          </p:cNvPr>
          <p:cNvSpPr/>
          <p:nvPr/>
        </p:nvSpPr>
        <p:spPr>
          <a:xfrm>
            <a:off x="3089544" y="1175590"/>
            <a:ext cx="5019286" cy="2654573"/>
          </a:xfrm>
          <a:prstGeom prst="rect">
            <a:avLst/>
          </a:prstGeom>
          <a:noFill/>
        </p:spPr>
        <p:txBody>
          <a:bodyPr wrap="square" lIns="68580" tIns="34290" rIns="68580" bIns="34290">
            <a:spAutoFit/>
          </a:bodyPr>
          <a:lstStyle/>
          <a:p>
            <a:pPr lvl="0" algn="ctr" defTabSz="685800">
              <a:buClrTx/>
            </a:pPr>
            <a:r>
              <a:rPr lang="vi-VN" sz="28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Luật chơi: </a:t>
            </a:r>
            <a:r>
              <a:rPr lang="vi-VN" sz="2800"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chơi theo tổ, trong thời gian 5 phút dựa vào thông tin đã học mỗi tổ thực hiện nêu các đặc điểm tự nhiên n</a:t>
            </a:r>
            <a:r>
              <a:rPr lang="en-US" sz="2800" kern="120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ổ</a:t>
            </a:r>
            <a:r>
              <a:rPr lang="vi-VN" sz="2800" kern="120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i </a:t>
            </a:r>
            <a:r>
              <a:rPr lang="vi-VN" sz="2800"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bật của châu Mỹ. Tổ nào đúng và hay, nhanh nhất là thắng cuộc.</a:t>
            </a:r>
            <a:endParaRPr kumimoji="0" lang="vi-VN" sz="2800" i="0" u="none" strike="noStrike" kern="1200" cap="none" spc="0" normalizeH="0" baseline="0" noProof="0" dirty="0">
              <a:ln w="38100">
                <a:no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5731164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38"/>
          <p:cNvSpPr/>
          <p:nvPr/>
        </p:nvSpPr>
        <p:spPr>
          <a:xfrm rot="894505">
            <a:off x="-1732850" y="-106475"/>
            <a:ext cx="3765086" cy="2211179"/>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8"/>
          <p:cNvSpPr/>
          <p:nvPr/>
        </p:nvSpPr>
        <p:spPr>
          <a:xfrm rot="10800000">
            <a:off x="3543826" y="4199325"/>
            <a:ext cx="5459484" cy="1691463"/>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3" name="Google Shape;1043;p38"/>
          <p:cNvGrpSpPr/>
          <p:nvPr/>
        </p:nvGrpSpPr>
        <p:grpSpPr>
          <a:xfrm rot="3366779" flipH="1">
            <a:off x="7651099" y="40051"/>
            <a:ext cx="1782424" cy="1363331"/>
            <a:chOff x="2939750" y="4553425"/>
            <a:chExt cx="759150" cy="580675"/>
          </a:xfrm>
        </p:grpSpPr>
        <p:sp>
          <p:nvSpPr>
            <p:cNvPr id="1044" name="Google Shape;1044;p38"/>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8"/>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8"/>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8"/>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p38"/>
          <p:cNvGrpSpPr/>
          <p:nvPr/>
        </p:nvGrpSpPr>
        <p:grpSpPr>
          <a:xfrm rot="4216966">
            <a:off x="-1650132" y="3732785"/>
            <a:ext cx="2732656" cy="1843211"/>
            <a:chOff x="965100" y="1428788"/>
            <a:chExt cx="1354200" cy="913425"/>
          </a:xfrm>
        </p:grpSpPr>
        <p:sp>
          <p:nvSpPr>
            <p:cNvPr id="1049" name="Google Shape;1049;p3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roup 20"/>
          <p:cNvGrpSpPr/>
          <p:nvPr/>
        </p:nvGrpSpPr>
        <p:grpSpPr>
          <a:xfrm>
            <a:off x="213598" y="1312368"/>
            <a:ext cx="9025163" cy="1109025"/>
            <a:chOff x="190756" y="1179550"/>
            <a:chExt cx="9025163" cy="1109025"/>
          </a:xfrm>
        </p:grpSpPr>
        <p:grpSp>
          <p:nvGrpSpPr>
            <p:cNvPr id="22" name="Group 21">
              <a:extLst>
                <a:ext uri="{FF2B5EF4-FFF2-40B4-BE49-F238E27FC236}">
                  <a16:creationId xmlns:a16="http://schemas.microsoft.com/office/drawing/2014/main" id="{F1D2DFE5-EE8A-46DB-A135-F8C9011447F8}"/>
                </a:ext>
              </a:extLst>
            </p:cNvPr>
            <p:cNvGrpSpPr/>
            <p:nvPr/>
          </p:nvGrpSpPr>
          <p:grpSpPr>
            <a:xfrm>
              <a:off x="797798" y="1179550"/>
              <a:ext cx="8418121" cy="1109025"/>
              <a:chOff x="2130788" y="982782"/>
              <a:chExt cx="9735630" cy="1261657"/>
            </a:xfrm>
          </p:grpSpPr>
          <p:sp>
            <p:nvSpPr>
              <p:cNvPr id="26"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27" name="圆角矩形 7"/>
              <p:cNvSpPr/>
              <p:nvPr/>
            </p:nvSpPr>
            <p:spPr>
              <a:xfrm>
                <a:off x="2130788" y="982782"/>
                <a:ext cx="9307871" cy="964590"/>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grpSp>
          <p:nvGrpSpPr>
            <p:cNvPr id="23" name="Group 22"/>
            <p:cNvGrpSpPr/>
            <p:nvPr/>
          </p:nvGrpSpPr>
          <p:grpSpPr>
            <a:xfrm>
              <a:off x="190756" y="1217185"/>
              <a:ext cx="813504" cy="849272"/>
              <a:chOff x="875724" y="2670978"/>
              <a:chExt cx="813504" cy="849272"/>
            </a:xfrm>
          </p:grpSpPr>
          <p:sp>
            <p:nvSpPr>
              <p:cNvPr id="24" name="Google Shape;2674;p35"/>
              <p:cNvSpPr/>
              <p:nvPr/>
            </p:nvSpPr>
            <p:spPr>
              <a:xfrm rot="704744">
                <a:off x="875724" y="2670978"/>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92D0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5" name="Google Shape;2675;p35"/>
              <p:cNvSpPr/>
              <p:nvPr/>
            </p:nvSpPr>
            <p:spPr>
              <a:xfrm rot="704744">
                <a:off x="1214171" y="2975657"/>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28" name="Group 27"/>
          <p:cNvGrpSpPr/>
          <p:nvPr/>
        </p:nvGrpSpPr>
        <p:grpSpPr>
          <a:xfrm>
            <a:off x="81635" y="2600841"/>
            <a:ext cx="8668671" cy="945299"/>
            <a:chOff x="199621" y="2074132"/>
            <a:chExt cx="8668671" cy="945299"/>
          </a:xfrm>
        </p:grpSpPr>
        <p:grpSp>
          <p:nvGrpSpPr>
            <p:cNvPr id="29" name="Group 28">
              <a:extLst>
                <a:ext uri="{FF2B5EF4-FFF2-40B4-BE49-F238E27FC236}">
                  <a16:creationId xmlns:a16="http://schemas.microsoft.com/office/drawing/2014/main" id="{F1D2DFE5-EE8A-46DB-A135-F8C9011447F8}"/>
                </a:ext>
              </a:extLst>
            </p:cNvPr>
            <p:cNvGrpSpPr/>
            <p:nvPr/>
          </p:nvGrpSpPr>
          <p:grpSpPr>
            <a:xfrm>
              <a:off x="820041" y="2074132"/>
              <a:ext cx="8048251" cy="922347"/>
              <a:chOff x="2130789" y="870249"/>
              <a:chExt cx="10273162" cy="1497177"/>
            </a:xfrm>
          </p:grpSpPr>
          <p:sp>
            <p:nvSpPr>
              <p:cNvPr id="33" name="圆角矩形 7"/>
              <p:cNvSpPr/>
              <p:nvPr/>
            </p:nvSpPr>
            <p:spPr>
              <a:xfrm>
                <a:off x="2130789" y="870249"/>
                <a:ext cx="10273162" cy="1497177"/>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34"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30" name="Group 29"/>
            <p:cNvGrpSpPr/>
            <p:nvPr/>
          </p:nvGrpSpPr>
          <p:grpSpPr>
            <a:xfrm>
              <a:off x="199621" y="2170159"/>
              <a:ext cx="813504" cy="849272"/>
              <a:chOff x="876622" y="3712063"/>
              <a:chExt cx="813504" cy="849272"/>
            </a:xfrm>
          </p:grpSpPr>
          <p:sp>
            <p:nvSpPr>
              <p:cNvPr id="31" name="Google Shape;2674;p35"/>
              <p:cNvSpPr/>
              <p:nvPr/>
            </p:nvSpPr>
            <p:spPr>
              <a:xfrm rot="704744">
                <a:off x="876622" y="3712063"/>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F68A6E">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2" name="Google Shape;2675;p35"/>
              <p:cNvSpPr/>
              <p:nvPr/>
            </p:nvSpPr>
            <p:spPr>
              <a:xfrm rot="704744">
                <a:off x="1215069" y="4016742"/>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35" name="Group 34"/>
          <p:cNvGrpSpPr/>
          <p:nvPr/>
        </p:nvGrpSpPr>
        <p:grpSpPr>
          <a:xfrm>
            <a:off x="201493" y="4070759"/>
            <a:ext cx="8677536" cy="849272"/>
            <a:chOff x="190756" y="3208692"/>
            <a:chExt cx="8677536" cy="849272"/>
          </a:xfrm>
        </p:grpSpPr>
        <p:grpSp>
          <p:nvGrpSpPr>
            <p:cNvPr id="36" name="Group 35">
              <a:extLst>
                <a:ext uri="{FF2B5EF4-FFF2-40B4-BE49-F238E27FC236}">
                  <a16:creationId xmlns:a16="http://schemas.microsoft.com/office/drawing/2014/main" id="{F1D2DFE5-EE8A-46DB-A135-F8C9011447F8}"/>
                </a:ext>
              </a:extLst>
            </p:cNvPr>
            <p:cNvGrpSpPr/>
            <p:nvPr/>
          </p:nvGrpSpPr>
          <p:grpSpPr>
            <a:xfrm>
              <a:off x="820041" y="3247158"/>
              <a:ext cx="8048251" cy="660738"/>
              <a:chOff x="2130789" y="1294899"/>
              <a:chExt cx="10273162" cy="1072527"/>
            </a:xfrm>
          </p:grpSpPr>
          <p:sp>
            <p:nvSpPr>
              <p:cNvPr id="40" name="圆角矩形 7"/>
              <p:cNvSpPr/>
              <p:nvPr/>
            </p:nvSpPr>
            <p:spPr>
              <a:xfrm>
                <a:off x="2130789" y="1294899"/>
                <a:ext cx="10273162" cy="1072527"/>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41"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37" name="Group 36"/>
            <p:cNvGrpSpPr/>
            <p:nvPr/>
          </p:nvGrpSpPr>
          <p:grpSpPr>
            <a:xfrm rot="704744">
              <a:off x="190756" y="3208692"/>
              <a:ext cx="813504" cy="849272"/>
              <a:chOff x="675812" y="2553464"/>
              <a:chExt cx="1124557" cy="926301"/>
            </a:xfrm>
          </p:grpSpPr>
          <p:sp>
            <p:nvSpPr>
              <p:cNvPr id="38"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00B0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9"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pic>
        <p:nvPicPr>
          <p:cNvPr id="42"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61690" y="1443879"/>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78363" y="2790974"/>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69657" y="4128197"/>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AF40A6D-BA7C-162D-8010-195435BA1EFC}"/>
              </a:ext>
            </a:extLst>
          </p:cNvPr>
          <p:cNvPicPr>
            <a:picLocks noChangeAspect="1"/>
          </p:cNvPicPr>
          <p:nvPr/>
        </p:nvPicPr>
        <p:blipFill>
          <a:blip r:embed="rId5"/>
          <a:stretch>
            <a:fillRect/>
          </a:stretch>
        </p:blipFill>
        <p:spPr>
          <a:xfrm>
            <a:off x="3206384" y="224738"/>
            <a:ext cx="2584928" cy="1182727"/>
          </a:xfrm>
          <a:prstGeom prst="rect">
            <a:avLst/>
          </a:prstGeom>
        </p:spPr>
      </p:pic>
    </p:spTree>
    <p:extLst>
      <p:ext uri="{BB962C8B-B14F-4D97-AF65-F5344CB8AC3E}">
        <p14:creationId xmlns:p14="http://schemas.microsoft.com/office/powerpoint/2010/main" val="1631835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28"/>
                                        </p:tgtEl>
                                        <p:attrNameLst>
                                          <p:attrName>r</p:attrName>
                                        </p:attrNameLst>
                                      </p:cBhvr>
                                    </p:animRot>
                                    <p:animRot by="-240000">
                                      <p:cBhvr>
                                        <p:cTn id="25" dur="200" fill="hold">
                                          <p:stCondLst>
                                            <p:cond delay="200"/>
                                          </p:stCondLst>
                                        </p:cTn>
                                        <p:tgtEl>
                                          <p:spTgt spid="28"/>
                                        </p:tgtEl>
                                        <p:attrNameLst>
                                          <p:attrName>r</p:attrName>
                                        </p:attrNameLst>
                                      </p:cBhvr>
                                    </p:animRot>
                                    <p:animRot by="240000">
                                      <p:cBhvr>
                                        <p:cTn id="26" dur="200" fill="hold">
                                          <p:stCondLst>
                                            <p:cond delay="400"/>
                                          </p:stCondLst>
                                        </p:cTn>
                                        <p:tgtEl>
                                          <p:spTgt spid="28"/>
                                        </p:tgtEl>
                                        <p:attrNameLst>
                                          <p:attrName>r</p:attrName>
                                        </p:attrNameLst>
                                      </p:cBhvr>
                                    </p:animRot>
                                    <p:animRot by="-240000">
                                      <p:cBhvr>
                                        <p:cTn id="27" dur="200" fill="hold">
                                          <p:stCondLst>
                                            <p:cond delay="600"/>
                                          </p:stCondLst>
                                        </p:cTn>
                                        <p:tgtEl>
                                          <p:spTgt spid="28"/>
                                        </p:tgtEl>
                                        <p:attrNameLst>
                                          <p:attrName>r</p:attrName>
                                        </p:attrNameLst>
                                      </p:cBhvr>
                                    </p:animRot>
                                    <p:animRot by="120000">
                                      <p:cBhvr>
                                        <p:cTn id="28" dur="200" fill="hold">
                                          <p:stCondLst>
                                            <p:cond delay="800"/>
                                          </p:stCondLst>
                                        </p:cTn>
                                        <p:tgtEl>
                                          <p:spTgt spid="2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32" presetClass="emph" presetSubtype="0" fill="hold" nodeType="afterEffect">
                                  <p:stCondLst>
                                    <p:cond delay="0"/>
                                  </p:stCondLst>
                                  <p:childTnLst>
                                    <p:animRot by="120000">
                                      <p:cBhvr>
                                        <p:cTn id="37" dur="100" fill="hold">
                                          <p:stCondLst>
                                            <p:cond delay="0"/>
                                          </p:stCondLst>
                                        </p:cTn>
                                        <p:tgtEl>
                                          <p:spTgt spid="35"/>
                                        </p:tgtEl>
                                        <p:attrNameLst>
                                          <p:attrName>r</p:attrName>
                                        </p:attrNameLst>
                                      </p:cBhvr>
                                    </p:animRot>
                                    <p:animRot by="-240000">
                                      <p:cBhvr>
                                        <p:cTn id="38" dur="200" fill="hold">
                                          <p:stCondLst>
                                            <p:cond delay="200"/>
                                          </p:stCondLst>
                                        </p:cTn>
                                        <p:tgtEl>
                                          <p:spTgt spid="35"/>
                                        </p:tgtEl>
                                        <p:attrNameLst>
                                          <p:attrName>r</p:attrName>
                                        </p:attrNameLst>
                                      </p:cBhvr>
                                    </p:animRot>
                                    <p:animRot by="240000">
                                      <p:cBhvr>
                                        <p:cTn id="39" dur="200" fill="hold">
                                          <p:stCondLst>
                                            <p:cond delay="400"/>
                                          </p:stCondLst>
                                        </p:cTn>
                                        <p:tgtEl>
                                          <p:spTgt spid="35"/>
                                        </p:tgtEl>
                                        <p:attrNameLst>
                                          <p:attrName>r</p:attrName>
                                        </p:attrNameLst>
                                      </p:cBhvr>
                                    </p:animRot>
                                    <p:animRot by="-240000">
                                      <p:cBhvr>
                                        <p:cTn id="40" dur="200" fill="hold">
                                          <p:stCondLst>
                                            <p:cond delay="600"/>
                                          </p:stCondLst>
                                        </p:cTn>
                                        <p:tgtEl>
                                          <p:spTgt spid="35"/>
                                        </p:tgtEl>
                                        <p:attrNameLst>
                                          <p:attrName>r</p:attrName>
                                        </p:attrNameLst>
                                      </p:cBhvr>
                                    </p:animRot>
                                    <p:animRot by="120000">
                                      <p:cBhvr>
                                        <p:cTn id="41" dur="200" fill="hold">
                                          <p:stCondLst>
                                            <p:cond delay="800"/>
                                          </p:stCondLst>
                                        </p:cTn>
                                        <p:tgtEl>
                                          <p:spTgt spid="3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1000"/>
                                        <p:tgtEl>
                                          <p:spTgt spid="42"/>
                                        </p:tgtEl>
                                      </p:cBhvr>
                                    </p:animEffect>
                                    <p:anim calcmode="lin" valueType="num">
                                      <p:cBhvr>
                                        <p:cTn id="47" dur="1000" fill="hold"/>
                                        <p:tgtEl>
                                          <p:spTgt spid="42"/>
                                        </p:tgtEl>
                                        <p:attrNameLst>
                                          <p:attrName>ppt_x</p:attrName>
                                        </p:attrNameLst>
                                      </p:cBhvr>
                                      <p:tavLst>
                                        <p:tav tm="0">
                                          <p:val>
                                            <p:strVal val="#ppt_x"/>
                                          </p:val>
                                        </p:tav>
                                        <p:tav tm="100000">
                                          <p:val>
                                            <p:strVal val="#ppt_x"/>
                                          </p:val>
                                        </p:tav>
                                      </p:tavLst>
                                    </p:anim>
                                    <p:anim calcmode="lin" valueType="num">
                                      <p:cBhvr>
                                        <p:cTn id="4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1000"/>
                                        <p:tgtEl>
                                          <p:spTgt spid="43"/>
                                        </p:tgtEl>
                                      </p:cBhvr>
                                    </p:animEffect>
                                    <p:anim calcmode="lin" valueType="num">
                                      <p:cBhvr>
                                        <p:cTn id="54" dur="1000" fill="hold"/>
                                        <p:tgtEl>
                                          <p:spTgt spid="43"/>
                                        </p:tgtEl>
                                        <p:attrNameLst>
                                          <p:attrName>ppt_x</p:attrName>
                                        </p:attrNameLst>
                                      </p:cBhvr>
                                      <p:tavLst>
                                        <p:tav tm="0">
                                          <p:val>
                                            <p:strVal val="#ppt_x"/>
                                          </p:val>
                                        </p:tav>
                                        <p:tav tm="100000">
                                          <p:val>
                                            <p:strVal val="#ppt_x"/>
                                          </p:val>
                                        </p:tav>
                                      </p:tavLst>
                                    </p:anim>
                                    <p:anim calcmode="lin" valueType="num">
                                      <p:cBhvr>
                                        <p:cTn id="5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1000"/>
                                        <p:tgtEl>
                                          <p:spTgt spid="44"/>
                                        </p:tgtEl>
                                      </p:cBhvr>
                                    </p:animEffect>
                                    <p:anim calcmode="lin" valueType="num">
                                      <p:cBhvr>
                                        <p:cTn id="61" dur="1000" fill="hold"/>
                                        <p:tgtEl>
                                          <p:spTgt spid="44"/>
                                        </p:tgtEl>
                                        <p:attrNameLst>
                                          <p:attrName>ppt_x</p:attrName>
                                        </p:attrNameLst>
                                      </p:cBhvr>
                                      <p:tavLst>
                                        <p:tav tm="0">
                                          <p:val>
                                            <p:strVal val="#ppt_x"/>
                                          </p:val>
                                        </p:tav>
                                        <p:tav tm="100000">
                                          <p:val>
                                            <p:strVal val="#ppt_x"/>
                                          </p:val>
                                        </p:tav>
                                      </p:tavLst>
                                    </p:anim>
                                    <p:anim calcmode="lin" valueType="num">
                                      <p:cBhvr>
                                        <p:cTn id="6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3" name="Title 2">
            <a:extLst>
              <a:ext uri="{FF2B5EF4-FFF2-40B4-BE49-F238E27FC236}">
                <a16:creationId xmlns:a16="http://schemas.microsoft.com/office/drawing/2014/main" id="{CEF4B593-ED01-C203-63B8-66DAA7D83E9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B87BBD8-84BF-CA20-62E9-EC8D1A3B3379}"/>
              </a:ext>
            </a:extLst>
          </p:cNvPr>
          <p:cNvPicPr>
            <a:picLocks noChangeAspect="1"/>
          </p:cNvPicPr>
          <p:nvPr/>
        </p:nvPicPr>
        <p:blipFill>
          <a:blip r:embed="rId6"/>
          <a:stretch>
            <a:fillRect/>
          </a:stretch>
        </p:blipFill>
        <p:spPr>
          <a:xfrm>
            <a:off x="4023199" y="1919390"/>
            <a:ext cx="3712786" cy="2017951"/>
          </a:xfrm>
          <a:prstGeom prst="rect">
            <a:avLst/>
          </a:prstGeom>
        </p:spPr>
      </p:pic>
    </p:spTree>
    <p:extLst>
      <p:ext uri="{BB962C8B-B14F-4D97-AF65-F5344CB8AC3E}">
        <p14:creationId xmlns:p14="http://schemas.microsoft.com/office/powerpoint/2010/main" val="19990335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69">
            <a:extLst>
              <a:ext uri="{FF2B5EF4-FFF2-40B4-BE49-F238E27FC236}">
                <a16:creationId xmlns:a16="http://schemas.microsoft.com/office/drawing/2014/main" id="{7983CDBC-DFA3-4469-BC0F-DFE58ED9A8F6}"/>
              </a:ext>
            </a:extLst>
          </p:cNvPr>
          <p:cNvSpPr/>
          <p:nvPr/>
        </p:nvSpPr>
        <p:spPr>
          <a:xfrm>
            <a:off x="2177105" y="95591"/>
            <a:ext cx="6208295" cy="234568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7" name="Picture 6">
            <a:hlinkClick r:id="rId2" action="ppaction://hlinksldjump"/>
            <a:extLst>
              <a:ext uri="{FF2B5EF4-FFF2-40B4-BE49-F238E27FC236}">
                <a16:creationId xmlns:a16="http://schemas.microsoft.com/office/drawing/2014/main" id="{CF44F42F-6708-4CF3-9F6B-5C159416B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8" name="Rectangle 7">
            <a:extLst>
              <a:ext uri="{FF2B5EF4-FFF2-40B4-BE49-F238E27FC236}">
                <a16:creationId xmlns:a16="http://schemas.microsoft.com/office/drawing/2014/main" id="{FC159263-1CB9-4612-A2E6-BFD156E3CF30}"/>
              </a:ext>
            </a:extLst>
          </p:cNvPr>
          <p:cNvSpPr/>
          <p:nvPr/>
        </p:nvSpPr>
        <p:spPr>
          <a:xfrm>
            <a:off x="2562045" y="623500"/>
            <a:ext cx="5477774" cy="1177245"/>
          </a:xfrm>
          <a:prstGeom prst="rect">
            <a:avLst/>
          </a:prstGeom>
          <a:noFill/>
        </p:spPr>
        <p:txBody>
          <a:bodyPr wrap="square" lIns="68580" tIns="34290" rIns="68580" bIns="34290">
            <a:spAutoFit/>
          </a:bodyPr>
          <a:lstStyle/>
          <a:p>
            <a:pPr lvl="0" algn="ctr" defTabSz="685800">
              <a:buClrTx/>
            </a:pP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hãy</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nêu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đặc</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điểm</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địa</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hình</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châu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Âu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vi-VN" sz="3600" b="1" i="0" u="none" strike="noStrike" kern="1200" cap="none" spc="0" normalizeH="0" baseline="0" noProof="0" dirty="0">
              <a:ln w="38100">
                <a:no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2" name="Rounded Rectangle 29">
            <a:extLst>
              <a:ext uri="{FF2B5EF4-FFF2-40B4-BE49-F238E27FC236}">
                <a16:creationId xmlns:a16="http://schemas.microsoft.com/office/drawing/2014/main" id="{38C9D31C-A566-81E9-883C-CCAFDBC77D80}"/>
              </a:ext>
            </a:extLst>
          </p:cNvPr>
          <p:cNvSpPr/>
          <p:nvPr/>
        </p:nvSpPr>
        <p:spPr>
          <a:xfrm>
            <a:off x="2733999" y="2550169"/>
            <a:ext cx="6410001" cy="2481187"/>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lvl="0" algn="just">
              <a:defRPr/>
            </a:pPr>
            <a:r>
              <a:rPr lang="vi-VN" sz="2800" b="1" dirty="0">
                <a:solidFill>
                  <a:srgbClr val="FB252A"/>
                </a:solidFill>
              </a:rPr>
              <a:t>Đồng bằng ở Châu Âu chiếm 23 diện tích lãnh thổ và kéo dài từ tây sang đông. Đồi núi chiếm 1/3 diện tích lãnh thổ, hệ thống núi cao tập trung ở phía nam.</a:t>
            </a:r>
            <a:endParaRPr kumimoji="0" lang="en-GB" sz="2800" b="0" i="0" u="none" strike="noStrike" kern="0" cap="none" spc="0" normalizeH="0" baseline="0" noProof="0" dirty="0">
              <a:ln>
                <a:noFill/>
              </a:ln>
              <a:solidFill>
                <a:srgbClr val="002060"/>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1473243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6" presetClass="entr" presetSubtype="21" fill="hold" nodeType="after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arn(inVertical)">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3" name="Picture 2" descr="A map of the continent with different colors of flags&#10;&#10;Description automatically generated">
            <a:extLst>
              <a:ext uri="{FF2B5EF4-FFF2-40B4-BE49-F238E27FC236}">
                <a16:creationId xmlns:a16="http://schemas.microsoft.com/office/drawing/2014/main" id="{5346F5CB-D530-4B94-5AA9-D8A8BF9E1301}"/>
              </a:ext>
            </a:extLst>
          </p:cNvPr>
          <p:cNvPicPr>
            <a:picLocks noChangeAspect="1"/>
          </p:cNvPicPr>
          <p:nvPr/>
        </p:nvPicPr>
        <p:blipFill>
          <a:blip r:embed="rId3"/>
          <a:stretch>
            <a:fillRect/>
          </a:stretch>
        </p:blipFill>
        <p:spPr>
          <a:xfrm>
            <a:off x="0" y="-847725"/>
            <a:ext cx="9144000" cy="5991225"/>
          </a:xfrm>
          <a:prstGeom prst="rect">
            <a:avLst/>
          </a:prstGeom>
        </p:spPr>
      </p:pic>
      <p:grpSp>
        <p:nvGrpSpPr>
          <p:cNvPr id="4" name="Google Shape;960;p37">
            <a:extLst>
              <a:ext uri="{FF2B5EF4-FFF2-40B4-BE49-F238E27FC236}">
                <a16:creationId xmlns:a16="http://schemas.microsoft.com/office/drawing/2014/main" id="{F036EC04-8834-123B-85BB-BABC0623BABA}"/>
              </a:ext>
            </a:extLst>
          </p:cNvPr>
          <p:cNvGrpSpPr/>
          <p:nvPr/>
        </p:nvGrpSpPr>
        <p:grpSpPr>
          <a:xfrm rot="-197789">
            <a:off x="22842" y="362886"/>
            <a:ext cx="6695224" cy="4591916"/>
            <a:chOff x="1136457" y="603850"/>
            <a:chExt cx="6695528" cy="4592124"/>
          </a:xfrm>
        </p:grpSpPr>
        <p:sp>
          <p:nvSpPr>
            <p:cNvPr id="5" name="Google Shape;961;p37">
              <a:extLst>
                <a:ext uri="{FF2B5EF4-FFF2-40B4-BE49-F238E27FC236}">
                  <a16:creationId xmlns:a16="http://schemas.microsoft.com/office/drawing/2014/main" id="{97BB81C3-76C2-F95C-F80F-C6781E5CF619}"/>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2;p37">
              <a:extLst>
                <a:ext uri="{FF2B5EF4-FFF2-40B4-BE49-F238E27FC236}">
                  <a16:creationId xmlns:a16="http://schemas.microsoft.com/office/drawing/2014/main" id="{1B968D90-BC76-E16E-6438-CEF06A3F0C1B}"/>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id="{ADD593FE-EA7F-106C-C2FF-7D5BA33070F7}"/>
              </a:ext>
            </a:extLst>
          </p:cNvPr>
          <p:cNvPicPr>
            <a:picLocks noChangeAspect="1"/>
          </p:cNvPicPr>
          <p:nvPr/>
        </p:nvPicPr>
        <p:blipFill>
          <a:blip r:embed="rId4"/>
          <a:stretch>
            <a:fillRect/>
          </a:stretch>
        </p:blipFill>
        <p:spPr>
          <a:xfrm>
            <a:off x="1593925" y="689473"/>
            <a:ext cx="4127350" cy="1176630"/>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B478E922-FBC8-97F2-F322-4894F3AEF861}"/>
              </a:ext>
            </a:extLst>
          </p:cNvPr>
          <p:cNvPicPr>
            <a:picLocks noChangeAspect="1"/>
          </p:cNvPicPr>
          <p:nvPr/>
        </p:nvPicPr>
        <p:blipFill>
          <a:blip r:embed="rId5"/>
          <a:stretch>
            <a:fillRect/>
          </a:stretch>
        </p:blipFill>
        <p:spPr>
          <a:xfrm>
            <a:off x="7550528" y="3571336"/>
            <a:ext cx="1338536" cy="1338536"/>
          </a:xfrm>
          <a:prstGeom prst="rect">
            <a:avLst/>
          </a:prstGeom>
        </p:spPr>
      </p:pic>
      <p:pic>
        <p:nvPicPr>
          <p:cNvPr id="8" name="Picture 7">
            <a:extLst>
              <a:ext uri="{FF2B5EF4-FFF2-40B4-BE49-F238E27FC236}">
                <a16:creationId xmlns:a16="http://schemas.microsoft.com/office/drawing/2014/main" id="{13025587-0832-D4B9-207E-ED5F2F6308EF}"/>
              </a:ext>
            </a:extLst>
          </p:cNvPr>
          <p:cNvPicPr>
            <a:picLocks noChangeAspect="1"/>
          </p:cNvPicPr>
          <p:nvPr/>
        </p:nvPicPr>
        <p:blipFill>
          <a:blip r:embed="rId6"/>
          <a:stretch>
            <a:fillRect/>
          </a:stretch>
        </p:blipFill>
        <p:spPr>
          <a:xfrm>
            <a:off x="3020017" y="3154345"/>
            <a:ext cx="2103302" cy="749873"/>
          </a:xfrm>
          <a:prstGeom prst="rect">
            <a:avLst/>
          </a:prstGeom>
        </p:spPr>
      </p:pic>
      <p:pic>
        <p:nvPicPr>
          <p:cNvPr id="7" name="Picture 6">
            <a:extLst>
              <a:ext uri="{FF2B5EF4-FFF2-40B4-BE49-F238E27FC236}">
                <a16:creationId xmlns:a16="http://schemas.microsoft.com/office/drawing/2014/main" id="{99FFB18C-337E-B264-C082-31D62B83209A}"/>
              </a:ext>
            </a:extLst>
          </p:cNvPr>
          <p:cNvPicPr>
            <a:picLocks noChangeAspect="1"/>
          </p:cNvPicPr>
          <p:nvPr/>
        </p:nvPicPr>
        <p:blipFill>
          <a:blip r:embed="rId7">
            <a:biLevel thresh="25000"/>
          </a:blip>
          <a:stretch>
            <a:fillRect/>
          </a:stretch>
        </p:blipFill>
        <p:spPr>
          <a:xfrm>
            <a:off x="639845" y="1854679"/>
            <a:ext cx="6239182" cy="1334459"/>
          </a:xfrm>
          <a:prstGeom prst="rect">
            <a:avLst/>
          </a:prstGeom>
        </p:spPr>
      </p:pic>
    </p:spTree>
    <p:extLst>
      <p:ext uri="{BB962C8B-B14F-4D97-AF65-F5344CB8AC3E}">
        <p14:creationId xmlns:p14="http://schemas.microsoft.com/office/powerpoint/2010/main" val="3697136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3AB62E74-8D85-BC9B-F073-E04297CC84DE}"/>
              </a:ext>
            </a:extLst>
          </p:cNvPr>
          <p:cNvPicPr>
            <a:picLocks noChangeAspect="1"/>
          </p:cNvPicPr>
          <p:nvPr/>
        </p:nvPicPr>
        <p:blipFill>
          <a:blip r:embed="rId6"/>
          <a:stretch>
            <a:fillRect/>
          </a:stretch>
        </p:blipFill>
        <p:spPr>
          <a:xfrm>
            <a:off x="3107284" y="2053900"/>
            <a:ext cx="5517358" cy="2139881"/>
          </a:xfrm>
          <a:prstGeom prst="rect">
            <a:avLst/>
          </a:prstGeom>
        </p:spPr>
      </p:pic>
    </p:spTree>
    <p:extLst>
      <p:ext uri="{BB962C8B-B14F-4D97-AF65-F5344CB8AC3E}">
        <p14:creationId xmlns:p14="http://schemas.microsoft.com/office/powerpoint/2010/main" val="17227271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500"/>
                                        <p:tgtEl>
                                          <p:spTgt spid="69"/>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4175178"/>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algn="just" eaLnBrk="1" hangingPunct="1">
              <a:defRPr/>
            </a:pPr>
            <a:r>
              <a:rPr lang="en-US" sz="3200" b="1" dirty="0">
                <a:solidFill>
                  <a:srgbClr val="FB252A"/>
                </a:solidFill>
              </a:rPr>
              <a:t>Đ</a:t>
            </a:r>
            <a:r>
              <a:rPr lang="vi-VN" sz="3200" b="1" dirty="0">
                <a:solidFill>
                  <a:srgbClr val="FB252A"/>
                </a:solidFill>
              </a:rPr>
              <a:t>ọc thông tin trang 95, sử dụng qu</a:t>
            </a:r>
            <a:r>
              <a:rPr lang="en-US" sz="3200" b="1" dirty="0">
                <a:solidFill>
                  <a:srgbClr val="FB252A"/>
                </a:solidFill>
              </a:rPr>
              <a:t>ả</a:t>
            </a:r>
            <a:r>
              <a:rPr lang="vi-VN" sz="3200" b="1" dirty="0">
                <a:solidFill>
                  <a:srgbClr val="FB252A"/>
                </a:solidFill>
              </a:rPr>
              <a:t> Địa Cầu và quan sát hình 5, 6 và thực hiện theo yêu cầu:</a:t>
            </a:r>
            <a:endParaRPr lang="en-US" sz="3200" b="1" dirty="0">
              <a:solidFill>
                <a:srgbClr val="FB252A"/>
              </a:solidFill>
            </a:endParaRPr>
          </a:p>
          <a:p>
            <a:pPr algn="just" eaLnBrk="1" hangingPunct="1">
              <a:defRPr/>
            </a:pPr>
            <a:r>
              <a:rPr lang="en-GB" sz="3200" dirty="0">
                <a:solidFill>
                  <a:srgbClr val="002060"/>
                </a:solidFill>
              </a:rPr>
              <a:t>+ </a:t>
            </a:r>
            <a:r>
              <a:rPr lang="en-GB" sz="3200" dirty="0" err="1">
                <a:solidFill>
                  <a:srgbClr val="002060"/>
                </a:solidFill>
              </a:rPr>
              <a:t>Kể</a:t>
            </a:r>
            <a:r>
              <a:rPr lang="en-GB" sz="3200" dirty="0">
                <a:solidFill>
                  <a:srgbClr val="002060"/>
                </a:solidFill>
              </a:rPr>
              <a:t> </a:t>
            </a:r>
            <a:r>
              <a:rPr lang="en-GB" sz="3200" dirty="0" err="1">
                <a:solidFill>
                  <a:srgbClr val="002060"/>
                </a:solidFill>
              </a:rPr>
              <a:t>tên</a:t>
            </a:r>
            <a:r>
              <a:rPr lang="en-GB" sz="3200" dirty="0">
                <a:solidFill>
                  <a:srgbClr val="002060"/>
                </a:solidFill>
              </a:rPr>
              <a:t> </a:t>
            </a:r>
            <a:r>
              <a:rPr lang="en-GB" sz="3200" dirty="0" err="1">
                <a:solidFill>
                  <a:srgbClr val="002060"/>
                </a:solidFill>
              </a:rPr>
              <a:t>và</a:t>
            </a:r>
            <a:r>
              <a:rPr lang="en-GB" sz="3200" dirty="0">
                <a:solidFill>
                  <a:srgbClr val="002060"/>
                </a:solidFill>
              </a:rPr>
              <a:t> </a:t>
            </a:r>
            <a:r>
              <a:rPr lang="en-GB" sz="3200" dirty="0" err="1">
                <a:solidFill>
                  <a:srgbClr val="002060"/>
                </a:solidFill>
              </a:rPr>
              <a:t>xác</a:t>
            </a:r>
            <a:r>
              <a:rPr lang="en-GB" sz="3200" dirty="0">
                <a:solidFill>
                  <a:srgbClr val="002060"/>
                </a:solidFill>
              </a:rPr>
              <a:t> </a:t>
            </a:r>
            <a:r>
              <a:rPr lang="en-GB" sz="3200" dirty="0" err="1">
                <a:solidFill>
                  <a:srgbClr val="002060"/>
                </a:solidFill>
              </a:rPr>
              <a:t>định</a:t>
            </a:r>
            <a:r>
              <a:rPr lang="en-GB" sz="3200" dirty="0">
                <a:solidFill>
                  <a:srgbClr val="002060"/>
                </a:solidFill>
              </a:rPr>
              <a:t> </a:t>
            </a:r>
            <a:r>
              <a:rPr lang="en-GB" sz="3200" dirty="0" err="1">
                <a:solidFill>
                  <a:srgbClr val="002060"/>
                </a:solidFill>
              </a:rPr>
              <a:t>vị</a:t>
            </a:r>
            <a:r>
              <a:rPr lang="en-GB" sz="3200" dirty="0">
                <a:solidFill>
                  <a:srgbClr val="002060"/>
                </a:solidFill>
              </a:rPr>
              <a:t> </a:t>
            </a:r>
            <a:r>
              <a:rPr lang="en-GB" sz="3200" dirty="0" err="1">
                <a:solidFill>
                  <a:srgbClr val="002060"/>
                </a:solidFill>
              </a:rPr>
              <a:t>trí</a:t>
            </a:r>
            <a:r>
              <a:rPr lang="en-GB" sz="3200" dirty="0">
                <a:solidFill>
                  <a:srgbClr val="002060"/>
                </a:solidFill>
              </a:rPr>
              <a:t> </a:t>
            </a:r>
            <a:r>
              <a:rPr lang="en-GB" sz="3200" dirty="0" err="1">
                <a:solidFill>
                  <a:srgbClr val="002060"/>
                </a:solidFill>
              </a:rPr>
              <a:t>của</a:t>
            </a:r>
            <a:r>
              <a:rPr lang="en-GB" sz="3200" dirty="0">
                <a:solidFill>
                  <a:srgbClr val="002060"/>
                </a:solidFill>
              </a:rPr>
              <a:t> </a:t>
            </a:r>
            <a:r>
              <a:rPr lang="en-GB" sz="3200" dirty="0" err="1">
                <a:solidFill>
                  <a:srgbClr val="002060"/>
                </a:solidFill>
              </a:rPr>
              <a:t>một</a:t>
            </a:r>
            <a:r>
              <a:rPr lang="en-GB" sz="3200" dirty="0">
                <a:solidFill>
                  <a:srgbClr val="002060"/>
                </a:solidFill>
              </a:rPr>
              <a:t> </a:t>
            </a:r>
            <a:r>
              <a:rPr lang="en-GB" sz="3200" dirty="0" err="1">
                <a:solidFill>
                  <a:srgbClr val="002060"/>
                </a:solidFill>
              </a:rPr>
              <a:t>số</a:t>
            </a:r>
            <a:r>
              <a:rPr lang="en-GB" sz="3200" dirty="0">
                <a:solidFill>
                  <a:srgbClr val="002060"/>
                </a:solidFill>
              </a:rPr>
              <a:t> </a:t>
            </a:r>
            <a:r>
              <a:rPr lang="en-GB" sz="3200" dirty="0" err="1">
                <a:solidFill>
                  <a:srgbClr val="002060"/>
                </a:solidFill>
              </a:rPr>
              <a:t>dãy</a:t>
            </a:r>
            <a:r>
              <a:rPr lang="en-GB" sz="3200" dirty="0">
                <a:solidFill>
                  <a:srgbClr val="002060"/>
                </a:solidFill>
              </a:rPr>
              <a:t> </a:t>
            </a:r>
            <a:r>
              <a:rPr lang="en-GB" sz="3200" dirty="0" err="1">
                <a:solidFill>
                  <a:srgbClr val="002060"/>
                </a:solidFill>
              </a:rPr>
              <a:t>núi</a:t>
            </a:r>
            <a:r>
              <a:rPr lang="en-GB" sz="3200" dirty="0">
                <a:solidFill>
                  <a:srgbClr val="002060"/>
                </a:solidFill>
              </a:rPr>
              <a:t>, </a:t>
            </a:r>
            <a:r>
              <a:rPr lang="en-GB" sz="3200" dirty="0" err="1">
                <a:solidFill>
                  <a:srgbClr val="002060"/>
                </a:solidFill>
              </a:rPr>
              <a:t>cao</a:t>
            </a:r>
            <a:r>
              <a:rPr lang="en-GB" sz="3200" dirty="0">
                <a:solidFill>
                  <a:srgbClr val="002060"/>
                </a:solidFill>
              </a:rPr>
              <a:t> </a:t>
            </a:r>
            <a:r>
              <a:rPr lang="en-GB" sz="3200" dirty="0" err="1">
                <a:solidFill>
                  <a:srgbClr val="002060"/>
                </a:solidFill>
              </a:rPr>
              <a:t>nguyên</a:t>
            </a:r>
            <a:r>
              <a:rPr lang="en-GB" sz="3200" dirty="0">
                <a:solidFill>
                  <a:srgbClr val="002060"/>
                </a:solidFill>
              </a:rPr>
              <a:t>, </a:t>
            </a:r>
            <a:r>
              <a:rPr lang="en-GB" sz="3200" dirty="0" err="1">
                <a:solidFill>
                  <a:srgbClr val="002060"/>
                </a:solidFill>
              </a:rPr>
              <a:t>đồng</a:t>
            </a:r>
            <a:r>
              <a:rPr lang="en-GB" sz="3200" dirty="0">
                <a:solidFill>
                  <a:srgbClr val="002060"/>
                </a:solidFill>
              </a:rPr>
              <a:t> </a:t>
            </a:r>
            <a:r>
              <a:rPr lang="en-GB" sz="3200" dirty="0" err="1">
                <a:solidFill>
                  <a:srgbClr val="002060"/>
                </a:solidFill>
              </a:rPr>
              <a:t>bằng</a:t>
            </a:r>
            <a:r>
              <a:rPr lang="en-GB" sz="3200" dirty="0">
                <a:solidFill>
                  <a:srgbClr val="002060"/>
                </a:solidFill>
              </a:rPr>
              <a:t> </a:t>
            </a:r>
            <a:r>
              <a:rPr lang="en-GB" sz="3200" dirty="0" err="1">
                <a:solidFill>
                  <a:srgbClr val="002060"/>
                </a:solidFill>
              </a:rPr>
              <a:t>lớn</a:t>
            </a:r>
            <a:r>
              <a:rPr lang="en-GB" sz="3200" dirty="0">
                <a:solidFill>
                  <a:srgbClr val="002060"/>
                </a:solidFill>
              </a:rPr>
              <a:t> ở </a:t>
            </a:r>
            <a:r>
              <a:rPr lang="en-GB" sz="3200" dirty="0" err="1">
                <a:solidFill>
                  <a:srgbClr val="002060"/>
                </a:solidFill>
              </a:rPr>
              <a:t>châu</a:t>
            </a:r>
            <a:r>
              <a:rPr lang="en-GB" sz="3200" dirty="0">
                <a:solidFill>
                  <a:srgbClr val="002060"/>
                </a:solidFill>
              </a:rPr>
              <a:t> Phi </a:t>
            </a:r>
            <a:r>
              <a:rPr lang="en-GB" sz="3200" dirty="0" err="1">
                <a:solidFill>
                  <a:srgbClr val="002060"/>
                </a:solidFill>
              </a:rPr>
              <a:t>trên</a:t>
            </a:r>
            <a:r>
              <a:rPr lang="en-GB" sz="3200" dirty="0">
                <a:solidFill>
                  <a:srgbClr val="002060"/>
                </a:solidFill>
              </a:rPr>
              <a:t> </a:t>
            </a:r>
            <a:r>
              <a:rPr lang="en-GB" sz="3200" dirty="0" err="1">
                <a:solidFill>
                  <a:srgbClr val="002060"/>
                </a:solidFill>
              </a:rPr>
              <a:t>quả</a:t>
            </a:r>
            <a:r>
              <a:rPr lang="en-GB" sz="3200" dirty="0">
                <a:solidFill>
                  <a:srgbClr val="002060"/>
                </a:solidFill>
              </a:rPr>
              <a:t> </a:t>
            </a:r>
            <a:r>
              <a:rPr lang="en-GB" sz="3200" dirty="0" err="1">
                <a:solidFill>
                  <a:srgbClr val="002060"/>
                </a:solidFill>
              </a:rPr>
              <a:t>Địa</a:t>
            </a:r>
            <a:r>
              <a:rPr lang="en-GB" sz="3200" dirty="0">
                <a:solidFill>
                  <a:srgbClr val="002060"/>
                </a:solidFill>
              </a:rPr>
              <a:t> </a:t>
            </a:r>
            <a:r>
              <a:rPr lang="en-GB" sz="3200" dirty="0" err="1">
                <a:solidFill>
                  <a:srgbClr val="002060"/>
                </a:solidFill>
              </a:rPr>
              <a:t>Cầu</a:t>
            </a:r>
            <a:r>
              <a:rPr lang="en-GB" sz="3200" dirty="0">
                <a:solidFill>
                  <a:srgbClr val="002060"/>
                </a:solidFill>
              </a:rPr>
              <a:t>.</a:t>
            </a:r>
          </a:p>
          <a:p>
            <a:pPr algn="just" eaLnBrk="1" hangingPunct="1">
              <a:defRPr/>
            </a:pPr>
            <a:r>
              <a:rPr lang="en-GB" sz="3200" dirty="0">
                <a:solidFill>
                  <a:srgbClr val="002060"/>
                </a:solidFill>
              </a:rPr>
              <a:t>+ </a:t>
            </a:r>
            <a:r>
              <a:rPr lang="en-GB" sz="3200" dirty="0" err="1">
                <a:solidFill>
                  <a:srgbClr val="002060"/>
                </a:solidFill>
              </a:rPr>
              <a:t>Nêu</a:t>
            </a:r>
            <a:r>
              <a:rPr lang="en-GB" sz="3200" dirty="0">
                <a:solidFill>
                  <a:srgbClr val="002060"/>
                </a:solidFill>
              </a:rPr>
              <a:t> </a:t>
            </a:r>
            <a:r>
              <a:rPr lang="en-GB" sz="3200" dirty="0" err="1">
                <a:solidFill>
                  <a:srgbClr val="002060"/>
                </a:solidFill>
              </a:rPr>
              <a:t>một</a:t>
            </a:r>
            <a:r>
              <a:rPr lang="en-GB" sz="3200" dirty="0">
                <a:solidFill>
                  <a:srgbClr val="002060"/>
                </a:solidFill>
              </a:rPr>
              <a:t> </a:t>
            </a:r>
            <a:r>
              <a:rPr lang="en-GB" sz="3200" dirty="0" err="1">
                <a:solidFill>
                  <a:srgbClr val="002060"/>
                </a:solidFill>
              </a:rPr>
              <a:t>số</a:t>
            </a:r>
            <a:r>
              <a:rPr lang="en-GB" sz="3200" dirty="0">
                <a:solidFill>
                  <a:srgbClr val="002060"/>
                </a:solidFill>
              </a:rPr>
              <a:t> </a:t>
            </a:r>
            <a:r>
              <a:rPr lang="en-GB" sz="3200" dirty="0" err="1">
                <a:solidFill>
                  <a:srgbClr val="002060"/>
                </a:solidFill>
              </a:rPr>
              <a:t>đặc</a:t>
            </a:r>
            <a:r>
              <a:rPr lang="en-GB" sz="3200" dirty="0">
                <a:solidFill>
                  <a:srgbClr val="002060"/>
                </a:solidFill>
              </a:rPr>
              <a:t> </a:t>
            </a:r>
            <a:r>
              <a:rPr lang="en-GB" sz="3200" dirty="0" err="1">
                <a:solidFill>
                  <a:srgbClr val="002060"/>
                </a:solidFill>
              </a:rPr>
              <a:t>điểm</a:t>
            </a:r>
            <a:r>
              <a:rPr lang="en-GB" sz="3200" dirty="0">
                <a:solidFill>
                  <a:srgbClr val="002060"/>
                </a:solidFill>
              </a:rPr>
              <a:t> </a:t>
            </a:r>
            <a:r>
              <a:rPr lang="en-GB" sz="3200" dirty="0" err="1">
                <a:solidFill>
                  <a:srgbClr val="002060"/>
                </a:solidFill>
              </a:rPr>
              <a:t>tự</a:t>
            </a:r>
            <a:r>
              <a:rPr lang="en-GB" sz="3200" dirty="0">
                <a:solidFill>
                  <a:srgbClr val="002060"/>
                </a:solidFill>
              </a:rPr>
              <a:t> </a:t>
            </a:r>
            <a:r>
              <a:rPr lang="en-GB" sz="3200" dirty="0" err="1">
                <a:solidFill>
                  <a:srgbClr val="002060"/>
                </a:solidFill>
              </a:rPr>
              <a:t>nhiên</a:t>
            </a:r>
            <a:r>
              <a:rPr lang="en-GB" sz="3200" dirty="0">
                <a:solidFill>
                  <a:srgbClr val="002060"/>
                </a:solidFill>
              </a:rPr>
              <a:t> </a:t>
            </a:r>
            <a:r>
              <a:rPr lang="en-GB" sz="3200" dirty="0" err="1">
                <a:solidFill>
                  <a:srgbClr val="002060"/>
                </a:solidFill>
              </a:rPr>
              <a:t>nổi</a:t>
            </a:r>
            <a:r>
              <a:rPr lang="en-GB" sz="3200" dirty="0">
                <a:solidFill>
                  <a:srgbClr val="002060"/>
                </a:solidFill>
              </a:rPr>
              <a:t> </a:t>
            </a:r>
            <a:r>
              <a:rPr lang="en-GB" sz="3200" dirty="0" err="1">
                <a:solidFill>
                  <a:srgbClr val="002060"/>
                </a:solidFill>
              </a:rPr>
              <a:t>bật</a:t>
            </a:r>
            <a:r>
              <a:rPr lang="en-GB" sz="3200" dirty="0">
                <a:solidFill>
                  <a:srgbClr val="002060"/>
                </a:solidFill>
              </a:rPr>
              <a:t> </a:t>
            </a:r>
            <a:r>
              <a:rPr lang="en-GB" sz="3200" dirty="0" err="1">
                <a:solidFill>
                  <a:srgbClr val="002060"/>
                </a:solidFill>
              </a:rPr>
              <a:t>của</a:t>
            </a:r>
            <a:r>
              <a:rPr lang="en-GB" sz="3200" dirty="0">
                <a:solidFill>
                  <a:srgbClr val="002060"/>
                </a:solidFill>
              </a:rPr>
              <a:t> </a:t>
            </a:r>
            <a:r>
              <a:rPr lang="en-GB" sz="3200" dirty="0" err="1">
                <a:solidFill>
                  <a:srgbClr val="002060"/>
                </a:solidFill>
              </a:rPr>
              <a:t>châu</a:t>
            </a:r>
            <a:r>
              <a:rPr lang="en-GB" sz="3200" dirty="0">
                <a:solidFill>
                  <a:srgbClr val="002060"/>
                </a:solidFill>
              </a:rPr>
              <a:t> Phi.</a:t>
            </a: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barn(inVertical)">
                                      <p:cBhvr>
                                        <p:cTn id="22" dur="500"/>
                                        <p:tgtEl>
                                          <p:spTgt spid="30">
                                            <p:txEl>
                                              <p:pRg st="1" end="1"/>
                                            </p:txEl>
                                          </p:spTgt>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30">
                                            <p:txEl>
                                              <p:pRg st="2" end="2"/>
                                            </p:txEl>
                                          </p:spTgt>
                                        </p:tgtEl>
                                        <p:attrNameLst>
                                          <p:attrName>style.visibility</p:attrName>
                                        </p:attrNameLst>
                                      </p:cBhvr>
                                      <p:to>
                                        <p:strVal val="visible"/>
                                      </p:to>
                                    </p:set>
                                    <p:animEffect transition="in" filter="barn(inVertical)">
                                      <p:cBhvr>
                                        <p:cTn id="26"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69">
            <a:extLst>
              <a:ext uri="{FF2B5EF4-FFF2-40B4-BE49-F238E27FC236}">
                <a16:creationId xmlns:a16="http://schemas.microsoft.com/office/drawing/2014/main" id="{611BF649-E0F7-4063-A501-37FF470BB902}"/>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Bef>
                <a:spcPct val="0"/>
              </a:spcBef>
              <a:buClrTx/>
              <a:defRPr/>
            </a:pPr>
            <a:endParaRPr lang="en-US" altLang="vi-VN" sz="3300" b="1" kern="120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589523C-4622-599A-96CB-8558E9744557}"/>
              </a:ext>
            </a:extLst>
          </p:cNvPr>
          <p:cNvPicPr>
            <a:picLocks noChangeAspect="1"/>
          </p:cNvPicPr>
          <p:nvPr/>
        </p:nvPicPr>
        <p:blipFill>
          <a:blip r:embed="rId2"/>
          <a:stretch>
            <a:fillRect/>
          </a:stretch>
        </p:blipFill>
        <p:spPr>
          <a:xfrm>
            <a:off x="586595" y="1169781"/>
            <a:ext cx="8220344" cy="2615958"/>
          </a:xfrm>
          <a:prstGeom prst="rect">
            <a:avLst/>
          </a:prstGeom>
        </p:spPr>
      </p:pic>
    </p:spTree>
    <p:extLst>
      <p:ext uri="{BB962C8B-B14F-4D97-AF65-F5344CB8AC3E}">
        <p14:creationId xmlns:p14="http://schemas.microsoft.com/office/powerpoint/2010/main" val="3850664268"/>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585155"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Em hãy nêu đặc điểm địa hình của châu Phi?</a:t>
            </a:r>
            <a:endParaRPr lang="en-US" sz="3000" kern="1200" dirty="0">
              <a:solidFill>
                <a:srgbClr val="FFFFFF"/>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42697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indent="-428625" algn="just" defTabSz="685800">
              <a:buClrTx/>
              <a:buFont typeface="Arial" panose="020B0604020202020204" pitchFamily="34" charset="0"/>
              <a:buChar char="•"/>
            </a:pPr>
            <a:r>
              <a:rPr lang="vi-VN" sz="3200" b="1" kern="1200" dirty="0">
                <a:solidFill>
                  <a:srgbClr val="002060"/>
                </a:solidFill>
                <a:latin typeface="Cambria" panose="02040503050406030204" pitchFamily="18" charset="0"/>
                <a:ea typeface="Cambria" panose="02040503050406030204" pitchFamily="18" charset="0"/>
              </a:rPr>
              <a:t>Địa hình châu Phi khá cao, độ cao trung bình 750m, chủ yếu có các sơn nguyên xen với bốn địa thấp.</a:t>
            </a:r>
            <a:endParaRPr lang="en-US" sz="3200" kern="1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64039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585155"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Châu Phi có khí hậu 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1780312"/>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600" b="1" kern="1200" dirty="0">
                <a:solidFill>
                  <a:srgbClr val="002060"/>
                </a:solidFill>
                <a:latin typeface="Cambria" panose="02040503050406030204" pitchFamily="18" charset="0"/>
                <a:ea typeface="Cambria" panose="02040503050406030204" pitchFamily="18" charset="0"/>
              </a:rPr>
              <a:t>Châu Phi có khí hậu khô nóng bậc nhất thế giới.</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5191353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810</TotalTime>
  <Words>610</Words>
  <Application>Microsoft Office PowerPoint</Application>
  <PresentationFormat>On-screen Show (16:9)</PresentationFormat>
  <Paragraphs>37</Paragraphs>
  <Slides>25</Slides>
  <Notes>19</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25</vt:i4>
      </vt:variant>
    </vt:vector>
  </HeadingPairs>
  <TitlesOfParts>
    <vt:vector size="45" baseType="lpstr">
      <vt:lpstr>Darker Grotesque SemiBold</vt:lpstr>
      <vt:lpstr>Rajdhani</vt:lpstr>
      <vt:lpstr>Amatic SC</vt:lpstr>
      <vt:lpstr>Arial</vt:lpstr>
      <vt:lpstr>Bebas Neue</vt:lpstr>
      <vt:lpstr>Calibri</vt:lpstr>
      <vt:lpstr>Cambria</vt:lpstr>
      <vt:lpstr>Livvic</vt:lpstr>
      <vt:lpstr>Montserrat Medium</vt:lpstr>
      <vt:lpstr>Nunito</vt:lpstr>
      <vt:lpstr>Pattaya</vt:lpstr>
      <vt:lpstr>Roboto Condensed Light</vt:lpstr>
      <vt:lpstr>Times New Roman</vt:lpstr>
      <vt:lpstr>World War II D-Day Invasion by Slidesgo</vt:lpstr>
      <vt:lpstr>Children's Day by Slidesgo</vt:lpstr>
      <vt:lpstr>Office Theme</vt:lpstr>
      <vt:lpstr>2_Office Theme</vt:lpstr>
      <vt:lpstr>3_Office Theme</vt:lpstr>
      <vt:lpstr>Welcome Winter!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Hoàn thành  thống nhất đất nước</dc:title>
  <dc:subject>9Slide.vn</dc:subject>
  <dc:creator>huong</dc:creator>
  <dc:description>9Slide.vn</dc:description>
  <cp:lastModifiedBy>Thao Tran</cp:lastModifiedBy>
  <cp:revision>106</cp:revision>
  <dcterms:modified xsi:type="dcterms:W3CDTF">2025-02-02T09:54:25Z</dcterms:modified>
  <cp:category>9Slide.vn</cp:category>
</cp:coreProperties>
</file>