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32" d="100"/>
          <a:sy n="32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3.wma"/><Relationship Id="rId16" Type="http://schemas.openxmlformats.org/officeDocument/2006/relationships/image" Target="../media/image52.png"/><Relationship Id="rId20" Type="http://schemas.openxmlformats.org/officeDocument/2006/relationships/image" Target="../media/image13.png"/><Relationship Id="rId29" Type="http://schemas.openxmlformats.org/officeDocument/2006/relationships/image" Target="../media/image59.png"/><Relationship Id="rId1" Type="http://schemas.microsoft.com/office/2007/relationships/media" Target="../media/media3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4348480"/>
                <a:ext cx="6167120" cy="1770356"/>
              </a:xfrm>
              <a:prstGeom prst="rect">
                <a:avLst/>
              </a:prstGeom>
              <a:blipFill>
                <a:blip r:embed="rId5"/>
                <a:stretch>
                  <a:fillRect l="-1581" r="-1581" b="-8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551</Words>
  <Application>Microsoft Office PowerPoint</Application>
  <PresentationFormat>Widescreen</PresentationFormat>
  <Paragraphs>168</Paragraphs>
  <Slides>24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微软雅黑</vt:lpstr>
      <vt:lpstr>宋体</vt:lpstr>
      <vt:lpstr>Abril Fatface</vt:lpstr>
      <vt:lpstr>Aldrich</vt:lpstr>
      <vt:lpstr>Arial</vt:lpstr>
      <vt:lpstr>Calibri</vt:lpstr>
      <vt:lpstr>Cambria</vt:lpstr>
      <vt:lpstr>Cambria Math</vt:lpstr>
      <vt:lpstr>等线</vt:lpstr>
      <vt:lpstr>等线 Light</vt:lpstr>
      <vt:lpstr>Gochi Hand</vt:lpstr>
      <vt:lpstr>Griffy</vt:lpstr>
      <vt:lpstr>黑体</vt:lpstr>
      <vt:lpstr>SVN-Bango</vt:lpstr>
      <vt:lpstr>SVN-Wallington</vt:lpstr>
      <vt:lpstr>Times New Roman</vt:lpstr>
      <vt:lpstr>字魂70号-灵悦黑体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59</cp:revision>
  <dcterms:created xsi:type="dcterms:W3CDTF">2021-07-24T01:07:49Z</dcterms:created>
  <dcterms:modified xsi:type="dcterms:W3CDTF">2025-04-18T09:29:53Z</dcterms:modified>
</cp:coreProperties>
</file>