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 id="2147483702" r:id="rId3"/>
  </p:sldMasterIdLst>
  <p:notesMasterIdLst>
    <p:notesMasterId r:id="rId25"/>
  </p:notesMasterIdLst>
  <p:sldIdLst>
    <p:sldId id="307" r:id="rId4"/>
    <p:sldId id="263" r:id="rId5"/>
    <p:sldId id="309" r:id="rId6"/>
    <p:sldId id="301" r:id="rId7"/>
    <p:sldId id="308" r:id="rId8"/>
    <p:sldId id="262" r:id="rId9"/>
    <p:sldId id="282" r:id="rId10"/>
    <p:sldId id="258" r:id="rId11"/>
    <p:sldId id="311" r:id="rId12"/>
    <p:sldId id="322" r:id="rId13"/>
    <p:sldId id="316" r:id="rId14"/>
    <p:sldId id="324" r:id="rId15"/>
    <p:sldId id="312" r:id="rId16"/>
    <p:sldId id="320" r:id="rId17"/>
    <p:sldId id="271" r:id="rId18"/>
    <p:sldId id="325" r:id="rId19"/>
    <p:sldId id="326" r:id="rId20"/>
    <p:sldId id="327" r:id="rId21"/>
    <p:sldId id="328" r:id="rId22"/>
    <p:sldId id="300" r:id="rId23"/>
    <p:sldId id="29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46E"/>
    <a:srgbClr val="EEB104"/>
    <a:srgbClr val="E6E5EA"/>
    <a:srgbClr val="FFFF00"/>
    <a:srgbClr val="FB2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0B10AB-AC79-4069-9E38-DDDAED7A272D}">
  <a:tblStyle styleId="{F90B10AB-AC79-4069-9E38-DDDAED7A2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4" autoAdjust="0"/>
  </p:normalViewPr>
  <p:slideViewPr>
    <p:cSldViewPr snapToGrid="0">
      <p:cViewPr varScale="1">
        <p:scale>
          <a:sx n="82" d="100"/>
          <a:sy n="82" d="100"/>
        </p:scale>
        <p:origin x="9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09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7272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63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119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37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22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352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852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859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15379-2488-4DD6-A524-EEC7E4B48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84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cf44e839e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cf44e839e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655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35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cf44e839e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cf44e839e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2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SEA game 31 là một sự kiện văn hóa – thể thao lớn của khu vực Đông Nam Á, tổ chức thường niên 2 năm một lần. Những hình ảnh chúng tha vừa tìm hiểu là sự kiện được tổ chức tại Việt Nam vào năm 2021 và có sự tham gia của 11 nước Đông Nam Á. Vậy Đông Nam Á ở đâu và gồm những nước nào? Chúng ta cùng tìm hiểu trong bài học hôm nay</a:t>
            </a:r>
            <a:endParaRPr dirty="0"/>
          </a:p>
        </p:txBody>
      </p:sp>
    </p:spTree>
    <p:extLst>
      <p:ext uri="{BB962C8B-B14F-4D97-AF65-F5344CB8AC3E}">
        <p14:creationId xmlns:p14="http://schemas.microsoft.com/office/powerpoint/2010/main" val="79154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42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cf44e839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cf44e839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2479e2529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2479e2529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02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939"/>
        <p:cNvGrpSpPr/>
        <p:nvPr/>
      </p:nvGrpSpPr>
      <p:grpSpPr>
        <a:xfrm>
          <a:off x="0" y="0"/>
          <a:ext cx="0" cy="0"/>
          <a:chOff x="0" y="0"/>
          <a:chExt cx="0" cy="0"/>
        </a:xfrm>
      </p:grpSpPr>
      <p:grpSp>
        <p:nvGrpSpPr>
          <p:cNvPr id="940" name="Google Shape;940;p34"/>
          <p:cNvGrpSpPr/>
          <p:nvPr/>
        </p:nvGrpSpPr>
        <p:grpSpPr>
          <a:xfrm>
            <a:off x="-1614447" y="-668745"/>
            <a:ext cx="12693753" cy="6889485"/>
            <a:chOff x="-1614447" y="-668745"/>
            <a:chExt cx="12693753" cy="6889485"/>
          </a:xfrm>
        </p:grpSpPr>
        <p:grpSp>
          <p:nvGrpSpPr>
            <p:cNvPr id="941" name="Google Shape;941;p34"/>
            <p:cNvGrpSpPr/>
            <p:nvPr/>
          </p:nvGrpSpPr>
          <p:grpSpPr>
            <a:xfrm>
              <a:off x="-1614447" y="4335248"/>
              <a:ext cx="2795340" cy="1885492"/>
              <a:chOff x="965100" y="1428788"/>
              <a:chExt cx="1354200" cy="913425"/>
            </a:xfrm>
          </p:grpSpPr>
          <p:sp>
            <p:nvSpPr>
              <p:cNvPr id="942" name="Google Shape;942;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23314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6330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52359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08" y="110399"/>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6622278" y="720692"/>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4991670"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0204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42"/>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372879" y="2694432"/>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7330376" y="2586447"/>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231994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348685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664924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0338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56942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6417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42"/>
            <a:ext cx="8895562" cy="4967421"/>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4872750" y="1605438"/>
            <a:ext cx="3209100" cy="89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41967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42"/>
            <a:ext cx="8895562" cy="4967421"/>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2953625" y="1729800"/>
            <a:ext cx="3237000" cy="88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8280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42"/>
            <a:ext cx="8895562" cy="4967421"/>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076500" y="540000"/>
            <a:ext cx="49911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76466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34297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1249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9240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9048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205048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866C-FFE4-4872-9653-EAE6D301693C}"/>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E6191C-118C-4FE8-B8E9-D801A06929F5}"/>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B3F711-0126-48E0-9C41-C41726090478}"/>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18/4/2025</a:t>
            </a:fld>
            <a:endParaRPr lang="en-US"/>
          </a:p>
        </p:txBody>
      </p:sp>
      <p:sp>
        <p:nvSpPr>
          <p:cNvPr id="5" name="Footer Placeholder 4">
            <a:extLst>
              <a:ext uri="{FF2B5EF4-FFF2-40B4-BE49-F238E27FC236}">
                <a16:creationId xmlns:a16="http://schemas.microsoft.com/office/drawing/2014/main" id="{41088455-1552-4953-AE38-534261B814E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C661CE-6B71-47CC-B0FB-B58372D28DCE}"/>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2453567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2823343" y="-465836"/>
            <a:ext cx="14575842" cy="6924864"/>
            <a:chOff x="-2823343" y="-465836"/>
            <a:chExt cx="14575842" cy="6924864"/>
          </a:xfrm>
        </p:grpSpPr>
        <p:grpSp>
          <p:nvGrpSpPr>
            <p:cNvPr id="50" name="Google Shape;50;p5"/>
            <p:cNvGrpSpPr/>
            <p:nvPr/>
          </p:nvGrpSpPr>
          <p:grpSpPr>
            <a:xfrm rot="90">
              <a:off x="8430753" y="4513263"/>
              <a:ext cx="484870" cy="326689"/>
              <a:chOff x="5850477" y="3901125"/>
              <a:chExt cx="127450" cy="85874"/>
            </a:xfrm>
          </p:grpSpPr>
          <p:sp>
            <p:nvSpPr>
              <p:cNvPr id="51" name="Google Shape;51;p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5"/>
            <p:cNvSpPr/>
            <p:nvPr/>
          </p:nvSpPr>
          <p:spPr>
            <a:xfrm rot="503819">
              <a:off x="-2732407" y="-89933"/>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9878429">
              <a:off x="8010562" y="13897"/>
              <a:ext cx="3589865" cy="163214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5"/>
            <p:cNvGrpSpPr/>
            <p:nvPr/>
          </p:nvGrpSpPr>
          <p:grpSpPr>
            <a:xfrm>
              <a:off x="6674940" y="2469163"/>
              <a:ext cx="3451998" cy="3989866"/>
              <a:chOff x="-2471448" y="2469163"/>
              <a:chExt cx="3451998" cy="3989866"/>
            </a:xfrm>
          </p:grpSpPr>
          <p:sp>
            <p:nvSpPr>
              <p:cNvPr id="60" name="Google Shape;60;p5"/>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5"/>
            <p:cNvGrpSpPr/>
            <p:nvPr/>
          </p:nvGrpSpPr>
          <p:grpSpPr>
            <a:xfrm>
              <a:off x="-2338325" y="2574912"/>
              <a:ext cx="3661651" cy="3205669"/>
              <a:chOff x="1057550" y="3474725"/>
              <a:chExt cx="1831100" cy="1603075"/>
            </a:xfrm>
          </p:grpSpPr>
          <p:sp>
            <p:nvSpPr>
              <p:cNvPr id="67" name="Google Shape;67;p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5"/>
          <p:cNvSpPr txBox="1">
            <a:spLocks noGrp="1"/>
          </p:cNvSpPr>
          <p:nvPr>
            <p:ph type="body" idx="1"/>
          </p:nvPr>
        </p:nvSpPr>
        <p:spPr>
          <a:xfrm>
            <a:off x="1323325" y="2763411"/>
            <a:ext cx="2633700" cy="105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5"/>
          <p:cNvSpPr txBox="1">
            <a:spLocks noGrp="1"/>
          </p:cNvSpPr>
          <p:nvPr>
            <p:ph type="body" idx="2"/>
          </p:nvPr>
        </p:nvSpPr>
        <p:spPr>
          <a:xfrm>
            <a:off x="5187100" y="2763411"/>
            <a:ext cx="2633700" cy="105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7" name="Google Shape;77;p5"/>
          <p:cNvSpPr txBox="1">
            <a:spLocks noGrp="1"/>
          </p:cNvSpPr>
          <p:nvPr>
            <p:ph type="title"/>
          </p:nvPr>
        </p:nvSpPr>
        <p:spPr>
          <a:xfrm>
            <a:off x="1323325" y="2308011"/>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8" name="Google Shape;78;p5"/>
          <p:cNvSpPr txBox="1">
            <a:spLocks noGrp="1"/>
          </p:cNvSpPr>
          <p:nvPr>
            <p:ph type="title" idx="3"/>
          </p:nvPr>
        </p:nvSpPr>
        <p:spPr>
          <a:xfrm>
            <a:off x="5187100" y="2308011"/>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 name="Google Shape;79;p5"/>
          <p:cNvSpPr txBox="1">
            <a:spLocks noGrp="1"/>
          </p:cNvSpPr>
          <p:nvPr>
            <p:ph type="title" idx="4"/>
          </p:nvPr>
        </p:nvSpPr>
        <p:spPr>
          <a:xfrm>
            <a:off x="713250" y="391225"/>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7F46-1578-4316-BE7C-82743A1886F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E7BC89-7F43-42C1-AD50-BCACF72916C3}"/>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972A0-2EE9-4E84-AEFB-87327D6BFB5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18/4/2025</a:t>
            </a:fld>
            <a:endParaRPr lang="en-US"/>
          </a:p>
        </p:txBody>
      </p:sp>
      <p:sp>
        <p:nvSpPr>
          <p:cNvPr id="5" name="Footer Placeholder 4">
            <a:extLst>
              <a:ext uri="{FF2B5EF4-FFF2-40B4-BE49-F238E27FC236}">
                <a16:creationId xmlns:a16="http://schemas.microsoft.com/office/drawing/2014/main" id="{B88F3F63-437D-4E72-A2B4-B8E64C3D6E8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99775F-371F-4A53-AA93-8BC64FEB3C2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202382026"/>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9075-40F8-4ADA-942D-F9AB6E8E6708}"/>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CD2B3F-6CA6-482D-B07B-1D6F7017A6D0}"/>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278B2-C079-45B7-B50F-D66C37842EC4}"/>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18/4/2025</a:t>
            </a:fld>
            <a:endParaRPr lang="en-US"/>
          </a:p>
        </p:txBody>
      </p:sp>
      <p:sp>
        <p:nvSpPr>
          <p:cNvPr id="5" name="Footer Placeholder 4">
            <a:extLst>
              <a:ext uri="{FF2B5EF4-FFF2-40B4-BE49-F238E27FC236}">
                <a16:creationId xmlns:a16="http://schemas.microsoft.com/office/drawing/2014/main" id="{F353022E-D7D1-4F9B-9B0B-EDC95FB8793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9994C5-8ADE-4C02-91F2-C0C3576097B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96021712"/>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AA1-3F5A-46F7-998A-DA3F35EF06E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94459E-4298-4E66-B258-35FB33AD23E0}"/>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4365F-FD76-42D9-80F9-B4D87250CE23}"/>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5F349-53D6-4E23-A1A5-B6E67697052A}"/>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18/4/2025</a:t>
            </a:fld>
            <a:endParaRPr lang="en-US"/>
          </a:p>
        </p:txBody>
      </p:sp>
      <p:sp>
        <p:nvSpPr>
          <p:cNvPr id="6" name="Footer Placeholder 5">
            <a:extLst>
              <a:ext uri="{FF2B5EF4-FFF2-40B4-BE49-F238E27FC236}">
                <a16:creationId xmlns:a16="http://schemas.microsoft.com/office/drawing/2014/main" id="{284D8E87-7AFC-40EF-8155-48EC850AD3B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582734-41BE-45E0-B931-1FAF9343AB1A}"/>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63542124"/>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B51A-97B5-4300-9DE2-6A8B8A9AE79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6B66DFC-ADA5-4C9D-A168-D3D54309B40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3084E-A8DA-45F3-83CA-D4AD35D55C5A}"/>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967F9-3161-4933-8287-F45BBF2406AE}"/>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EB47A-C9A4-43C8-9E87-94F8665D4D89}"/>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DC28C-4695-4293-8B36-75CDF223CF35}"/>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18/4/2025</a:t>
            </a:fld>
            <a:endParaRPr lang="en-US"/>
          </a:p>
        </p:txBody>
      </p:sp>
      <p:sp>
        <p:nvSpPr>
          <p:cNvPr id="8" name="Footer Placeholder 7">
            <a:extLst>
              <a:ext uri="{FF2B5EF4-FFF2-40B4-BE49-F238E27FC236}">
                <a16:creationId xmlns:a16="http://schemas.microsoft.com/office/drawing/2014/main" id="{0D6AB6F1-532E-455C-A1E7-4FDD2C5FEB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07F69D-91DB-486E-B7E1-0F3B0674035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232514369"/>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43B8-9BD4-4CE4-A38F-3BE2C29A034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B2867B-A7C2-40FD-8981-80FC4BC9F719}"/>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18/4/2025</a:t>
            </a:fld>
            <a:endParaRPr lang="en-US"/>
          </a:p>
        </p:txBody>
      </p:sp>
      <p:sp>
        <p:nvSpPr>
          <p:cNvPr id="4" name="Footer Placeholder 3">
            <a:extLst>
              <a:ext uri="{FF2B5EF4-FFF2-40B4-BE49-F238E27FC236}">
                <a16:creationId xmlns:a16="http://schemas.microsoft.com/office/drawing/2014/main" id="{CC41ADBA-6E09-4B73-9568-53D9AF9C70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321ECE-E874-4F46-BF4D-E73CF5224292}"/>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92509807"/>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960F5-D6CE-46C6-873D-D0ED549CE48F}"/>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18/4/2025</a:t>
            </a:fld>
            <a:endParaRPr lang="en-US"/>
          </a:p>
        </p:txBody>
      </p:sp>
      <p:sp>
        <p:nvSpPr>
          <p:cNvPr id="3" name="Footer Placeholder 2">
            <a:extLst>
              <a:ext uri="{FF2B5EF4-FFF2-40B4-BE49-F238E27FC236}">
                <a16:creationId xmlns:a16="http://schemas.microsoft.com/office/drawing/2014/main" id="{DB7B13CB-8F75-467E-90B0-21DDE6DCDCE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8FE086-DC99-4418-B590-7E9FB2BC77C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80563476"/>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4862-C1C8-4816-A203-62AA60F2360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764D87-476D-49C0-9004-4D455934B764}"/>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9918D7-556E-4AC7-B1EF-1D0AF325B334}"/>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923665-F7A7-48E0-8F96-EBC2E6933B7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18/4/2025</a:t>
            </a:fld>
            <a:endParaRPr lang="en-US"/>
          </a:p>
        </p:txBody>
      </p:sp>
      <p:sp>
        <p:nvSpPr>
          <p:cNvPr id="6" name="Footer Placeholder 5">
            <a:extLst>
              <a:ext uri="{FF2B5EF4-FFF2-40B4-BE49-F238E27FC236}">
                <a16:creationId xmlns:a16="http://schemas.microsoft.com/office/drawing/2014/main" id="{98274804-31EF-44EA-87AD-C047019B957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04EBF7-8930-4AAA-80EB-003B39349F73}"/>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4128235752"/>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0335-FFD8-4333-A11E-169C4073D47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C42814-8303-4573-BF9A-4197BFDE93CD}"/>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589AE5E-2A2E-4EC3-872A-41CF18FB41D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1129C9-5C70-4277-9DAE-52F38E0493C6}"/>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18/4/2025</a:t>
            </a:fld>
            <a:endParaRPr lang="en-US"/>
          </a:p>
        </p:txBody>
      </p:sp>
      <p:sp>
        <p:nvSpPr>
          <p:cNvPr id="6" name="Footer Placeholder 5">
            <a:extLst>
              <a:ext uri="{FF2B5EF4-FFF2-40B4-BE49-F238E27FC236}">
                <a16:creationId xmlns:a16="http://schemas.microsoft.com/office/drawing/2014/main" id="{6316860C-A4B7-4E25-A64C-B2F94351AD1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D760E6-CDEA-4AEF-A828-379F1F94E4E0}"/>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09376904"/>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1C7F-C697-4D30-8AF9-2B0D64FF4CB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4FCE2-E37E-4F36-ABF1-6AC89CBFCEFE}"/>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3469A-BBFF-4920-854D-0CE46EE9C570}"/>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18/4/2025</a:t>
            </a:fld>
            <a:endParaRPr lang="en-US"/>
          </a:p>
        </p:txBody>
      </p:sp>
      <p:sp>
        <p:nvSpPr>
          <p:cNvPr id="5" name="Footer Placeholder 4">
            <a:extLst>
              <a:ext uri="{FF2B5EF4-FFF2-40B4-BE49-F238E27FC236}">
                <a16:creationId xmlns:a16="http://schemas.microsoft.com/office/drawing/2014/main" id="{FBFA361F-5C80-44F6-B916-25CDD116A5A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B2AC1C-A6BD-43AA-803B-9D2AE8BA80A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832712860"/>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50C22-DFD8-405F-851C-BB554ED364A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0FF76-1FD0-47A0-AD68-075107102C0B}"/>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A4A9-CDF5-493D-B0C6-A78E072EEF6D}"/>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18/4/2025</a:t>
            </a:fld>
            <a:endParaRPr lang="en-US"/>
          </a:p>
        </p:txBody>
      </p:sp>
      <p:sp>
        <p:nvSpPr>
          <p:cNvPr id="5" name="Footer Placeholder 4">
            <a:extLst>
              <a:ext uri="{FF2B5EF4-FFF2-40B4-BE49-F238E27FC236}">
                <a16:creationId xmlns:a16="http://schemas.microsoft.com/office/drawing/2014/main" id="{6A3D6F14-E961-4A03-B3AA-917E5264F22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CC15E5-2EB0-49B4-9489-E98482BE6EB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86901241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6"/>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1767750" y="320575"/>
            <a:ext cx="5608500" cy="1138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7"/>
          <p:cNvSpPr txBox="1">
            <a:spLocks noGrp="1"/>
          </p:cNvSpPr>
          <p:nvPr>
            <p:ph type="body" idx="1"/>
          </p:nvPr>
        </p:nvSpPr>
        <p:spPr>
          <a:xfrm>
            <a:off x="1267975" y="1825534"/>
            <a:ext cx="4897500" cy="23004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13" name="Google Shape;113;p7"/>
          <p:cNvGrpSpPr/>
          <p:nvPr/>
        </p:nvGrpSpPr>
        <p:grpSpPr>
          <a:xfrm>
            <a:off x="-2829690" y="-532311"/>
            <a:ext cx="14937395" cy="7674702"/>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702941" y="2425865"/>
            <a:ext cx="10770982" cy="4941955"/>
            <a:chOff x="-702941" y="2425865"/>
            <a:chExt cx="10770982" cy="4941955"/>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12_1">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745888" y="11564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4" name="Google Shape;584;p22"/>
          <p:cNvSpPr txBox="1">
            <a:spLocks noGrp="1"/>
          </p:cNvSpPr>
          <p:nvPr>
            <p:ph type="title" idx="2"/>
          </p:nvPr>
        </p:nvSpPr>
        <p:spPr>
          <a:xfrm>
            <a:off x="6058075" y="22562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5" name="Google Shape;585;p22"/>
          <p:cNvSpPr txBox="1">
            <a:spLocks noGrp="1"/>
          </p:cNvSpPr>
          <p:nvPr>
            <p:ph type="subTitle" idx="1"/>
          </p:nvPr>
        </p:nvSpPr>
        <p:spPr>
          <a:xfrm>
            <a:off x="745925" y="190435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6" name="Google Shape;586;p22"/>
          <p:cNvSpPr txBox="1">
            <a:spLocks noGrp="1"/>
          </p:cNvSpPr>
          <p:nvPr>
            <p:ph type="subTitle" idx="3"/>
          </p:nvPr>
        </p:nvSpPr>
        <p:spPr>
          <a:xfrm>
            <a:off x="6058075" y="300420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7" name="Google Shape;587;p22"/>
          <p:cNvSpPr txBox="1">
            <a:spLocks noGrp="1"/>
          </p:cNvSpPr>
          <p:nvPr>
            <p:ph type="title" idx="4"/>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grpSp>
        <p:nvGrpSpPr>
          <p:cNvPr id="588" name="Google Shape;588;p22"/>
          <p:cNvGrpSpPr/>
          <p:nvPr/>
        </p:nvGrpSpPr>
        <p:grpSpPr>
          <a:xfrm>
            <a:off x="-1614447" y="-668745"/>
            <a:ext cx="12693753" cy="6889485"/>
            <a:chOff x="-1614447" y="-668745"/>
            <a:chExt cx="12693753" cy="6889485"/>
          </a:xfrm>
        </p:grpSpPr>
        <p:grpSp>
          <p:nvGrpSpPr>
            <p:cNvPr id="589" name="Google Shape;589;p22"/>
            <p:cNvGrpSpPr/>
            <p:nvPr/>
          </p:nvGrpSpPr>
          <p:grpSpPr>
            <a:xfrm>
              <a:off x="-1614447" y="4335248"/>
              <a:ext cx="2795340" cy="1885492"/>
              <a:chOff x="965100" y="1428788"/>
              <a:chExt cx="1354200" cy="913425"/>
            </a:xfrm>
          </p:grpSpPr>
          <p:sp>
            <p:nvSpPr>
              <p:cNvPr id="590" name="Google Shape;590;p22"/>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2"/>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910"/>
        <p:cNvGrpSpPr/>
        <p:nvPr/>
      </p:nvGrpSpPr>
      <p:grpSpPr>
        <a:xfrm>
          <a:off x="0" y="0"/>
          <a:ext cx="0" cy="0"/>
          <a:chOff x="0" y="0"/>
          <a:chExt cx="0" cy="0"/>
        </a:xfrm>
      </p:grpSpPr>
      <p:grpSp>
        <p:nvGrpSpPr>
          <p:cNvPr id="911" name="Google Shape;911;p33"/>
          <p:cNvGrpSpPr/>
          <p:nvPr/>
        </p:nvGrpSpPr>
        <p:grpSpPr>
          <a:xfrm>
            <a:off x="-4470013" y="-668750"/>
            <a:ext cx="15657196" cy="7403078"/>
            <a:chOff x="-4470013" y="-668750"/>
            <a:chExt cx="15657196" cy="7403078"/>
          </a:xfrm>
        </p:grpSpPr>
        <p:sp>
          <p:nvSpPr>
            <p:cNvPr id="912" name="Google Shape;912;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3"/>
            <p:cNvGrpSpPr/>
            <p:nvPr/>
          </p:nvGrpSpPr>
          <p:grpSpPr>
            <a:xfrm>
              <a:off x="7571490" y="4335248"/>
              <a:ext cx="2795340" cy="1885492"/>
              <a:chOff x="965100" y="1428788"/>
              <a:chExt cx="1354200" cy="913425"/>
            </a:xfrm>
          </p:grpSpPr>
          <p:sp>
            <p:nvSpPr>
              <p:cNvPr id="914" name="Google Shape;914;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3"/>
            <p:cNvGrpSpPr/>
            <p:nvPr/>
          </p:nvGrpSpPr>
          <p:grpSpPr>
            <a:xfrm>
              <a:off x="-3230997" y="-668750"/>
              <a:ext cx="4020585" cy="3545433"/>
              <a:chOff x="-2417677" y="2452996"/>
              <a:chExt cx="5416388" cy="4776280"/>
            </a:xfrm>
          </p:grpSpPr>
          <p:grpSp>
            <p:nvGrpSpPr>
              <p:cNvPr id="920" name="Google Shape;920;p33"/>
              <p:cNvGrpSpPr/>
              <p:nvPr/>
            </p:nvGrpSpPr>
            <p:grpSpPr>
              <a:xfrm>
                <a:off x="415116" y="4353695"/>
                <a:ext cx="451070" cy="303924"/>
                <a:chOff x="5850477" y="3901125"/>
                <a:chExt cx="127450" cy="85874"/>
              </a:xfrm>
            </p:grpSpPr>
            <p:sp>
              <p:nvSpPr>
                <p:cNvPr id="921" name="Google Shape;921;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3"/>
              <p:cNvGrpSpPr/>
              <p:nvPr/>
            </p:nvGrpSpPr>
            <p:grpSpPr>
              <a:xfrm>
                <a:off x="-2417677" y="2452996"/>
                <a:ext cx="5416388" cy="4776280"/>
                <a:chOff x="3141775" y="2797950"/>
                <a:chExt cx="2059150" cy="1815800"/>
              </a:xfrm>
            </p:grpSpPr>
            <p:sp>
              <p:nvSpPr>
                <p:cNvPr id="929" name="Google Shape;929;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8" name="Google Shape;938;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227AE5B-F0BC-5458-E7F2-B2114DB4280A}"/>
              </a:ext>
            </a:extLst>
          </p:cNvPr>
          <p:cNvPicPr>
            <a:picLocks noChangeAspect="1"/>
          </p:cNvPicPr>
          <p:nvPr userDrawn="1"/>
        </p:nvPicPr>
        <p:blipFill>
          <a:blip r:embed="rId12"/>
          <a:stretch>
            <a:fillRect/>
          </a:stretch>
        </p:blipFill>
        <p:spPr>
          <a:xfrm>
            <a:off x="-1481328" y="0"/>
            <a:ext cx="1338536" cy="133853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8" r:id="rId6"/>
    <p:sldLayoutId id="2147483659" r:id="rId7"/>
    <p:sldLayoutId id="214748366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BAD6498-F9BA-ABB9-C2AD-C44BF7EF6383}"/>
              </a:ext>
            </a:extLst>
          </p:cNvPr>
          <p:cNvPicPr>
            <a:picLocks noChangeAspect="1"/>
          </p:cNvPicPr>
          <p:nvPr userDrawn="1"/>
        </p:nvPicPr>
        <p:blipFill>
          <a:blip r:embed="rId20"/>
          <a:stretch>
            <a:fillRect/>
          </a:stretch>
        </p:blipFill>
        <p:spPr>
          <a:xfrm>
            <a:off x="-1481328" y="0"/>
            <a:ext cx="1338536" cy="1338536"/>
          </a:xfrm>
          <a:prstGeom prst="rect">
            <a:avLst/>
          </a:prstGeom>
        </p:spPr>
      </p:pic>
    </p:spTree>
    <p:extLst>
      <p:ext uri="{BB962C8B-B14F-4D97-AF65-F5344CB8AC3E}">
        <p14:creationId xmlns:p14="http://schemas.microsoft.com/office/powerpoint/2010/main" val="457742143"/>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E867C5-83F2-421B-A515-9E9A3EFD4F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80993AF-8043-C75B-7033-4187B2458840}"/>
              </a:ext>
            </a:extLst>
          </p:cNvPr>
          <p:cNvPicPr>
            <a:picLocks noChangeAspect="1"/>
          </p:cNvPicPr>
          <p:nvPr userDrawn="1"/>
        </p:nvPicPr>
        <p:blipFill>
          <a:blip r:embed="rId14"/>
          <a:stretch>
            <a:fillRect/>
          </a:stretch>
        </p:blipFill>
        <p:spPr>
          <a:xfrm>
            <a:off x="-1481328" y="0"/>
            <a:ext cx="1338536" cy="1338536"/>
          </a:xfrm>
          <a:prstGeom prst="rect">
            <a:avLst/>
          </a:prstGeom>
        </p:spPr>
      </p:pic>
    </p:spTree>
    <p:extLst>
      <p:ext uri="{BB962C8B-B14F-4D97-AF65-F5344CB8AC3E}">
        <p14:creationId xmlns:p14="http://schemas.microsoft.com/office/powerpoint/2010/main" val="35834574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microsoft.com/office/2007/relationships/hdphoto" Target="../media/hdphoto3.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BCCBA8DA-5D80-98C2-3454-4940BA2A41D5}"/>
              </a:ext>
            </a:extLst>
          </p:cNvPr>
          <p:cNvPicPr>
            <a:picLocks noChangeAspect="1"/>
          </p:cNvPicPr>
          <p:nvPr/>
        </p:nvPicPr>
        <p:blipFill>
          <a:blip r:embed="rId6"/>
          <a:stretch>
            <a:fillRect/>
          </a:stretch>
        </p:blipFill>
        <p:spPr>
          <a:xfrm>
            <a:off x="3307764" y="1993515"/>
            <a:ext cx="5444200" cy="2139881"/>
          </a:xfrm>
          <a:prstGeom prst="rect">
            <a:avLst/>
          </a:prstGeom>
        </p:spPr>
      </p:pic>
    </p:spTree>
    <p:extLst>
      <p:ext uri="{BB962C8B-B14F-4D97-AF65-F5344CB8AC3E}">
        <p14:creationId xmlns:p14="http://schemas.microsoft.com/office/powerpoint/2010/main" val="4267385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173736" y="137161"/>
            <a:ext cx="8682783"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306824" y="91440"/>
            <a:ext cx="4837176" cy="4443984"/>
          </a:xfrm>
          <a:prstGeom prst="rect">
            <a:avLst/>
          </a:prstGeom>
        </p:spPr>
      </p:pic>
      <p:pic>
        <p:nvPicPr>
          <p:cNvPr id="3074" name="Picture 2" descr="KHU VỰC ĐÔNG NAM Á: NHỮNG ĐIỀU THÚ VỊ NHẤT">
            <a:extLst>
              <a:ext uri="{FF2B5EF4-FFF2-40B4-BE49-F238E27FC236}">
                <a16:creationId xmlns:a16="http://schemas.microsoft.com/office/drawing/2014/main" id="{A1BE29CF-59D1-2475-598A-9A100B97BE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12" b="12511"/>
          <a:stretch/>
        </p:blipFill>
        <p:spPr bwMode="auto">
          <a:xfrm>
            <a:off x="202883" y="969265"/>
            <a:ext cx="4222813" cy="2916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CF9F39-3F55-8DB6-B66D-794A3B771EBF}"/>
              </a:ext>
            </a:extLst>
          </p:cNvPr>
          <p:cNvSpPr txBox="1"/>
          <p:nvPr/>
        </p:nvSpPr>
        <p:spPr>
          <a:xfrm>
            <a:off x="4809744" y="1060704"/>
            <a:ext cx="3922776" cy="3046988"/>
          </a:xfrm>
          <a:prstGeom prst="rect">
            <a:avLst/>
          </a:prstGeom>
          <a:noFill/>
        </p:spPr>
        <p:txBody>
          <a:bodyPr wrap="square" rtlCol="0">
            <a:spAutoFit/>
          </a:bodyPr>
          <a:lstStyle/>
          <a:p>
            <a:pPr lvl="0" algn="just"/>
            <a:r>
              <a:rPr lang="vi-VN" sz="2400" dirty="0">
                <a:solidFill>
                  <a:srgbClr val="FF0000"/>
                </a:solidFill>
                <a:latin typeface="Cambria" panose="02040503050406030204" pitchFamily="18" charset="0"/>
                <a:ea typeface="Cambria" panose="02040503050406030204" pitchFamily="18" charset="0"/>
              </a:rPr>
              <a:t>Đông Nam Á gồm có 11 nước: Lào, Cam-pu-chia, Việt Nam, Thái Lan, Mi-an-ma, In-đô-nê-xi-a, Ti-mo Lét-xtê, Xin-ga-po, Phi-líp-pin, Ma-lai-xi-a, Bru-nây; gồm hai bộ phận: Đông Nam Á lục địa và Đông Nam Á hải đảo.</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033391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grpSp>
        <p:nvGrpSpPr>
          <p:cNvPr id="1043" name="Google Shape;1043;p38"/>
          <p:cNvGrpSpPr/>
          <p:nvPr/>
        </p:nvGrpSpPr>
        <p:grpSpPr>
          <a:xfrm rot="3366779" flipH="1">
            <a:off x="7651099" y="40051"/>
            <a:ext cx="1782424" cy="1363331"/>
            <a:chOff x="2939750" y="4553425"/>
            <a:chExt cx="759150" cy="580675"/>
          </a:xfrm>
        </p:grpSpPr>
        <p:sp>
          <p:nvSpPr>
            <p:cNvPr id="1044" name="Google Shape;1044;p38"/>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8"/>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8"/>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8"/>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8" name="Google Shape;1048;p38"/>
          <p:cNvGrpSpPr/>
          <p:nvPr/>
        </p:nvGrpSpPr>
        <p:grpSpPr>
          <a:xfrm rot="4216966">
            <a:off x="-1650132" y="3732785"/>
            <a:ext cx="2732656" cy="1843211"/>
            <a:chOff x="965100" y="1428788"/>
            <a:chExt cx="1354200" cy="913425"/>
          </a:xfrm>
        </p:grpSpPr>
        <p:sp>
          <p:nvSpPr>
            <p:cNvPr id="1049" name="Google Shape;1049;p3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5" name="Freeform 2">
            <a:extLst>
              <a:ext uri="{FF2B5EF4-FFF2-40B4-BE49-F238E27FC236}">
                <a16:creationId xmlns:a16="http://schemas.microsoft.com/office/drawing/2014/main" id="{95066BF5-2337-42FC-8231-005565EA20A8}"/>
              </a:ext>
            </a:extLst>
          </p:cNvPr>
          <p:cNvSpPr/>
          <p:nvPr/>
        </p:nvSpPr>
        <p:spPr>
          <a:xfrm>
            <a:off x="182139" y="265176"/>
            <a:ext cx="8693553" cy="4672584"/>
          </a:xfrm>
          <a:custGeom>
            <a:avLst/>
            <a:gdLst/>
            <a:ahLst/>
            <a:cxnLst/>
            <a:rect l="l" t="t" r="r" b="b"/>
            <a:pathLst>
              <a:path w="9254913" h="4280397">
                <a:moveTo>
                  <a:pt x="0" y="0"/>
                </a:moveTo>
                <a:lnTo>
                  <a:pt x="9254913" y="0"/>
                </a:lnTo>
                <a:lnTo>
                  <a:pt x="9254913" y="4280398"/>
                </a:lnTo>
                <a:lnTo>
                  <a:pt x="0" y="4280398"/>
                </a:lnTo>
                <a:lnTo>
                  <a:pt x="0" y="0"/>
                </a:lnTo>
                <a:close/>
              </a:path>
            </a:pathLst>
          </a:custGeom>
          <a:blipFill>
            <a:blip r:embed="rId3"/>
            <a:stretch>
              <a:fillRect/>
            </a:stretch>
          </a:blipFill>
        </p:spPr>
        <p:txBody>
          <a:bodyPr/>
          <a:lstStyle/>
          <a:p>
            <a:pPr>
              <a:buClrTx/>
              <a:buFontTx/>
              <a:buNone/>
            </a:pPr>
            <a:endParaRPr lang="en-US" sz="1800" kern="1200">
              <a:solidFill>
                <a:prstClr val="black"/>
              </a:solidFill>
              <a:latin typeface="Calibri"/>
              <a:ea typeface="+mn-ea"/>
              <a:cs typeface="+mn-cs"/>
            </a:endParaRPr>
          </a:p>
        </p:txBody>
      </p:sp>
      <p:sp>
        <p:nvSpPr>
          <p:cNvPr id="2" name="TextBox 1">
            <a:extLst>
              <a:ext uri="{FF2B5EF4-FFF2-40B4-BE49-F238E27FC236}">
                <a16:creationId xmlns:a16="http://schemas.microsoft.com/office/drawing/2014/main" id="{B893235F-B497-6545-3B6F-86D5D895265B}"/>
              </a:ext>
            </a:extLst>
          </p:cNvPr>
          <p:cNvSpPr txBox="1"/>
          <p:nvPr/>
        </p:nvSpPr>
        <p:spPr>
          <a:xfrm>
            <a:off x="1746504" y="2514600"/>
            <a:ext cx="5824728" cy="2062103"/>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X</a:t>
            </a:r>
            <a:r>
              <a:rPr lang="vi-VN" sz="3200" b="1" dirty="0">
                <a:latin typeface="Cambria" panose="02040503050406030204" pitchFamily="18" charset="0"/>
                <a:ea typeface="Cambria" panose="02040503050406030204" pitchFamily="18" charset="0"/>
              </a:rPr>
              <a:t>ác định vị trí các nước trong bộ phận Đông Nam Á lục địa và vị trí các nước trong phần Đông Nam Á hải Đảo.</a:t>
            </a:r>
          </a:p>
        </p:txBody>
      </p:sp>
    </p:spTree>
    <p:extLst>
      <p:ext uri="{BB962C8B-B14F-4D97-AF65-F5344CB8AC3E}">
        <p14:creationId xmlns:p14="http://schemas.microsoft.com/office/powerpoint/2010/main" val="2298245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196430" y="0"/>
            <a:ext cx="6100482" cy="5050290"/>
          </a:xfrm>
          <a:prstGeom prst="rect">
            <a:avLst/>
          </a:prstGeom>
        </p:spPr>
      </p:pic>
      <p:sp>
        <p:nvSpPr>
          <p:cNvPr id="3" name="Freeform: Shape 2">
            <a:extLst>
              <a:ext uri="{FF2B5EF4-FFF2-40B4-BE49-F238E27FC236}">
                <a16:creationId xmlns:a16="http://schemas.microsoft.com/office/drawing/2014/main" id="{2735421E-5E2B-DE10-5A03-621D3BB870AC}"/>
              </a:ext>
            </a:extLst>
          </p:cNvPr>
          <p:cNvSpPr/>
          <p:nvPr/>
        </p:nvSpPr>
        <p:spPr>
          <a:xfrm>
            <a:off x="2048256" y="173736"/>
            <a:ext cx="1719072" cy="2386584"/>
          </a:xfrm>
          <a:custGeom>
            <a:avLst/>
            <a:gdLst>
              <a:gd name="connsiteX0" fmla="*/ 256032 w 1719072"/>
              <a:gd name="connsiteY0" fmla="*/ 1325880 h 2386584"/>
              <a:gd name="connsiteX1" fmla="*/ 201168 w 1719072"/>
              <a:gd name="connsiteY1" fmla="*/ 1216152 h 2386584"/>
              <a:gd name="connsiteX2" fmla="*/ 228600 w 1719072"/>
              <a:gd name="connsiteY2" fmla="*/ 1133856 h 2386584"/>
              <a:gd name="connsiteX3" fmla="*/ 164592 w 1719072"/>
              <a:gd name="connsiteY3" fmla="*/ 987552 h 2386584"/>
              <a:gd name="connsiteX4" fmla="*/ 73152 w 1719072"/>
              <a:gd name="connsiteY4" fmla="*/ 896112 h 2386584"/>
              <a:gd name="connsiteX5" fmla="*/ 0 w 1719072"/>
              <a:gd name="connsiteY5" fmla="*/ 758952 h 2386584"/>
              <a:gd name="connsiteX6" fmla="*/ 36576 w 1719072"/>
              <a:gd name="connsiteY6" fmla="*/ 722376 h 2386584"/>
              <a:gd name="connsiteX7" fmla="*/ 100584 w 1719072"/>
              <a:gd name="connsiteY7" fmla="*/ 667512 h 2386584"/>
              <a:gd name="connsiteX8" fmla="*/ 118872 w 1719072"/>
              <a:gd name="connsiteY8" fmla="*/ 566928 h 2386584"/>
              <a:gd name="connsiteX9" fmla="*/ 128016 w 1719072"/>
              <a:gd name="connsiteY9" fmla="*/ 539496 h 2386584"/>
              <a:gd name="connsiteX10" fmla="*/ 164592 w 1719072"/>
              <a:gd name="connsiteY10" fmla="*/ 502920 h 2386584"/>
              <a:gd name="connsiteX11" fmla="*/ 192024 w 1719072"/>
              <a:gd name="connsiteY11" fmla="*/ 457200 h 2386584"/>
              <a:gd name="connsiteX12" fmla="*/ 256032 w 1719072"/>
              <a:gd name="connsiteY12" fmla="*/ 420624 h 2386584"/>
              <a:gd name="connsiteX13" fmla="*/ 292608 w 1719072"/>
              <a:gd name="connsiteY13" fmla="*/ 393192 h 2386584"/>
              <a:gd name="connsiteX14" fmla="*/ 329184 w 1719072"/>
              <a:gd name="connsiteY14" fmla="*/ 246888 h 2386584"/>
              <a:gd name="connsiteX15" fmla="*/ 338328 w 1719072"/>
              <a:gd name="connsiteY15" fmla="*/ 219456 h 2386584"/>
              <a:gd name="connsiteX16" fmla="*/ 402336 w 1719072"/>
              <a:gd name="connsiteY16" fmla="*/ 173736 h 2386584"/>
              <a:gd name="connsiteX17" fmla="*/ 429768 w 1719072"/>
              <a:gd name="connsiteY17" fmla="*/ 137160 h 2386584"/>
              <a:gd name="connsiteX18" fmla="*/ 502920 w 1719072"/>
              <a:gd name="connsiteY18" fmla="*/ 91440 h 2386584"/>
              <a:gd name="connsiteX19" fmla="*/ 566928 w 1719072"/>
              <a:gd name="connsiteY19" fmla="*/ 82296 h 2386584"/>
              <a:gd name="connsiteX20" fmla="*/ 576072 w 1719072"/>
              <a:gd name="connsiteY20" fmla="*/ 54864 h 2386584"/>
              <a:gd name="connsiteX21" fmla="*/ 585216 w 1719072"/>
              <a:gd name="connsiteY21" fmla="*/ 9144 h 2386584"/>
              <a:gd name="connsiteX22" fmla="*/ 621792 w 1719072"/>
              <a:gd name="connsiteY22" fmla="*/ 0 h 2386584"/>
              <a:gd name="connsiteX23" fmla="*/ 731520 w 1719072"/>
              <a:gd name="connsiteY23" fmla="*/ 18288 h 2386584"/>
              <a:gd name="connsiteX24" fmla="*/ 713232 w 1719072"/>
              <a:gd name="connsiteY24" fmla="*/ 118872 h 2386584"/>
              <a:gd name="connsiteX25" fmla="*/ 704088 w 1719072"/>
              <a:gd name="connsiteY25" fmla="*/ 210312 h 2386584"/>
              <a:gd name="connsiteX26" fmla="*/ 694944 w 1719072"/>
              <a:gd name="connsiteY26" fmla="*/ 274320 h 2386584"/>
              <a:gd name="connsiteX27" fmla="*/ 685800 w 1719072"/>
              <a:gd name="connsiteY27" fmla="*/ 329184 h 2386584"/>
              <a:gd name="connsiteX28" fmla="*/ 621792 w 1719072"/>
              <a:gd name="connsiteY28" fmla="*/ 402336 h 2386584"/>
              <a:gd name="connsiteX29" fmla="*/ 612648 w 1719072"/>
              <a:gd name="connsiteY29" fmla="*/ 429768 h 2386584"/>
              <a:gd name="connsiteX30" fmla="*/ 685800 w 1719072"/>
              <a:gd name="connsiteY30" fmla="*/ 475488 h 2386584"/>
              <a:gd name="connsiteX31" fmla="*/ 722376 w 1719072"/>
              <a:gd name="connsiteY31" fmla="*/ 493776 h 2386584"/>
              <a:gd name="connsiteX32" fmla="*/ 740664 w 1719072"/>
              <a:gd name="connsiteY32" fmla="*/ 530352 h 2386584"/>
              <a:gd name="connsiteX33" fmla="*/ 749808 w 1719072"/>
              <a:gd name="connsiteY33" fmla="*/ 557784 h 2386584"/>
              <a:gd name="connsiteX34" fmla="*/ 768096 w 1719072"/>
              <a:gd name="connsiteY34" fmla="*/ 585216 h 2386584"/>
              <a:gd name="connsiteX35" fmla="*/ 804672 w 1719072"/>
              <a:gd name="connsiteY35" fmla="*/ 658368 h 2386584"/>
              <a:gd name="connsiteX36" fmla="*/ 859536 w 1719072"/>
              <a:gd name="connsiteY36" fmla="*/ 694944 h 2386584"/>
              <a:gd name="connsiteX37" fmla="*/ 886968 w 1719072"/>
              <a:gd name="connsiteY37" fmla="*/ 713232 h 2386584"/>
              <a:gd name="connsiteX38" fmla="*/ 950976 w 1719072"/>
              <a:gd name="connsiteY38" fmla="*/ 658368 h 2386584"/>
              <a:gd name="connsiteX39" fmla="*/ 987552 w 1719072"/>
              <a:gd name="connsiteY39" fmla="*/ 649224 h 2386584"/>
              <a:gd name="connsiteX40" fmla="*/ 1069848 w 1719072"/>
              <a:gd name="connsiteY40" fmla="*/ 621792 h 2386584"/>
              <a:gd name="connsiteX41" fmla="*/ 1106424 w 1719072"/>
              <a:gd name="connsiteY41" fmla="*/ 612648 h 2386584"/>
              <a:gd name="connsiteX42" fmla="*/ 1152144 w 1719072"/>
              <a:gd name="connsiteY42" fmla="*/ 603504 h 2386584"/>
              <a:gd name="connsiteX43" fmla="*/ 1216152 w 1719072"/>
              <a:gd name="connsiteY43" fmla="*/ 585216 h 2386584"/>
              <a:gd name="connsiteX44" fmla="*/ 1243584 w 1719072"/>
              <a:gd name="connsiteY44" fmla="*/ 576072 h 2386584"/>
              <a:gd name="connsiteX45" fmla="*/ 1298448 w 1719072"/>
              <a:gd name="connsiteY45" fmla="*/ 566928 h 2386584"/>
              <a:gd name="connsiteX46" fmla="*/ 1399032 w 1719072"/>
              <a:gd name="connsiteY46" fmla="*/ 576072 h 2386584"/>
              <a:gd name="connsiteX47" fmla="*/ 1444752 w 1719072"/>
              <a:gd name="connsiteY47" fmla="*/ 649224 h 2386584"/>
              <a:gd name="connsiteX48" fmla="*/ 1481328 w 1719072"/>
              <a:gd name="connsiteY48" fmla="*/ 685800 h 2386584"/>
              <a:gd name="connsiteX49" fmla="*/ 1527048 w 1719072"/>
              <a:gd name="connsiteY49" fmla="*/ 704088 h 2386584"/>
              <a:gd name="connsiteX50" fmla="*/ 1591056 w 1719072"/>
              <a:gd name="connsiteY50" fmla="*/ 758952 h 2386584"/>
              <a:gd name="connsiteX51" fmla="*/ 1572768 w 1719072"/>
              <a:gd name="connsiteY51" fmla="*/ 804672 h 2386584"/>
              <a:gd name="connsiteX52" fmla="*/ 1499616 w 1719072"/>
              <a:gd name="connsiteY52" fmla="*/ 850392 h 2386584"/>
              <a:gd name="connsiteX53" fmla="*/ 1444752 w 1719072"/>
              <a:gd name="connsiteY53" fmla="*/ 877824 h 2386584"/>
              <a:gd name="connsiteX54" fmla="*/ 1426464 w 1719072"/>
              <a:gd name="connsiteY54" fmla="*/ 1106424 h 2386584"/>
              <a:gd name="connsiteX55" fmla="*/ 1499616 w 1719072"/>
              <a:gd name="connsiteY55" fmla="*/ 1143000 h 2386584"/>
              <a:gd name="connsiteX56" fmla="*/ 1554480 w 1719072"/>
              <a:gd name="connsiteY56" fmla="*/ 1197864 h 2386584"/>
              <a:gd name="connsiteX57" fmla="*/ 1581912 w 1719072"/>
              <a:gd name="connsiteY57" fmla="*/ 1234440 h 2386584"/>
              <a:gd name="connsiteX58" fmla="*/ 1618488 w 1719072"/>
              <a:gd name="connsiteY58" fmla="*/ 1335024 h 2386584"/>
              <a:gd name="connsiteX59" fmla="*/ 1645920 w 1719072"/>
              <a:gd name="connsiteY59" fmla="*/ 1380744 h 2386584"/>
              <a:gd name="connsiteX60" fmla="*/ 1691640 w 1719072"/>
              <a:gd name="connsiteY60" fmla="*/ 1435608 h 2386584"/>
              <a:gd name="connsiteX61" fmla="*/ 1719072 w 1719072"/>
              <a:gd name="connsiteY61" fmla="*/ 1499616 h 2386584"/>
              <a:gd name="connsiteX62" fmla="*/ 1709928 w 1719072"/>
              <a:gd name="connsiteY62" fmla="*/ 1792224 h 2386584"/>
              <a:gd name="connsiteX63" fmla="*/ 1673352 w 1719072"/>
              <a:gd name="connsiteY63" fmla="*/ 1837944 h 2386584"/>
              <a:gd name="connsiteX64" fmla="*/ 1655064 w 1719072"/>
              <a:gd name="connsiteY64" fmla="*/ 1865376 h 2386584"/>
              <a:gd name="connsiteX65" fmla="*/ 1609344 w 1719072"/>
              <a:gd name="connsiteY65" fmla="*/ 1883664 h 2386584"/>
              <a:gd name="connsiteX66" fmla="*/ 1481328 w 1719072"/>
              <a:gd name="connsiteY66" fmla="*/ 1920240 h 2386584"/>
              <a:gd name="connsiteX67" fmla="*/ 1444752 w 1719072"/>
              <a:gd name="connsiteY67" fmla="*/ 1947672 h 2386584"/>
              <a:gd name="connsiteX68" fmla="*/ 1435608 w 1719072"/>
              <a:gd name="connsiteY68" fmla="*/ 1975104 h 2386584"/>
              <a:gd name="connsiteX69" fmla="*/ 1417320 w 1719072"/>
              <a:gd name="connsiteY69" fmla="*/ 2002536 h 2386584"/>
              <a:gd name="connsiteX70" fmla="*/ 1362456 w 1719072"/>
              <a:gd name="connsiteY70" fmla="*/ 2075688 h 2386584"/>
              <a:gd name="connsiteX71" fmla="*/ 1271016 w 1719072"/>
              <a:gd name="connsiteY71" fmla="*/ 2121408 h 2386584"/>
              <a:gd name="connsiteX72" fmla="*/ 1207008 w 1719072"/>
              <a:gd name="connsiteY72" fmla="*/ 2002536 h 2386584"/>
              <a:gd name="connsiteX73" fmla="*/ 1188720 w 1719072"/>
              <a:gd name="connsiteY73" fmla="*/ 1975104 h 2386584"/>
              <a:gd name="connsiteX74" fmla="*/ 1088136 w 1719072"/>
              <a:gd name="connsiteY74" fmla="*/ 1938528 h 2386584"/>
              <a:gd name="connsiteX75" fmla="*/ 1069848 w 1719072"/>
              <a:gd name="connsiteY75" fmla="*/ 1911096 h 2386584"/>
              <a:gd name="connsiteX76" fmla="*/ 1042416 w 1719072"/>
              <a:gd name="connsiteY76" fmla="*/ 1792224 h 2386584"/>
              <a:gd name="connsiteX77" fmla="*/ 950976 w 1719072"/>
              <a:gd name="connsiteY77" fmla="*/ 1746504 h 2386584"/>
              <a:gd name="connsiteX78" fmla="*/ 905256 w 1719072"/>
              <a:gd name="connsiteY78" fmla="*/ 1737360 h 2386584"/>
              <a:gd name="connsiteX79" fmla="*/ 813816 w 1719072"/>
              <a:gd name="connsiteY79" fmla="*/ 1655064 h 2386584"/>
              <a:gd name="connsiteX80" fmla="*/ 795528 w 1719072"/>
              <a:gd name="connsiteY80" fmla="*/ 1728216 h 2386584"/>
              <a:gd name="connsiteX81" fmla="*/ 768096 w 1719072"/>
              <a:gd name="connsiteY81" fmla="*/ 1801368 h 2386584"/>
              <a:gd name="connsiteX82" fmla="*/ 740664 w 1719072"/>
              <a:gd name="connsiteY82" fmla="*/ 1819656 h 2386584"/>
              <a:gd name="connsiteX83" fmla="*/ 713232 w 1719072"/>
              <a:gd name="connsiteY83" fmla="*/ 1847088 h 2386584"/>
              <a:gd name="connsiteX84" fmla="*/ 722376 w 1719072"/>
              <a:gd name="connsiteY84" fmla="*/ 1947672 h 2386584"/>
              <a:gd name="connsiteX85" fmla="*/ 749808 w 1719072"/>
              <a:gd name="connsiteY85" fmla="*/ 1965960 h 2386584"/>
              <a:gd name="connsiteX86" fmla="*/ 768096 w 1719072"/>
              <a:gd name="connsiteY86" fmla="*/ 2002536 h 2386584"/>
              <a:gd name="connsiteX87" fmla="*/ 795528 w 1719072"/>
              <a:gd name="connsiteY87" fmla="*/ 2048256 h 2386584"/>
              <a:gd name="connsiteX88" fmla="*/ 804672 w 1719072"/>
              <a:gd name="connsiteY88" fmla="*/ 2157984 h 2386584"/>
              <a:gd name="connsiteX89" fmla="*/ 905256 w 1719072"/>
              <a:gd name="connsiteY89" fmla="*/ 2221992 h 2386584"/>
              <a:gd name="connsiteX90" fmla="*/ 941832 w 1719072"/>
              <a:gd name="connsiteY90" fmla="*/ 2377440 h 2386584"/>
              <a:gd name="connsiteX91" fmla="*/ 905256 w 1719072"/>
              <a:gd name="connsiteY91" fmla="*/ 2386584 h 2386584"/>
              <a:gd name="connsiteX92" fmla="*/ 841248 w 1719072"/>
              <a:gd name="connsiteY92" fmla="*/ 2359152 h 2386584"/>
              <a:gd name="connsiteX93" fmla="*/ 795528 w 1719072"/>
              <a:gd name="connsiteY93" fmla="*/ 2322576 h 2386584"/>
              <a:gd name="connsiteX94" fmla="*/ 749808 w 1719072"/>
              <a:gd name="connsiteY94" fmla="*/ 2258568 h 2386584"/>
              <a:gd name="connsiteX95" fmla="*/ 694944 w 1719072"/>
              <a:gd name="connsiteY95" fmla="*/ 2221992 h 2386584"/>
              <a:gd name="connsiteX96" fmla="*/ 640080 w 1719072"/>
              <a:gd name="connsiteY96" fmla="*/ 2194560 h 2386584"/>
              <a:gd name="connsiteX97" fmla="*/ 576072 w 1719072"/>
              <a:gd name="connsiteY97" fmla="*/ 2112264 h 2386584"/>
              <a:gd name="connsiteX98" fmla="*/ 566928 w 1719072"/>
              <a:gd name="connsiteY98" fmla="*/ 1984248 h 2386584"/>
              <a:gd name="connsiteX99" fmla="*/ 612648 w 1719072"/>
              <a:gd name="connsiteY99" fmla="*/ 1929384 h 2386584"/>
              <a:gd name="connsiteX100" fmla="*/ 621792 w 1719072"/>
              <a:gd name="connsiteY100" fmla="*/ 1828800 h 2386584"/>
              <a:gd name="connsiteX101" fmla="*/ 640080 w 1719072"/>
              <a:gd name="connsiteY101" fmla="*/ 1792224 h 2386584"/>
              <a:gd name="connsiteX102" fmla="*/ 630936 w 1719072"/>
              <a:gd name="connsiteY102" fmla="*/ 1527048 h 2386584"/>
              <a:gd name="connsiteX103" fmla="*/ 603504 w 1719072"/>
              <a:gd name="connsiteY103" fmla="*/ 1481328 h 2386584"/>
              <a:gd name="connsiteX104" fmla="*/ 594360 w 1719072"/>
              <a:gd name="connsiteY104" fmla="*/ 1453896 h 2386584"/>
              <a:gd name="connsiteX105" fmla="*/ 548640 w 1719072"/>
              <a:gd name="connsiteY105" fmla="*/ 1307592 h 2386584"/>
              <a:gd name="connsiteX106" fmla="*/ 475488 w 1719072"/>
              <a:gd name="connsiteY106" fmla="*/ 1316736 h 2386584"/>
              <a:gd name="connsiteX107" fmla="*/ 402336 w 1719072"/>
              <a:gd name="connsiteY107" fmla="*/ 1335024 h 2386584"/>
              <a:gd name="connsiteX108" fmla="*/ 374904 w 1719072"/>
              <a:gd name="connsiteY108" fmla="*/ 1344168 h 2386584"/>
              <a:gd name="connsiteX109" fmla="*/ 256032 w 1719072"/>
              <a:gd name="connsiteY109" fmla="*/ 1325880 h 23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19072" h="2386584">
                <a:moveTo>
                  <a:pt x="256032" y="1325880"/>
                </a:moveTo>
                <a:cubicBezTo>
                  <a:pt x="227076" y="1304544"/>
                  <a:pt x="198083" y="1265508"/>
                  <a:pt x="201168" y="1216152"/>
                </a:cubicBezTo>
                <a:cubicBezTo>
                  <a:pt x="202972" y="1187292"/>
                  <a:pt x="228600" y="1133856"/>
                  <a:pt x="228600" y="1133856"/>
                </a:cubicBezTo>
                <a:cubicBezTo>
                  <a:pt x="204261" y="1060838"/>
                  <a:pt x="208415" y="1034746"/>
                  <a:pt x="164592" y="987552"/>
                </a:cubicBezTo>
                <a:cubicBezTo>
                  <a:pt x="135261" y="955965"/>
                  <a:pt x="92429" y="934666"/>
                  <a:pt x="73152" y="896112"/>
                </a:cubicBezTo>
                <a:cubicBezTo>
                  <a:pt x="13373" y="776554"/>
                  <a:pt x="40971" y="820409"/>
                  <a:pt x="0" y="758952"/>
                </a:cubicBezTo>
                <a:cubicBezTo>
                  <a:pt x="12192" y="746760"/>
                  <a:pt x="23600" y="733730"/>
                  <a:pt x="36576" y="722376"/>
                </a:cubicBezTo>
                <a:cubicBezTo>
                  <a:pt x="130419" y="640264"/>
                  <a:pt x="22562" y="745534"/>
                  <a:pt x="100584" y="667512"/>
                </a:cubicBezTo>
                <a:cubicBezTo>
                  <a:pt x="104660" y="643055"/>
                  <a:pt x="112482" y="592488"/>
                  <a:pt x="118872" y="566928"/>
                </a:cubicBezTo>
                <a:cubicBezTo>
                  <a:pt x="121210" y="557577"/>
                  <a:pt x="122414" y="547339"/>
                  <a:pt x="128016" y="539496"/>
                </a:cubicBezTo>
                <a:cubicBezTo>
                  <a:pt x="138038" y="525466"/>
                  <a:pt x="154006" y="516530"/>
                  <a:pt x="164592" y="502920"/>
                </a:cubicBezTo>
                <a:cubicBezTo>
                  <a:pt x="175503" y="488891"/>
                  <a:pt x="180458" y="470694"/>
                  <a:pt x="192024" y="457200"/>
                </a:cubicBezTo>
                <a:cubicBezTo>
                  <a:pt x="203640" y="443647"/>
                  <a:pt x="243311" y="428575"/>
                  <a:pt x="256032" y="420624"/>
                </a:cubicBezTo>
                <a:cubicBezTo>
                  <a:pt x="268955" y="412547"/>
                  <a:pt x="280416" y="402336"/>
                  <a:pt x="292608" y="393192"/>
                </a:cubicBezTo>
                <a:cubicBezTo>
                  <a:pt x="329994" y="318419"/>
                  <a:pt x="301812" y="383748"/>
                  <a:pt x="329184" y="246888"/>
                </a:cubicBezTo>
                <a:cubicBezTo>
                  <a:pt x="331074" y="237437"/>
                  <a:pt x="331512" y="226272"/>
                  <a:pt x="338328" y="219456"/>
                </a:cubicBezTo>
                <a:cubicBezTo>
                  <a:pt x="356868" y="200916"/>
                  <a:pt x="382847" y="191276"/>
                  <a:pt x="402336" y="173736"/>
                </a:cubicBezTo>
                <a:cubicBezTo>
                  <a:pt x="413664" y="163541"/>
                  <a:pt x="418992" y="147936"/>
                  <a:pt x="429768" y="137160"/>
                </a:cubicBezTo>
                <a:cubicBezTo>
                  <a:pt x="443386" y="123542"/>
                  <a:pt x="483001" y="96872"/>
                  <a:pt x="502920" y="91440"/>
                </a:cubicBezTo>
                <a:cubicBezTo>
                  <a:pt x="523713" y="85769"/>
                  <a:pt x="545592" y="85344"/>
                  <a:pt x="566928" y="82296"/>
                </a:cubicBezTo>
                <a:cubicBezTo>
                  <a:pt x="569976" y="73152"/>
                  <a:pt x="573734" y="64215"/>
                  <a:pt x="576072" y="54864"/>
                </a:cubicBezTo>
                <a:cubicBezTo>
                  <a:pt x="579841" y="39786"/>
                  <a:pt x="575266" y="21084"/>
                  <a:pt x="585216" y="9144"/>
                </a:cubicBezTo>
                <a:cubicBezTo>
                  <a:pt x="593261" y="-510"/>
                  <a:pt x="609600" y="3048"/>
                  <a:pt x="621792" y="0"/>
                </a:cubicBezTo>
                <a:cubicBezTo>
                  <a:pt x="658368" y="6096"/>
                  <a:pt x="708912" y="-11103"/>
                  <a:pt x="731520" y="18288"/>
                </a:cubicBezTo>
                <a:cubicBezTo>
                  <a:pt x="752298" y="45299"/>
                  <a:pt x="718051" y="85137"/>
                  <a:pt x="713232" y="118872"/>
                </a:cubicBezTo>
                <a:cubicBezTo>
                  <a:pt x="708900" y="149196"/>
                  <a:pt x="707667" y="179890"/>
                  <a:pt x="704088" y="210312"/>
                </a:cubicBezTo>
                <a:cubicBezTo>
                  <a:pt x="701570" y="231717"/>
                  <a:pt x="698221" y="253018"/>
                  <a:pt x="694944" y="274320"/>
                </a:cubicBezTo>
                <a:cubicBezTo>
                  <a:pt x="692125" y="292645"/>
                  <a:pt x="691663" y="311595"/>
                  <a:pt x="685800" y="329184"/>
                </a:cubicBezTo>
                <a:cubicBezTo>
                  <a:pt x="678239" y="351866"/>
                  <a:pt x="630799" y="393329"/>
                  <a:pt x="621792" y="402336"/>
                </a:cubicBezTo>
                <a:cubicBezTo>
                  <a:pt x="618744" y="411480"/>
                  <a:pt x="612648" y="420129"/>
                  <a:pt x="612648" y="429768"/>
                </a:cubicBezTo>
                <a:cubicBezTo>
                  <a:pt x="612648" y="474855"/>
                  <a:pt x="649730" y="462372"/>
                  <a:pt x="685800" y="475488"/>
                </a:cubicBezTo>
                <a:cubicBezTo>
                  <a:pt x="698610" y="480146"/>
                  <a:pt x="710184" y="487680"/>
                  <a:pt x="722376" y="493776"/>
                </a:cubicBezTo>
                <a:cubicBezTo>
                  <a:pt x="728472" y="505968"/>
                  <a:pt x="735294" y="517823"/>
                  <a:pt x="740664" y="530352"/>
                </a:cubicBezTo>
                <a:cubicBezTo>
                  <a:pt x="744461" y="539211"/>
                  <a:pt x="745497" y="549163"/>
                  <a:pt x="749808" y="557784"/>
                </a:cubicBezTo>
                <a:cubicBezTo>
                  <a:pt x="754723" y="567614"/>
                  <a:pt x="762000" y="576072"/>
                  <a:pt x="768096" y="585216"/>
                </a:cubicBezTo>
                <a:cubicBezTo>
                  <a:pt x="777346" y="631465"/>
                  <a:pt x="768272" y="630057"/>
                  <a:pt x="804672" y="658368"/>
                </a:cubicBezTo>
                <a:cubicBezTo>
                  <a:pt x="822022" y="671862"/>
                  <a:pt x="841248" y="682752"/>
                  <a:pt x="859536" y="694944"/>
                </a:cubicBezTo>
                <a:lnTo>
                  <a:pt x="886968" y="713232"/>
                </a:lnTo>
                <a:cubicBezTo>
                  <a:pt x="1028431" y="656647"/>
                  <a:pt x="856347" y="737225"/>
                  <a:pt x="950976" y="658368"/>
                </a:cubicBezTo>
                <a:cubicBezTo>
                  <a:pt x="960630" y="650323"/>
                  <a:pt x="975541" y="652920"/>
                  <a:pt x="987552" y="649224"/>
                </a:cubicBezTo>
                <a:cubicBezTo>
                  <a:pt x="1015189" y="640720"/>
                  <a:pt x="1041795" y="628805"/>
                  <a:pt x="1069848" y="621792"/>
                </a:cubicBezTo>
                <a:cubicBezTo>
                  <a:pt x="1082040" y="618744"/>
                  <a:pt x="1094156" y="615374"/>
                  <a:pt x="1106424" y="612648"/>
                </a:cubicBezTo>
                <a:cubicBezTo>
                  <a:pt x="1121596" y="609277"/>
                  <a:pt x="1137066" y="607273"/>
                  <a:pt x="1152144" y="603504"/>
                </a:cubicBezTo>
                <a:cubicBezTo>
                  <a:pt x="1173671" y="598122"/>
                  <a:pt x="1194898" y="591592"/>
                  <a:pt x="1216152" y="585216"/>
                </a:cubicBezTo>
                <a:cubicBezTo>
                  <a:pt x="1225384" y="582446"/>
                  <a:pt x="1234175" y="578163"/>
                  <a:pt x="1243584" y="576072"/>
                </a:cubicBezTo>
                <a:cubicBezTo>
                  <a:pt x="1261683" y="572050"/>
                  <a:pt x="1280160" y="569976"/>
                  <a:pt x="1298448" y="566928"/>
                </a:cubicBezTo>
                <a:cubicBezTo>
                  <a:pt x="1331976" y="569976"/>
                  <a:pt x="1367093" y="565426"/>
                  <a:pt x="1399032" y="576072"/>
                </a:cubicBezTo>
                <a:cubicBezTo>
                  <a:pt x="1455208" y="594797"/>
                  <a:pt x="1423617" y="615409"/>
                  <a:pt x="1444752" y="649224"/>
                </a:cubicBezTo>
                <a:cubicBezTo>
                  <a:pt x="1453890" y="663845"/>
                  <a:pt x="1466982" y="676236"/>
                  <a:pt x="1481328" y="685800"/>
                </a:cubicBezTo>
                <a:cubicBezTo>
                  <a:pt x="1494985" y="694905"/>
                  <a:pt x="1512700" y="696117"/>
                  <a:pt x="1527048" y="704088"/>
                </a:cubicBezTo>
                <a:cubicBezTo>
                  <a:pt x="1553441" y="718751"/>
                  <a:pt x="1570266" y="738162"/>
                  <a:pt x="1591056" y="758952"/>
                </a:cubicBezTo>
                <a:cubicBezTo>
                  <a:pt x="1584960" y="774192"/>
                  <a:pt x="1581467" y="790753"/>
                  <a:pt x="1572768" y="804672"/>
                </a:cubicBezTo>
                <a:cubicBezTo>
                  <a:pt x="1550889" y="839679"/>
                  <a:pt x="1535563" y="832419"/>
                  <a:pt x="1499616" y="850392"/>
                </a:cubicBezTo>
                <a:cubicBezTo>
                  <a:pt x="1428712" y="885844"/>
                  <a:pt x="1513703" y="854840"/>
                  <a:pt x="1444752" y="877824"/>
                </a:cubicBezTo>
                <a:cubicBezTo>
                  <a:pt x="1379068" y="943508"/>
                  <a:pt x="1368911" y="940160"/>
                  <a:pt x="1426464" y="1106424"/>
                </a:cubicBezTo>
                <a:cubicBezTo>
                  <a:pt x="1435382" y="1132186"/>
                  <a:pt x="1499616" y="1143000"/>
                  <a:pt x="1499616" y="1143000"/>
                </a:cubicBezTo>
                <a:cubicBezTo>
                  <a:pt x="1542715" y="1207649"/>
                  <a:pt x="1486428" y="1129812"/>
                  <a:pt x="1554480" y="1197864"/>
                </a:cubicBezTo>
                <a:cubicBezTo>
                  <a:pt x="1565256" y="1208640"/>
                  <a:pt x="1572768" y="1222248"/>
                  <a:pt x="1581912" y="1234440"/>
                </a:cubicBezTo>
                <a:cubicBezTo>
                  <a:pt x="1598542" y="1292644"/>
                  <a:pt x="1593595" y="1290217"/>
                  <a:pt x="1618488" y="1335024"/>
                </a:cubicBezTo>
                <a:cubicBezTo>
                  <a:pt x="1627119" y="1350560"/>
                  <a:pt x="1635467" y="1366371"/>
                  <a:pt x="1645920" y="1380744"/>
                </a:cubicBezTo>
                <a:cubicBezTo>
                  <a:pt x="1659922" y="1399996"/>
                  <a:pt x="1679164" y="1415334"/>
                  <a:pt x="1691640" y="1435608"/>
                </a:cubicBezTo>
                <a:cubicBezTo>
                  <a:pt x="1703806" y="1455377"/>
                  <a:pt x="1709928" y="1478280"/>
                  <a:pt x="1719072" y="1499616"/>
                </a:cubicBezTo>
                <a:cubicBezTo>
                  <a:pt x="1716024" y="1597152"/>
                  <a:pt x="1722996" y="1695519"/>
                  <a:pt x="1709928" y="1792224"/>
                </a:cubicBezTo>
                <a:cubicBezTo>
                  <a:pt x="1707314" y="1811565"/>
                  <a:pt x="1685062" y="1822331"/>
                  <a:pt x="1673352" y="1837944"/>
                </a:cubicBezTo>
                <a:cubicBezTo>
                  <a:pt x="1666758" y="1846736"/>
                  <a:pt x="1664007" y="1858988"/>
                  <a:pt x="1655064" y="1865376"/>
                </a:cubicBezTo>
                <a:cubicBezTo>
                  <a:pt x="1641707" y="1874916"/>
                  <a:pt x="1624713" y="1877901"/>
                  <a:pt x="1609344" y="1883664"/>
                </a:cubicBezTo>
                <a:cubicBezTo>
                  <a:pt x="1573551" y="1897086"/>
                  <a:pt x="1502486" y="1914470"/>
                  <a:pt x="1481328" y="1920240"/>
                </a:cubicBezTo>
                <a:cubicBezTo>
                  <a:pt x="1469136" y="1929384"/>
                  <a:pt x="1454508" y="1935964"/>
                  <a:pt x="1444752" y="1947672"/>
                </a:cubicBezTo>
                <a:cubicBezTo>
                  <a:pt x="1438582" y="1955077"/>
                  <a:pt x="1439919" y="1966483"/>
                  <a:pt x="1435608" y="1975104"/>
                </a:cubicBezTo>
                <a:cubicBezTo>
                  <a:pt x="1430693" y="1984934"/>
                  <a:pt x="1423416" y="1993392"/>
                  <a:pt x="1417320" y="2002536"/>
                </a:cubicBezTo>
                <a:cubicBezTo>
                  <a:pt x="1405546" y="2049632"/>
                  <a:pt x="1414723" y="2044328"/>
                  <a:pt x="1362456" y="2075688"/>
                </a:cubicBezTo>
                <a:cubicBezTo>
                  <a:pt x="1333235" y="2093221"/>
                  <a:pt x="1271016" y="2121408"/>
                  <a:pt x="1271016" y="2121408"/>
                </a:cubicBezTo>
                <a:cubicBezTo>
                  <a:pt x="1172133" y="2104927"/>
                  <a:pt x="1233165" y="2133319"/>
                  <a:pt x="1207008" y="2002536"/>
                </a:cubicBezTo>
                <a:cubicBezTo>
                  <a:pt x="1204853" y="1991760"/>
                  <a:pt x="1196491" y="1982875"/>
                  <a:pt x="1188720" y="1975104"/>
                </a:cubicBezTo>
                <a:cubicBezTo>
                  <a:pt x="1150599" y="1936983"/>
                  <a:pt x="1145032" y="1946656"/>
                  <a:pt x="1088136" y="1938528"/>
                </a:cubicBezTo>
                <a:cubicBezTo>
                  <a:pt x="1082040" y="1929384"/>
                  <a:pt x="1073006" y="1921622"/>
                  <a:pt x="1069848" y="1911096"/>
                </a:cubicBezTo>
                <a:cubicBezTo>
                  <a:pt x="1060662" y="1880477"/>
                  <a:pt x="1065119" y="1820602"/>
                  <a:pt x="1042416" y="1792224"/>
                </a:cubicBezTo>
                <a:cubicBezTo>
                  <a:pt x="1016906" y="1760337"/>
                  <a:pt x="986113" y="1754312"/>
                  <a:pt x="950976" y="1746504"/>
                </a:cubicBezTo>
                <a:cubicBezTo>
                  <a:pt x="935804" y="1743133"/>
                  <a:pt x="920496" y="1740408"/>
                  <a:pt x="905256" y="1737360"/>
                </a:cubicBezTo>
                <a:cubicBezTo>
                  <a:pt x="882149" y="1621823"/>
                  <a:pt x="917812" y="1642065"/>
                  <a:pt x="813816" y="1655064"/>
                </a:cubicBezTo>
                <a:cubicBezTo>
                  <a:pt x="795225" y="1748017"/>
                  <a:pt x="814273" y="1662608"/>
                  <a:pt x="795528" y="1728216"/>
                </a:cubicBezTo>
                <a:cubicBezTo>
                  <a:pt x="788038" y="1754430"/>
                  <a:pt x="786624" y="1779134"/>
                  <a:pt x="768096" y="1801368"/>
                </a:cubicBezTo>
                <a:cubicBezTo>
                  <a:pt x="761061" y="1809811"/>
                  <a:pt x="749107" y="1812621"/>
                  <a:pt x="740664" y="1819656"/>
                </a:cubicBezTo>
                <a:cubicBezTo>
                  <a:pt x="730730" y="1827935"/>
                  <a:pt x="722376" y="1837944"/>
                  <a:pt x="713232" y="1847088"/>
                </a:cubicBezTo>
                <a:cubicBezTo>
                  <a:pt x="705616" y="1892782"/>
                  <a:pt x="693460" y="1907190"/>
                  <a:pt x="722376" y="1947672"/>
                </a:cubicBezTo>
                <a:cubicBezTo>
                  <a:pt x="728764" y="1956615"/>
                  <a:pt x="740664" y="1959864"/>
                  <a:pt x="749808" y="1965960"/>
                </a:cubicBezTo>
                <a:cubicBezTo>
                  <a:pt x="755904" y="1978152"/>
                  <a:pt x="761476" y="1990620"/>
                  <a:pt x="768096" y="2002536"/>
                </a:cubicBezTo>
                <a:cubicBezTo>
                  <a:pt x="776727" y="2018072"/>
                  <a:pt x="791457" y="2030956"/>
                  <a:pt x="795528" y="2048256"/>
                </a:cubicBezTo>
                <a:cubicBezTo>
                  <a:pt x="803934" y="2083983"/>
                  <a:pt x="788258" y="2125156"/>
                  <a:pt x="804672" y="2157984"/>
                </a:cubicBezTo>
                <a:cubicBezTo>
                  <a:pt x="824888" y="2198415"/>
                  <a:pt x="868086" y="2209602"/>
                  <a:pt x="905256" y="2221992"/>
                </a:cubicBezTo>
                <a:cubicBezTo>
                  <a:pt x="944888" y="2274835"/>
                  <a:pt x="961885" y="2283860"/>
                  <a:pt x="941832" y="2377440"/>
                </a:cubicBezTo>
                <a:cubicBezTo>
                  <a:pt x="939199" y="2389728"/>
                  <a:pt x="917448" y="2383536"/>
                  <a:pt x="905256" y="2386584"/>
                </a:cubicBezTo>
                <a:cubicBezTo>
                  <a:pt x="883920" y="2377440"/>
                  <a:pt x="860562" y="2372028"/>
                  <a:pt x="841248" y="2359152"/>
                </a:cubicBezTo>
                <a:cubicBezTo>
                  <a:pt x="758527" y="2304005"/>
                  <a:pt x="885208" y="2352469"/>
                  <a:pt x="795528" y="2322576"/>
                </a:cubicBezTo>
                <a:cubicBezTo>
                  <a:pt x="786631" y="2309231"/>
                  <a:pt x="759088" y="2266817"/>
                  <a:pt x="749808" y="2258568"/>
                </a:cubicBezTo>
                <a:cubicBezTo>
                  <a:pt x="733380" y="2243966"/>
                  <a:pt x="713232" y="2234184"/>
                  <a:pt x="694944" y="2221992"/>
                </a:cubicBezTo>
                <a:cubicBezTo>
                  <a:pt x="659492" y="2198357"/>
                  <a:pt x="677938" y="2207179"/>
                  <a:pt x="640080" y="2194560"/>
                </a:cubicBezTo>
                <a:cubicBezTo>
                  <a:pt x="596331" y="2128936"/>
                  <a:pt x="619046" y="2155238"/>
                  <a:pt x="576072" y="2112264"/>
                </a:cubicBezTo>
                <a:cubicBezTo>
                  <a:pt x="559627" y="2062930"/>
                  <a:pt x="543137" y="2039760"/>
                  <a:pt x="566928" y="1984248"/>
                </a:cubicBezTo>
                <a:cubicBezTo>
                  <a:pt x="576306" y="1962367"/>
                  <a:pt x="597408" y="1947672"/>
                  <a:pt x="612648" y="1929384"/>
                </a:cubicBezTo>
                <a:cubicBezTo>
                  <a:pt x="615696" y="1895856"/>
                  <a:pt x="615190" y="1861812"/>
                  <a:pt x="621792" y="1828800"/>
                </a:cubicBezTo>
                <a:cubicBezTo>
                  <a:pt x="624465" y="1815434"/>
                  <a:pt x="639667" y="1805849"/>
                  <a:pt x="640080" y="1792224"/>
                </a:cubicBezTo>
                <a:cubicBezTo>
                  <a:pt x="642759" y="1703820"/>
                  <a:pt x="641270" y="1614887"/>
                  <a:pt x="630936" y="1527048"/>
                </a:cubicBezTo>
                <a:cubicBezTo>
                  <a:pt x="628859" y="1509397"/>
                  <a:pt x="611452" y="1497224"/>
                  <a:pt x="603504" y="1481328"/>
                </a:cubicBezTo>
                <a:cubicBezTo>
                  <a:pt x="599193" y="1472707"/>
                  <a:pt x="597408" y="1463040"/>
                  <a:pt x="594360" y="1453896"/>
                </a:cubicBezTo>
                <a:cubicBezTo>
                  <a:pt x="591468" y="1424979"/>
                  <a:pt x="596152" y="1327389"/>
                  <a:pt x="548640" y="1307592"/>
                </a:cubicBezTo>
                <a:cubicBezTo>
                  <a:pt x="525957" y="1298141"/>
                  <a:pt x="499641" y="1312207"/>
                  <a:pt x="475488" y="1316736"/>
                </a:cubicBezTo>
                <a:cubicBezTo>
                  <a:pt x="450784" y="1321368"/>
                  <a:pt x="426181" y="1327076"/>
                  <a:pt x="402336" y="1335024"/>
                </a:cubicBezTo>
                <a:cubicBezTo>
                  <a:pt x="393192" y="1338072"/>
                  <a:pt x="384543" y="1344168"/>
                  <a:pt x="374904" y="1344168"/>
                </a:cubicBezTo>
                <a:cubicBezTo>
                  <a:pt x="341238" y="1344168"/>
                  <a:pt x="284988" y="1347216"/>
                  <a:pt x="256032" y="1325880"/>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62153A5-8272-138A-EC05-937096C42F64}"/>
              </a:ext>
            </a:extLst>
          </p:cNvPr>
          <p:cNvCxnSpPr>
            <a:cxnSpLocks/>
            <a:stCxn id="3" idx="55"/>
            <a:endCxn id="7" idx="1"/>
          </p:cNvCxnSpPr>
          <p:nvPr/>
        </p:nvCxnSpPr>
        <p:spPr>
          <a:xfrm flipV="1">
            <a:off x="3547872" y="690372"/>
            <a:ext cx="658368" cy="62636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56C6F56-8BC3-21C3-3F1A-47775A43FEAF}"/>
              </a:ext>
            </a:extLst>
          </p:cNvPr>
          <p:cNvSpPr/>
          <p:nvPr/>
        </p:nvSpPr>
        <p:spPr>
          <a:xfrm>
            <a:off x="4206240" y="201168"/>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Nam Á </a:t>
            </a:r>
            <a:r>
              <a:rPr lang="en-US" sz="2000" dirty="0" err="1">
                <a:latin typeface="Cambria" panose="02040503050406030204" pitchFamily="18" charset="0"/>
                <a:ea typeface="Cambria" panose="02040503050406030204" pitchFamily="18" charset="0"/>
              </a:rPr>
              <a:t>lục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Cam-</a:t>
            </a:r>
            <a:r>
              <a:rPr lang="en-US" sz="2000" dirty="0" err="1">
                <a:latin typeface="Cambria" panose="02040503050406030204" pitchFamily="18" charset="0"/>
                <a:ea typeface="Cambria" panose="02040503050406030204" pitchFamily="18" charset="0"/>
              </a:rPr>
              <a:t>pu</a:t>
            </a:r>
            <a:r>
              <a:rPr lang="en-US" sz="2000" dirty="0">
                <a:latin typeface="Cambria" panose="02040503050406030204" pitchFamily="18" charset="0"/>
                <a:ea typeface="Cambria" panose="02040503050406030204" pitchFamily="18" charset="0"/>
              </a:rPr>
              <a:t>-chia, </a:t>
            </a:r>
            <a:r>
              <a:rPr lang="en-US" sz="2000" dirty="0" err="1">
                <a:latin typeface="Cambria" panose="02040503050406030204" pitchFamily="18" charset="0"/>
                <a:ea typeface="Cambria" panose="02040503050406030204" pitchFamily="18" charset="0"/>
              </a:rPr>
              <a:t>Lào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Việt</a:t>
            </a:r>
            <a:r>
              <a:rPr lang="en-US" sz="2000" dirty="0">
                <a:latin typeface="Cambria" panose="02040503050406030204" pitchFamily="18" charset="0"/>
                <a:ea typeface="Cambria" panose="02040503050406030204" pitchFamily="18" charset="0"/>
              </a:rPr>
              <a:t> Nam, Thái Lan, Mi-an-ma.</a:t>
            </a:r>
          </a:p>
        </p:txBody>
      </p:sp>
      <p:sp>
        <p:nvSpPr>
          <p:cNvPr id="12" name="Freeform: Shape 11">
            <a:extLst>
              <a:ext uri="{FF2B5EF4-FFF2-40B4-BE49-F238E27FC236}">
                <a16:creationId xmlns:a16="http://schemas.microsoft.com/office/drawing/2014/main" id="{177F426D-C2B8-F7C7-1E1D-F889BB9B6CC7}"/>
              </a:ext>
            </a:extLst>
          </p:cNvPr>
          <p:cNvSpPr/>
          <p:nvPr/>
        </p:nvSpPr>
        <p:spPr>
          <a:xfrm>
            <a:off x="2228520" y="2357680"/>
            <a:ext cx="4865176" cy="1958288"/>
          </a:xfrm>
          <a:custGeom>
            <a:avLst/>
            <a:gdLst>
              <a:gd name="connsiteX0" fmla="*/ 20904 w 4865176"/>
              <a:gd name="connsiteY0" fmla="*/ 184352 h 1958288"/>
              <a:gd name="connsiteX1" fmla="*/ 30048 w 4865176"/>
              <a:gd name="connsiteY1" fmla="*/ 138632 h 1958288"/>
              <a:gd name="connsiteX2" fmla="*/ 57480 w 4865176"/>
              <a:gd name="connsiteY2" fmla="*/ 129488 h 1958288"/>
              <a:gd name="connsiteX3" fmla="*/ 276936 w 4865176"/>
              <a:gd name="connsiteY3" fmla="*/ 147776 h 1958288"/>
              <a:gd name="connsiteX4" fmla="*/ 322656 w 4865176"/>
              <a:gd name="connsiteY4" fmla="*/ 166064 h 1958288"/>
              <a:gd name="connsiteX5" fmla="*/ 350088 w 4865176"/>
              <a:gd name="connsiteY5" fmla="*/ 184352 h 1958288"/>
              <a:gd name="connsiteX6" fmla="*/ 377520 w 4865176"/>
              <a:gd name="connsiteY6" fmla="*/ 193496 h 1958288"/>
              <a:gd name="connsiteX7" fmla="*/ 414096 w 4865176"/>
              <a:gd name="connsiteY7" fmla="*/ 211784 h 1958288"/>
              <a:gd name="connsiteX8" fmla="*/ 523824 w 4865176"/>
              <a:gd name="connsiteY8" fmla="*/ 202640 h 1958288"/>
              <a:gd name="connsiteX9" fmla="*/ 578688 w 4865176"/>
              <a:gd name="connsiteY9" fmla="*/ 175208 h 1958288"/>
              <a:gd name="connsiteX10" fmla="*/ 697560 w 4865176"/>
              <a:gd name="connsiteY10" fmla="*/ 138632 h 1958288"/>
              <a:gd name="connsiteX11" fmla="*/ 834720 w 4865176"/>
              <a:gd name="connsiteY11" fmla="*/ 120344 h 1958288"/>
              <a:gd name="connsiteX12" fmla="*/ 880440 w 4865176"/>
              <a:gd name="connsiteY12" fmla="*/ 129488 h 1958288"/>
              <a:gd name="connsiteX13" fmla="*/ 944448 w 4865176"/>
              <a:gd name="connsiteY13" fmla="*/ 184352 h 1958288"/>
              <a:gd name="connsiteX14" fmla="*/ 1054176 w 4865176"/>
              <a:gd name="connsiteY14" fmla="*/ 239216 h 1958288"/>
              <a:gd name="connsiteX15" fmla="*/ 1090752 w 4865176"/>
              <a:gd name="connsiteY15" fmla="*/ 266648 h 1958288"/>
              <a:gd name="connsiteX16" fmla="*/ 1118184 w 4865176"/>
              <a:gd name="connsiteY16" fmla="*/ 284936 h 1958288"/>
              <a:gd name="connsiteX17" fmla="*/ 1173048 w 4865176"/>
              <a:gd name="connsiteY17" fmla="*/ 312368 h 1958288"/>
              <a:gd name="connsiteX18" fmla="*/ 1301064 w 4865176"/>
              <a:gd name="connsiteY18" fmla="*/ 358088 h 1958288"/>
              <a:gd name="connsiteX19" fmla="*/ 1346784 w 4865176"/>
              <a:gd name="connsiteY19" fmla="*/ 376376 h 1958288"/>
              <a:gd name="connsiteX20" fmla="*/ 1392504 w 4865176"/>
              <a:gd name="connsiteY20" fmla="*/ 403808 h 1958288"/>
              <a:gd name="connsiteX21" fmla="*/ 1401648 w 4865176"/>
              <a:gd name="connsiteY21" fmla="*/ 367232 h 1958288"/>
              <a:gd name="connsiteX22" fmla="*/ 1392504 w 4865176"/>
              <a:gd name="connsiteY22" fmla="*/ 321512 h 1958288"/>
              <a:gd name="connsiteX23" fmla="*/ 1365072 w 4865176"/>
              <a:gd name="connsiteY23" fmla="*/ 248360 h 1958288"/>
              <a:gd name="connsiteX24" fmla="*/ 1355928 w 4865176"/>
              <a:gd name="connsiteY24" fmla="*/ 220928 h 1958288"/>
              <a:gd name="connsiteX25" fmla="*/ 1438224 w 4865176"/>
              <a:gd name="connsiteY25" fmla="*/ 175208 h 1958288"/>
              <a:gd name="connsiteX26" fmla="*/ 1831416 w 4865176"/>
              <a:gd name="connsiteY26" fmla="*/ 92912 h 1958288"/>
              <a:gd name="connsiteX27" fmla="*/ 2124024 w 4865176"/>
              <a:gd name="connsiteY27" fmla="*/ 56336 h 1958288"/>
              <a:gd name="connsiteX28" fmla="*/ 2169744 w 4865176"/>
              <a:gd name="connsiteY28" fmla="*/ 38048 h 1958288"/>
              <a:gd name="connsiteX29" fmla="*/ 2233752 w 4865176"/>
              <a:gd name="connsiteY29" fmla="*/ 1472 h 1958288"/>
              <a:gd name="connsiteX30" fmla="*/ 2334336 w 4865176"/>
              <a:gd name="connsiteY30" fmla="*/ 10616 h 1958288"/>
              <a:gd name="connsiteX31" fmla="*/ 2425776 w 4865176"/>
              <a:gd name="connsiteY31" fmla="*/ 83768 h 1958288"/>
              <a:gd name="connsiteX32" fmla="*/ 2453208 w 4865176"/>
              <a:gd name="connsiteY32" fmla="*/ 129488 h 1958288"/>
              <a:gd name="connsiteX33" fmla="*/ 2517216 w 4865176"/>
              <a:gd name="connsiteY33" fmla="*/ 193496 h 1958288"/>
              <a:gd name="connsiteX34" fmla="*/ 2544648 w 4865176"/>
              <a:gd name="connsiteY34" fmla="*/ 220928 h 1958288"/>
              <a:gd name="connsiteX35" fmla="*/ 2599512 w 4865176"/>
              <a:gd name="connsiteY35" fmla="*/ 312368 h 1958288"/>
              <a:gd name="connsiteX36" fmla="*/ 2645232 w 4865176"/>
              <a:gd name="connsiteY36" fmla="*/ 394664 h 1958288"/>
              <a:gd name="connsiteX37" fmla="*/ 2663520 w 4865176"/>
              <a:gd name="connsiteY37" fmla="*/ 422096 h 1958288"/>
              <a:gd name="connsiteX38" fmla="*/ 2681808 w 4865176"/>
              <a:gd name="connsiteY38" fmla="*/ 458672 h 1958288"/>
              <a:gd name="connsiteX39" fmla="*/ 2745816 w 4865176"/>
              <a:gd name="connsiteY39" fmla="*/ 486104 h 1958288"/>
              <a:gd name="connsiteX40" fmla="*/ 2992704 w 4865176"/>
              <a:gd name="connsiteY40" fmla="*/ 522680 h 1958288"/>
              <a:gd name="connsiteX41" fmla="*/ 3129864 w 4865176"/>
              <a:gd name="connsiteY41" fmla="*/ 476960 h 1958288"/>
              <a:gd name="connsiteX42" fmla="*/ 3248736 w 4865176"/>
              <a:gd name="connsiteY42" fmla="*/ 422096 h 1958288"/>
              <a:gd name="connsiteX43" fmla="*/ 3385896 w 4865176"/>
              <a:gd name="connsiteY43" fmla="*/ 403808 h 1958288"/>
              <a:gd name="connsiteX44" fmla="*/ 3641928 w 4865176"/>
              <a:gd name="connsiteY44" fmla="*/ 431240 h 1958288"/>
              <a:gd name="connsiteX45" fmla="*/ 3669360 w 4865176"/>
              <a:gd name="connsiteY45" fmla="*/ 486104 h 1958288"/>
              <a:gd name="connsiteX46" fmla="*/ 3742512 w 4865176"/>
              <a:gd name="connsiteY46" fmla="*/ 522680 h 1958288"/>
              <a:gd name="connsiteX47" fmla="*/ 3916248 w 4865176"/>
              <a:gd name="connsiteY47" fmla="*/ 540968 h 1958288"/>
              <a:gd name="connsiteX48" fmla="*/ 4144848 w 4865176"/>
              <a:gd name="connsiteY48" fmla="*/ 577544 h 1958288"/>
              <a:gd name="connsiteX49" fmla="*/ 4227144 w 4865176"/>
              <a:gd name="connsiteY49" fmla="*/ 595832 h 1958288"/>
              <a:gd name="connsiteX50" fmla="*/ 4318584 w 4865176"/>
              <a:gd name="connsiteY50" fmla="*/ 641552 h 1958288"/>
              <a:gd name="connsiteX51" fmla="*/ 4346016 w 4865176"/>
              <a:gd name="connsiteY51" fmla="*/ 659840 h 1958288"/>
              <a:gd name="connsiteX52" fmla="*/ 4501464 w 4865176"/>
              <a:gd name="connsiteY52" fmla="*/ 778712 h 1958288"/>
              <a:gd name="connsiteX53" fmla="*/ 4528896 w 4865176"/>
              <a:gd name="connsiteY53" fmla="*/ 824432 h 1958288"/>
              <a:gd name="connsiteX54" fmla="*/ 4565472 w 4865176"/>
              <a:gd name="connsiteY54" fmla="*/ 842720 h 1958288"/>
              <a:gd name="connsiteX55" fmla="*/ 4666056 w 4865176"/>
              <a:gd name="connsiteY55" fmla="*/ 870152 h 1958288"/>
              <a:gd name="connsiteX56" fmla="*/ 4693488 w 4865176"/>
              <a:gd name="connsiteY56" fmla="*/ 861008 h 1958288"/>
              <a:gd name="connsiteX57" fmla="*/ 4757496 w 4865176"/>
              <a:gd name="connsiteY57" fmla="*/ 879296 h 1958288"/>
              <a:gd name="connsiteX58" fmla="*/ 4775784 w 4865176"/>
              <a:gd name="connsiteY58" fmla="*/ 906728 h 1958288"/>
              <a:gd name="connsiteX59" fmla="*/ 4794072 w 4865176"/>
              <a:gd name="connsiteY59" fmla="*/ 979880 h 1958288"/>
              <a:gd name="connsiteX60" fmla="*/ 4821504 w 4865176"/>
              <a:gd name="connsiteY60" fmla="*/ 1034744 h 1958288"/>
              <a:gd name="connsiteX61" fmla="*/ 4830648 w 4865176"/>
              <a:gd name="connsiteY61" fmla="*/ 1747976 h 1958288"/>
              <a:gd name="connsiteX62" fmla="*/ 4611192 w 4865176"/>
              <a:gd name="connsiteY62" fmla="*/ 1875992 h 1958288"/>
              <a:gd name="connsiteX63" fmla="*/ 4391736 w 4865176"/>
              <a:gd name="connsiteY63" fmla="*/ 1738832 h 1958288"/>
              <a:gd name="connsiteX64" fmla="*/ 4318584 w 4865176"/>
              <a:gd name="connsiteY64" fmla="*/ 1656536 h 1958288"/>
              <a:gd name="connsiteX65" fmla="*/ 4135704 w 4865176"/>
              <a:gd name="connsiteY65" fmla="*/ 1583384 h 1958288"/>
              <a:gd name="connsiteX66" fmla="*/ 4080840 w 4865176"/>
              <a:gd name="connsiteY66" fmla="*/ 1510232 h 1958288"/>
              <a:gd name="connsiteX67" fmla="*/ 4062552 w 4865176"/>
              <a:gd name="connsiteY67" fmla="*/ 1473656 h 1958288"/>
              <a:gd name="connsiteX68" fmla="*/ 4016832 w 4865176"/>
              <a:gd name="connsiteY68" fmla="*/ 1464512 h 1958288"/>
              <a:gd name="connsiteX69" fmla="*/ 3989400 w 4865176"/>
              <a:gd name="connsiteY69" fmla="*/ 1455368 h 1958288"/>
              <a:gd name="connsiteX70" fmla="*/ 3861384 w 4865176"/>
              <a:gd name="connsiteY70" fmla="*/ 1473656 h 1958288"/>
              <a:gd name="connsiteX71" fmla="*/ 3843096 w 4865176"/>
              <a:gd name="connsiteY71" fmla="*/ 1519376 h 1958288"/>
              <a:gd name="connsiteX72" fmla="*/ 3852240 w 4865176"/>
              <a:gd name="connsiteY72" fmla="*/ 1546808 h 1958288"/>
              <a:gd name="connsiteX73" fmla="*/ 3870528 w 4865176"/>
              <a:gd name="connsiteY73" fmla="*/ 1592528 h 1958288"/>
              <a:gd name="connsiteX74" fmla="*/ 3806520 w 4865176"/>
              <a:gd name="connsiteY74" fmla="*/ 1775408 h 1958288"/>
              <a:gd name="connsiteX75" fmla="*/ 3431616 w 4865176"/>
              <a:gd name="connsiteY75" fmla="*/ 1866848 h 1958288"/>
              <a:gd name="connsiteX76" fmla="*/ 2974416 w 4865176"/>
              <a:gd name="connsiteY76" fmla="*/ 1958288 h 1958288"/>
              <a:gd name="connsiteX77" fmla="*/ 2261184 w 4865176"/>
              <a:gd name="connsiteY77" fmla="*/ 1949144 h 1958288"/>
              <a:gd name="connsiteX78" fmla="*/ 1840560 w 4865176"/>
              <a:gd name="connsiteY78" fmla="*/ 1921712 h 1958288"/>
              <a:gd name="connsiteX79" fmla="*/ 1621104 w 4865176"/>
              <a:gd name="connsiteY79" fmla="*/ 1839416 h 1958288"/>
              <a:gd name="connsiteX80" fmla="*/ 1429080 w 4865176"/>
              <a:gd name="connsiteY80" fmla="*/ 1775408 h 1958288"/>
              <a:gd name="connsiteX81" fmla="*/ 1301064 w 4865176"/>
              <a:gd name="connsiteY81" fmla="*/ 1766264 h 1958288"/>
              <a:gd name="connsiteX82" fmla="*/ 1136472 w 4865176"/>
              <a:gd name="connsiteY82" fmla="*/ 1683968 h 1958288"/>
              <a:gd name="connsiteX83" fmla="*/ 1109040 w 4865176"/>
              <a:gd name="connsiteY83" fmla="*/ 1656536 h 1958288"/>
              <a:gd name="connsiteX84" fmla="*/ 962736 w 4865176"/>
              <a:gd name="connsiteY84" fmla="*/ 1546808 h 1958288"/>
              <a:gd name="connsiteX85" fmla="*/ 926160 w 4865176"/>
              <a:gd name="connsiteY85" fmla="*/ 1482800 h 1958288"/>
              <a:gd name="connsiteX86" fmla="*/ 889584 w 4865176"/>
              <a:gd name="connsiteY86" fmla="*/ 1427936 h 1958288"/>
              <a:gd name="connsiteX87" fmla="*/ 825576 w 4865176"/>
              <a:gd name="connsiteY87" fmla="*/ 1309064 h 1958288"/>
              <a:gd name="connsiteX88" fmla="*/ 706704 w 4865176"/>
              <a:gd name="connsiteY88" fmla="*/ 1190192 h 1958288"/>
              <a:gd name="connsiteX89" fmla="*/ 633552 w 4865176"/>
              <a:gd name="connsiteY89" fmla="*/ 1117040 h 1958288"/>
              <a:gd name="connsiteX90" fmla="*/ 587832 w 4865176"/>
              <a:gd name="connsiteY90" fmla="*/ 1098752 h 1958288"/>
              <a:gd name="connsiteX91" fmla="*/ 487248 w 4865176"/>
              <a:gd name="connsiteY91" fmla="*/ 1025600 h 1958288"/>
              <a:gd name="connsiteX92" fmla="*/ 432384 w 4865176"/>
              <a:gd name="connsiteY92" fmla="*/ 989024 h 1958288"/>
              <a:gd name="connsiteX93" fmla="*/ 350088 w 4865176"/>
              <a:gd name="connsiteY93" fmla="*/ 961592 h 1958288"/>
              <a:gd name="connsiteX94" fmla="*/ 322656 w 4865176"/>
              <a:gd name="connsiteY94" fmla="*/ 925016 h 1958288"/>
              <a:gd name="connsiteX95" fmla="*/ 286080 w 4865176"/>
              <a:gd name="connsiteY95" fmla="*/ 888440 h 1958288"/>
              <a:gd name="connsiteX96" fmla="*/ 194640 w 4865176"/>
              <a:gd name="connsiteY96" fmla="*/ 732992 h 1958288"/>
              <a:gd name="connsiteX97" fmla="*/ 176352 w 4865176"/>
              <a:gd name="connsiteY97" fmla="*/ 650696 h 1958288"/>
              <a:gd name="connsiteX98" fmla="*/ 148920 w 4865176"/>
              <a:gd name="connsiteY98" fmla="*/ 586688 h 1958288"/>
              <a:gd name="connsiteX99" fmla="*/ 139776 w 4865176"/>
              <a:gd name="connsiteY99" fmla="*/ 531824 h 1958288"/>
              <a:gd name="connsiteX100" fmla="*/ 84912 w 4865176"/>
              <a:gd name="connsiteY100" fmla="*/ 458672 h 1958288"/>
              <a:gd name="connsiteX101" fmla="*/ 48336 w 4865176"/>
              <a:gd name="connsiteY101" fmla="*/ 358088 h 1958288"/>
              <a:gd name="connsiteX102" fmla="*/ 2616 w 4865176"/>
              <a:gd name="connsiteY102" fmla="*/ 266648 h 1958288"/>
              <a:gd name="connsiteX103" fmla="*/ 20904 w 4865176"/>
              <a:gd name="connsiteY103" fmla="*/ 184352 h 195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65176" h="1958288">
                <a:moveTo>
                  <a:pt x="20904" y="184352"/>
                </a:moveTo>
                <a:cubicBezTo>
                  <a:pt x="25476" y="163016"/>
                  <a:pt x="21427" y="151564"/>
                  <a:pt x="30048" y="138632"/>
                </a:cubicBezTo>
                <a:cubicBezTo>
                  <a:pt x="35395" y="130612"/>
                  <a:pt x="47848" y="129131"/>
                  <a:pt x="57480" y="129488"/>
                </a:cubicBezTo>
                <a:cubicBezTo>
                  <a:pt x="130835" y="132205"/>
                  <a:pt x="203784" y="141680"/>
                  <a:pt x="276936" y="147776"/>
                </a:cubicBezTo>
                <a:cubicBezTo>
                  <a:pt x="292176" y="153872"/>
                  <a:pt x="307975" y="158723"/>
                  <a:pt x="322656" y="166064"/>
                </a:cubicBezTo>
                <a:cubicBezTo>
                  <a:pt x="332486" y="170979"/>
                  <a:pt x="340258" y="179437"/>
                  <a:pt x="350088" y="184352"/>
                </a:cubicBezTo>
                <a:cubicBezTo>
                  <a:pt x="358709" y="188663"/>
                  <a:pt x="368661" y="189699"/>
                  <a:pt x="377520" y="193496"/>
                </a:cubicBezTo>
                <a:cubicBezTo>
                  <a:pt x="390049" y="198866"/>
                  <a:pt x="401904" y="205688"/>
                  <a:pt x="414096" y="211784"/>
                </a:cubicBezTo>
                <a:cubicBezTo>
                  <a:pt x="450672" y="208736"/>
                  <a:pt x="487995" y="210602"/>
                  <a:pt x="523824" y="202640"/>
                </a:cubicBezTo>
                <a:cubicBezTo>
                  <a:pt x="543784" y="198205"/>
                  <a:pt x="559814" y="183072"/>
                  <a:pt x="578688" y="175208"/>
                </a:cubicBezTo>
                <a:cubicBezTo>
                  <a:pt x="595942" y="168019"/>
                  <a:pt x="682541" y="141363"/>
                  <a:pt x="697560" y="138632"/>
                </a:cubicBezTo>
                <a:cubicBezTo>
                  <a:pt x="742941" y="130381"/>
                  <a:pt x="789000" y="126440"/>
                  <a:pt x="834720" y="120344"/>
                </a:cubicBezTo>
                <a:cubicBezTo>
                  <a:pt x="849960" y="123392"/>
                  <a:pt x="866238" y="123176"/>
                  <a:pt x="880440" y="129488"/>
                </a:cubicBezTo>
                <a:cubicBezTo>
                  <a:pt x="924120" y="148901"/>
                  <a:pt x="908990" y="159532"/>
                  <a:pt x="944448" y="184352"/>
                </a:cubicBezTo>
                <a:cubicBezTo>
                  <a:pt x="1063548" y="267722"/>
                  <a:pt x="958360" y="185985"/>
                  <a:pt x="1054176" y="239216"/>
                </a:cubicBezTo>
                <a:cubicBezTo>
                  <a:pt x="1067498" y="246617"/>
                  <a:pt x="1078351" y="257790"/>
                  <a:pt x="1090752" y="266648"/>
                </a:cubicBezTo>
                <a:cubicBezTo>
                  <a:pt x="1099695" y="273036"/>
                  <a:pt x="1108577" y="279599"/>
                  <a:pt x="1118184" y="284936"/>
                </a:cubicBezTo>
                <a:cubicBezTo>
                  <a:pt x="1136058" y="294866"/>
                  <a:pt x="1154064" y="304774"/>
                  <a:pt x="1173048" y="312368"/>
                </a:cubicBezTo>
                <a:cubicBezTo>
                  <a:pt x="1215119" y="329196"/>
                  <a:pt x="1258546" y="342423"/>
                  <a:pt x="1301064" y="358088"/>
                </a:cubicBezTo>
                <a:cubicBezTo>
                  <a:pt x="1316466" y="363762"/>
                  <a:pt x="1332103" y="369035"/>
                  <a:pt x="1346784" y="376376"/>
                </a:cubicBezTo>
                <a:cubicBezTo>
                  <a:pt x="1362680" y="384324"/>
                  <a:pt x="1377264" y="394664"/>
                  <a:pt x="1392504" y="403808"/>
                </a:cubicBezTo>
                <a:cubicBezTo>
                  <a:pt x="1395552" y="391616"/>
                  <a:pt x="1401648" y="379799"/>
                  <a:pt x="1401648" y="367232"/>
                </a:cubicBezTo>
                <a:cubicBezTo>
                  <a:pt x="1401648" y="351690"/>
                  <a:pt x="1397075" y="336367"/>
                  <a:pt x="1392504" y="321512"/>
                </a:cubicBezTo>
                <a:cubicBezTo>
                  <a:pt x="1384845" y="296621"/>
                  <a:pt x="1373972" y="272834"/>
                  <a:pt x="1365072" y="248360"/>
                </a:cubicBezTo>
                <a:cubicBezTo>
                  <a:pt x="1361778" y="239302"/>
                  <a:pt x="1358976" y="230072"/>
                  <a:pt x="1355928" y="220928"/>
                </a:cubicBezTo>
                <a:cubicBezTo>
                  <a:pt x="1383360" y="205688"/>
                  <a:pt x="1408453" y="185132"/>
                  <a:pt x="1438224" y="175208"/>
                </a:cubicBezTo>
                <a:cubicBezTo>
                  <a:pt x="1563513" y="133445"/>
                  <a:pt x="1700644" y="110861"/>
                  <a:pt x="1831416" y="92912"/>
                </a:cubicBezTo>
                <a:cubicBezTo>
                  <a:pt x="1928798" y="79546"/>
                  <a:pt x="2026488" y="68528"/>
                  <a:pt x="2124024" y="56336"/>
                </a:cubicBezTo>
                <a:cubicBezTo>
                  <a:pt x="2139264" y="50240"/>
                  <a:pt x="2155063" y="45389"/>
                  <a:pt x="2169744" y="38048"/>
                </a:cubicBezTo>
                <a:cubicBezTo>
                  <a:pt x="2191723" y="27058"/>
                  <a:pt x="2209513" y="5512"/>
                  <a:pt x="2233752" y="1472"/>
                </a:cubicBezTo>
                <a:cubicBezTo>
                  <a:pt x="2266960" y="-4063"/>
                  <a:pt x="2300808" y="7568"/>
                  <a:pt x="2334336" y="10616"/>
                </a:cubicBezTo>
                <a:cubicBezTo>
                  <a:pt x="2407619" y="56418"/>
                  <a:pt x="2395049" y="34605"/>
                  <a:pt x="2425776" y="83768"/>
                </a:cubicBezTo>
                <a:cubicBezTo>
                  <a:pt x="2435196" y="98839"/>
                  <a:pt x="2441830" y="115835"/>
                  <a:pt x="2453208" y="129488"/>
                </a:cubicBezTo>
                <a:cubicBezTo>
                  <a:pt x="2472525" y="152668"/>
                  <a:pt x="2495880" y="172160"/>
                  <a:pt x="2517216" y="193496"/>
                </a:cubicBezTo>
                <a:lnTo>
                  <a:pt x="2544648" y="220928"/>
                </a:lnTo>
                <a:cubicBezTo>
                  <a:pt x="2576748" y="301179"/>
                  <a:pt x="2544877" y="234318"/>
                  <a:pt x="2599512" y="312368"/>
                </a:cubicBezTo>
                <a:cubicBezTo>
                  <a:pt x="2635048" y="363134"/>
                  <a:pt x="2618159" y="347286"/>
                  <a:pt x="2645232" y="394664"/>
                </a:cubicBezTo>
                <a:cubicBezTo>
                  <a:pt x="2650684" y="404206"/>
                  <a:pt x="2658068" y="412554"/>
                  <a:pt x="2663520" y="422096"/>
                </a:cubicBezTo>
                <a:cubicBezTo>
                  <a:pt x="2670283" y="433931"/>
                  <a:pt x="2671048" y="450303"/>
                  <a:pt x="2681808" y="458672"/>
                </a:cubicBezTo>
                <a:cubicBezTo>
                  <a:pt x="2700131" y="472923"/>
                  <a:pt x="2723080" y="481423"/>
                  <a:pt x="2745816" y="486104"/>
                </a:cubicBezTo>
                <a:cubicBezTo>
                  <a:pt x="2827301" y="502880"/>
                  <a:pt x="2992704" y="522680"/>
                  <a:pt x="2992704" y="522680"/>
                </a:cubicBezTo>
                <a:cubicBezTo>
                  <a:pt x="3038424" y="507440"/>
                  <a:pt x="3086107" y="497156"/>
                  <a:pt x="3129864" y="476960"/>
                </a:cubicBezTo>
                <a:cubicBezTo>
                  <a:pt x="3169488" y="458672"/>
                  <a:pt x="3206774" y="434085"/>
                  <a:pt x="3248736" y="422096"/>
                </a:cubicBezTo>
                <a:cubicBezTo>
                  <a:pt x="3293086" y="409425"/>
                  <a:pt x="3340176" y="409904"/>
                  <a:pt x="3385896" y="403808"/>
                </a:cubicBezTo>
                <a:cubicBezTo>
                  <a:pt x="3471240" y="412952"/>
                  <a:pt x="3559499" y="407309"/>
                  <a:pt x="3641928" y="431240"/>
                </a:cubicBezTo>
                <a:cubicBezTo>
                  <a:pt x="3661564" y="436941"/>
                  <a:pt x="3657092" y="469747"/>
                  <a:pt x="3669360" y="486104"/>
                </a:cubicBezTo>
                <a:cubicBezTo>
                  <a:pt x="3679481" y="499599"/>
                  <a:pt x="3732842" y="521068"/>
                  <a:pt x="3742512" y="522680"/>
                </a:cubicBezTo>
                <a:cubicBezTo>
                  <a:pt x="3799952" y="532253"/>
                  <a:pt x="3858439" y="533961"/>
                  <a:pt x="3916248" y="540968"/>
                </a:cubicBezTo>
                <a:cubicBezTo>
                  <a:pt x="3991822" y="550128"/>
                  <a:pt x="4069983" y="562571"/>
                  <a:pt x="4144848" y="577544"/>
                </a:cubicBezTo>
                <a:cubicBezTo>
                  <a:pt x="4172403" y="583055"/>
                  <a:pt x="4199712" y="589736"/>
                  <a:pt x="4227144" y="595832"/>
                </a:cubicBezTo>
                <a:cubicBezTo>
                  <a:pt x="4257624" y="611072"/>
                  <a:pt x="4288580" y="625396"/>
                  <a:pt x="4318584" y="641552"/>
                </a:cubicBezTo>
                <a:cubicBezTo>
                  <a:pt x="4328260" y="646762"/>
                  <a:pt x="4338245" y="652069"/>
                  <a:pt x="4346016" y="659840"/>
                </a:cubicBezTo>
                <a:cubicBezTo>
                  <a:pt x="4460058" y="773882"/>
                  <a:pt x="4368496" y="719615"/>
                  <a:pt x="4501464" y="778712"/>
                </a:cubicBezTo>
                <a:cubicBezTo>
                  <a:pt x="4510608" y="793952"/>
                  <a:pt x="4516329" y="811865"/>
                  <a:pt x="4528896" y="824432"/>
                </a:cubicBezTo>
                <a:cubicBezTo>
                  <a:pt x="4538535" y="834071"/>
                  <a:pt x="4552943" y="837350"/>
                  <a:pt x="4565472" y="842720"/>
                </a:cubicBezTo>
                <a:cubicBezTo>
                  <a:pt x="4589401" y="852975"/>
                  <a:pt x="4654867" y="867355"/>
                  <a:pt x="4666056" y="870152"/>
                </a:cubicBezTo>
                <a:cubicBezTo>
                  <a:pt x="4675200" y="867104"/>
                  <a:pt x="4683897" y="860049"/>
                  <a:pt x="4693488" y="861008"/>
                </a:cubicBezTo>
                <a:cubicBezTo>
                  <a:pt x="4715568" y="863216"/>
                  <a:pt x="4738099" y="868520"/>
                  <a:pt x="4757496" y="879296"/>
                </a:cubicBezTo>
                <a:cubicBezTo>
                  <a:pt x="4767103" y="884633"/>
                  <a:pt x="4770869" y="896898"/>
                  <a:pt x="4775784" y="906728"/>
                </a:cubicBezTo>
                <a:cubicBezTo>
                  <a:pt x="4791627" y="938415"/>
                  <a:pt x="4780160" y="941623"/>
                  <a:pt x="4794072" y="979880"/>
                </a:cubicBezTo>
                <a:cubicBezTo>
                  <a:pt x="4801059" y="999096"/>
                  <a:pt x="4812360" y="1016456"/>
                  <a:pt x="4821504" y="1034744"/>
                </a:cubicBezTo>
                <a:cubicBezTo>
                  <a:pt x="4860223" y="1267059"/>
                  <a:pt x="4892203" y="1522275"/>
                  <a:pt x="4830648" y="1747976"/>
                </a:cubicBezTo>
                <a:cubicBezTo>
                  <a:pt x="4824504" y="1770505"/>
                  <a:pt x="4675225" y="1843976"/>
                  <a:pt x="4611192" y="1875992"/>
                </a:cubicBezTo>
                <a:cubicBezTo>
                  <a:pt x="4506301" y="1852683"/>
                  <a:pt x="4471623" y="1858662"/>
                  <a:pt x="4391736" y="1738832"/>
                </a:cubicBezTo>
                <a:cubicBezTo>
                  <a:pt x="4371877" y="1709043"/>
                  <a:pt x="4351154" y="1674074"/>
                  <a:pt x="4318584" y="1656536"/>
                </a:cubicBezTo>
                <a:cubicBezTo>
                  <a:pt x="4260776" y="1625409"/>
                  <a:pt x="4135704" y="1583384"/>
                  <a:pt x="4135704" y="1583384"/>
                </a:cubicBezTo>
                <a:cubicBezTo>
                  <a:pt x="4099838" y="1547518"/>
                  <a:pt x="4109244" y="1561360"/>
                  <a:pt x="4080840" y="1510232"/>
                </a:cubicBezTo>
                <a:cubicBezTo>
                  <a:pt x="4074220" y="1498316"/>
                  <a:pt x="4073644" y="1481579"/>
                  <a:pt x="4062552" y="1473656"/>
                </a:cubicBezTo>
                <a:cubicBezTo>
                  <a:pt x="4049905" y="1464623"/>
                  <a:pt x="4031910" y="1468281"/>
                  <a:pt x="4016832" y="1464512"/>
                </a:cubicBezTo>
                <a:cubicBezTo>
                  <a:pt x="4007481" y="1462174"/>
                  <a:pt x="3998544" y="1458416"/>
                  <a:pt x="3989400" y="1455368"/>
                </a:cubicBezTo>
                <a:cubicBezTo>
                  <a:pt x="3946728" y="1461464"/>
                  <a:pt x="3900875" y="1456379"/>
                  <a:pt x="3861384" y="1473656"/>
                </a:cubicBezTo>
                <a:cubicBezTo>
                  <a:pt x="3846346" y="1480235"/>
                  <a:pt x="3845132" y="1503089"/>
                  <a:pt x="3843096" y="1519376"/>
                </a:cubicBezTo>
                <a:cubicBezTo>
                  <a:pt x="3841900" y="1528940"/>
                  <a:pt x="3848856" y="1537783"/>
                  <a:pt x="3852240" y="1546808"/>
                </a:cubicBezTo>
                <a:cubicBezTo>
                  <a:pt x="3858003" y="1562177"/>
                  <a:pt x="3864432" y="1577288"/>
                  <a:pt x="3870528" y="1592528"/>
                </a:cubicBezTo>
                <a:cubicBezTo>
                  <a:pt x="3849192" y="1653488"/>
                  <a:pt x="3852983" y="1730547"/>
                  <a:pt x="3806520" y="1775408"/>
                </a:cubicBezTo>
                <a:cubicBezTo>
                  <a:pt x="3729663" y="1849614"/>
                  <a:pt x="3530195" y="1856471"/>
                  <a:pt x="3431616" y="1866848"/>
                </a:cubicBezTo>
                <a:cubicBezTo>
                  <a:pt x="3180624" y="1955433"/>
                  <a:pt x="3330717" y="1915100"/>
                  <a:pt x="2974416" y="1958288"/>
                </a:cubicBezTo>
                <a:lnTo>
                  <a:pt x="2261184" y="1949144"/>
                </a:lnTo>
                <a:cubicBezTo>
                  <a:pt x="2193383" y="1947295"/>
                  <a:pt x="1948951" y="1929454"/>
                  <a:pt x="1840560" y="1921712"/>
                </a:cubicBezTo>
                <a:cubicBezTo>
                  <a:pt x="1733836" y="1886137"/>
                  <a:pt x="1791492" y="1906354"/>
                  <a:pt x="1621104" y="1839416"/>
                </a:cubicBezTo>
                <a:cubicBezTo>
                  <a:pt x="1554082" y="1813086"/>
                  <a:pt x="1501327" y="1786968"/>
                  <a:pt x="1429080" y="1775408"/>
                </a:cubicBezTo>
                <a:cubicBezTo>
                  <a:pt x="1386837" y="1768649"/>
                  <a:pt x="1343736" y="1769312"/>
                  <a:pt x="1301064" y="1766264"/>
                </a:cubicBezTo>
                <a:cubicBezTo>
                  <a:pt x="1218878" y="1735444"/>
                  <a:pt x="1217146" y="1739819"/>
                  <a:pt x="1136472" y="1683968"/>
                </a:cubicBezTo>
                <a:cubicBezTo>
                  <a:pt x="1125840" y="1676607"/>
                  <a:pt x="1119634" y="1663952"/>
                  <a:pt x="1109040" y="1656536"/>
                </a:cubicBezTo>
                <a:cubicBezTo>
                  <a:pt x="1025351" y="1597954"/>
                  <a:pt x="1045198" y="1641956"/>
                  <a:pt x="962736" y="1546808"/>
                </a:cubicBezTo>
                <a:cubicBezTo>
                  <a:pt x="946642" y="1528238"/>
                  <a:pt x="939039" y="1503728"/>
                  <a:pt x="926160" y="1482800"/>
                </a:cubicBezTo>
                <a:cubicBezTo>
                  <a:pt x="914641" y="1464081"/>
                  <a:pt x="900659" y="1446921"/>
                  <a:pt x="889584" y="1427936"/>
                </a:cubicBezTo>
                <a:cubicBezTo>
                  <a:pt x="872206" y="1398145"/>
                  <a:pt x="847005" y="1334275"/>
                  <a:pt x="825576" y="1309064"/>
                </a:cubicBezTo>
                <a:cubicBezTo>
                  <a:pt x="789284" y="1266367"/>
                  <a:pt x="741710" y="1233949"/>
                  <a:pt x="706704" y="1190192"/>
                </a:cubicBezTo>
                <a:cubicBezTo>
                  <a:pt x="679321" y="1155964"/>
                  <a:pt x="671128" y="1137916"/>
                  <a:pt x="633552" y="1117040"/>
                </a:cubicBezTo>
                <a:cubicBezTo>
                  <a:pt x="619204" y="1109069"/>
                  <a:pt x="603072" y="1104848"/>
                  <a:pt x="587832" y="1098752"/>
                </a:cubicBezTo>
                <a:cubicBezTo>
                  <a:pt x="512024" y="1022944"/>
                  <a:pt x="576217" y="1077499"/>
                  <a:pt x="487248" y="1025600"/>
                </a:cubicBezTo>
                <a:cubicBezTo>
                  <a:pt x="468263" y="1014525"/>
                  <a:pt x="452301" y="998319"/>
                  <a:pt x="432384" y="989024"/>
                </a:cubicBezTo>
                <a:cubicBezTo>
                  <a:pt x="406181" y="976796"/>
                  <a:pt x="350088" y="961592"/>
                  <a:pt x="350088" y="961592"/>
                </a:cubicBezTo>
                <a:cubicBezTo>
                  <a:pt x="340944" y="949400"/>
                  <a:pt x="332692" y="936485"/>
                  <a:pt x="322656" y="925016"/>
                </a:cubicBezTo>
                <a:cubicBezTo>
                  <a:pt x="311302" y="912040"/>
                  <a:pt x="296425" y="902234"/>
                  <a:pt x="286080" y="888440"/>
                </a:cubicBezTo>
                <a:cubicBezTo>
                  <a:pt x="259358" y="852810"/>
                  <a:pt x="215441" y="770433"/>
                  <a:pt x="194640" y="732992"/>
                </a:cubicBezTo>
                <a:cubicBezTo>
                  <a:pt x="188544" y="705560"/>
                  <a:pt x="184734" y="677518"/>
                  <a:pt x="176352" y="650696"/>
                </a:cubicBezTo>
                <a:cubicBezTo>
                  <a:pt x="169428" y="628540"/>
                  <a:pt x="155747" y="608874"/>
                  <a:pt x="148920" y="586688"/>
                </a:cubicBezTo>
                <a:cubicBezTo>
                  <a:pt x="143468" y="568968"/>
                  <a:pt x="148067" y="548407"/>
                  <a:pt x="139776" y="531824"/>
                </a:cubicBezTo>
                <a:cubicBezTo>
                  <a:pt x="126145" y="504562"/>
                  <a:pt x="84912" y="458672"/>
                  <a:pt x="84912" y="458672"/>
                </a:cubicBezTo>
                <a:cubicBezTo>
                  <a:pt x="67433" y="353799"/>
                  <a:pt x="90496" y="450840"/>
                  <a:pt x="48336" y="358088"/>
                </a:cubicBezTo>
                <a:cubicBezTo>
                  <a:pt x="3899" y="260326"/>
                  <a:pt x="58477" y="341129"/>
                  <a:pt x="2616" y="266648"/>
                </a:cubicBezTo>
                <a:cubicBezTo>
                  <a:pt x="-7891" y="235127"/>
                  <a:pt x="16332" y="205688"/>
                  <a:pt x="20904" y="184352"/>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77B5C49-3E46-B0C3-F5BB-ECED6EEAD23A}"/>
              </a:ext>
            </a:extLst>
          </p:cNvPr>
          <p:cNvCxnSpPr>
            <a:cxnSpLocks/>
            <a:endCxn id="14" idx="1"/>
          </p:cNvCxnSpPr>
          <p:nvPr/>
        </p:nvCxnSpPr>
        <p:spPr>
          <a:xfrm flipV="1">
            <a:off x="4059936" y="1860804"/>
            <a:ext cx="338328" cy="5715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6F53C45F-6434-9850-81E6-82D24E8D4CB3}"/>
              </a:ext>
            </a:extLst>
          </p:cNvPr>
          <p:cNvSpPr/>
          <p:nvPr/>
        </p:nvSpPr>
        <p:spPr>
          <a:xfrm>
            <a:off x="4398264" y="1371600"/>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latin typeface="Cambria" panose="02040503050406030204" pitchFamily="18" charset="0"/>
                <a:ea typeface="Cambria" panose="02040503050406030204" pitchFamily="18" charset="0"/>
              </a:rPr>
              <a:t>Đông Nam Á hải đảo: In-đô-nê-xi-a, Ti-mo Lét-xtê, Xin-ga-po, Phi-líp-pin, Ma-lai-xi-a, Bru-nây</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9932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9" name="云形 69">
            <a:extLst>
              <a:ext uri="{FF2B5EF4-FFF2-40B4-BE49-F238E27FC236}">
                <a16:creationId xmlns:a16="http://schemas.microsoft.com/office/drawing/2014/main" id="{59BDCA50-9818-2A9C-C5C4-27BCC7406B71}"/>
              </a:ext>
            </a:extLst>
          </p:cNvPr>
          <p:cNvSpPr/>
          <p:nvPr/>
        </p:nvSpPr>
        <p:spPr>
          <a:xfrm>
            <a:off x="177802" y="165099"/>
            <a:ext cx="8813799" cy="4838700"/>
          </a:xfrm>
          <a:prstGeom prst="roundRect">
            <a:avLst>
              <a:gd name="adj" fmla="val 11573"/>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defRPr/>
            </a:pPr>
            <a:endParaRPr lang="en-US" altLang="vi-VN" sz="3300" b="1" kern="120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111436C0-F1FA-6B20-44E6-957D9E8E751D}"/>
              </a:ext>
            </a:extLst>
          </p:cNvPr>
          <p:cNvGrpSpPr/>
          <p:nvPr/>
        </p:nvGrpSpPr>
        <p:grpSpPr>
          <a:xfrm>
            <a:off x="88578" y="310897"/>
            <a:ext cx="8407721" cy="4413986"/>
            <a:chOff x="389038" y="458387"/>
            <a:chExt cx="11210295" cy="5885315"/>
          </a:xfrm>
        </p:grpSpPr>
        <p:sp>
          <p:nvSpPr>
            <p:cNvPr id="22" name="Rectangle: Rounded Corners 21">
              <a:extLst>
                <a:ext uri="{FF2B5EF4-FFF2-40B4-BE49-F238E27FC236}">
                  <a16:creationId xmlns:a16="http://schemas.microsoft.com/office/drawing/2014/main" id="{0E2ECDCF-7CF2-61F9-8039-2A4625F616A7}"/>
                </a:ext>
              </a:extLst>
            </p:cNvPr>
            <p:cNvSpPr/>
            <p:nvPr/>
          </p:nvSpPr>
          <p:spPr>
            <a:xfrm>
              <a:off x="1507067" y="458387"/>
              <a:ext cx="10092266" cy="5885315"/>
            </a:xfrm>
            <a:prstGeom prst="roundRect">
              <a:avLst/>
            </a:prstGeom>
            <a:solidFill>
              <a:schemeClr val="accent4">
                <a:lumMod val="40000"/>
                <a:lumOff val="6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mbria" panose="02040503050406030204" pitchFamily="18" charset="0"/>
                <a:ea typeface="Cambria" panose="02040503050406030204" pitchFamily="18" charset="0"/>
              </a:endParaRPr>
            </a:p>
          </p:txBody>
        </p:sp>
        <p:pic>
          <p:nvPicPr>
            <p:cNvPr id="23" name="Picture 22">
              <a:hlinkClick r:id="rId3" action="ppaction://hlinksldjump"/>
              <a:extLst>
                <a:ext uri="{FF2B5EF4-FFF2-40B4-BE49-F238E27FC236}">
                  <a16:creationId xmlns:a16="http://schemas.microsoft.com/office/drawing/2014/main" id="{504DC8FC-0E2F-438A-7028-CC179036AD9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89038" y="702502"/>
              <a:ext cx="2218267" cy="2304918"/>
            </a:xfrm>
            <a:prstGeom prst="rect">
              <a:avLst/>
            </a:prstGeom>
          </p:spPr>
        </p:pic>
      </p:grpSp>
      <p:sp>
        <p:nvSpPr>
          <p:cNvPr id="25" name="TextBox 24">
            <a:extLst>
              <a:ext uri="{FF2B5EF4-FFF2-40B4-BE49-F238E27FC236}">
                <a16:creationId xmlns:a16="http://schemas.microsoft.com/office/drawing/2014/main" id="{153CE50F-6E06-60AC-7419-11AF49FB8EC4}"/>
              </a:ext>
            </a:extLst>
          </p:cNvPr>
          <p:cNvSpPr txBox="1"/>
          <p:nvPr/>
        </p:nvSpPr>
        <p:spPr>
          <a:xfrm>
            <a:off x="1316736" y="424640"/>
            <a:ext cx="7068312" cy="3831818"/>
          </a:xfrm>
          <a:prstGeom prst="rect">
            <a:avLst/>
          </a:prstGeom>
          <a:noFill/>
        </p:spPr>
        <p:txBody>
          <a:bodyPr wrap="square" rtlCol="0">
            <a:spAutoFit/>
          </a:bodyPr>
          <a:lstStyle/>
          <a:p>
            <a:pPr algn="just" defTabSz="685800">
              <a:buClrTx/>
            </a:pPr>
            <a:r>
              <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Đông Nam Á có vị trí mang tính chiến lược ở khu vực châu Á và trên thế giới. Đông Nam Á nằm trên điểm kết nối của một trong hai tuyến đường hàng hải nhộn nhịp nhất thế giới và là nơi giao thoa của hai nên văn minh lớn (Trung Hoa và Ấn Độ). Tất cả các đặc điểm trên tạo thuận lợi cho các quốc gia trong khu vực Đông Nam Á tiếp cận và giao lưu, hợp tác và buôn bán với những nền kinh tế lớn nhất  thế giới.</a:t>
            </a:r>
            <a:endPar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95264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8D3B20A0-0ECE-46B5-E606-F1F72331A94D}"/>
              </a:ext>
            </a:extLst>
          </p:cNvPr>
          <p:cNvPicPr>
            <a:picLocks noChangeAspect="1"/>
          </p:cNvPicPr>
          <p:nvPr/>
        </p:nvPicPr>
        <p:blipFill>
          <a:blip r:embed="rId6"/>
          <a:stretch>
            <a:fillRect/>
          </a:stretch>
        </p:blipFill>
        <p:spPr>
          <a:xfrm>
            <a:off x="3486676" y="1922433"/>
            <a:ext cx="5444200" cy="2139881"/>
          </a:xfrm>
          <a:prstGeom prst="rect">
            <a:avLst/>
          </a:prstGeom>
        </p:spPr>
      </p:pic>
    </p:spTree>
    <p:extLst>
      <p:ext uri="{BB962C8B-B14F-4D97-AF65-F5344CB8AC3E}">
        <p14:creationId xmlns:p14="http://schemas.microsoft.com/office/powerpoint/2010/main" val="42080161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100584"/>
            <a:ext cx="9197259" cy="4816462"/>
          </a:xfrm>
          <a:prstGeom prst="rect">
            <a:avLst/>
          </a:prstGeom>
        </p:spPr>
      </p:pic>
      <p:sp>
        <p:nvSpPr>
          <p:cNvPr id="30" name="Google Shape;2714;p36"/>
          <p:cNvSpPr/>
          <p:nvPr/>
        </p:nvSpPr>
        <p:spPr>
          <a:xfrm>
            <a:off x="1216153" y="2652319"/>
            <a:ext cx="7114032"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ctr"/>
            <a:r>
              <a:rPr lang="vi-VN" sz="4000" dirty="0">
                <a:solidFill>
                  <a:srgbClr val="002060"/>
                </a:solidFill>
                <a:latin typeface="Cambria" panose="02040503050406030204" pitchFamily="18" charset="0"/>
                <a:ea typeface="Cambria" panose="02040503050406030204" pitchFamily="18" charset="0"/>
                <a:cs typeface="Pattaya" panose="00000500000000000000" pitchFamily="2" charset="-34"/>
              </a:rPr>
              <a:t>Dựa vào lược đồ các quốc gia trong khu vực Đông Nam Á, hãy xác định các quốc gia thành viên của ASEAN trên lược đồ.</a:t>
            </a:r>
            <a:endParaRPr sz="4000"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443318" y="131413"/>
            <a:ext cx="5751126" cy="4761075"/>
          </a:xfrm>
          <a:prstGeom prst="rect">
            <a:avLst/>
          </a:prstGeom>
        </p:spPr>
      </p:pic>
    </p:spTree>
    <p:extLst>
      <p:ext uri="{BB962C8B-B14F-4D97-AF65-F5344CB8AC3E}">
        <p14:creationId xmlns:p14="http://schemas.microsoft.com/office/powerpoint/2010/main" val="3480376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3" name="Picture 2">
            <a:extLst>
              <a:ext uri="{FF2B5EF4-FFF2-40B4-BE49-F238E27FC236}">
                <a16:creationId xmlns:a16="http://schemas.microsoft.com/office/drawing/2014/main" id="{22E39965-BA04-A5C9-158A-4DE49236D765}"/>
              </a:ext>
            </a:extLst>
          </p:cNvPr>
          <p:cNvPicPr>
            <a:picLocks noChangeAspect="1"/>
          </p:cNvPicPr>
          <p:nvPr/>
        </p:nvPicPr>
        <p:blipFill>
          <a:blip r:embed="rId3"/>
          <a:stretch>
            <a:fillRect/>
          </a:stretch>
        </p:blipFill>
        <p:spPr>
          <a:xfrm>
            <a:off x="1133856" y="137412"/>
            <a:ext cx="6851531" cy="4887216"/>
          </a:xfrm>
          <a:prstGeom prst="rect">
            <a:avLst/>
          </a:prstGeom>
        </p:spPr>
      </p:pic>
    </p:spTree>
    <p:extLst>
      <p:ext uri="{BB962C8B-B14F-4D97-AF65-F5344CB8AC3E}">
        <p14:creationId xmlns:p14="http://schemas.microsoft.com/office/powerpoint/2010/main" val="3758725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4" name="Picture 3">
            <a:extLst>
              <a:ext uri="{FF2B5EF4-FFF2-40B4-BE49-F238E27FC236}">
                <a16:creationId xmlns:a16="http://schemas.microsoft.com/office/drawing/2014/main" id="{8110B4EA-F000-82C0-B108-4A2093C5D5A4}"/>
              </a:ext>
            </a:extLst>
          </p:cNvPr>
          <p:cNvPicPr>
            <a:picLocks noChangeAspect="1"/>
          </p:cNvPicPr>
          <p:nvPr/>
        </p:nvPicPr>
        <p:blipFill>
          <a:blip r:embed="rId6"/>
          <a:stretch>
            <a:fillRect/>
          </a:stretch>
        </p:blipFill>
        <p:spPr>
          <a:xfrm>
            <a:off x="3477532" y="1986441"/>
            <a:ext cx="5444200" cy="2139881"/>
          </a:xfrm>
          <a:prstGeom prst="rect">
            <a:avLst/>
          </a:prstGeom>
        </p:spPr>
      </p:pic>
    </p:spTree>
    <p:extLst>
      <p:ext uri="{BB962C8B-B14F-4D97-AF65-F5344CB8AC3E}">
        <p14:creationId xmlns:p14="http://schemas.microsoft.com/office/powerpoint/2010/main" val="17946444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云形 69">
            <a:extLst>
              <a:ext uri="{FF2B5EF4-FFF2-40B4-BE49-F238E27FC236}">
                <a16:creationId xmlns:a16="http://schemas.microsoft.com/office/drawing/2014/main" id="{BE74995D-83DA-4041-B86A-1FA93559394C}"/>
              </a:ext>
            </a:extLst>
          </p:cNvPr>
          <p:cNvSpPr/>
          <p:nvPr/>
        </p:nvSpPr>
        <p:spPr>
          <a:xfrm rot="548202">
            <a:off x="990505" y="10360"/>
            <a:ext cx="8111372" cy="4921037"/>
          </a:xfrm>
          <a:prstGeom prst="cloud">
            <a:avLst/>
          </a:prstGeom>
          <a:solidFill>
            <a:srgbClr val="FFC000"/>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sp>
        <p:nvSpPr>
          <p:cNvPr id="5" name="云形 69">
            <a:extLst>
              <a:ext uri="{FF2B5EF4-FFF2-40B4-BE49-F238E27FC236}">
                <a16:creationId xmlns:a16="http://schemas.microsoft.com/office/drawing/2014/main" id="{92851B8B-7CF9-4CC2-9653-E1EA2A404907}"/>
              </a:ext>
            </a:extLst>
          </p:cNvPr>
          <p:cNvSpPr/>
          <p:nvPr/>
        </p:nvSpPr>
        <p:spPr>
          <a:xfrm rot="548202">
            <a:off x="1352629" y="173660"/>
            <a:ext cx="7475768" cy="4572427"/>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pic>
        <p:nvPicPr>
          <p:cNvPr id="6" name="Picture 5">
            <a:hlinkClick r:id="rId3" action="ppaction://hlinksldjump"/>
            <a:extLst>
              <a:ext uri="{FF2B5EF4-FFF2-40B4-BE49-F238E27FC236}">
                <a16:creationId xmlns:a16="http://schemas.microsoft.com/office/drawing/2014/main" id="{61416E0D-EA2C-4368-AA1D-556538023C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95204" y="1771649"/>
            <a:ext cx="3405927" cy="3538971"/>
          </a:xfrm>
          <a:prstGeom prst="rect">
            <a:avLst/>
          </a:prstGeom>
        </p:spPr>
      </p:pic>
      <p:sp>
        <p:nvSpPr>
          <p:cNvPr id="8" name="Rectangle 7">
            <a:extLst>
              <a:ext uri="{FF2B5EF4-FFF2-40B4-BE49-F238E27FC236}">
                <a16:creationId xmlns:a16="http://schemas.microsoft.com/office/drawing/2014/main" id="{27A1580E-1E75-4AAE-82CC-6ED576938503}"/>
              </a:ext>
            </a:extLst>
          </p:cNvPr>
          <p:cNvSpPr/>
          <p:nvPr/>
        </p:nvSpPr>
        <p:spPr>
          <a:xfrm>
            <a:off x="2558299" y="1295316"/>
            <a:ext cx="5448473" cy="2039020"/>
          </a:xfrm>
          <a:prstGeom prst="rect">
            <a:avLst/>
          </a:prstGeom>
          <a:noFill/>
        </p:spPr>
        <p:txBody>
          <a:bodyPr wrap="square" lIns="68580" tIns="34290" rIns="68580" bIns="34290">
            <a:spAutoFit/>
          </a:bodyPr>
          <a:lstStyle/>
          <a:p>
            <a:pPr algn="ctr" defTabSz="685800">
              <a:buClrTx/>
            </a:pPr>
            <a:r>
              <a:rPr lang="en-US" sz="3200" b="1" kern="1200" dirty="0">
                <a:ln w="38100">
                  <a:noFill/>
                </a:ln>
                <a:solidFill>
                  <a:srgbClr val="FF0000"/>
                </a:solidFill>
                <a:latin typeface="Arial" panose="020B0604020202020204" pitchFamily="34" charset="0"/>
                <a:ea typeface="+mn-ea"/>
                <a:cs typeface="Arial" panose="020B0604020202020204" pitchFamily="34" charset="0"/>
              </a:rPr>
              <a:t>C</a:t>
            </a:r>
            <a:r>
              <a:rPr lang="vi-VN" sz="3200" b="1" kern="1200" dirty="0">
                <a:ln w="38100">
                  <a:noFill/>
                </a:ln>
                <a:solidFill>
                  <a:srgbClr val="FF0000"/>
                </a:solidFill>
                <a:latin typeface="Arial" panose="020B0604020202020204" pitchFamily="34" charset="0"/>
                <a:ea typeface="+mn-ea"/>
                <a:cs typeface="Arial" panose="020B0604020202020204" pitchFamily="34" charset="0"/>
              </a:rPr>
              <a:t>hia sẻ một số hiểu biết của mình về các nước Đông Nam Á (ngoài Lào và Cam – pu – chia đã học)</a:t>
            </a:r>
          </a:p>
        </p:txBody>
      </p:sp>
    </p:spTree>
    <p:extLst>
      <p:ext uri="{BB962C8B-B14F-4D97-AF65-F5344CB8AC3E}">
        <p14:creationId xmlns:p14="http://schemas.microsoft.com/office/powerpoint/2010/main" val="3314566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pic>
        <p:nvPicPr>
          <p:cNvPr id="12" name="Picture 19">
            <a:extLst>
              <a:ext uri="{FF2B5EF4-FFF2-40B4-BE49-F238E27FC236}">
                <a16:creationId xmlns:a16="http://schemas.microsoft.com/office/drawing/2014/main" id="{D684F38B-55FB-4FF0-94EB-1AAEDDA8F6AE}"/>
              </a:ext>
            </a:extLst>
          </p:cNvPr>
          <p:cNvPicPr>
            <a:picLocks noChangeAspect="1"/>
          </p:cNvPicPr>
          <p:nvPr/>
        </p:nvPicPr>
        <p:blipFill>
          <a:blip r:embed="rId3"/>
          <a:srcRect/>
          <a:stretch>
            <a:fillRect/>
          </a:stretch>
        </p:blipFill>
        <p:spPr>
          <a:xfrm flipH="1">
            <a:off x="290852" y="338074"/>
            <a:ext cx="2110825" cy="4467351"/>
          </a:xfrm>
          <a:prstGeom prst="rect">
            <a:avLst/>
          </a:prstGeom>
        </p:spPr>
      </p:pic>
      <p:sp>
        <p:nvSpPr>
          <p:cNvPr id="15" name="圆角矩形 7">
            <a:extLst>
              <a:ext uri="{FF2B5EF4-FFF2-40B4-BE49-F238E27FC236}">
                <a16:creationId xmlns:a16="http://schemas.microsoft.com/office/drawing/2014/main" id="{CE6D8739-F4B8-4BDD-B41D-9AC7D665F730}"/>
              </a:ext>
            </a:extLst>
          </p:cNvPr>
          <p:cNvSpPr/>
          <p:nvPr/>
        </p:nvSpPr>
        <p:spPr>
          <a:xfrm>
            <a:off x="2374784" y="352975"/>
            <a:ext cx="6451471" cy="1422037"/>
          </a:xfrm>
          <a:prstGeom prst="roundRect">
            <a:avLst>
              <a:gd name="adj" fmla="val 22936"/>
            </a:avLst>
          </a:prstGeom>
          <a:solidFill>
            <a:srgbClr val="FFFFFF"/>
          </a:solidFill>
          <a:ln w="28575" cap="flat" cmpd="sng" algn="ctr">
            <a:solidFill>
              <a:srgbClr val="92D050"/>
            </a:solidFill>
            <a:prstDash val="dash"/>
          </a:ln>
          <a:effectLst/>
        </p:spPr>
        <p:txBody>
          <a:bodyPr rtlCol="0" anchor="ctr"/>
          <a:lstStyle/>
          <a:p>
            <a:pPr lvl="0" algn="just">
              <a:buClrTx/>
              <a:defRPr/>
            </a:pPr>
            <a:r>
              <a:rPr lang="vi-VN" altLang="zh-CN" sz="2400" b="1" kern="1200" dirty="0">
                <a:solidFill>
                  <a:srgbClr val="EE046E"/>
                </a:solidFill>
                <a:latin typeface="Cambria" panose="02040503050406030204" pitchFamily="18" charset="0"/>
                <a:ea typeface="Cambria" panose="02040503050406030204" pitchFamily="18" charset="0"/>
                <a:cs typeface="Pattaya" panose="00000500000000000000" pitchFamily="2" charset="-34"/>
              </a:rPr>
              <a:t>- Cho biết các quốc gia ở khu vực nào tham gia sự kiện này?</a:t>
            </a:r>
          </a:p>
          <a:p>
            <a:pPr lvl="0" algn="just">
              <a:buClrTx/>
              <a:defRPr/>
            </a:pPr>
            <a:r>
              <a:rPr lang="vi-VN" altLang="zh-CN" sz="2400" b="1" kern="1200" dirty="0">
                <a:solidFill>
                  <a:srgbClr val="EE046E"/>
                </a:solidFill>
                <a:latin typeface="Cambria" panose="02040503050406030204" pitchFamily="18" charset="0"/>
                <a:ea typeface="Cambria" panose="02040503050406030204" pitchFamily="18" charset="0"/>
                <a:cs typeface="Pattaya" panose="00000500000000000000" pitchFamily="2" charset="-34"/>
              </a:rPr>
              <a:t>- Chia sẻ hiểu biết của em về sự kiện này.</a:t>
            </a:r>
            <a:endParaRPr kumimoji="0" lang="zh-CN" altLang="en-US" sz="2400" b="1" i="0" u="none" strike="noStrike" kern="1200" cap="none" spc="0" normalizeH="0" baseline="0" noProof="0" dirty="0">
              <a:ln>
                <a:noFill/>
              </a:ln>
              <a:solidFill>
                <a:srgbClr val="EE046E"/>
              </a:solidFill>
              <a:effectLst/>
              <a:uLnTx/>
              <a:uFillTx/>
              <a:latin typeface="Cambria" panose="02040503050406030204" pitchFamily="18" charset="0"/>
              <a:ea typeface="黑体" panose="02010609060101010101" pitchFamily="49" charset="-122"/>
              <a:cs typeface="Pattaya" panose="00000500000000000000" pitchFamily="2" charset="-34"/>
            </a:endParaRPr>
          </a:p>
        </p:txBody>
      </p:sp>
      <p:pic>
        <p:nvPicPr>
          <p:cNvPr id="1026" name="Picture 2" descr="Lịch thi đấu SEA Games 31 tại Việt Nam">
            <a:extLst>
              <a:ext uri="{FF2B5EF4-FFF2-40B4-BE49-F238E27FC236}">
                <a16:creationId xmlns:a16="http://schemas.microsoft.com/office/drawing/2014/main" id="{0B731339-54BF-4E66-EA95-ABA23CF94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564" y="2115234"/>
            <a:ext cx="4235731" cy="2822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38"/>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38"/>
          <p:cNvGrpSpPr/>
          <p:nvPr/>
        </p:nvGrpSpPr>
        <p:grpSpPr>
          <a:xfrm rot="3366779" flipH="1">
            <a:off x="7651099" y="40051"/>
            <a:ext cx="1782424" cy="1363331"/>
            <a:chOff x="2939750" y="4553425"/>
            <a:chExt cx="759150" cy="580675"/>
          </a:xfrm>
        </p:grpSpPr>
        <p:sp>
          <p:nvSpPr>
            <p:cNvPr id="1044" name="Google Shape;1044;p38"/>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8"/>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38"/>
          <p:cNvGrpSpPr/>
          <p:nvPr/>
        </p:nvGrpSpPr>
        <p:grpSpPr>
          <a:xfrm rot="4216966">
            <a:off x="-1650132" y="3732785"/>
            <a:ext cx="2732656" cy="1843211"/>
            <a:chOff x="965100" y="1428788"/>
            <a:chExt cx="1354200" cy="913425"/>
          </a:xfrm>
        </p:grpSpPr>
        <p:sp>
          <p:nvSpPr>
            <p:cNvPr id="1049" name="Google Shape;1049;p3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roup 20"/>
          <p:cNvGrpSpPr/>
          <p:nvPr/>
        </p:nvGrpSpPr>
        <p:grpSpPr>
          <a:xfrm>
            <a:off x="213598" y="1312368"/>
            <a:ext cx="9025163" cy="1109025"/>
            <a:chOff x="190756" y="1179550"/>
            <a:chExt cx="9025163" cy="1109025"/>
          </a:xfrm>
        </p:grpSpPr>
        <p:grpSp>
          <p:nvGrpSpPr>
            <p:cNvPr id="22" name="Group 21">
              <a:extLst>
                <a:ext uri="{FF2B5EF4-FFF2-40B4-BE49-F238E27FC236}">
                  <a16:creationId xmlns:a16="http://schemas.microsoft.com/office/drawing/2014/main" id="{F1D2DFE5-EE8A-46DB-A135-F8C9011447F8}"/>
                </a:ext>
              </a:extLst>
            </p:cNvPr>
            <p:cNvGrpSpPr/>
            <p:nvPr/>
          </p:nvGrpSpPr>
          <p:grpSpPr>
            <a:xfrm>
              <a:off x="797798" y="1179550"/>
              <a:ext cx="8418121" cy="1109025"/>
              <a:chOff x="2130788" y="982782"/>
              <a:chExt cx="9735630" cy="1261657"/>
            </a:xfrm>
          </p:grpSpPr>
          <p:sp>
            <p:nvSpPr>
              <p:cNvPr id="26"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7" name="圆角矩形 7"/>
              <p:cNvSpPr/>
              <p:nvPr/>
            </p:nvSpPr>
            <p:spPr>
              <a:xfrm>
                <a:off x="2130788" y="982782"/>
                <a:ext cx="9307871" cy="964590"/>
              </a:xfrm>
              <a:prstGeom prst="roundRect">
                <a:avLst>
                  <a:gd name="adj" fmla="val 22936"/>
                </a:avLst>
              </a:prstGeom>
              <a:solidFill>
                <a:srgbClr val="F7F2DD"/>
              </a:solidFill>
              <a:ln w="28575" cap="flat" cmpd="sng" algn="ctr">
                <a:solidFill>
                  <a:srgbClr val="DA6743">
                    <a:lumMod val="60000"/>
                    <a:lumOff val="40000"/>
                  </a:srgbClr>
                </a:solidFill>
                <a:prstDash val="dash"/>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grpSp>
          <p:nvGrpSpPr>
            <p:cNvPr id="23" name="Group 22"/>
            <p:cNvGrpSpPr/>
            <p:nvPr/>
          </p:nvGrpSpPr>
          <p:grpSpPr>
            <a:xfrm>
              <a:off x="190756" y="1217185"/>
              <a:ext cx="813504" cy="849272"/>
              <a:chOff x="875724" y="2670978"/>
              <a:chExt cx="813504" cy="849272"/>
            </a:xfrm>
          </p:grpSpPr>
          <p:sp>
            <p:nvSpPr>
              <p:cNvPr id="24" name="Google Shape;2674;p35"/>
              <p:cNvSpPr/>
              <p:nvPr/>
            </p:nvSpPr>
            <p:spPr>
              <a:xfrm rot="704744">
                <a:off x="875724" y="2670978"/>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Google Shape;2675;p35"/>
              <p:cNvSpPr/>
              <p:nvPr/>
            </p:nvSpPr>
            <p:spPr>
              <a:xfrm rot="704744">
                <a:off x="1214171" y="2975657"/>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rgbClr val="F68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grpSp>
        <p:nvGrpSpPr>
          <p:cNvPr id="28" name="Group 27"/>
          <p:cNvGrpSpPr/>
          <p:nvPr/>
        </p:nvGrpSpPr>
        <p:grpSpPr>
          <a:xfrm>
            <a:off x="81635" y="2600841"/>
            <a:ext cx="8668671" cy="945299"/>
            <a:chOff x="199621" y="2074132"/>
            <a:chExt cx="8668671" cy="945299"/>
          </a:xfrm>
        </p:grpSpPr>
        <p:grpSp>
          <p:nvGrpSpPr>
            <p:cNvPr id="29" name="Group 28">
              <a:extLst>
                <a:ext uri="{FF2B5EF4-FFF2-40B4-BE49-F238E27FC236}">
                  <a16:creationId xmlns:a16="http://schemas.microsoft.com/office/drawing/2014/main" id="{F1D2DFE5-EE8A-46DB-A135-F8C9011447F8}"/>
                </a:ext>
              </a:extLst>
            </p:cNvPr>
            <p:cNvGrpSpPr/>
            <p:nvPr/>
          </p:nvGrpSpPr>
          <p:grpSpPr>
            <a:xfrm>
              <a:off x="820041" y="2074132"/>
              <a:ext cx="8048251" cy="922347"/>
              <a:chOff x="2130789" y="870249"/>
              <a:chExt cx="10273162" cy="1497177"/>
            </a:xfrm>
          </p:grpSpPr>
          <p:sp>
            <p:nvSpPr>
              <p:cNvPr id="33" name="圆角矩形 7"/>
              <p:cNvSpPr/>
              <p:nvPr/>
            </p:nvSpPr>
            <p:spPr>
              <a:xfrm>
                <a:off x="2130789" y="870249"/>
                <a:ext cx="10273162" cy="1497177"/>
              </a:xfrm>
              <a:prstGeom prst="roundRect">
                <a:avLst>
                  <a:gd name="adj" fmla="val 22936"/>
                </a:avLst>
              </a:prstGeom>
              <a:solidFill>
                <a:srgbClr val="F7F2DD"/>
              </a:solidFill>
              <a:ln w="28575" cap="flat" cmpd="sng" algn="ctr">
                <a:solidFill>
                  <a:srgbClr val="DA6743">
                    <a:lumMod val="60000"/>
                    <a:lumOff val="4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34"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30" name="Group 29"/>
            <p:cNvGrpSpPr/>
            <p:nvPr/>
          </p:nvGrpSpPr>
          <p:grpSpPr>
            <a:xfrm>
              <a:off x="199621" y="2170159"/>
              <a:ext cx="813504" cy="849272"/>
              <a:chOff x="876622" y="3712063"/>
              <a:chExt cx="813504" cy="849272"/>
            </a:xfrm>
          </p:grpSpPr>
          <p:sp>
            <p:nvSpPr>
              <p:cNvPr id="31" name="Google Shape;2674;p35"/>
              <p:cNvSpPr/>
              <p:nvPr/>
            </p:nvSpPr>
            <p:spPr>
              <a:xfrm rot="704744">
                <a:off x="876622" y="3712063"/>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rgbClr val="F68A6E">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2" name="Google Shape;2675;p35"/>
              <p:cNvSpPr/>
              <p:nvPr/>
            </p:nvSpPr>
            <p:spPr>
              <a:xfrm rot="704744">
                <a:off x="1215069" y="4016742"/>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rgbClr val="F68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grpSp>
        <p:nvGrpSpPr>
          <p:cNvPr id="35" name="Group 34"/>
          <p:cNvGrpSpPr/>
          <p:nvPr/>
        </p:nvGrpSpPr>
        <p:grpSpPr>
          <a:xfrm>
            <a:off x="201493" y="4070759"/>
            <a:ext cx="8677536" cy="849272"/>
            <a:chOff x="190756" y="3208692"/>
            <a:chExt cx="8677536" cy="849272"/>
          </a:xfrm>
        </p:grpSpPr>
        <p:grpSp>
          <p:nvGrpSpPr>
            <p:cNvPr id="36" name="Group 35">
              <a:extLst>
                <a:ext uri="{FF2B5EF4-FFF2-40B4-BE49-F238E27FC236}">
                  <a16:creationId xmlns:a16="http://schemas.microsoft.com/office/drawing/2014/main" id="{F1D2DFE5-EE8A-46DB-A135-F8C9011447F8}"/>
                </a:ext>
              </a:extLst>
            </p:cNvPr>
            <p:cNvGrpSpPr/>
            <p:nvPr/>
          </p:nvGrpSpPr>
          <p:grpSpPr>
            <a:xfrm>
              <a:off x="820041" y="3247158"/>
              <a:ext cx="8048251" cy="660738"/>
              <a:chOff x="2130789" y="1294899"/>
              <a:chExt cx="10273162" cy="1072527"/>
            </a:xfrm>
          </p:grpSpPr>
          <p:sp>
            <p:nvSpPr>
              <p:cNvPr id="40" name="圆角矩形 7"/>
              <p:cNvSpPr/>
              <p:nvPr/>
            </p:nvSpPr>
            <p:spPr>
              <a:xfrm>
                <a:off x="2130789" y="1294899"/>
                <a:ext cx="10273162" cy="1072527"/>
              </a:xfrm>
              <a:prstGeom prst="roundRect">
                <a:avLst>
                  <a:gd name="adj" fmla="val 22936"/>
                </a:avLst>
              </a:prstGeom>
              <a:solidFill>
                <a:srgbClr val="F7F2DD"/>
              </a:solidFill>
              <a:ln w="28575" cap="flat" cmpd="sng" algn="ctr">
                <a:solidFill>
                  <a:srgbClr val="DA6743">
                    <a:lumMod val="60000"/>
                    <a:lumOff val="4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41"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37" name="Group 36"/>
            <p:cNvGrpSpPr/>
            <p:nvPr/>
          </p:nvGrpSpPr>
          <p:grpSpPr>
            <a:xfrm rot="704744">
              <a:off x="190756" y="3208692"/>
              <a:ext cx="813504" cy="849272"/>
              <a:chOff x="675812" y="2553464"/>
              <a:chExt cx="1124557" cy="926301"/>
            </a:xfrm>
          </p:grpSpPr>
          <p:sp>
            <p:nvSpPr>
              <p:cNvPr id="38"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rgbClr val="00B0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9"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rgbClr val="F68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pic>
        <p:nvPicPr>
          <p:cNvPr id="42"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61690" y="1443879"/>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78363" y="2790974"/>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69657" y="4128197"/>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AF40A6D-BA7C-162D-8010-195435BA1EFC}"/>
              </a:ext>
            </a:extLst>
          </p:cNvPr>
          <p:cNvPicPr>
            <a:picLocks noChangeAspect="1"/>
          </p:cNvPicPr>
          <p:nvPr/>
        </p:nvPicPr>
        <p:blipFill>
          <a:blip r:embed="rId5"/>
          <a:stretch>
            <a:fillRect/>
          </a:stretch>
        </p:blipFill>
        <p:spPr>
          <a:xfrm>
            <a:off x="3206384" y="224738"/>
            <a:ext cx="2584928" cy="1182727"/>
          </a:xfrm>
          <a:prstGeom prst="rect">
            <a:avLst/>
          </a:prstGeom>
        </p:spPr>
      </p:pic>
    </p:spTree>
    <p:extLst>
      <p:ext uri="{BB962C8B-B14F-4D97-AF65-F5344CB8AC3E}">
        <p14:creationId xmlns:p14="http://schemas.microsoft.com/office/powerpoint/2010/main" val="1631835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1"/>
                                        </p:tgtEl>
                                        <p:attrNameLst>
                                          <p:attrName>r</p:attrName>
                                        </p:attrNameLst>
                                      </p:cBhvr>
                                    </p:animRot>
                                    <p:animRot by="-240000">
                                      <p:cBhvr>
                                        <p:cTn id="12" dur="200" fill="hold">
                                          <p:stCondLst>
                                            <p:cond delay="200"/>
                                          </p:stCondLst>
                                        </p:cTn>
                                        <p:tgtEl>
                                          <p:spTgt spid="21"/>
                                        </p:tgtEl>
                                        <p:attrNameLst>
                                          <p:attrName>r</p:attrName>
                                        </p:attrNameLst>
                                      </p:cBhvr>
                                    </p:animRot>
                                    <p:animRot by="240000">
                                      <p:cBhvr>
                                        <p:cTn id="13" dur="200" fill="hold">
                                          <p:stCondLst>
                                            <p:cond delay="400"/>
                                          </p:stCondLst>
                                        </p:cTn>
                                        <p:tgtEl>
                                          <p:spTgt spid="21"/>
                                        </p:tgtEl>
                                        <p:attrNameLst>
                                          <p:attrName>r</p:attrName>
                                        </p:attrNameLst>
                                      </p:cBhvr>
                                    </p:animRot>
                                    <p:animRot by="-240000">
                                      <p:cBhvr>
                                        <p:cTn id="14" dur="200" fill="hold">
                                          <p:stCondLst>
                                            <p:cond delay="600"/>
                                          </p:stCondLst>
                                        </p:cTn>
                                        <p:tgtEl>
                                          <p:spTgt spid="21"/>
                                        </p:tgtEl>
                                        <p:attrNameLst>
                                          <p:attrName>r</p:attrName>
                                        </p:attrNameLst>
                                      </p:cBhvr>
                                    </p:animRot>
                                    <p:animRot by="120000">
                                      <p:cBhvr>
                                        <p:cTn id="15" dur="200" fill="hold">
                                          <p:stCondLst>
                                            <p:cond delay="800"/>
                                          </p:stCondLst>
                                        </p:cTn>
                                        <p:tgtEl>
                                          <p:spTgt spid="2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28"/>
                                        </p:tgtEl>
                                        <p:attrNameLst>
                                          <p:attrName>r</p:attrName>
                                        </p:attrNameLst>
                                      </p:cBhvr>
                                    </p:animRot>
                                    <p:animRot by="-240000">
                                      <p:cBhvr>
                                        <p:cTn id="25" dur="200" fill="hold">
                                          <p:stCondLst>
                                            <p:cond delay="200"/>
                                          </p:stCondLst>
                                        </p:cTn>
                                        <p:tgtEl>
                                          <p:spTgt spid="28"/>
                                        </p:tgtEl>
                                        <p:attrNameLst>
                                          <p:attrName>r</p:attrName>
                                        </p:attrNameLst>
                                      </p:cBhvr>
                                    </p:animRot>
                                    <p:animRot by="240000">
                                      <p:cBhvr>
                                        <p:cTn id="26" dur="200" fill="hold">
                                          <p:stCondLst>
                                            <p:cond delay="400"/>
                                          </p:stCondLst>
                                        </p:cTn>
                                        <p:tgtEl>
                                          <p:spTgt spid="28"/>
                                        </p:tgtEl>
                                        <p:attrNameLst>
                                          <p:attrName>r</p:attrName>
                                        </p:attrNameLst>
                                      </p:cBhvr>
                                    </p:animRot>
                                    <p:animRot by="-240000">
                                      <p:cBhvr>
                                        <p:cTn id="27" dur="200" fill="hold">
                                          <p:stCondLst>
                                            <p:cond delay="600"/>
                                          </p:stCondLst>
                                        </p:cTn>
                                        <p:tgtEl>
                                          <p:spTgt spid="28"/>
                                        </p:tgtEl>
                                        <p:attrNameLst>
                                          <p:attrName>r</p:attrName>
                                        </p:attrNameLst>
                                      </p:cBhvr>
                                    </p:animRot>
                                    <p:animRot by="120000">
                                      <p:cBhvr>
                                        <p:cTn id="28" dur="200" fill="hold">
                                          <p:stCondLst>
                                            <p:cond delay="800"/>
                                          </p:stCondLst>
                                        </p:cTn>
                                        <p:tgtEl>
                                          <p:spTgt spid="2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35"/>
                                        </p:tgtEl>
                                        <p:attrNameLst>
                                          <p:attrName>r</p:attrName>
                                        </p:attrNameLst>
                                      </p:cBhvr>
                                    </p:animRot>
                                    <p:animRot by="-240000">
                                      <p:cBhvr>
                                        <p:cTn id="38" dur="200" fill="hold">
                                          <p:stCondLst>
                                            <p:cond delay="200"/>
                                          </p:stCondLst>
                                        </p:cTn>
                                        <p:tgtEl>
                                          <p:spTgt spid="35"/>
                                        </p:tgtEl>
                                        <p:attrNameLst>
                                          <p:attrName>r</p:attrName>
                                        </p:attrNameLst>
                                      </p:cBhvr>
                                    </p:animRot>
                                    <p:animRot by="240000">
                                      <p:cBhvr>
                                        <p:cTn id="39" dur="200" fill="hold">
                                          <p:stCondLst>
                                            <p:cond delay="400"/>
                                          </p:stCondLst>
                                        </p:cTn>
                                        <p:tgtEl>
                                          <p:spTgt spid="35"/>
                                        </p:tgtEl>
                                        <p:attrNameLst>
                                          <p:attrName>r</p:attrName>
                                        </p:attrNameLst>
                                      </p:cBhvr>
                                    </p:animRot>
                                    <p:animRot by="-240000">
                                      <p:cBhvr>
                                        <p:cTn id="40" dur="200" fill="hold">
                                          <p:stCondLst>
                                            <p:cond delay="600"/>
                                          </p:stCondLst>
                                        </p:cTn>
                                        <p:tgtEl>
                                          <p:spTgt spid="35"/>
                                        </p:tgtEl>
                                        <p:attrNameLst>
                                          <p:attrName>r</p:attrName>
                                        </p:attrNameLst>
                                      </p:cBhvr>
                                    </p:animRot>
                                    <p:animRot by="120000">
                                      <p:cBhvr>
                                        <p:cTn id="41" dur="200" fill="hold">
                                          <p:stCondLst>
                                            <p:cond delay="800"/>
                                          </p:stCondLst>
                                        </p:cTn>
                                        <p:tgtEl>
                                          <p:spTgt spid="3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3" name="Title 2">
            <a:extLst>
              <a:ext uri="{FF2B5EF4-FFF2-40B4-BE49-F238E27FC236}">
                <a16:creationId xmlns:a16="http://schemas.microsoft.com/office/drawing/2014/main" id="{CEF4B593-ED01-C203-63B8-66DAA7D83E9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B87BBD8-84BF-CA20-62E9-EC8D1A3B3379}"/>
              </a:ext>
            </a:extLst>
          </p:cNvPr>
          <p:cNvPicPr>
            <a:picLocks noChangeAspect="1"/>
          </p:cNvPicPr>
          <p:nvPr/>
        </p:nvPicPr>
        <p:blipFill>
          <a:blip r:embed="rId6"/>
          <a:stretch>
            <a:fillRect/>
          </a:stretch>
        </p:blipFill>
        <p:spPr>
          <a:xfrm>
            <a:off x="4023199" y="1919390"/>
            <a:ext cx="3712786" cy="2017951"/>
          </a:xfrm>
          <a:prstGeom prst="rect">
            <a:avLst/>
          </a:prstGeom>
        </p:spPr>
      </p:pic>
    </p:spTree>
    <p:extLst>
      <p:ext uri="{BB962C8B-B14F-4D97-AF65-F5344CB8AC3E}">
        <p14:creationId xmlns:p14="http://schemas.microsoft.com/office/powerpoint/2010/main" val="19990335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pic>
        <p:nvPicPr>
          <p:cNvPr id="12" name="Picture 19">
            <a:extLst>
              <a:ext uri="{FF2B5EF4-FFF2-40B4-BE49-F238E27FC236}">
                <a16:creationId xmlns:a16="http://schemas.microsoft.com/office/drawing/2014/main" id="{D684F38B-55FB-4FF0-94EB-1AAEDDA8F6AE}"/>
              </a:ext>
            </a:extLst>
          </p:cNvPr>
          <p:cNvPicPr>
            <a:picLocks noChangeAspect="1"/>
          </p:cNvPicPr>
          <p:nvPr/>
        </p:nvPicPr>
        <p:blipFill>
          <a:blip r:embed="rId3"/>
          <a:srcRect/>
          <a:stretch>
            <a:fillRect/>
          </a:stretch>
        </p:blipFill>
        <p:spPr>
          <a:xfrm>
            <a:off x="6859725" y="516234"/>
            <a:ext cx="2085636" cy="4330114"/>
          </a:xfrm>
          <a:prstGeom prst="rect">
            <a:avLst/>
          </a:prstGeom>
        </p:spPr>
      </p:pic>
      <p:sp>
        <p:nvSpPr>
          <p:cNvPr id="15" name="圆角矩形 7">
            <a:extLst>
              <a:ext uri="{FF2B5EF4-FFF2-40B4-BE49-F238E27FC236}">
                <a16:creationId xmlns:a16="http://schemas.microsoft.com/office/drawing/2014/main" id="{CE6D8739-F4B8-4BDD-B41D-9AC7D665F730}"/>
              </a:ext>
            </a:extLst>
          </p:cNvPr>
          <p:cNvSpPr/>
          <p:nvPr/>
        </p:nvSpPr>
        <p:spPr>
          <a:xfrm>
            <a:off x="360004" y="618173"/>
            <a:ext cx="6624585" cy="2519473"/>
          </a:xfrm>
          <a:prstGeom prst="roundRect">
            <a:avLst>
              <a:gd name="adj" fmla="val 22936"/>
            </a:avLst>
          </a:prstGeom>
          <a:solidFill>
            <a:srgbClr val="FFFFFF"/>
          </a:solidFill>
          <a:ln w="28575" cap="flat" cmpd="sng" algn="ctr">
            <a:solidFill>
              <a:srgbClr val="92D050"/>
            </a:solidFill>
            <a:prstDash val="dash"/>
          </a:ln>
          <a:effectLst/>
        </p:spPr>
        <p:txBody>
          <a:bodyPr rtlCol="0" anchor="ctr"/>
          <a:lstStyle/>
          <a:p>
            <a:pPr lvl="0" algn="just">
              <a:buClrTx/>
              <a:defRPr/>
            </a:pPr>
            <a:r>
              <a:rPr lang="vi-VN" altLang="zh-CN" sz="2700" b="1" kern="1200" dirty="0">
                <a:solidFill>
                  <a:srgbClr val="002060"/>
                </a:solidFill>
                <a:latin typeface="Cambria" panose="02040503050406030204" pitchFamily="18" charset="0"/>
                <a:ea typeface="Cambria" panose="02040503050406030204" pitchFamily="18" charset="0"/>
                <a:cs typeface="Pattaya" panose="00000500000000000000" pitchFamily="2" charset="-34"/>
              </a:rPr>
              <a:t>+ Các quốc gia trong khu vực Đông Nam Á tham gia vào sự kiện này.</a:t>
            </a:r>
          </a:p>
          <a:p>
            <a:pPr lvl="0" algn="just">
              <a:buClrTx/>
              <a:defRPr/>
            </a:pPr>
            <a:r>
              <a:rPr lang="vi-VN" altLang="zh-CN" sz="2700" b="1" kern="1200" dirty="0">
                <a:solidFill>
                  <a:srgbClr val="002060"/>
                </a:solidFill>
                <a:latin typeface="Cambria" panose="02040503050406030204" pitchFamily="18" charset="0"/>
                <a:ea typeface="Cambria" panose="02040503050406030204" pitchFamily="18" charset="0"/>
                <a:cs typeface="Pattaya" panose="00000500000000000000" pitchFamily="2" charset="-34"/>
              </a:rPr>
              <a:t>+ Đại hội thể thao Đông Nam Á lần thứ 31 được tổ chức tại Việt Nam, linh vật là Sao La,...</a:t>
            </a:r>
          </a:p>
        </p:txBody>
      </p:sp>
    </p:spTree>
    <p:extLst>
      <p:ext uri="{BB962C8B-B14F-4D97-AF65-F5344CB8AC3E}">
        <p14:creationId xmlns:p14="http://schemas.microsoft.com/office/powerpoint/2010/main" val="1596467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3" name="Picture 2" descr="A map of the continent with different colors of flags&#10;&#10;Description automatically generated">
            <a:extLst>
              <a:ext uri="{FF2B5EF4-FFF2-40B4-BE49-F238E27FC236}">
                <a16:creationId xmlns:a16="http://schemas.microsoft.com/office/drawing/2014/main" id="{5346F5CB-D530-4B94-5AA9-D8A8BF9E1301}"/>
              </a:ext>
            </a:extLst>
          </p:cNvPr>
          <p:cNvPicPr>
            <a:picLocks noChangeAspect="1"/>
          </p:cNvPicPr>
          <p:nvPr/>
        </p:nvPicPr>
        <p:blipFill>
          <a:blip r:embed="rId3"/>
          <a:stretch>
            <a:fillRect/>
          </a:stretch>
        </p:blipFill>
        <p:spPr>
          <a:xfrm>
            <a:off x="0" y="-847725"/>
            <a:ext cx="9144000" cy="5991225"/>
          </a:xfrm>
          <a:prstGeom prst="rect">
            <a:avLst/>
          </a:prstGeom>
        </p:spPr>
      </p:pic>
      <p:grpSp>
        <p:nvGrpSpPr>
          <p:cNvPr id="4" name="Google Shape;960;p37">
            <a:extLst>
              <a:ext uri="{FF2B5EF4-FFF2-40B4-BE49-F238E27FC236}">
                <a16:creationId xmlns:a16="http://schemas.microsoft.com/office/drawing/2014/main" id="{F036EC04-8834-123B-85BB-BABC0623BABA}"/>
              </a:ext>
            </a:extLst>
          </p:cNvPr>
          <p:cNvGrpSpPr/>
          <p:nvPr/>
        </p:nvGrpSpPr>
        <p:grpSpPr>
          <a:xfrm rot="-197789">
            <a:off x="22842" y="362886"/>
            <a:ext cx="6695224" cy="4591916"/>
            <a:chOff x="1136457" y="603850"/>
            <a:chExt cx="6695528" cy="4592124"/>
          </a:xfrm>
        </p:grpSpPr>
        <p:sp>
          <p:nvSpPr>
            <p:cNvPr id="5" name="Google Shape;961;p37">
              <a:extLst>
                <a:ext uri="{FF2B5EF4-FFF2-40B4-BE49-F238E27FC236}">
                  <a16:creationId xmlns:a16="http://schemas.microsoft.com/office/drawing/2014/main" id="{97BB81C3-76C2-F95C-F80F-C6781E5CF619}"/>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2;p37">
              <a:extLst>
                <a:ext uri="{FF2B5EF4-FFF2-40B4-BE49-F238E27FC236}">
                  <a16:creationId xmlns:a16="http://schemas.microsoft.com/office/drawing/2014/main" id="{1B968D90-BC76-E16E-6438-CEF06A3F0C1B}"/>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ADD593FE-EA7F-106C-C2FF-7D5BA33070F7}"/>
              </a:ext>
            </a:extLst>
          </p:cNvPr>
          <p:cNvPicPr>
            <a:picLocks noChangeAspect="1"/>
          </p:cNvPicPr>
          <p:nvPr/>
        </p:nvPicPr>
        <p:blipFill>
          <a:blip r:embed="rId4"/>
          <a:stretch>
            <a:fillRect/>
          </a:stretch>
        </p:blipFill>
        <p:spPr>
          <a:xfrm>
            <a:off x="1593925" y="689473"/>
            <a:ext cx="4127350" cy="1176630"/>
          </a:xfrm>
          <a:prstGeom prst="rect">
            <a:avLst/>
          </a:prstGeom>
        </p:spPr>
      </p:pic>
      <p:pic>
        <p:nvPicPr>
          <p:cNvPr id="10" name="Picture 9">
            <a:extLst>
              <a:ext uri="{FF2B5EF4-FFF2-40B4-BE49-F238E27FC236}">
                <a16:creationId xmlns:a16="http://schemas.microsoft.com/office/drawing/2014/main" id="{5C458CCD-F893-4FD9-584B-87F664DB9510}"/>
              </a:ext>
            </a:extLst>
          </p:cNvPr>
          <p:cNvPicPr>
            <a:picLocks noChangeAspect="1"/>
          </p:cNvPicPr>
          <p:nvPr/>
        </p:nvPicPr>
        <p:blipFill>
          <a:blip r:embed="rId5"/>
          <a:stretch>
            <a:fillRect/>
          </a:stretch>
        </p:blipFill>
        <p:spPr>
          <a:xfrm>
            <a:off x="553824" y="1583469"/>
            <a:ext cx="6431837" cy="2200847"/>
          </a:xfrm>
          <a:prstGeom prst="rect">
            <a:avLst/>
          </a:prstGeom>
        </p:spPr>
      </p:pic>
    </p:spTree>
    <p:extLst>
      <p:ext uri="{BB962C8B-B14F-4D97-AF65-F5344CB8AC3E}">
        <p14:creationId xmlns:p14="http://schemas.microsoft.com/office/powerpoint/2010/main" val="369713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3AB62E74-8D85-BC9B-F073-E04297CC84DE}"/>
              </a:ext>
            </a:extLst>
          </p:cNvPr>
          <p:cNvPicPr>
            <a:picLocks noChangeAspect="1"/>
          </p:cNvPicPr>
          <p:nvPr/>
        </p:nvPicPr>
        <p:blipFill>
          <a:blip r:embed="rId6"/>
          <a:stretch>
            <a:fillRect/>
          </a:stretch>
        </p:blipFill>
        <p:spPr>
          <a:xfrm>
            <a:off x="3107284" y="2053900"/>
            <a:ext cx="5517358" cy="2139881"/>
          </a:xfrm>
          <a:prstGeom prst="rect">
            <a:avLst/>
          </a:prstGeom>
        </p:spPr>
      </p:pic>
    </p:spTree>
    <p:extLst>
      <p:ext uri="{BB962C8B-B14F-4D97-AF65-F5344CB8AC3E}">
        <p14:creationId xmlns:p14="http://schemas.microsoft.com/office/powerpoint/2010/main" val="1722727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grpSp>
        <p:nvGrpSpPr>
          <p:cNvPr id="1257" name="Google Shape;1257;p43"/>
          <p:cNvGrpSpPr/>
          <p:nvPr/>
        </p:nvGrpSpPr>
        <p:grpSpPr>
          <a:xfrm rot="17904928">
            <a:off x="79827" y="313909"/>
            <a:ext cx="1282803" cy="954774"/>
            <a:chOff x="265500" y="292775"/>
            <a:chExt cx="2307150" cy="2034500"/>
          </a:xfrm>
        </p:grpSpPr>
        <p:sp>
          <p:nvSpPr>
            <p:cNvPr id="1258" name="Google Shape;1258;p43"/>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3"/>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3"/>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3"/>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3"/>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3"/>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3"/>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3"/>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3"/>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3"/>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3"/>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3"/>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3"/>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3"/>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3"/>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3"/>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3"/>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3"/>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1083;p39">
            <a:extLst>
              <a:ext uri="{FF2B5EF4-FFF2-40B4-BE49-F238E27FC236}">
                <a16:creationId xmlns:a16="http://schemas.microsoft.com/office/drawing/2014/main" id="{A05B2529-ED25-4AB4-B794-31DD5BBD86B4}"/>
              </a:ext>
            </a:extLst>
          </p:cNvPr>
          <p:cNvSpPr/>
          <p:nvPr/>
        </p:nvSpPr>
        <p:spPr>
          <a:xfrm>
            <a:off x="7563462" y="1895517"/>
            <a:ext cx="1146022" cy="2991932"/>
          </a:xfrm>
          <a:custGeom>
            <a:avLst/>
            <a:gdLst/>
            <a:ahLst/>
            <a:cxnLst/>
            <a:rect l="l" t="t" r="r" b="b"/>
            <a:pathLst>
              <a:path w="24028" h="64295" extrusionOk="0">
                <a:moveTo>
                  <a:pt x="7097" y="29266"/>
                </a:moveTo>
                <a:lnTo>
                  <a:pt x="7097" y="29266"/>
                </a:lnTo>
                <a:cubicBezTo>
                  <a:pt x="7038" y="30087"/>
                  <a:pt x="6942" y="30909"/>
                  <a:pt x="6799" y="31707"/>
                </a:cubicBezTo>
                <a:cubicBezTo>
                  <a:pt x="6645" y="32290"/>
                  <a:pt x="4442" y="36338"/>
                  <a:pt x="4442" y="36338"/>
                </a:cubicBezTo>
                <a:lnTo>
                  <a:pt x="3906" y="36338"/>
                </a:lnTo>
                <a:lnTo>
                  <a:pt x="3728" y="35850"/>
                </a:lnTo>
                <a:cubicBezTo>
                  <a:pt x="3728" y="35850"/>
                  <a:pt x="4883" y="34921"/>
                  <a:pt x="4954" y="34171"/>
                </a:cubicBezTo>
                <a:cubicBezTo>
                  <a:pt x="5386" y="33584"/>
                  <a:pt x="5478" y="31613"/>
                  <a:pt x="6123" y="31613"/>
                </a:cubicBezTo>
                <a:cubicBezTo>
                  <a:pt x="6171" y="31613"/>
                  <a:pt x="6221" y="31624"/>
                  <a:pt x="6276" y="31647"/>
                </a:cubicBezTo>
                <a:cubicBezTo>
                  <a:pt x="6323" y="31111"/>
                  <a:pt x="7097" y="29266"/>
                  <a:pt x="7097" y="29266"/>
                </a:cubicBezTo>
                <a:close/>
                <a:moveTo>
                  <a:pt x="19587" y="0"/>
                </a:moveTo>
                <a:cubicBezTo>
                  <a:pt x="19587" y="0"/>
                  <a:pt x="19563" y="4430"/>
                  <a:pt x="19563" y="5299"/>
                </a:cubicBezTo>
                <a:cubicBezTo>
                  <a:pt x="19265" y="5418"/>
                  <a:pt x="19265" y="6108"/>
                  <a:pt x="19265" y="6108"/>
                </a:cubicBezTo>
                <a:cubicBezTo>
                  <a:pt x="19265" y="6108"/>
                  <a:pt x="19066" y="6021"/>
                  <a:pt x="18835" y="6021"/>
                </a:cubicBezTo>
                <a:cubicBezTo>
                  <a:pt x="18600" y="6021"/>
                  <a:pt x="18332" y="6111"/>
                  <a:pt x="18206" y="6477"/>
                </a:cubicBezTo>
                <a:cubicBezTo>
                  <a:pt x="17944" y="7216"/>
                  <a:pt x="18277" y="7525"/>
                  <a:pt x="18527" y="7644"/>
                </a:cubicBezTo>
                <a:cubicBezTo>
                  <a:pt x="18777" y="7763"/>
                  <a:pt x="18706" y="9156"/>
                  <a:pt x="18706" y="9156"/>
                </a:cubicBezTo>
                <a:lnTo>
                  <a:pt x="18729" y="9561"/>
                </a:lnTo>
                <a:lnTo>
                  <a:pt x="18170" y="9537"/>
                </a:lnTo>
                <a:lnTo>
                  <a:pt x="18456" y="14443"/>
                </a:lnTo>
                <a:cubicBezTo>
                  <a:pt x="18456" y="14443"/>
                  <a:pt x="18122" y="14574"/>
                  <a:pt x="18075" y="14848"/>
                </a:cubicBezTo>
                <a:cubicBezTo>
                  <a:pt x="18027" y="15121"/>
                  <a:pt x="18479" y="15479"/>
                  <a:pt x="18479" y="15479"/>
                </a:cubicBezTo>
                <a:cubicBezTo>
                  <a:pt x="18313" y="15836"/>
                  <a:pt x="18182" y="16205"/>
                  <a:pt x="18075" y="16586"/>
                </a:cubicBezTo>
                <a:cubicBezTo>
                  <a:pt x="18003" y="16967"/>
                  <a:pt x="18325" y="17979"/>
                  <a:pt x="18253" y="18134"/>
                </a:cubicBezTo>
                <a:cubicBezTo>
                  <a:pt x="18218" y="18199"/>
                  <a:pt x="18097" y="18217"/>
                  <a:pt x="17969" y="18217"/>
                </a:cubicBezTo>
                <a:cubicBezTo>
                  <a:pt x="17791" y="18217"/>
                  <a:pt x="17598" y="18181"/>
                  <a:pt x="17598" y="18181"/>
                </a:cubicBezTo>
                <a:lnTo>
                  <a:pt x="17467" y="17776"/>
                </a:lnTo>
                <a:cubicBezTo>
                  <a:pt x="17467" y="17776"/>
                  <a:pt x="16682" y="17550"/>
                  <a:pt x="16455" y="17455"/>
                </a:cubicBezTo>
                <a:cubicBezTo>
                  <a:pt x="16229" y="17348"/>
                  <a:pt x="16003" y="15681"/>
                  <a:pt x="16003" y="15681"/>
                </a:cubicBezTo>
                <a:lnTo>
                  <a:pt x="14658" y="15657"/>
                </a:lnTo>
                <a:lnTo>
                  <a:pt x="14658" y="14776"/>
                </a:lnTo>
                <a:lnTo>
                  <a:pt x="15348" y="14514"/>
                </a:lnTo>
                <a:lnTo>
                  <a:pt x="15170" y="14193"/>
                </a:lnTo>
                <a:lnTo>
                  <a:pt x="15527" y="13585"/>
                </a:lnTo>
                <a:lnTo>
                  <a:pt x="16658" y="13431"/>
                </a:lnTo>
                <a:cubicBezTo>
                  <a:pt x="16658" y="12990"/>
                  <a:pt x="16622" y="12550"/>
                  <a:pt x="16563" y="12121"/>
                </a:cubicBezTo>
                <a:cubicBezTo>
                  <a:pt x="16455" y="11669"/>
                  <a:pt x="16301" y="11645"/>
                  <a:pt x="16301" y="11645"/>
                </a:cubicBezTo>
                <a:lnTo>
                  <a:pt x="16789" y="11561"/>
                </a:lnTo>
                <a:cubicBezTo>
                  <a:pt x="16836" y="11276"/>
                  <a:pt x="16682" y="11002"/>
                  <a:pt x="16408" y="10907"/>
                </a:cubicBezTo>
                <a:cubicBezTo>
                  <a:pt x="16145" y="8878"/>
                  <a:pt x="14297" y="7724"/>
                  <a:pt x="12500" y="7724"/>
                </a:cubicBezTo>
                <a:cubicBezTo>
                  <a:pt x="12018" y="7724"/>
                  <a:pt x="11540" y="7807"/>
                  <a:pt x="11098" y="7978"/>
                </a:cubicBezTo>
                <a:cubicBezTo>
                  <a:pt x="9002" y="8787"/>
                  <a:pt x="8526" y="11811"/>
                  <a:pt x="8395" y="12216"/>
                </a:cubicBezTo>
                <a:cubicBezTo>
                  <a:pt x="8274" y="12589"/>
                  <a:pt x="8487" y="13073"/>
                  <a:pt x="9367" y="13073"/>
                </a:cubicBezTo>
                <a:cubicBezTo>
                  <a:pt x="9443" y="13073"/>
                  <a:pt x="9523" y="13069"/>
                  <a:pt x="9609" y="13062"/>
                </a:cubicBezTo>
                <a:cubicBezTo>
                  <a:pt x="9681" y="13895"/>
                  <a:pt x="10669" y="15562"/>
                  <a:pt x="10669" y="15562"/>
                </a:cubicBezTo>
                <a:cubicBezTo>
                  <a:pt x="10669" y="15562"/>
                  <a:pt x="10240" y="15705"/>
                  <a:pt x="10038" y="15752"/>
                </a:cubicBezTo>
                <a:cubicBezTo>
                  <a:pt x="9836" y="15812"/>
                  <a:pt x="9657" y="17074"/>
                  <a:pt x="9752" y="17550"/>
                </a:cubicBezTo>
                <a:cubicBezTo>
                  <a:pt x="9121" y="17550"/>
                  <a:pt x="8216" y="18229"/>
                  <a:pt x="8216" y="18229"/>
                </a:cubicBezTo>
                <a:cubicBezTo>
                  <a:pt x="8216" y="18229"/>
                  <a:pt x="6692" y="18717"/>
                  <a:pt x="6192" y="19015"/>
                </a:cubicBezTo>
                <a:cubicBezTo>
                  <a:pt x="5692" y="19324"/>
                  <a:pt x="4216" y="21551"/>
                  <a:pt x="4097" y="22325"/>
                </a:cubicBezTo>
                <a:cubicBezTo>
                  <a:pt x="3966" y="23110"/>
                  <a:pt x="2454" y="26087"/>
                  <a:pt x="2323" y="26528"/>
                </a:cubicBezTo>
                <a:cubicBezTo>
                  <a:pt x="2192" y="26956"/>
                  <a:pt x="2525" y="27563"/>
                  <a:pt x="2525" y="27563"/>
                </a:cubicBezTo>
                <a:lnTo>
                  <a:pt x="1965" y="28623"/>
                </a:lnTo>
                <a:cubicBezTo>
                  <a:pt x="1965" y="28623"/>
                  <a:pt x="430" y="32028"/>
                  <a:pt x="382" y="32659"/>
                </a:cubicBezTo>
                <a:cubicBezTo>
                  <a:pt x="334" y="33290"/>
                  <a:pt x="1263" y="37065"/>
                  <a:pt x="1263" y="37065"/>
                </a:cubicBezTo>
                <a:cubicBezTo>
                  <a:pt x="1263" y="37065"/>
                  <a:pt x="882" y="38981"/>
                  <a:pt x="930" y="39362"/>
                </a:cubicBezTo>
                <a:cubicBezTo>
                  <a:pt x="989" y="39743"/>
                  <a:pt x="1227" y="40196"/>
                  <a:pt x="1227" y="40470"/>
                </a:cubicBezTo>
                <a:cubicBezTo>
                  <a:pt x="1227" y="40755"/>
                  <a:pt x="1632" y="41077"/>
                  <a:pt x="2061" y="41387"/>
                </a:cubicBezTo>
                <a:cubicBezTo>
                  <a:pt x="2153" y="41449"/>
                  <a:pt x="2241" y="41475"/>
                  <a:pt x="2325" y="41475"/>
                </a:cubicBezTo>
                <a:cubicBezTo>
                  <a:pt x="2639" y="41475"/>
                  <a:pt x="2884" y="41108"/>
                  <a:pt x="3025" y="40958"/>
                </a:cubicBezTo>
                <a:cubicBezTo>
                  <a:pt x="3204" y="40755"/>
                  <a:pt x="3454" y="40446"/>
                  <a:pt x="3430" y="40374"/>
                </a:cubicBezTo>
                <a:cubicBezTo>
                  <a:pt x="3424" y="40354"/>
                  <a:pt x="3371" y="40347"/>
                  <a:pt x="3294" y="40347"/>
                </a:cubicBezTo>
                <a:cubicBezTo>
                  <a:pt x="3052" y="40347"/>
                  <a:pt x="2573" y="40422"/>
                  <a:pt x="2573" y="40422"/>
                </a:cubicBezTo>
                <a:cubicBezTo>
                  <a:pt x="2573" y="40422"/>
                  <a:pt x="2216" y="39970"/>
                  <a:pt x="2216" y="39815"/>
                </a:cubicBezTo>
                <a:cubicBezTo>
                  <a:pt x="2216" y="39660"/>
                  <a:pt x="2823" y="39279"/>
                  <a:pt x="2823" y="39279"/>
                </a:cubicBezTo>
                <a:lnTo>
                  <a:pt x="3180" y="39458"/>
                </a:lnTo>
                <a:cubicBezTo>
                  <a:pt x="3180" y="39458"/>
                  <a:pt x="3192" y="39450"/>
                  <a:pt x="3210" y="39450"/>
                </a:cubicBezTo>
                <a:cubicBezTo>
                  <a:pt x="3255" y="39450"/>
                  <a:pt x="3340" y="39499"/>
                  <a:pt x="3382" y="39839"/>
                </a:cubicBezTo>
                <a:cubicBezTo>
                  <a:pt x="3419" y="40209"/>
                  <a:pt x="3579" y="40313"/>
                  <a:pt x="3709" y="40313"/>
                </a:cubicBezTo>
                <a:cubicBezTo>
                  <a:pt x="3747" y="40313"/>
                  <a:pt x="3782" y="40304"/>
                  <a:pt x="3811" y="40291"/>
                </a:cubicBezTo>
                <a:cubicBezTo>
                  <a:pt x="3942" y="40244"/>
                  <a:pt x="3835" y="39636"/>
                  <a:pt x="3740" y="39434"/>
                </a:cubicBezTo>
                <a:cubicBezTo>
                  <a:pt x="3632" y="39231"/>
                  <a:pt x="3763" y="38481"/>
                  <a:pt x="3882" y="38279"/>
                </a:cubicBezTo>
                <a:cubicBezTo>
                  <a:pt x="4001" y="38077"/>
                  <a:pt x="3835" y="37315"/>
                  <a:pt x="3835" y="37315"/>
                </a:cubicBezTo>
                <a:lnTo>
                  <a:pt x="3835" y="37315"/>
                </a:lnTo>
                <a:cubicBezTo>
                  <a:pt x="3835" y="37315"/>
                  <a:pt x="3930" y="37383"/>
                  <a:pt x="4046" y="37383"/>
                </a:cubicBezTo>
                <a:cubicBezTo>
                  <a:pt x="4151" y="37383"/>
                  <a:pt x="4274" y="37327"/>
                  <a:pt x="4359" y="37112"/>
                </a:cubicBezTo>
                <a:cubicBezTo>
                  <a:pt x="4490" y="37922"/>
                  <a:pt x="5752" y="37969"/>
                  <a:pt x="5454" y="38553"/>
                </a:cubicBezTo>
                <a:cubicBezTo>
                  <a:pt x="5144" y="39136"/>
                  <a:pt x="3716" y="46971"/>
                  <a:pt x="3406" y="48209"/>
                </a:cubicBezTo>
                <a:cubicBezTo>
                  <a:pt x="3406" y="48209"/>
                  <a:pt x="3466" y="51221"/>
                  <a:pt x="3335" y="51995"/>
                </a:cubicBezTo>
                <a:cubicBezTo>
                  <a:pt x="3204" y="52781"/>
                  <a:pt x="3609" y="54972"/>
                  <a:pt x="3382" y="55567"/>
                </a:cubicBezTo>
                <a:cubicBezTo>
                  <a:pt x="3156" y="56150"/>
                  <a:pt x="2001" y="59174"/>
                  <a:pt x="2001" y="59174"/>
                </a:cubicBezTo>
                <a:cubicBezTo>
                  <a:pt x="2001" y="59174"/>
                  <a:pt x="2418" y="59913"/>
                  <a:pt x="2799" y="60234"/>
                </a:cubicBezTo>
                <a:cubicBezTo>
                  <a:pt x="2525" y="61210"/>
                  <a:pt x="2323" y="62115"/>
                  <a:pt x="1584" y="62353"/>
                </a:cubicBezTo>
                <a:cubicBezTo>
                  <a:pt x="25" y="62865"/>
                  <a:pt x="1" y="64294"/>
                  <a:pt x="1" y="64294"/>
                </a:cubicBezTo>
                <a:cubicBezTo>
                  <a:pt x="1" y="64294"/>
                  <a:pt x="5764" y="64294"/>
                  <a:pt x="6014" y="64139"/>
                </a:cubicBezTo>
                <a:cubicBezTo>
                  <a:pt x="6264" y="63985"/>
                  <a:pt x="6085" y="62056"/>
                  <a:pt x="6085" y="62056"/>
                </a:cubicBezTo>
                <a:lnTo>
                  <a:pt x="6240" y="60675"/>
                </a:lnTo>
                <a:cubicBezTo>
                  <a:pt x="6240" y="60675"/>
                  <a:pt x="7478" y="60377"/>
                  <a:pt x="7645" y="60067"/>
                </a:cubicBezTo>
                <a:cubicBezTo>
                  <a:pt x="7823" y="59758"/>
                  <a:pt x="7323" y="58829"/>
                  <a:pt x="7478" y="58579"/>
                </a:cubicBezTo>
                <a:cubicBezTo>
                  <a:pt x="7621" y="58329"/>
                  <a:pt x="7347" y="57710"/>
                  <a:pt x="8073" y="56293"/>
                </a:cubicBezTo>
                <a:cubicBezTo>
                  <a:pt x="8812" y="54888"/>
                  <a:pt x="8835" y="53043"/>
                  <a:pt x="8943" y="52531"/>
                </a:cubicBezTo>
                <a:cubicBezTo>
                  <a:pt x="9038" y="52031"/>
                  <a:pt x="11217" y="48161"/>
                  <a:pt x="11264" y="47197"/>
                </a:cubicBezTo>
                <a:cubicBezTo>
                  <a:pt x="11311" y="46254"/>
                  <a:pt x="11755" y="45101"/>
                  <a:pt x="11984" y="45101"/>
                </a:cubicBezTo>
                <a:cubicBezTo>
                  <a:pt x="11986" y="45101"/>
                  <a:pt x="11988" y="45101"/>
                  <a:pt x="11991" y="45101"/>
                </a:cubicBezTo>
                <a:cubicBezTo>
                  <a:pt x="12229" y="45125"/>
                  <a:pt x="12907" y="46792"/>
                  <a:pt x="12907" y="46792"/>
                </a:cubicBezTo>
                <a:lnTo>
                  <a:pt x="12907" y="47423"/>
                </a:lnTo>
                <a:cubicBezTo>
                  <a:pt x="12907" y="47863"/>
                  <a:pt x="13634" y="48518"/>
                  <a:pt x="13634" y="48518"/>
                </a:cubicBezTo>
                <a:lnTo>
                  <a:pt x="13634" y="50304"/>
                </a:lnTo>
                <a:cubicBezTo>
                  <a:pt x="13669" y="50888"/>
                  <a:pt x="13669" y="51459"/>
                  <a:pt x="13634" y="52043"/>
                </a:cubicBezTo>
                <a:cubicBezTo>
                  <a:pt x="13586" y="53138"/>
                  <a:pt x="14193" y="55305"/>
                  <a:pt x="14193" y="55305"/>
                </a:cubicBezTo>
                <a:cubicBezTo>
                  <a:pt x="14277" y="55853"/>
                  <a:pt x="14253" y="56412"/>
                  <a:pt x="14110" y="56948"/>
                </a:cubicBezTo>
                <a:cubicBezTo>
                  <a:pt x="14110" y="56948"/>
                  <a:pt x="13836" y="59067"/>
                  <a:pt x="13919" y="59293"/>
                </a:cubicBezTo>
                <a:cubicBezTo>
                  <a:pt x="13991" y="59520"/>
                  <a:pt x="14515" y="59829"/>
                  <a:pt x="14515" y="59829"/>
                </a:cubicBezTo>
                <a:cubicBezTo>
                  <a:pt x="14515" y="59829"/>
                  <a:pt x="14586" y="61294"/>
                  <a:pt x="14538" y="62210"/>
                </a:cubicBezTo>
                <a:cubicBezTo>
                  <a:pt x="14360" y="63246"/>
                  <a:pt x="14181" y="64211"/>
                  <a:pt x="14181" y="64211"/>
                </a:cubicBezTo>
                <a:cubicBezTo>
                  <a:pt x="14181" y="64211"/>
                  <a:pt x="15932" y="64283"/>
                  <a:pt x="17469" y="64283"/>
                </a:cubicBezTo>
                <a:cubicBezTo>
                  <a:pt x="18339" y="64283"/>
                  <a:pt x="19141" y="64260"/>
                  <a:pt x="19515" y="64187"/>
                </a:cubicBezTo>
                <a:cubicBezTo>
                  <a:pt x="19110" y="63377"/>
                  <a:pt x="18468" y="62699"/>
                  <a:pt x="17670" y="62258"/>
                </a:cubicBezTo>
                <a:cubicBezTo>
                  <a:pt x="17670" y="62258"/>
                  <a:pt x="17598" y="60591"/>
                  <a:pt x="17670" y="60234"/>
                </a:cubicBezTo>
                <a:cubicBezTo>
                  <a:pt x="17753" y="59877"/>
                  <a:pt x="18908" y="59829"/>
                  <a:pt x="19134" y="59627"/>
                </a:cubicBezTo>
                <a:cubicBezTo>
                  <a:pt x="19361" y="59424"/>
                  <a:pt x="19825" y="57400"/>
                  <a:pt x="19718" y="56924"/>
                </a:cubicBezTo>
                <a:cubicBezTo>
                  <a:pt x="19622" y="56436"/>
                  <a:pt x="18682" y="53840"/>
                  <a:pt x="18634" y="53364"/>
                </a:cubicBezTo>
                <a:cubicBezTo>
                  <a:pt x="18587" y="52876"/>
                  <a:pt x="18908" y="50911"/>
                  <a:pt x="19039" y="50352"/>
                </a:cubicBezTo>
                <a:cubicBezTo>
                  <a:pt x="19170" y="49792"/>
                  <a:pt x="18789" y="48637"/>
                  <a:pt x="18789" y="48637"/>
                </a:cubicBezTo>
                <a:cubicBezTo>
                  <a:pt x="18789" y="48637"/>
                  <a:pt x="19372" y="47923"/>
                  <a:pt x="19539" y="47316"/>
                </a:cubicBezTo>
                <a:cubicBezTo>
                  <a:pt x="19718" y="46709"/>
                  <a:pt x="19670" y="44994"/>
                  <a:pt x="19670" y="44994"/>
                </a:cubicBezTo>
                <a:cubicBezTo>
                  <a:pt x="19825" y="44649"/>
                  <a:pt x="19920" y="44280"/>
                  <a:pt x="19920" y="43911"/>
                </a:cubicBezTo>
                <a:cubicBezTo>
                  <a:pt x="19896" y="43399"/>
                  <a:pt x="19599" y="43077"/>
                  <a:pt x="19575" y="42541"/>
                </a:cubicBezTo>
                <a:cubicBezTo>
                  <a:pt x="19539" y="42006"/>
                  <a:pt x="19015" y="41053"/>
                  <a:pt x="19015" y="41053"/>
                </a:cubicBezTo>
                <a:cubicBezTo>
                  <a:pt x="19015" y="41053"/>
                  <a:pt x="19110" y="40124"/>
                  <a:pt x="19134" y="39208"/>
                </a:cubicBezTo>
                <a:cubicBezTo>
                  <a:pt x="19170" y="38696"/>
                  <a:pt x="19051" y="38196"/>
                  <a:pt x="18813" y="37743"/>
                </a:cubicBezTo>
                <a:lnTo>
                  <a:pt x="19289" y="37267"/>
                </a:lnTo>
                <a:lnTo>
                  <a:pt x="19039" y="36886"/>
                </a:lnTo>
                <a:lnTo>
                  <a:pt x="19872" y="36207"/>
                </a:lnTo>
                <a:cubicBezTo>
                  <a:pt x="19872" y="36207"/>
                  <a:pt x="19468" y="35314"/>
                  <a:pt x="19063" y="34481"/>
                </a:cubicBezTo>
                <a:cubicBezTo>
                  <a:pt x="18658" y="33647"/>
                  <a:pt x="17813" y="32588"/>
                  <a:pt x="17813" y="32588"/>
                </a:cubicBezTo>
                <a:lnTo>
                  <a:pt x="20039" y="31623"/>
                </a:lnTo>
                <a:cubicBezTo>
                  <a:pt x="20039" y="31623"/>
                  <a:pt x="20623" y="30564"/>
                  <a:pt x="20646" y="30409"/>
                </a:cubicBezTo>
                <a:cubicBezTo>
                  <a:pt x="20670" y="30254"/>
                  <a:pt x="20039" y="30052"/>
                  <a:pt x="20039" y="30052"/>
                </a:cubicBezTo>
                <a:lnTo>
                  <a:pt x="20289" y="28861"/>
                </a:lnTo>
                <a:cubicBezTo>
                  <a:pt x="20289" y="28861"/>
                  <a:pt x="20670" y="28927"/>
                  <a:pt x="21169" y="28927"/>
                </a:cubicBezTo>
                <a:cubicBezTo>
                  <a:pt x="21792" y="28927"/>
                  <a:pt x="22599" y="28824"/>
                  <a:pt x="23075" y="28361"/>
                </a:cubicBezTo>
                <a:cubicBezTo>
                  <a:pt x="23933" y="27528"/>
                  <a:pt x="23980" y="24265"/>
                  <a:pt x="24004" y="23611"/>
                </a:cubicBezTo>
                <a:cubicBezTo>
                  <a:pt x="24028" y="22956"/>
                  <a:pt x="23575" y="22872"/>
                  <a:pt x="23575" y="22872"/>
                </a:cubicBezTo>
                <a:cubicBezTo>
                  <a:pt x="23575" y="22872"/>
                  <a:pt x="23147" y="21967"/>
                  <a:pt x="23075" y="21741"/>
                </a:cubicBezTo>
                <a:cubicBezTo>
                  <a:pt x="22992" y="21515"/>
                  <a:pt x="21754" y="20658"/>
                  <a:pt x="21754" y="20658"/>
                </a:cubicBezTo>
                <a:cubicBezTo>
                  <a:pt x="21754" y="20658"/>
                  <a:pt x="21587" y="19384"/>
                  <a:pt x="21551" y="19217"/>
                </a:cubicBezTo>
                <a:cubicBezTo>
                  <a:pt x="21527" y="19039"/>
                  <a:pt x="20777" y="18860"/>
                  <a:pt x="20896" y="18658"/>
                </a:cubicBezTo>
                <a:cubicBezTo>
                  <a:pt x="21027" y="18455"/>
                  <a:pt x="21146" y="17776"/>
                  <a:pt x="21146" y="17776"/>
                </a:cubicBezTo>
                <a:cubicBezTo>
                  <a:pt x="21242" y="17503"/>
                  <a:pt x="21301" y="17217"/>
                  <a:pt x="21325" y="16943"/>
                </a:cubicBezTo>
                <a:cubicBezTo>
                  <a:pt x="21325" y="16681"/>
                  <a:pt x="20849" y="16610"/>
                  <a:pt x="20849" y="16610"/>
                </a:cubicBezTo>
                <a:cubicBezTo>
                  <a:pt x="20849" y="16610"/>
                  <a:pt x="20801" y="16181"/>
                  <a:pt x="20718" y="15324"/>
                </a:cubicBezTo>
                <a:cubicBezTo>
                  <a:pt x="20646" y="14467"/>
                  <a:pt x="20039" y="13776"/>
                  <a:pt x="20039" y="13776"/>
                </a:cubicBezTo>
                <a:lnTo>
                  <a:pt x="20325" y="13276"/>
                </a:lnTo>
                <a:lnTo>
                  <a:pt x="20039" y="12740"/>
                </a:lnTo>
                <a:lnTo>
                  <a:pt x="20325" y="12514"/>
                </a:lnTo>
                <a:lnTo>
                  <a:pt x="20611" y="6727"/>
                </a:lnTo>
                <a:lnTo>
                  <a:pt x="20039" y="6537"/>
                </a:lnTo>
                <a:lnTo>
                  <a:pt x="20039" y="6239"/>
                </a:lnTo>
                <a:lnTo>
                  <a:pt x="20611" y="5954"/>
                </a:lnTo>
                <a:lnTo>
                  <a:pt x="20265" y="5323"/>
                </a:lnTo>
                <a:lnTo>
                  <a:pt x="20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071;p39">
            <a:extLst>
              <a:ext uri="{FF2B5EF4-FFF2-40B4-BE49-F238E27FC236}">
                <a16:creationId xmlns:a16="http://schemas.microsoft.com/office/drawing/2014/main" id="{5110C7BE-A030-48D1-B1A5-B3D46CE64316}"/>
              </a:ext>
            </a:extLst>
          </p:cNvPr>
          <p:cNvGrpSpPr/>
          <p:nvPr/>
        </p:nvGrpSpPr>
        <p:grpSpPr>
          <a:xfrm rot="316251">
            <a:off x="8053353" y="604514"/>
            <a:ext cx="1018489" cy="1254594"/>
            <a:chOff x="7234335" y="539692"/>
            <a:chExt cx="1103331" cy="1358958"/>
          </a:xfrm>
        </p:grpSpPr>
        <p:sp>
          <p:nvSpPr>
            <p:cNvPr id="51" name="Google Shape;1072;p39">
              <a:extLst>
                <a:ext uri="{FF2B5EF4-FFF2-40B4-BE49-F238E27FC236}">
                  <a16:creationId xmlns:a16="http://schemas.microsoft.com/office/drawing/2014/main" id="{C56EC2D0-5F6D-4DC5-84CB-246BF0ECB86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3;p39">
              <a:extLst>
                <a:ext uri="{FF2B5EF4-FFF2-40B4-BE49-F238E27FC236}">
                  <a16:creationId xmlns:a16="http://schemas.microsoft.com/office/drawing/2014/main" id="{F2A7074C-FF8F-466C-9FB2-EE5B89B3F14A}"/>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4;p39">
              <a:extLst>
                <a:ext uri="{FF2B5EF4-FFF2-40B4-BE49-F238E27FC236}">
                  <a16:creationId xmlns:a16="http://schemas.microsoft.com/office/drawing/2014/main" id="{6EF58E92-CE11-4A8D-96E4-D09D0E2A01C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5;p39">
              <a:extLst>
                <a:ext uri="{FF2B5EF4-FFF2-40B4-BE49-F238E27FC236}">
                  <a16:creationId xmlns:a16="http://schemas.microsoft.com/office/drawing/2014/main" id="{2FA38B9C-E3AC-410E-B288-ED2DD9A1F9C7}"/>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6;p39">
              <a:extLst>
                <a:ext uri="{FF2B5EF4-FFF2-40B4-BE49-F238E27FC236}">
                  <a16:creationId xmlns:a16="http://schemas.microsoft.com/office/drawing/2014/main" id="{24953A18-FC49-4CE3-8287-48A82A9888A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7;p39">
              <a:extLst>
                <a:ext uri="{FF2B5EF4-FFF2-40B4-BE49-F238E27FC236}">
                  <a16:creationId xmlns:a16="http://schemas.microsoft.com/office/drawing/2014/main" id="{351F9CE6-C29E-41DE-A04C-952D03731143}"/>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78;p39">
              <a:extLst>
                <a:ext uri="{FF2B5EF4-FFF2-40B4-BE49-F238E27FC236}">
                  <a16:creationId xmlns:a16="http://schemas.microsoft.com/office/drawing/2014/main" id="{0C2B3440-3D0E-4766-8606-6E1CF25AE79E}"/>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9;p39">
              <a:extLst>
                <a:ext uri="{FF2B5EF4-FFF2-40B4-BE49-F238E27FC236}">
                  <a16:creationId xmlns:a16="http://schemas.microsoft.com/office/drawing/2014/main" id="{63F8A6FF-F2BB-4480-863B-714DE9CC39F9}"/>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0;p39">
              <a:extLst>
                <a:ext uri="{FF2B5EF4-FFF2-40B4-BE49-F238E27FC236}">
                  <a16:creationId xmlns:a16="http://schemas.microsoft.com/office/drawing/2014/main" id="{7EDAD3EA-E870-448A-9576-E6F1A8A9E40B}"/>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1;p39">
              <a:extLst>
                <a:ext uri="{FF2B5EF4-FFF2-40B4-BE49-F238E27FC236}">
                  <a16:creationId xmlns:a16="http://schemas.microsoft.com/office/drawing/2014/main" id="{98E5AEE1-DF5A-4FDC-B72F-A7E509CE502B}"/>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2;p39">
              <a:extLst>
                <a:ext uri="{FF2B5EF4-FFF2-40B4-BE49-F238E27FC236}">
                  <a16:creationId xmlns:a16="http://schemas.microsoft.com/office/drawing/2014/main" id="{57D9AE5A-A6A3-4420-B8AA-455B361F2FB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257;p43">
            <a:extLst>
              <a:ext uri="{FF2B5EF4-FFF2-40B4-BE49-F238E27FC236}">
                <a16:creationId xmlns:a16="http://schemas.microsoft.com/office/drawing/2014/main" id="{3FFBD9ED-3E63-4E65-964E-BFD401EEEF1F}"/>
              </a:ext>
            </a:extLst>
          </p:cNvPr>
          <p:cNvGrpSpPr/>
          <p:nvPr/>
        </p:nvGrpSpPr>
        <p:grpSpPr>
          <a:xfrm rot="17904928">
            <a:off x="626906" y="1456307"/>
            <a:ext cx="653770" cy="565309"/>
            <a:chOff x="265500" y="292775"/>
            <a:chExt cx="2307150" cy="2034500"/>
          </a:xfrm>
        </p:grpSpPr>
        <p:sp>
          <p:nvSpPr>
            <p:cNvPr id="64" name="Google Shape;1258;p43">
              <a:extLst>
                <a:ext uri="{FF2B5EF4-FFF2-40B4-BE49-F238E27FC236}">
                  <a16:creationId xmlns:a16="http://schemas.microsoft.com/office/drawing/2014/main" id="{389248DA-1E7C-4706-9AE7-8AA43270738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59;p43">
              <a:extLst>
                <a:ext uri="{FF2B5EF4-FFF2-40B4-BE49-F238E27FC236}">
                  <a16:creationId xmlns:a16="http://schemas.microsoft.com/office/drawing/2014/main" id="{EB02DB61-BB84-4E9D-811E-DEFC9ABBDBAB}"/>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60;p43">
              <a:extLst>
                <a:ext uri="{FF2B5EF4-FFF2-40B4-BE49-F238E27FC236}">
                  <a16:creationId xmlns:a16="http://schemas.microsoft.com/office/drawing/2014/main" id="{BE7C6378-5B2C-4106-B0B6-4668FE8EACA6}"/>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1;p43">
              <a:extLst>
                <a:ext uri="{FF2B5EF4-FFF2-40B4-BE49-F238E27FC236}">
                  <a16:creationId xmlns:a16="http://schemas.microsoft.com/office/drawing/2014/main" id="{16510C6C-9D81-46E5-8B40-58C7DB3D746A}"/>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62;p43">
              <a:extLst>
                <a:ext uri="{FF2B5EF4-FFF2-40B4-BE49-F238E27FC236}">
                  <a16:creationId xmlns:a16="http://schemas.microsoft.com/office/drawing/2014/main" id="{E9E24F4B-500C-4B70-A409-DE5FE4EDBAE0}"/>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63;p43">
              <a:extLst>
                <a:ext uri="{FF2B5EF4-FFF2-40B4-BE49-F238E27FC236}">
                  <a16:creationId xmlns:a16="http://schemas.microsoft.com/office/drawing/2014/main" id="{E1526265-E0C4-4C04-88E5-59E286AD8FEF}"/>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64;p43">
              <a:extLst>
                <a:ext uri="{FF2B5EF4-FFF2-40B4-BE49-F238E27FC236}">
                  <a16:creationId xmlns:a16="http://schemas.microsoft.com/office/drawing/2014/main" id="{58C70EAC-DB6C-4D56-BEA7-C71065F71EE9}"/>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65;p43">
              <a:extLst>
                <a:ext uri="{FF2B5EF4-FFF2-40B4-BE49-F238E27FC236}">
                  <a16:creationId xmlns:a16="http://schemas.microsoft.com/office/drawing/2014/main" id="{62C7555C-7641-4E88-A67D-4472D36778B6}"/>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66;p43">
              <a:extLst>
                <a:ext uri="{FF2B5EF4-FFF2-40B4-BE49-F238E27FC236}">
                  <a16:creationId xmlns:a16="http://schemas.microsoft.com/office/drawing/2014/main" id="{F498EEDF-8E1C-42F0-956B-CB03AD348A98}"/>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67;p43">
              <a:extLst>
                <a:ext uri="{FF2B5EF4-FFF2-40B4-BE49-F238E27FC236}">
                  <a16:creationId xmlns:a16="http://schemas.microsoft.com/office/drawing/2014/main" id="{91BA4393-EEFE-4481-A814-63EE67B3A744}"/>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68;p43">
              <a:extLst>
                <a:ext uri="{FF2B5EF4-FFF2-40B4-BE49-F238E27FC236}">
                  <a16:creationId xmlns:a16="http://schemas.microsoft.com/office/drawing/2014/main" id="{8CD82D2A-8623-4F6E-B4A4-E52AF3109892}"/>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69;p43">
              <a:extLst>
                <a:ext uri="{FF2B5EF4-FFF2-40B4-BE49-F238E27FC236}">
                  <a16:creationId xmlns:a16="http://schemas.microsoft.com/office/drawing/2014/main" id="{CE5F2209-0491-434B-B148-D7E0ADB703E5}"/>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70;p43">
              <a:extLst>
                <a:ext uri="{FF2B5EF4-FFF2-40B4-BE49-F238E27FC236}">
                  <a16:creationId xmlns:a16="http://schemas.microsoft.com/office/drawing/2014/main" id="{6EA20A16-FE9C-48CC-85EA-8975C10AFD8B}"/>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71;p43">
              <a:extLst>
                <a:ext uri="{FF2B5EF4-FFF2-40B4-BE49-F238E27FC236}">
                  <a16:creationId xmlns:a16="http://schemas.microsoft.com/office/drawing/2014/main" id="{E8A4F1AB-1F63-4364-BBC3-96F0027EED6B}"/>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72;p43">
              <a:extLst>
                <a:ext uri="{FF2B5EF4-FFF2-40B4-BE49-F238E27FC236}">
                  <a16:creationId xmlns:a16="http://schemas.microsoft.com/office/drawing/2014/main" id="{B54D241F-255D-44E8-BF3F-5A9E52AEF32A}"/>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73;p43">
              <a:extLst>
                <a:ext uri="{FF2B5EF4-FFF2-40B4-BE49-F238E27FC236}">
                  <a16:creationId xmlns:a16="http://schemas.microsoft.com/office/drawing/2014/main" id="{4E26A42F-B56B-41CB-941E-FC5E75755D41}"/>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74;p43">
              <a:extLst>
                <a:ext uri="{FF2B5EF4-FFF2-40B4-BE49-F238E27FC236}">
                  <a16:creationId xmlns:a16="http://schemas.microsoft.com/office/drawing/2014/main" id="{18764905-C3FB-4E49-96E0-410E96F51F1F}"/>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75;p43">
              <a:extLst>
                <a:ext uri="{FF2B5EF4-FFF2-40B4-BE49-F238E27FC236}">
                  <a16:creationId xmlns:a16="http://schemas.microsoft.com/office/drawing/2014/main" id="{9D3D8A41-8552-4EAF-9780-58E4D95F4143}"/>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76;p43">
              <a:extLst>
                <a:ext uri="{FF2B5EF4-FFF2-40B4-BE49-F238E27FC236}">
                  <a16:creationId xmlns:a16="http://schemas.microsoft.com/office/drawing/2014/main" id="{F1276323-7DFF-4625-8B7D-27C8DE5199EE}"/>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77;p43">
              <a:extLst>
                <a:ext uri="{FF2B5EF4-FFF2-40B4-BE49-F238E27FC236}">
                  <a16:creationId xmlns:a16="http://schemas.microsoft.com/office/drawing/2014/main" id="{94B229DE-F33E-4C0E-8FFF-C0657989870B}"/>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78;p43">
              <a:extLst>
                <a:ext uri="{FF2B5EF4-FFF2-40B4-BE49-F238E27FC236}">
                  <a16:creationId xmlns:a16="http://schemas.microsoft.com/office/drawing/2014/main" id="{E18B9BFD-F525-484C-B628-1D66AB3273D8}"/>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79;p43">
              <a:extLst>
                <a:ext uri="{FF2B5EF4-FFF2-40B4-BE49-F238E27FC236}">
                  <a16:creationId xmlns:a16="http://schemas.microsoft.com/office/drawing/2014/main" id="{1F298012-5202-4D46-94F9-2F0F6B515946}"/>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80;p43">
              <a:extLst>
                <a:ext uri="{FF2B5EF4-FFF2-40B4-BE49-F238E27FC236}">
                  <a16:creationId xmlns:a16="http://schemas.microsoft.com/office/drawing/2014/main" id="{AA5EC9B8-8450-4685-A450-EFE0A7739668}"/>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81;p43">
              <a:extLst>
                <a:ext uri="{FF2B5EF4-FFF2-40B4-BE49-F238E27FC236}">
                  <a16:creationId xmlns:a16="http://schemas.microsoft.com/office/drawing/2014/main" id="{94C807B3-10A3-4955-B660-8A3573C4BFEA}"/>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82;p43">
              <a:extLst>
                <a:ext uri="{FF2B5EF4-FFF2-40B4-BE49-F238E27FC236}">
                  <a16:creationId xmlns:a16="http://schemas.microsoft.com/office/drawing/2014/main" id="{69A4BEAE-451F-4001-BF1B-F5BBA5BEDA42}"/>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257;p43">
            <a:extLst>
              <a:ext uri="{FF2B5EF4-FFF2-40B4-BE49-F238E27FC236}">
                <a16:creationId xmlns:a16="http://schemas.microsoft.com/office/drawing/2014/main" id="{DB06A930-FB1D-4070-8B44-8A1978937DA3}"/>
              </a:ext>
            </a:extLst>
          </p:cNvPr>
          <p:cNvGrpSpPr/>
          <p:nvPr/>
        </p:nvGrpSpPr>
        <p:grpSpPr>
          <a:xfrm rot="17904928">
            <a:off x="1218355" y="325210"/>
            <a:ext cx="653770" cy="565309"/>
            <a:chOff x="265500" y="292775"/>
            <a:chExt cx="2307150" cy="2034500"/>
          </a:xfrm>
        </p:grpSpPr>
        <p:sp>
          <p:nvSpPr>
            <p:cNvPr id="90" name="Google Shape;1258;p43">
              <a:extLst>
                <a:ext uri="{FF2B5EF4-FFF2-40B4-BE49-F238E27FC236}">
                  <a16:creationId xmlns:a16="http://schemas.microsoft.com/office/drawing/2014/main" id="{1CC49BB8-15C3-4BDB-B353-536B772F041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59;p43">
              <a:extLst>
                <a:ext uri="{FF2B5EF4-FFF2-40B4-BE49-F238E27FC236}">
                  <a16:creationId xmlns:a16="http://schemas.microsoft.com/office/drawing/2014/main" id="{F0E4A5D6-BBF2-47B1-8EF0-8F764A22154C}"/>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60;p43">
              <a:extLst>
                <a:ext uri="{FF2B5EF4-FFF2-40B4-BE49-F238E27FC236}">
                  <a16:creationId xmlns:a16="http://schemas.microsoft.com/office/drawing/2014/main" id="{9A09EACB-3DAB-4B01-9F08-A67D7BE8AC99}"/>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61;p43">
              <a:extLst>
                <a:ext uri="{FF2B5EF4-FFF2-40B4-BE49-F238E27FC236}">
                  <a16:creationId xmlns:a16="http://schemas.microsoft.com/office/drawing/2014/main" id="{D5ED39D2-F2AA-43E8-920E-10A1270C9425}"/>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62;p43">
              <a:extLst>
                <a:ext uri="{FF2B5EF4-FFF2-40B4-BE49-F238E27FC236}">
                  <a16:creationId xmlns:a16="http://schemas.microsoft.com/office/drawing/2014/main" id="{6CED8597-0A70-4581-B223-9E191EC6FD62}"/>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63;p43">
              <a:extLst>
                <a:ext uri="{FF2B5EF4-FFF2-40B4-BE49-F238E27FC236}">
                  <a16:creationId xmlns:a16="http://schemas.microsoft.com/office/drawing/2014/main" id="{35B102FA-D5B7-409A-B9DF-D6F613A781CB}"/>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64;p43">
              <a:extLst>
                <a:ext uri="{FF2B5EF4-FFF2-40B4-BE49-F238E27FC236}">
                  <a16:creationId xmlns:a16="http://schemas.microsoft.com/office/drawing/2014/main" id="{A9E4961C-6B66-49B7-B00E-F6A8D20B1FDC}"/>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65;p43">
              <a:extLst>
                <a:ext uri="{FF2B5EF4-FFF2-40B4-BE49-F238E27FC236}">
                  <a16:creationId xmlns:a16="http://schemas.microsoft.com/office/drawing/2014/main" id="{48A94B53-B797-43F6-824E-8AAE4C497A98}"/>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66;p43">
              <a:extLst>
                <a:ext uri="{FF2B5EF4-FFF2-40B4-BE49-F238E27FC236}">
                  <a16:creationId xmlns:a16="http://schemas.microsoft.com/office/drawing/2014/main" id="{CA867664-E360-45E4-8D28-DC298D45ADC6}"/>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67;p43">
              <a:extLst>
                <a:ext uri="{FF2B5EF4-FFF2-40B4-BE49-F238E27FC236}">
                  <a16:creationId xmlns:a16="http://schemas.microsoft.com/office/drawing/2014/main" id="{DE6E161E-D86B-4A73-A5CF-A7F3475FE163}"/>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8;p43">
              <a:extLst>
                <a:ext uri="{FF2B5EF4-FFF2-40B4-BE49-F238E27FC236}">
                  <a16:creationId xmlns:a16="http://schemas.microsoft.com/office/drawing/2014/main" id="{D366D231-4C38-4C73-9E44-0130087041A6}"/>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69;p43">
              <a:extLst>
                <a:ext uri="{FF2B5EF4-FFF2-40B4-BE49-F238E27FC236}">
                  <a16:creationId xmlns:a16="http://schemas.microsoft.com/office/drawing/2014/main" id="{EC41F529-A854-473D-9B43-F478AFE05500}"/>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70;p43">
              <a:extLst>
                <a:ext uri="{FF2B5EF4-FFF2-40B4-BE49-F238E27FC236}">
                  <a16:creationId xmlns:a16="http://schemas.microsoft.com/office/drawing/2014/main" id="{65286FEF-64C8-47C5-8DAC-BC23809EB9BF}"/>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71;p43">
              <a:extLst>
                <a:ext uri="{FF2B5EF4-FFF2-40B4-BE49-F238E27FC236}">
                  <a16:creationId xmlns:a16="http://schemas.microsoft.com/office/drawing/2014/main" id="{28D90E9B-8AA1-430C-BB59-75A6A21FEC30}"/>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72;p43">
              <a:extLst>
                <a:ext uri="{FF2B5EF4-FFF2-40B4-BE49-F238E27FC236}">
                  <a16:creationId xmlns:a16="http://schemas.microsoft.com/office/drawing/2014/main" id="{38E0B3DA-1817-4F6D-8C55-38BEFA919BA4}"/>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73;p43">
              <a:extLst>
                <a:ext uri="{FF2B5EF4-FFF2-40B4-BE49-F238E27FC236}">
                  <a16:creationId xmlns:a16="http://schemas.microsoft.com/office/drawing/2014/main" id="{B90EB9A9-E416-41BD-A8F6-71A950FCBC3C}"/>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4;p43">
              <a:extLst>
                <a:ext uri="{FF2B5EF4-FFF2-40B4-BE49-F238E27FC236}">
                  <a16:creationId xmlns:a16="http://schemas.microsoft.com/office/drawing/2014/main" id="{1755523D-5C2B-4A48-8AE5-ED391C40CE31}"/>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75;p43">
              <a:extLst>
                <a:ext uri="{FF2B5EF4-FFF2-40B4-BE49-F238E27FC236}">
                  <a16:creationId xmlns:a16="http://schemas.microsoft.com/office/drawing/2014/main" id="{C2489AC8-62D1-4A4C-B48E-2941BD8B5DDC}"/>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76;p43">
              <a:extLst>
                <a:ext uri="{FF2B5EF4-FFF2-40B4-BE49-F238E27FC236}">
                  <a16:creationId xmlns:a16="http://schemas.microsoft.com/office/drawing/2014/main" id="{E88F8163-6F94-4824-8627-E9BFEA8BE776}"/>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77;p43">
              <a:extLst>
                <a:ext uri="{FF2B5EF4-FFF2-40B4-BE49-F238E27FC236}">
                  <a16:creationId xmlns:a16="http://schemas.microsoft.com/office/drawing/2014/main" id="{89DCEBD0-90A3-46C0-9B8A-59C3188EB524}"/>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78;p43">
              <a:extLst>
                <a:ext uri="{FF2B5EF4-FFF2-40B4-BE49-F238E27FC236}">
                  <a16:creationId xmlns:a16="http://schemas.microsoft.com/office/drawing/2014/main" id="{F51DEB64-C729-4D0F-9489-E3D556CE8817}"/>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79;p43">
              <a:extLst>
                <a:ext uri="{FF2B5EF4-FFF2-40B4-BE49-F238E27FC236}">
                  <a16:creationId xmlns:a16="http://schemas.microsoft.com/office/drawing/2014/main" id="{E1BC2462-2DEB-4F22-9E8C-2A7708428572}"/>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80;p43">
              <a:extLst>
                <a:ext uri="{FF2B5EF4-FFF2-40B4-BE49-F238E27FC236}">
                  <a16:creationId xmlns:a16="http://schemas.microsoft.com/office/drawing/2014/main" id="{92B9217C-A2F4-428F-B609-7419AE258616}"/>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81;p43">
              <a:extLst>
                <a:ext uri="{FF2B5EF4-FFF2-40B4-BE49-F238E27FC236}">
                  <a16:creationId xmlns:a16="http://schemas.microsoft.com/office/drawing/2014/main" id="{DB57784C-057E-401A-BFEE-7DA1307EA631}"/>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82;p43">
              <a:extLst>
                <a:ext uri="{FF2B5EF4-FFF2-40B4-BE49-F238E27FC236}">
                  <a16:creationId xmlns:a16="http://schemas.microsoft.com/office/drawing/2014/main" id="{9F122D4B-88E8-4F7C-A57F-1CEAA45A092F}"/>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084;p39">
            <a:extLst>
              <a:ext uri="{FF2B5EF4-FFF2-40B4-BE49-F238E27FC236}">
                <a16:creationId xmlns:a16="http://schemas.microsoft.com/office/drawing/2014/main" id="{4F6B8087-E885-4536-8F16-EDC1F700E4C2}"/>
              </a:ext>
            </a:extLst>
          </p:cNvPr>
          <p:cNvGrpSpPr/>
          <p:nvPr/>
        </p:nvGrpSpPr>
        <p:grpSpPr>
          <a:xfrm rot="-1043914">
            <a:off x="7579621" y="809380"/>
            <a:ext cx="457174" cy="563095"/>
            <a:chOff x="7234335" y="539692"/>
            <a:chExt cx="1103331" cy="1358958"/>
          </a:xfrm>
        </p:grpSpPr>
        <p:sp>
          <p:nvSpPr>
            <p:cNvPr id="116" name="Google Shape;1085;p39">
              <a:extLst>
                <a:ext uri="{FF2B5EF4-FFF2-40B4-BE49-F238E27FC236}">
                  <a16:creationId xmlns:a16="http://schemas.microsoft.com/office/drawing/2014/main" id="{213895A2-B58D-4496-A13F-627014E7D666}"/>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6;p39">
              <a:extLst>
                <a:ext uri="{FF2B5EF4-FFF2-40B4-BE49-F238E27FC236}">
                  <a16:creationId xmlns:a16="http://schemas.microsoft.com/office/drawing/2014/main" id="{2B361C11-7C81-4768-B647-C194B233141C}"/>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7;p39">
              <a:extLst>
                <a:ext uri="{FF2B5EF4-FFF2-40B4-BE49-F238E27FC236}">
                  <a16:creationId xmlns:a16="http://schemas.microsoft.com/office/drawing/2014/main" id="{6E089C46-1278-43AE-A20C-2149D7B8978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8;p39">
              <a:extLst>
                <a:ext uri="{FF2B5EF4-FFF2-40B4-BE49-F238E27FC236}">
                  <a16:creationId xmlns:a16="http://schemas.microsoft.com/office/drawing/2014/main" id="{8CAE4CE2-C17C-4C86-9FF7-1822FE10B532}"/>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9;p39">
              <a:extLst>
                <a:ext uri="{FF2B5EF4-FFF2-40B4-BE49-F238E27FC236}">
                  <a16:creationId xmlns:a16="http://schemas.microsoft.com/office/drawing/2014/main" id="{F6954D02-26F4-41AC-884D-A5711BAB2A5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90;p39">
              <a:extLst>
                <a:ext uri="{FF2B5EF4-FFF2-40B4-BE49-F238E27FC236}">
                  <a16:creationId xmlns:a16="http://schemas.microsoft.com/office/drawing/2014/main" id="{58A032C8-3C12-4C49-AF38-8FA207B20577}"/>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91;p39">
              <a:extLst>
                <a:ext uri="{FF2B5EF4-FFF2-40B4-BE49-F238E27FC236}">
                  <a16:creationId xmlns:a16="http://schemas.microsoft.com/office/drawing/2014/main" id="{19690C6C-7FB8-4210-AE4A-DFA7F81E28B9}"/>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92;p39">
              <a:extLst>
                <a:ext uri="{FF2B5EF4-FFF2-40B4-BE49-F238E27FC236}">
                  <a16:creationId xmlns:a16="http://schemas.microsoft.com/office/drawing/2014/main" id="{E9CB00EC-140C-4442-AF5F-EA3D55A2AA5D}"/>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93;p39">
              <a:extLst>
                <a:ext uri="{FF2B5EF4-FFF2-40B4-BE49-F238E27FC236}">
                  <a16:creationId xmlns:a16="http://schemas.microsoft.com/office/drawing/2014/main" id="{7BA777F1-2E14-4BDF-A0DF-6B905F41D9E1}"/>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94;p39">
              <a:extLst>
                <a:ext uri="{FF2B5EF4-FFF2-40B4-BE49-F238E27FC236}">
                  <a16:creationId xmlns:a16="http://schemas.microsoft.com/office/drawing/2014/main" id="{01EF8FB6-65EC-4C11-AB75-BF42091B9C27}"/>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95;p39">
              <a:extLst>
                <a:ext uri="{FF2B5EF4-FFF2-40B4-BE49-F238E27FC236}">
                  <a16:creationId xmlns:a16="http://schemas.microsoft.com/office/drawing/2014/main" id="{A505DC11-CD10-4D2D-9DEA-0A431661D4B2}"/>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096;p39">
            <a:extLst>
              <a:ext uri="{FF2B5EF4-FFF2-40B4-BE49-F238E27FC236}">
                <a16:creationId xmlns:a16="http://schemas.microsoft.com/office/drawing/2014/main" id="{19FAD1C2-16AD-4CCB-BF95-E9860350A03A}"/>
              </a:ext>
            </a:extLst>
          </p:cNvPr>
          <p:cNvGrpSpPr/>
          <p:nvPr/>
        </p:nvGrpSpPr>
        <p:grpSpPr>
          <a:xfrm rot="206440">
            <a:off x="7978371" y="1419723"/>
            <a:ext cx="215096" cy="264931"/>
            <a:chOff x="7234335" y="539692"/>
            <a:chExt cx="1103331" cy="1358958"/>
          </a:xfrm>
        </p:grpSpPr>
        <p:sp>
          <p:nvSpPr>
            <p:cNvPr id="128" name="Google Shape;1097;p39">
              <a:extLst>
                <a:ext uri="{FF2B5EF4-FFF2-40B4-BE49-F238E27FC236}">
                  <a16:creationId xmlns:a16="http://schemas.microsoft.com/office/drawing/2014/main" id="{2A59E7D7-919C-4821-BB55-332B3361801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98;p39">
              <a:extLst>
                <a:ext uri="{FF2B5EF4-FFF2-40B4-BE49-F238E27FC236}">
                  <a16:creationId xmlns:a16="http://schemas.microsoft.com/office/drawing/2014/main" id="{31BC4628-7B94-4A06-8D8E-62A4464163D2}"/>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99;p39">
              <a:extLst>
                <a:ext uri="{FF2B5EF4-FFF2-40B4-BE49-F238E27FC236}">
                  <a16:creationId xmlns:a16="http://schemas.microsoft.com/office/drawing/2014/main" id="{4703809C-AEAF-43A6-87E3-CD94AC290F20}"/>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00;p39">
              <a:extLst>
                <a:ext uri="{FF2B5EF4-FFF2-40B4-BE49-F238E27FC236}">
                  <a16:creationId xmlns:a16="http://schemas.microsoft.com/office/drawing/2014/main" id="{6B8BFF6D-999B-47A8-AD2F-E63D5276E3A0}"/>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01;p39">
              <a:extLst>
                <a:ext uri="{FF2B5EF4-FFF2-40B4-BE49-F238E27FC236}">
                  <a16:creationId xmlns:a16="http://schemas.microsoft.com/office/drawing/2014/main" id="{952FBD22-2FE8-468A-9381-BC6E90BC5B3B}"/>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02;p39">
              <a:extLst>
                <a:ext uri="{FF2B5EF4-FFF2-40B4-BE49-F238E27FC236}">
                  <a16:creationId xmlns:a16="http://schemas.microsoft.com/office/drawing/2014/main" id="{A97BB677-2E40-45E9-891C-41528F9CAD7D}"/>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03;p39">
              <a:extLst>
                <a:ext uri="{FF2B5EF4-FFF2-40B4-BE49-F238E27FC236}">
                  <a16:creationId xmlns:a16="http://schemas.microsoft.com/office/drawing/2014/main" id="{EBD11853-6D5C-4CA9-8F4C-52F8810FF0BF}"/>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04;p39">
              <a:extLst>
                <a:ext uri="{FF2B5EF4-FFF2-40B4-BE49-F238E27FC236}">
                  <a16:creationId xmlns:a16="http://schemas.microsoft.com/office/drawing/2014/main" id="{CF964AC6-B1FC-4637-8A1A-947394E79356}"/>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05;p39">
              <a:extLst>
                <a:ext uri="{FF2B5EF4-FFF2-40B4-BE49-F238E27FC236}">
                  <a16:creationId xmlns:a16="http://schemas.microsoft.com/office/drawing/2014/main" id="{F5B9CC1E-AF72-4034-9D05-5453F3863AEC}"/>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06;p39">
              <a:extLst>
                <a:ext uri="{FF2B5EF4-FFF2-40B4-BE49-F238E27FC236}">
                  <a16:creationId xmlns:a16="http://schemas.microsoft.com/office/drawing/2014/main" id="{7C2ECCAE-4C0E-43BB-BB10-BE289898F08C}"/>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07;p39">
              <a:extLst>
                <a:ext uri="{FF2B5EF4-FFF2-40B4-BE49-F238E27FC236}">
                  <a16:creationId xmlns:a16="http://schemas.microsoft.com/office/drawing/2014/main" id="{25972CFE-077E-4F92-A5A7-58F3AAED218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69F78F3D-65C3-5480-38C3-8ADC796A39B8}"/>
              </a:ext>
            </a:extLst>
          </p:cNvPr>
          <p:cNvPicPr>
            <a:picLocks noChangeAspect="1"/>
          </p:cNvPicPr>
          <p:nvPr/>
        </p:nvPicPr>
        <p:blipFill>
          <a:blip r:embed="rId3"/>
          <a:stretch>
            <a:fillRect/>
          </a:stretch>
        </p:blipFill>
        <p:spPr>
          <a:xfrm>
            <a:off x="1611608" y="727370"/>
            <a:ext cx="5669771" cy="370668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3B5F743-49E5-050B-25AF-BF7A2FAC59AB}"/>
              </a:ext>
            </a:extLst>
          </p:cNvPr>
          <p:cNvPicPr>
            <a:picLocks noChangeAspect="1"/>
          </p:cNvPicPr>
          <p:nvPr/>
        </p:nvPicPr>
        <p:blipFill>
          <a:blip r:embed="rId4"/>
          <a:stretch>
            <a:fillRect/>
          </a:stretch>
        </p:blipFill>
        <p:spPr>
          <a:xfrm>
            <a:off x="-1481328" y="0"/>
            <a:ext cx="1338536" cy="133853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30" name="Rounded Rectangle 29"/>
          <p:cNvSpPr/>
          <p:nvPr/>
        </p:nvSpPr>
        <p:spPr>
          <a:xfrm>
            <a:off x="171953" y="253387"/>
            <a:ext cx="7044635" cy="3691084"/>
          </a:xfrm>
          <a:prstGeom prst="roundRect">
            <a:avLst/>
          </a:prstGeom>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just" eaLnBrk="1" hangingPunct="1">
              <a:lnSpc>
                <a:spcPct val="120000"/>
              </a:lnSpc>
              <a:defRPr/>
            </a:pPr>
            <a:r>
              <a:rPr lang="vi-VN" sz="3200" b="1" dirty="0">
                <a:solidFill>
                  <a:srgbClr val="FB252A"/>
                </a:solidFill>
              </a:rPr>
              <a:t>Đọc thông tin và quan sát hình 2, em hãy:</a:t>
            </a:r>
          </a:p>
          <a:p>
            <a:pPr algn="just" eaLnBrk="1" hangingPunct="1">
              <a:lnSpc>
                <a:spcPct val="120000"/>
              </a:lnSpc>
              <a:defRPr/>
            </a:pPr>
            <a:r>
              <a:rPr lang="vi-VN" sz="3200" dirty="0">
                <a:solidFill>
                  <a:srgbClr val="FB252A"/>
                </a:solidFill>
              </a:rPr>
              <a:t>- Xác định vị trí địa lí của khu vực Đông Nam Á trên lược đồ.</a:t>
            </a:r>
          </a:p>
          <a:p>
            <a:pPr algn="just" eaLnBrk="1" hangingPunct="1">
              <a:lnSpc>
                <a:spcPct val="120000"/>
              </a:lnSpc>
              <a:defRPr/>
            </a:pPr>
            <a:r>
              <a:rPr lang="vi-VN" sz="3200" dirty="0">
                <a:solidFill>
                  <a:srgbClr val="FB252A"/>
                </a:solidFill>
              </a:rPr>
              <a:t>- Kể tên các quốc gia trong khu vực Đông Nam Á.</a:t>
            </a:r>
            <a:endParaRPr lang="en-GB" sz="3200" dirty="0">
              <a:solidFill>
                <a:srgbClr val="002060"/>
              </a:solidFill>
            </a:endParaRPr>
          </a:p>
        </p:txBody>
      </p:sp>
      <p:pic>
        <p:nvPicPr>
          <p:cNvPr id="29" name="Picture 2" descr="Free vector woman smiling and pointing to empty copy space business woman character hand drawn cartoon illustration">
            <a:extLst>
              <a:ext uri="{FF2B5EF4-FFF2-40B4-BE49-F238E27FC236}">
                <a16:creationId xmlns:a16="http://schemas.microsoft.com/office/drawing/2014/main" id="{23ABA860-8391-4FFE-B67C-1E9C7ED715D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a:off x="6599103" y="253387"/>
            <a:ext cx="2849679" cy="5164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arn(inVertical)">
                                      <p:cBhvr>
                                        <p:cTn id="18" dur="500"/>
                                        <p:tgtEl>
                                          <p:spTgt spid="30">
                                            <p:txEl>
                                              <p:pRg st="0" end="0"/>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barn(inVertical)">
                                      <p:cBhvr>
                                        <p:cTn id="22" dur="500"/>
                                        <p:tgtEl>
                                          <p:spTgt spid="30">
                                            <p:txEl>
                                              <p:pRg st="1" end="1"/>
                                            </p:txEl>
                                          </p:spTgt>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30">
                                            <p:txEl>
                                              <p:pRg st="2" end="2"/>
                                            </p:txEl>
                                          </p:spTgt>
                                        </p:tgtEl>
                                        <p:attrNameLst>
                                          <p:attrName>style.visibility</p:attrName>
                                        </p:attrNameLst>
                                      </p:cBhvr>
                                      <p:to>
                                        <p:strVal val="visible"/>
                                      </p:to>
                                    </p:set>
                                    <p:animEffect transition="in" filter="barn(inVertical)">
                                      <p:cBhvr>
                                        <p:cTn id="26"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800" dirty="0">
              <a:solidFill>
                <a:srgbClr val="002060"/>
              </a:solidFil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443318" y="131413"/>
            <a:ext cx="5751126" cy="4761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43052" y="137161"/>
            <a:ext cx="8613467"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901184" y="588760"/>
            <a:ext cx="4069080" cy="3306584"/>
          </a:xfrm>
          <a:prstGeom prst="rect">
            <a:avLst/>
          </a:prstGeom>
        </p:spPr>
      </p:pic>
      <p:sp>
        <p:nvSpPr>
          <p:cNvPr id="5" name="TextBox 4">
            <a:extLst>
              <a:ext uri="{FF2B5EF4-FFF2-40B4-BE49-F238E27FC236}">
                <a16:creationId xmlns:a16="http://schemas.microsoft.com/office/drawing/2014/main" id="{FFCF9F39-3F55-8DB6-B66D-794A3B771EBF}"/>
              </a:ext>
            </a:extLst>
          </p:cNvPr>
          <p:cNvSpPr txBox="1"/>
          <p:nvPr/>
        </p:nvSpPr>
        <p:spPr>
          <a:xfrm>
            <a:off x="5340096" y="1581912"/>
            <a:ext cx="3236976" cy="1938992"/>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Khu vực Đông Nam Á ở phía đông nam của châu Á, tiếp giáp với Thái Bình Dương và Ấn Độ Dương.</a:t>
            </a:r>
            <a:endParaRPr lang="en-US" sz="2400"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7E09532-188E-A3B5-CC6E-D9304E468B60}"/>
              </a:ext>
            </a:extLst>
          </p:cNvPr>
          <p:cNvPicPr>
            <a:picLocks noChangeAspect="1"/>
          </p:cNvPicPr>
          <p:nvPr/>
        </p:nvPicPr>
        <p:blipFill>
          <a:blip r:embed="rId4"/>
          <a:stretch>
            <a:fillRect/>
          </a:stretch>
        </p:blipFill>
        <p:spPr>
          <a:xfrm>
            <a:off x="410045" y="850393"/>
            <a:ext cx="4600355" cy="3808408"/>
          </a:xfrm>
          <a:prstGeom prst="rect">
            <a:avLst/>
          </a:prstGeom>
        </p:spPr>
      </p:pic>
    </p:spTree>
    <p:extLst>
      <p:ext uri="{BB962C8B-B14F-4D97-AF65-F5344CB8AC3E}">
        <p14:creationId xmlns:p14="http://schemas.microsoft.com/office/powerpoint/2010/main" val="713114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727</TotalTime>
  <Words>492</Words>
  <Application>Microsoft Office PowerPoint</Application>
  <PresentationFormat>On-screen Show (16:9)</PresentationFormat>
  <Paragraphs>22</Paragraphs>
  <Slides>21</Slides>
  <Notes>21</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21</vt:i4>
      </vt:variant>
    </vt:vector>
  </HeadingPairs>
  <TitlesOfParts>
    <vt:vector size="41" baseType="lpstr">
      <vt:lpstr>宋体</vt:lpstr>
      <vt:lpstr>Amatic SC</vt:lpstr>
      <vt:lpstr>Arial</vt:lpstr>
      <vt:lpstr>Assistant Medium</vt:lpstr>
      <vt:lpstr>Bebas Neue</vt:lpstr>
      <vt:lpstr>Calibri</vt:lpstr>
      <vt:lpstr>Calibri Light</vt:lpstr>
      <vt:lpstr>Cambria</vt:lpstr>
      <vt:lpstr>等线</vt:lpstr>
      <vt:lpstr>隶书</vt:lpstr>
      <vt:lpstr>Livvic</vt:lpstr>
      <vt:lpstr>Nunito</vt:lpstr>
      <vt:lpstr>Pattaya</vt:lpstr>
      <vt:lpstr>Rajdhani</vt:lpstr>
      <vt:lpstr>Roboto Condensed Light</vt:lpstr>
      <vt:lpstr>黑体</vt:lpstr>
      <vt:lpstr>Times New Roman</vt:lpstr>
      <vt:lpstr>World War II D-Day Invasion by Slidesgo</vt:lpstr>
      <vt:lpstr>Children's 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Hoàn thành  thống nhất đất nước</dc:title>
  <dc:subject>9Slide.vn</dc:subject>
  <dc:creator>huong</dc:creator>
  <dc:description>9Slide.vn</dc:description>
  <cp:lastModifiedBy>Admin</cp:lastModifiedBy>
  <cp:revision>67</cp:revision>
  <dcterms:modified xsi:type="dcterms:W3CDTF">2025-04-18T10:01:12Z</dcterms:modified>
  <cp:category>9Slide.vn</cp:category>
</cp:coreProperties>
</file>