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16" r:id="rId2"/>
    <p:sldId id="318" r:id="rId3"/>
    <p:sldId id="319" r:id="rId4"/>
    <p:sldId id="410" r:id="rId5"/>
    <p:sldId id="411" r:id="rId6"/>
    <p:sldId id="418" r:id="rId7"/>
    <p:sldId id="419" r:id="rId8"/>
    <p:sldId id="420" r:id="rId9"/>
    <p:sldId id="416" r:id="rId10"/>
    <p:sldId id="326" r:id="rId11"/>
    <p:sldId id="284" r:id="rId12"/>
    <p:sldId id="404" r:id="rId13"/>
    <p:sldId id="325" r:id="rId14"/>
    <p:sldId id="358" r:id="rId15"/>
    <p:sldId id="405" r:id="rId16"/>
    <p:sldId id="406" r:id="rId17"/>
    <p:sldId id="327" r:id="rId18"/>
    <p:sldId id="376" r:id="rId19"/>
    <p:sldId id="407" r:id="rId20"/>
    <p:sldId id="409" r:id="rId21"/>
    <p:sldId id="353" r:id="rId22"/>
    <p:sldId id="421" r:id="rId23"/>
    <p:sldId id="426" r:id="rId24"/>
    <p:sldId id="425" r:id="rId25"/>
  </p:sldIdLst>
  <p:sldSz cx="18288000" cy="10287000"/>
  <p:notesSz cx="6858000" cy="9144000"/>
  <p:embeddedFontLst>
    <p:embeddedFont>
      <p:font typeface="Berlin Sans FB Demi" panose="020E0802020502020306" pitchFamily="34" charset="0"/>
      <p:bold r:id="rId27"/>
    </p:embeddedFont>
    <p:embeddedFont>
      <p:font typeface="Britannic Bold" panose="020B0903060703020204" pitchFamily="34" charset="0"/>
      <p:regular r:id="rId28"/>
    </p:embeddedFont>
    <p:embeddedFont>
      <p:font typeface="Arial Rounded MT Bold" panose="020B0604020202020204" charset="0"/>
      <p:regular r:id="rId29"/>
    </p:embeddedFont>
    <p:embeddedFont>
      <p:font typeface="Berlin Sans FB" panose="020E0602020502020306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CC0099"/>
    <a:srgbClr val="CCFF33"/>
    <a:srgbClr val="66FF99"/>
    <a:srgbClr val="FF5050"/>
    <a:srgbClr val="FF9900"/>
    <a:srgbClr val="669900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821" autoAdjust="0"/>
  </p:normalViewPr>
  <p:slideViewPr>
    <p:cSldViewPr>
      <p:cViewPr varScale="1">
        <p:scale>
          <a:sx n="40" d="100"/>
          <a:sy n="40" d="100"/>
        </p:scale>
        <p:origin x="103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80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97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5: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Have pupils work in groups to make up actions for the song. Invite a few groups to perform the song for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6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7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0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09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37.png"/><Relationship Id="rId10" Type="http://schemas.openxmlformats.org/officeDocument/2006/relationships/image" Target="../media/image57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55.sv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66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66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66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52.png"/><Relationship Id="rId10" Type="http://schemas.openxmlformats.org/officeDocument/2006/relationships/image" Target="../media/image78.sv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74.svg"/><Relationship Id="rId5" Type="http://schemas.openxmlformats.org/officeDocument/2006/relationships/image" Target="../media/image50.png"/><Relationship Id="rId15" Type="http://schemas.openxmlformats.org/officeDocument/2006/relationships/image" Target="../media/image78.svg"/><Relationship Id="rId4" Type="http://schemas.openxmlformats.org/officeDocument/2006/relationships/notesSlide" Target="../notesSlides/notesSlide11.xml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0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7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76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57.png"/><Relationship Id="rId4" Type="http://schemas.openxmlformats.org/officeDocument/2006/relationships/image" Target="../media/image8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60.png"/><Relationship Id="rId4" Type="http://schemas.openxmlformats.org/officeDocument/2006/relationships/image" Target="../media/image8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svg"/><Relationship Id="rId1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33.svg"/><Relationship Id="rId12" Type="http://schemas.openxmlformats.org/officeDocument/2006/relationships/image" Target="../media/image27.png"/><Relationship Id="rId17" Type="http://schemas.openxmlformats.org/officeDocument/2006/relationships/image" Target="../media/image43.sv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26.png"/><Relationship Id="rId19" Type="http://schemas.openxmlformats.org/officeDocument/2006/relationships/image" Target="../media/image45.svg"/><Relationship Id="rId4" Type="http://schemas.openxmlformats.org/officeDocument/2006/relationships/image" Target="../media/image23.png"/><Relationship Id="rId9" Type="http://schemas.openxmlformats.org/officeDocument/2006/relationships/image" Target="../media/image35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27.png"/><Relationship Id="rId17" Type="http://schemas.openxmlformats.org/officeDocument/2006/relationships/image" Target="../media/image41.sv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5.svg"/><Relationship Id="rId24" Type="http://schemas.openxmlformats.org/officeDocument/2006/relationships/image" Target="../media/image33.png"/><Relationship Id="rId5" Type="http://schemas.openxmlformats.org/officeDocument/2006/relationships/image" Target="../media/image22.png"/><Relationship Id="rId15" Type="http://schemas.openxmlformats.org/officeDocument/2006/relationships/image" Target="../media/image37.svg"/><Relationship Id="rId23" Type="http://schemas.openxmlformats.org/officeDocument/2006/relationships/image" Target="../media/image32.png"/><Relationship Id="rId10" Type="http://schemas.openxmlformats.org/officeDocument/2006/relationships/image" Target="../media/image25.png"/><Relationship Id="rId19" Type="http://schemas.openxmlformats.org/officeDocument/2006/relationships/image" Target="../media/image43.svg"/><Relationship Id="rId4" Type="http://schemas.openxmlformats.org/officeDocument/2006/relationships/audio" Target="../media/audio3.wav"/><Relationship Id="rId9" Type="http://schemas.openxmlformats.org/officeDocument/2006/relationships/image" Target="../media/image33.svg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18" Type="http://schemas.openxmlformats.org/officeDocument/2006/relationships/image" Target="../media/image29.png"/><Relationship Id="rId3" Type="http://schemas.openxmlformats.org/officeDocument/2006/relationships/audio" Target="../media/audio3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27.png"/><Relationship Id="rId17" Type="http://schemas.openxmlformats.org/officeDocument/2006/relationships/image" Target="../media/image41.sv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5.svg"/><Relationship Id="rId24" Type="http://schemas.openxmlformats.org/officeDocument/2006/relationships/image" Target="../media/image33.png"/><Relationship Id="rId5" Type="http://schemas.openxmlformats.org/officeDocument/2006/relationships/image" Target="../media/image22.png"/><Relationship Id="rId15" Type="http://schemas.openxmlformats.org/officeDocument/2006/relationships/image" Target="../media/image37.svg"/><Relationship Id="rId23" Type="http://schemas.openxmlformats.org/officeDocument/2006/relationships/image" Target="../media/image32.png"/><Relationship Id="rId10" Type="http://schemas.openxmlformats.org/officeDocument/2006/relationships/image" Target="../media/image25.png"/><Relationship Id="rId19" Type="http://schemas.openxmlformats.org/officeDocument/2006/relationships/image" Target="../media/image43.svg"/><Relationship Id="rId4" Type="http://schemas.openxmlformats.org/officeDocument/2006/relationships/audio" Target="../media/audio2.wav"/><Relationship Id="rId9" Type="http://schemas.openxmlformats.org/officeDocument/2006/relationships/image" Target="../media/image33.svg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27.png"/><Relationship Id="rId17" Type="http://schemas.openxmlformats.org/officeDocument/2006/relationships/image" Target="../media/image41.sv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5.svg"/><Relationship Id="rId24" Type="http://schemas.openxmlformats.org/officeDocument/2006/relationships/image" Target="../media/image33.png"/><Relationship Id="rId5" Type="http://schemas.openxmlformats.org/officeDocument/2006/relationships/image" Target="../media/image22.png"/><Relationship Id="rId15" Type="http://schemas.openxmlformats.org/officeDocument/2006/relationships/image" Target="../media/image37.svg"/><Relationship Id="rId23" Type="http://schemas.openxmlformats.org/officeDocument/2006/relationships/image" Target="../media/image32.png"/><Relationship Id="rId10" Type="http://schemas.openxmlformats.org/officeDocument/2006/relationships/image" Target="../media/image25.png"/><Relationship Id="rId19" Type="http://schemas.openxmlformats.org/officeDocument/2006/relationships/image" Target="../media/image43.svg"/><Relationship Id="rId4" Type="http://schemas.openxmlformats.org/officeDocument/2006/relationships/audio" Target="../media/audio3.wav"/><Relationship Id="rId9" Type="http://schemas.openxmlformats.org/officeDocument/2006/relationships/image" Target="../media/image33.svg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27.png"/><Relationship Id="rId17" Type="http://schemas.openxmlformats.org/officeDocument/2006/relationships/image" Target="../media/image41.sv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5.svg"/><Relationship Id="rId24" Type="http://schemas.openxmlformats.org/officeDocument/2006/relationships/image" Target="../media/image33.png"/><Relationship Id="rId5" Type="http://schemas.openxmlformats.org/officeDocument/2006/relationships/image" Target="../media/image22.png"/><Relationship Id="rId15" Type="http://schemas.openxmlformats.org/officeDocument/2006/relationships/image" Target="../media/image37.svg"/><Relationship Id="rId23" Type="http://schemas.openxmlformats.org/officeDocument/2006/relationships/image" Target="../media/image32.png"/><Relationship Id="rId10" Type="http://schemas.openxmlformats.org/officeDocument/2006/relationships/image" Target="../media/image25.png"/><Relationship Id="rId19" Type="http://schemas.openxmlformats.org/officeDocument/2006/relationships/image" Target="../media/image43.svg"/><Relationship Id="rId4" Type="http://schemas.openxmlformats.org/officeDocument/2006/relationships/audio" Target="../media/audio3.wav"/><Relationship Id="rId9" Type="http://schemas.openxmlformats.org/officeDocument/2006/relationships/image" Target="../media/image33.svg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8.png"/><Relationship Id="rId18" Type="http://schemas.openxmlformats.org/officeDocument/2006/relationships/image" Target="../media/image45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26.png"/><Relationship Id="rId1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65508" y="-2466252"/>
            <a:ext cx="12044201" cy="9590952"/>
          </a:xfrm>
          <a:custGeom>
            <a:avLst/>
            <a:gdLst/>
            <a:ahLst/>
            <a:cxnLst/>
            <a:rect l="l" t="t" r="r" b="b"/>
            <a:pathLst>
              <a:path w="12044201" h="10641710">
                <a:moveTo>
                  <a:pt x="0" y="0"/>
                </a:moveTo>
                <a:lnTo>
                  <a:pt x="12044201" y="0"/>
                </a:lnTo>
                <a:lnTo>
                  <a:pt x="12044201" y="10641710"/>
                </a:lnTo>
                <a:lnTo>
                  <a:pt x="0" y="1064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8193808" y="2179437"/>
            <a:ext cx="101703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In the </a:t>
            </a:r>
            <a:r>
              <a:rPr lang="en-US" sz="9600" b="1" dirty="0" err="1">
                <a:solidFill>
                  <a:srgbClr val="0000FF"/>
                </a:solidFill>
                <a:latin typeface="Berlin Sans FB Demi" panose="020E0802020502020306" pitchFamily="34" charset="0"/>
              </a:rPr>
              <a:t>maths</a:t>
            </a:r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 class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8941493" y="4473710"/>
            <a:ext cx="867502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anose="030F0702030302020204" pitchFamily="66" charset="0"/>
              </a:rPr>
              <a:t>Lesson 3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1564504" y="47641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13: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3072">
            <a:off x="1798217" y="-691749"/>
            <a:ext cx="6998815" cy="33774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8697">
            <a:off x="4985346" y="6714308"/>
            <a:ext cx="6444031" cy="3176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640" y="7124700"/>
            <a:ext cx="7017104" cy="3572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49" y="2705100"/>
            <a:ext cx="6894932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repeat.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560" y="2701226"/>
            <a:ext cx="2288881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031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/>
          <a:srcRect l="2916" t="5556" r="3332" b="5556"/>
          <a:stretch/>
        </p:blipFill>
        <p:spPr>
          <a:xfrm>
            <a:off x="533400" y="571500"/>
            <a:ext cx="17145000" cy="914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23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6"/>
          <a:srcRect l="2917" t="6296" r="3333" b="5556"/>
          <a:stretch/>
        </p:blipFill>
        <p:spPr>
          <a:xfrm>
            <a:off x="533400" y="647700"/>
            <a:ext cx="17145000" cy="9067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1" y="0"/>
            <a:ext cx="7640347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pic>
        <p:nvPicPr>
          <p:cNvPr id="58" name="Track 074">
            <a:hlinkClick r:id="" action="ppaction://media"/>
            <a:extLst>
              <a:ext uri="{FF2B5EF4-FFF2-40B4-BE49-F238E27FC236}">
                <a16:creationId xmlns:a16="http://schemas.microsoft.com/office/drawing/2014/main" id="{93C56ADF-181E-4CB1-A401-99AC794375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64" end="100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719310"/>
            <a:ext cx="487363" cy="487363"/>
          </a:xfrm>
          <a:prstGeom prst="rect">
            <a:avLst/>
          </a:prstGeom>
        </p:spPr>
      </p:pic>
      <p:pic>
        <p:nvPicPr>
          <p:cNvPr id="59" name="Track 074">
            <a:hlinkClick r:id="" action="ppaction://media"/>
            <a:extLst>
              <a:ext uri="{FF2B5EF4-FFF2-40B4-BE49-F238E27FC236}">
                <a16:creationId xmlns:a16="http://schemas.microsoft.com/office/drawing/2014/main" id="{89411454-8480-42DE-B77C-C749FCF8E7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86" end="79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330257"/>
            <a:ext cx="487363" cy="487363"/>
          </a:xfrm>
          <a:prstGeom prst="rect">
            <a:avLst/>
          </a:prstGeom>
        </p:spPr>
      </p:pic>
      <p:pic>
        <p:nvPicPr>
          <p:cNvPr id="60" name="Track 074">
            <a:hlinkClick r:id="" action="ppaction://media"/>
            <a:extLst>
              <a:ext uri="{FF2B5EF4-FFF2-40B4-BE49-F238E27FC236}">
                <a16:creationId xmlns:a16="http://schemas.microsoft.com/office/drawing/2014/main" id="{47BB5631-A43A-4D3A-A62E-AFD377A1F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0" end="5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954126"/>
            <a:ext cx="487363" cy="487363"/>
          </a:xfrm>
          <a:prstGeom prst="rect">
            <a:avLst/>
          </a:prstGeom>
        </p:spPr>
      </p:pic>
      <p:pic>
        <p:nvPicPr>
          <p:cNvPr id="61" name="Track 074">
            <a:hlinkClick r:id="" action="ppaction://media"/>
            <a:extLst>
              <a:ext uri="{FF2B5EF4-FFF2-40B4-BE49-F238E27FC236}">
                <a16:creationId xmlns:a16="http://schemas.microsoft.com/office/drawing/2014/main" id="{9B0FA657-7182-45AF-AC3D-3BF3DC2F30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" end="3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2" y="2541793"/>
            <a:ext cx="487363" cy="487363"/>
          </a:xfrm>
          <a:prstGeom prst="rect">
            <a:avLst/>
          </a:prstGeom>
        </p:spPr>
      </p:pic>
      <p:sp>
        <p:nvSpPr>
          <p:cNvPr id="25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14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4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42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1" grpId="0"/>
      <p:bldP spid="51" grpId="1"/>
      <p:bldP spid="52" grpId="0"/>
      <p:bldP spid="52" grpId="1"/>
      <p:bldP spid="55" grpId="0"/>
      <p:bldP spid="55" grpId="1"/>
      <p:bldP spid="56" grpId="0"/>
      <p:bldP spid="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talk.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664" y="2701226"/>
            <a:ext cx="226267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97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pairs.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sing.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24" y="2701226"/>
            <a:ext cx="230635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53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0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DCF90B-3A89-46F8-A132-2C0A09B11A98}"/>
              </a:ext>
            </a:extLst>
          </p:cNvPr>
          <p:cNvSpPr txBox="1"/>
          <p:nvPr/>
        </p:nvSpPr>
        <p:spPr>
          <a:xfrm>
            <a:off x="1761072" y="3088370"/>
            <a:ext cx="426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FC8B83-964C-4C38-AED0-89583F7C8D06}"/>
              </a:ext>
            </a:extLst>
          </p:cNvPr>
          <p:cNvSpPr txBox="1"/>
          <p:nvPr/>
        </p:nvSpPr>
        <p:spPr>
          <a:xfrm>
            <a:off x="1753641" y="384810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388A2-75F8-4D0D-9126-F77C5D7552AB}"/>
              </a:ext>
            </a:extLst>
          </p:cNvPr>
          <p:cNvSpPr txBox="1"/>
          <p:nvPr/>
        </p:nvSpPr>
        <p:spPr>
          <a:xfrm>
            <a:off x="1760904" y="4551465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D66F02-EF69-4516-9B6F-30D61BFBB09C}"/>
              </a:ext>
            </a:extLst>
          </p:cNvPr>
          <p:cNvSpPr txBox="1"/>
          <p:nvPr/>
        </p:nvSpPr>
        <p:spPr>
          <a:xfrm>
            <a:off x="1762876" y="54520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F96748-C261-45D7-A65D-E0EAEF5FF695}"/>
              </a:ext>
            </a:extLst>
          </p:cNvPr>
          <p:cNvSpPr txBox="1"/>
          <p:nvPr/>
        </p:nvSpPr>
        <p:spPr>
          <a:xfrm>
            <a:off x="1755656" y="6219979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2A79DF-5ADE-4779-880C-4786018ABD11}"/>
              </a:ext>
            </a:extLst>
          </p:cNvPr>
          <p:cNvSpPr txBox="1"/>
          <p:nvPr/>
        </p:nvSpPr>
        <p:spPr>
          <a:xfrm>
            <a:off x="1759644" y="690628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186D5C-F0AB-4750-9AD9-18E60DF40184}"/>
              </a:ext>
            </a:extLst>
          </p:cNvPr>
          <p:cNvSpPr txBox="1"/>
          <p:nvPr/>
        </p:nvSpPr>
        <p:spPr>
          <a:xfrm>
            <a:off x="1759980" y="3088437"/>
            <a:ext cx="445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CA2765-9061-4EE5-B348-51249888D621}"/>
              </a:ext>
            </a:extLst>
          </p:cNvPr>
          <p:cNvSpPr txBox="1"/>
          <p:nvPr/>
        </p:nvSpPr>
        <p:spPr>
          <a:xfrm>
            <a:off x="1759980" y="3088437"/>
            <a:ext cx="4274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3B39B-09B1-45AD-8FE7-45F2955AD322}"/>
              </a:ext>
            </a:extLst>
          </p:cNvPr>
          <p:cNvSpPr txBox="1"/>
          <p:nvPr/>
        </p:nvSpPr>
        <p:spPr>
          <a:xfrm>
            <a:off x="1753642" y="385184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DD5E9-2143-4C4F-8617-F4BF2F06A12B}"/>
              </a:ext>
            </a:extLst>
          </p:cNvPr>
          <p:cNvSpPr txBox="1"/>
          <p:nvPr/>
        </p:nvSpPr>
        <p:spPr>
          <a:xfrm>
            <a:off x="1753641" y="3851840"/>
            <a:ext cx="569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1F2EF8-AEB5-4149-B833-4CC43C9111C0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C5B16E-A6A8-4F9E-ABFB-40593A7817CB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25CAE8-1CE8-499C-BFDD-3270433A5F43}"/>
              </a:ext>
            </a:extLst>
          </p:cNvPr>
          <p:cNvSpPr txBox="1"/>
          <p:nvPr/>
        </p:nvSpPr>
        <p:spPr>
          <a:xfrm>
            <a:off x="1762877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E8F900-3A7C-45C8-8549-AEB434ABE62E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423677-5DBC-4AB9-956D-FA3806779324}"/>
              </a:ext>
            </a:extLst>
          </p:cNvPr>
          <p:cNvSpPr txBox="1"/>
          <p:nvPr/>
        </p:nvSpPr>
        <p:spPr>
          <a:xfrm>
            <a:off x="1759643" y="6220046"/>
            <a:ext cx="662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47C10D-4DF6-4AB5-87F8-C5F7321B4C2C}"/>
              </a:ext>
            </a:extLst>
          </p:cNvPr>
          <p:cNvSpPr txBox="1"/>
          <p:nvPr/>
        </p:nvSpPr>
        <p:spPr>
          <a:xfrm>
            <a:off x="1759644" y="6220046"/>
            <a:ext cx="647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AA3359-CAD0-4D37-9031-6DB741640BAF}"/>
              </a:ext>
            </a:extLst>
          </p:cNvPr>
          <p:cNvSpPr txBox="1"/>
          <p:nvPr/>
        </p:nvSpPr>
        <p:spPr>
          <a:xfrm>
            <a:off x="1759645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9F8B22-7494-472B-B1B0-CAB6CF717817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8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07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66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50"/>
                            </p:stCondLst>
                            <p:childTnLst>
                              <p:par>
                                <p:cTn id="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"/>
                            </p:stCondLst>
                            <p:childTnLst>
                              <p:par>
                                <p:cTn id="7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3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1" grpId="0"/>
      <p:bldP spid="31" grpId="1"/>
      <p:bldP spid="32" grpId="0"/>
      <p:bldP spid="32" grpId="1"/>
      <p:bldP spid="35" grpId="0"/>
      <p:bldP spid="35" grpId="1"/>
      <p:bldP spid="36" grpId="0"/>
      <p:bldP spid="3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371945" y="0"/>
            <a:ext cx="13544109" cy="1584390"/>
            <a:chOff x="0" y="0"/>
            <a:chExt cx="4020718" cy="9562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20718" cy="956291"/>
            </a:xfrm>
            <a:custGeom>
              <a:avLst/>
              <a:gdLst/>
              <a:ahLst/>
              <a:cxnLst/>
              <a:rect l="l" t="t" r="r" b="b"/>
              <a:pathLst>
                <a:path w="4020718" h="956291">
                  <a:moveTo>
                    <a:pt x="3817518" y="0"/>
                  </a:moveTo>
                  <a:lnTo>
                    <a:pt x="0" y="0"/>
                  </a:lnTo>
                  <a:lnTo>
                    <a:pt x="203200" y="956291"/>
                  </a:lnTo>
                  <a:lnTo>
                    <a:pt x="4020718" y="956291"/>
                  </a:lnTo>
                  <a:lnTo>
                    <a:pt x="3817518" y="0"/>
                  </a:lnTo>
                  <a:close/>
                </a:path>
              </a:pathLst>
            </a:custGeom>
            <a:solidFill>
              <a:srgbClr val="FD7E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3817518" cy="1013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152643" y="606973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0" y="9836781"/>
            <a:ext cx="18288000" cy="4502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2842409" y="81045"/>
            <a:ext cx="12603181" cy="142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  <a:spcBef>
                <a:spcPct val="0"/>
              </a:spcBef>
            </a:pPr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9836781"/>
            <a:ext cx="18289585" cy="450219"/>
          </a:xfrm>
          <a:prstGeom prst="rect">
            <a:avLst/>
          </a:prstGeom>
        </p:spPr>
      </p:pic>
      <p:sp>
        <p:nvSpPr>
          <p:cNvPr id="45" name="Freeform 4"/>
          <p:cNvSpPr/>
          <p:nvPr/>
        </p:nvSpPr>
        <p:spPr>
          <a:xfrm>
            <a:off x="16154400" y="7017293"/>
            <a:ext cx="1983291" cy="4482014"/>
          </a:xfrm>
          <a:custGeom>
            <a:avLst/>
            <a:gdLst/>
            <a:ahLst/>
            <a:cxnLst/>
            <a:rect l="l" t="t" r="r" b="b"/>
            <a:pathLst>
              <a:path w="1983291" h="4482014">
                <a:moveTo>
                  <a:pt x="0" y="0"/>
                </a:moveTo>
                <a:lnTo>
                  <a:pt x="1983291" y="0"/>
                </a:lnTo>
                <a:lnTo>
                  <a:pt x="1983291" y="4482014"/>
                </a:lnTo>
                <a:lnTo>
                  <a:pt x="0" y="4482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7205" y="6343389"/>
            <a:ext cx="5862102" cy="5398352"/>
          </a:xfrm>
          <a:prstGeom prst="rect">
            <a:avLst/>
          </a:prstGeom>
        </p:spPr>
      </p:pic>
      <p:sp>
        <p:nvSpPr>
          <p:cNvPr id="48" name="Freeform 16"/>
          <p:cNvSpPr/>
          <p:nvPr/>
        </p:nvSpPr>
        <p:spPr>
          <a:xfrm>
            <a:off x="381000" y="0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6638" y="2008584"/>
            <a:ext cx="1511939" cy="19265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0130" y="3516213"/>
            <a:ext cx="1597290" cy="19265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8973" y="5023842"/>
            <a:ext cx="1579001" cy="19265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9527" y="6531471"/>
            <a:ext cx="1609483" cy="19265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0563" y="8039100"/>
            <a:ext cx="1591194" cy="1926503"/>
          </a:xfrm>
          <a:prstGeom prst="rect">
            <a:avLst/>
          </a:prstGeom>
        </p:spPr>
      </p:pic>
      <p:sp>
        <p:nvSpPr>
          <p:cNvPr id="41" name="TextBox 8"/>
          <p:cNvSpPr txBox="1"/>
          <p:nvPr/>
        </p:nvSpPr>
        <p:spPr>
          <a:xfrm>
            <a:off x="3745657" y="2602503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Warm-up and review.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4729149" y="4110132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Listen and repeat.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5797992" y="5617761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Let’s talk.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4" name="TextBox 8"/>
          <p:cNvSpPr txBox="1"/>
          <p:nvPr/>
        </p:nvSpPr>
        <p:spPr>
          <a:xfrm>
            <a:off x="7929582" y="8633019"/>
            <a:ext cx="8411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Fun corner and wrap-up.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6848546" y="7125390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Let’s sing.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5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groups.</a:t>
            </a:r>
          </a:p>
        </p:txBody>
      </p:sp>
      <p:sp>
        <p:nvSpPr>
          <p:cNvPr id="12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07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69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498854" y="6056355"/>
            <a:ext cx="1517493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8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Fun corner and wrap-up.</a:t>
            </a:r>
          </a:p>
        </p:txBody>
      </p:sp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1856" y="2701226"/>
            <a:ext cx="2304288" cy="27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109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9628" y="1174496"/>
            <a:ext cx="5248744" cy="7938008"/>
          </a:xfrm>
          <a:custGeom>
            <a:avLst/>
            <a:gdLst/>
            <a:ahLst/>
            <a:cxnLst/>
            <a:rect l="l" t="t" r="r" b="b"/>
            <a:pathLst>
              <a:path w="4463595" h="7646416">
                <a:moveTo>
                  <a:pt x="0" y="0"/>
                </a:moveTo>
                <a:lnTo>
                  <a:pt x="4463595" y="0"/>
                </a:lnTo>
                <a:lnTo>
                  <a:pt x="4463595" y="7646416"/>
                </a:lnTo>
                <a:lnTo>
                  <a:pt x="0" y="764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0"/>
            <a:ext cx="624955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800" spc="-719" dirty="0">
                <a:latin typeface="Berlin Sans FB" panose="020E0602020502020306" pitchFamily="34" charset="0"/>
              </a:rPr>
              <a:t>PLAY TIME</a:t>
            </a:r>
          </a:p>
        </p:txBody>
      </p:sp>
      <p:sp>
        <p:nvSpPr>
          <p:cNvPr id="11" name="Freeform 11"/>
          <p:cNvSpPr/>
          <p:nvPr/>
        </p:nvSpPr>
        <p:spPr>
          <a:xfrm>
            <a:off x="8197758" y="757878"/>
            <a:ext cx="669534" cy="669534"/>
          </a:xfrm>
          <a:custGeom>
            <a:avLst/>
            <a:gdLst/>
            <a:ahLst/>
            <a:cxnLst/>
            <a:rect l="l" t="t" r="r" b="b"/>
            <a:pathLst>
              <a:path w="669534" h="669534">
                <a:moveTo>
                  <a:pt x="0" y="0"/>
                </a:moveTo>
                <a:lnTo>
                  <a:pt x="669534" y="0"/>
                </a:lnTo>
                <a:lnTo>
                  <a:pt x="669534" y="669534"/>
                </a:lnTo>
                <a:lnTo>
                  <a:pt x="0" y="669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6"/>
          <p:cNvSpPr txBox="1"/>
          <p:nvPr/>
        </p:nvSpPr>
        <p:spPr>
          <a:xfrm>
            <a:off x="6105090" y="1496586"/>
            <a:ext cx="6077820" cy="204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13300" spc="-719" dirty="0">
                <a:solidFill>
                  <a:srgbClr val="FF0000"/>
                </a:solidFill>
                <a:latin typeface="Berlin Sans FB" panose="020E0602020502020306" pitchFamily="34" charset="0"/>
              </a:rPr>
              <a:t>Bingo</a:t>
            </a:r>
          </a:p>
        </p:txBody>
      </p:sp>
      <p:sp>
        <p:nvSpPr>
          <p:cNvPr id="16" name="Freeform 12"/>
          <p:cNvSpPr/>
          <p:nvPr/>
        </p:nvSpPr>
        <p:spPr>
          <a:xfrm flipH="1">
            <a:off x="0" y="5430412"/>
            <a:ext cx="6199632" cy="2148882"/>
          </a:xfrm>
          <a:custGeom>
            <a:avLst/>
            <a:gdLst/>
            <a:ahLst/>
            <a:cxnLst/>
            <a:rect l="l" t="t" r="r" b="b"/>
            <a:pathLst>
              <a:path w="10577790" h="3668392">
                <a:moveTo>
                  <a:pt x="0" y="0"/>
                </a:moveTo>
                <a:lnTo>
                  <a:pt x="10577790" y="0"/>
                </a:lnTo>
                <a:lnTo>
                  <a:pt x="10577790" y="3668392"/>
                </a:lnTo>
                <a:lnTo>
                  <a:pt x="0" y="366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>
            <a:off x="12091710" y="5430412"/>
            <a:ext cx="6196290" cy="2148882"/>
          </a:xfrm>
          <a:custGeom>
            <a:avLst/>
            <a:gdLst/>
            <a:ahLst/>
            <a:cxnLst/>
            <a:rect l="l" t="t" r="r" b="b"/>
            <a:pathLst>
              <a:path w="10577790" h="3668392">
                <a:moveTo>
                  <a:pt x="0" y="0"/>
                </a:moveTo>
                <a:lnTo>
                  <a:pt x="10577790" y="0"/>
                </a:lnTo>
                <a:lnTo>
                  <a:pt x="10577790" y="3668392"/>
                </a:lnTo>
                <a:lnTo>
                  <a:pt x="0" y="366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62021" y="1028700"/>
            <a:ext cx="8163958" cy="8229600"/>
            <a:chOff x="0" y="0"/>
            <a:chExt cx="2150178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0178" cy="2167467"/>
            </a:xfrm>
            <a:custGeom>
              <a:avLst/>
              <a:gdLst/>
              <a:ahLst/>
              <a:cxnLst/>
              <a:rect l="l" t="t" r="r" b="b"/>
              <a:pathLst>
                <a:path w="2150178" h="2167467">
                  <a:moveTo>
                    <a:pt x="56898" y="0"/>
                  </a:moveTo>
                  <a:lnTo>
                    <a:pt x="2093280" y="0"/>
                  </a:lnTo>
                  <a:cubicBezTo>
                    <a:pt x="2108370" y="0"/>
                    <a:pt x="2122843" y="5995"/>
                    <a:pt x="2133513" y="16665"/>
                  </a:cubicBezTo>
                  <a:cubicBezTo>
                    <a:pt x="2144184" y="27336"/>
                    <a:pt x="2150178" y="41808"/>
                    <a:pt x="2150178" y="56898"/>
                  </a:cubicBezTo>
                  <a:lnTo>
                    <a:pt x="2150178" y="2110568"/>
                  </a:lnTo>
                  <a:cubicBezTo>
                    <a:pt x="2150178" y="2125659"/>
                    <a:pt x="2144184" y="2140131"/>
                    <a:pt x="2133513" y="2150802"/>
                  </a:cubicBezTo>
                  <a:cubicBezTo>
                    <a:pt x="2122843" y="2161472"/>
                    <a:pt x="2108370" y="2167467"/>
                    <a:pt x="2093280" y="2167467"/>
                  </a:cubicBezTo>
                  <a:lnTo>
                    <a:pt x="56898" y="2167467"/>
                  </a:lnTo>
                  <a:cubicBezTo>
                    <a:pt x="41808" y="2167467"/>
                    <a:pt x="27336" y="2161472"/>
                    <a:pt x="16665" y="2150802"/>
                  </a:cubicBezTo>
                  <a:cubicBezTo>
                    <a:pt x="5995" y="2140131"/>
                    <a:pt x="0" y="2125659"/>
                    <a:pt x="0" y="2110568"/>
                  </a:cubicBezTo>
                  <a:lnTo>
                    <a:pt x="0" y="56898"/>
                  </a:lnTo>
                  <a:cubicBezTo>
                    <a:pt x="0" y="41808"/>
                    <a:pt x="5995" y="27336"/>
                    <a:pt x="16665" y="16665"/>
                  </a:cubicBezTo>
                  <a:cubicBezTo>
                    <a:pt x="27336" y="5995"/>
                    <a:pt x="41808" y="0"/>
                    <a:pt x="56898" y="0"/>
                  </a:cubicBezTo>
                  <a:close/>
                </a:path>
              </a:pathLst>
            </a:custGeom>
            <a:solidFill>
              <a:srgbClr val="EFE8DB"/>
            </a:solidFill>
            <a:ln w="28575" cap="rnd">
              <a:solidFill>
                <a:srgbClr val="16372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5017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5999544" y="1638300"/>
            <a:ext cx="6288912" cy="1256754"/>
            <a:chOff x="5999544" y="1679786"/>
            <a:chExt cx="6288912" cy="1256754"/>
          </a:xfrm>
        </p:grpSpPr>
        <p:sp>
          <p:nvSpPr>
            <p:cNvPr id="83" name="TextBox 83"/>
            <p:cNvSpPr txBox="1"/>
            <p:nvPr/>
          </p:nvSpPr>
          <p:spPr>
            <a:xfrm>
              <a:off x="599954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B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730783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I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861612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N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992441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G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11232703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O</a:t>
              </a:r>
            </a:p>
          </p:txBody>
        </p:sp>
      </p:grpSp>
      <p:sp>
        <p:nvSpPr>
          <p:cNvPr id="113" name="Freeform 113"/>
          <p:cNvSpPr/>
          <p:nvPr/>
        </p:nvSpPr>
        <p:spPr>
          <a:xfrm>
            <a:off x="1046688" y="3233103"/>
            <a:ext cx="3739057" cy="5370280"/>
          </a:xfrm>
          <a:custGeom>
            <a:avLst/>
            <a:gdLst/>
            <a:ahLst/>
            <a:cxnLst/>
            <a:rect l="l" t="t" r="r" b="b"/>
            <a:pathLst>
              <a:path w="3739057" h="5370280">
                <a:moveTo>
                  <a:pt x="0" y="0"/>
                </a:moveTo>
                <a:lnTo>
                  <a:pt x="3739057" y="0"/>
                </a:lnTo>
                <a:lnTo>
                  <a:pt x="3739057" y="5370279"/>
                </a:lnTo>
                <a:lnTo>
                  <a:pt x="0" y="537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4" name="Freeform 114"/>
          <p:cNvSpPr/>
          <p:nvPr/>
        </p:nvSpPr>
        <p:spPr>
          <a:xfrm>
            <a:off x="13721841" y="3233103"/>
            <a:ext cx="3827458" cy="5234131"/>
          </a:xfrm>
          <a:custGeom>
            <a:avLst/>
            <a:gdLst/>
            <a:ahLst/>
            <a:cxnLst/>
            <a:rect l="l" t="t" r="r" b="b"/>
            <a:pathLst>
              <a:path w="3827458" h="5234131">
                <a:moveTo>
                  <a:pt x="0" y="0"/>
                </a:moveTo>
                <a:lnTo>
                  <a:pt x="3827458" y="0"/>
                </a:lnTo>
                <a:lnTo>
                  <a:pt x="3827458" y="5234130"/>
                </a:lnTo>
                <a:lnTo>
                  <a:pt x="0" y="523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5" name="Freeform 115"/>
          <p:cNvSpPr/>
          <p:nvPr/>
        </p:nvSpPr>
        <p:spPr>
          <a:xfrm>
            <a:off x="2916216" y="1658049"/>
            <a:ext cx="787162" cy="787162"/>
          </a:xfrm>
          <a:custGeom>
            <a:avLst/>
            <a:gdLst/>
            <a:ahLst/>
            <a:cxnLst/>
            <a:rect l="l" t="t" r="r" b="b"/>
            <a:pathLst>
              <a:path w="787162" h="787162">
                <a:moveTo>
                  <a:pt x="0" y="0"/>
                </a:moveTo>
                <a:lnTo>
                  <a:pt x="787162" y="0"/>
                </a:lnTo>
                <a:lnTo>
                  <a:pt x="787162" y="787162"/>
                </a:lnTo>
                <a:lnTo>
                  <a:pt x="0" y="787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" name="Freeform 116"/>
          <p:cNvSpPr/>
          <p:nvPr/>
        </p:nvSpPr>
        <p:spPr>
          <a:xfrm>
            <a:off x="14080266" y="3233103"/>
            <a:ext cx="787162" cy="787162"/>
          </a:xfrm>
          <a:custGeom>
            <a:avLst/>
            <a:gdLst/>
            <a:ahLst/>
            <a:cxnLst/>
            <a:rect l="l" t="t" r="r" b="b"/>
            <a:pathLst>
              <a:path w="787162" h="787162">
                <a:moveTo>
                  <a:pt x="0" y="0"/>
                </a:moveTo>
                <a:lnTo>
                  <a:pt x="787162" y="0"/>
                </a:lnTo>
                <a:lnTo>
                  <a:pt x="787162" y="787162"/>
                </a:lnTo>
                <a:lnTo>
                  <a:pt x="0" y="787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6190760" y="2986070"/>
            <a:ext cx="5906481" cy="5640172"/>
            <a:chOff x="6190760" y="2986070"/>
            <a:chExt cx="5906481" cy="5640172"/>
          </a:xfrm>
        </p:grpSpPr>
        <p:grpSp>
          <p:nvGrpSpPr>
            <p:cNvPr id="130" name="Group 129"/>
            <p:cNvGrpSpPr/>
            <p:nvPr/>
          </p:nvGrpSpPr>
          <p:grpSpPr>
            <a:xfrm>
              <a:off x="6190760" y="2986070"/>
              <a:ext cx="5906481" cy="1730142"/>
              <a:chOff x="5999544" y="2986070"/>
              <a:chExt cx="5906481" cy="1730142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44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45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88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11</a:t>
                  </a:r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21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23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22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</a:t>
                  </a: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26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28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9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27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7</a:t>
                  </a:r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6190760" y="4941085"/>
              <a:ext cx="5906481" cy="1730142"/>
              <a:chOff x="5999544" y="2986070"/>
              <a:chExt cx="5906481" cy="1730142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43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45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44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13</a:t>
                  </a:r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39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41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40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15</a:t>
                  </a:r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35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37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36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8</a:t>
                  </a:r>
                </a:p>
              </p:txBody>
            </p:sp>
          </p:grpSp>
        </p:grpSp>
        <p:grpSp>
          <p:nvGrpSpPr>
            <p:cNvPr id="147" name="Group 146"/>
            <p:cNvGrpSpPr/>
            <p:nvPr/>
          </p:nvGrpSpPr>
          <p:grpSpPr>
            <a:xfrm>
              <a:off x="6190760" y="6896100"/>
              <a:ext cx="5906481" cy="1730142"/>
              <a:chOff x="5999544" y="2986070"/>
              <a:chExt cx="5906481" cy="1730142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9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61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60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9</a:t>
                  </a:r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5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57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56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10</a:t>
                  </a:r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1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53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52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4</a:t>
                  </a:r>
                </a:p>
              </p:txBody>
            </p:sp>
          </p:grpSp>
        </p:grpSp>
      </p:grpSp>
      <p:sp>
        <p:nvSpPr>
          <p:cNvPr id="165" name="Rectangle 164"/>
          <p:cNvSpPr/>
          <p:nvPr/>
        </p:nvSpPr>
        <p:spPr>
          <a:xfrm>
            <a:off x="8467293" y="4754519"/>
            <a:ext cx="130837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3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44041" y="1268797"/>
            <a:ext cx="5270805" cy="6992776"/>
          </a:xfrm>
          <a:custGeom>
            <a:avLst/>
            <a:gdLst/>
            <a:ahLst/>
            <a:cxnLst/>
            <a:rect l="l" t="t" r="r" b="b"/>
            <a:pathLst>
              <a:path w="5270805" h="6992776">
                <a:moveTo>
                  <a:pt x="0" y="0"/>
                </a:moveTo>
                <a:lnTo>
                  <a:pt x="5270805" y="0"/>
                </a:lnTo>
                <a:lnTo>
                  <a:pt x="5270805" y="6992775"/>
                </a:lnTo>
                <a:lnTo>
                  <a:pt x="0" y="6992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562100"/>
            <a:ext cx="11833776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15500" spc="-697" dirty="0">
                <a:solidFill>
                  <a:srgbClr val="FF0000"/>
                </a:solidFill>
                <a:latin typeface="Berlin Sans FB" panose="020E0602020502020306" pitchFamily="34" charset="0"/>
              </a:rPr>
              <a:t>Thank You </a:t>
            </a:r>
          </a:p>
          <a:p>
            <a:pPr marL="0" lvl="0" indent="0" algn="l"/>
            <a:r>
              <a:rPr lang="en-US" sz="15500" spc="-697" dirty="0">
                <a:solidFill>
                  <a:srgbClr val="FF0000"/>
                </a:solidFill>
                <a:latin typeface="Berlin Sans FB" panose="020E0602020502020306" pitchFamily="34" charset="0"/>
              </a:rPr>
              <a:t>For Playing!</a:t>
            </a:r>
          </a:p>
        </p:txBody>
      </p:sp>
    </p:spTree>
    <p:extLst>
      <p:ext uri="{BB962C8B-B14F-4D97-AF65-F5344CB8AC3E}">
        <p14:creationId xmlns:p14="http://schemas.microsoft.com/office/powerpoint/2010/main" val="8290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Warm-up and Review.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713" y="2701226"/>
            <a:ext cx="2166575" cy="2760636"/>
          </a:xfrm>
          <a:prstGeom prst="rect">
            <a:avLst/>
          </a:prstGeom>
        </p:spPr>
      </p:pic>
      <p:sp>
        <p:nvSpPr>
          <p:cNvPr id="33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0050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4961457">
            <a:off x="5700822" y="8059709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076651" y="370459"/>
            <a:ext cx="1974790" cy="2120580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525" y="6785831"/>
            <a:ext cx="2604432" cy="3195623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509242" y="138392"/>
            <a:ext cx="3778758" cy="41148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843570" y="6172200"/>
            <a:ext cx="3444430" cy="4114800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84299" y="3284017"/>
            <a:ext cx="13519403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75"/>
              </a:lnSpc>
            </a:pPr>
            <a:r>
              <a:rPr lang="en-US" sz="12400" b="1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Game</a:t>
            </a:r>
          </a:p>
          <a:p>
            <a:pPr algn="ctr">
              <a:lnSpc>
                <a:spcPts val="14475"/>
              </a:lnSpc>
            </a:pPr>
            <a:r>
              <a:rPr lang="en-US" sz="1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MISSING LETTERS</a:t>
            </a:r>
          </a:p>
        </p:txBody>
      </p:sp>
    </p:spTree>
    <p:extLst>
      <p:ext uri="{BB962C8B-B14F-4D97-AF65-F5344CB8AC3E}">
        <p14:creationId xmlns:p14="http://schemas.microsoft.com/office/powerpoint/2010/main" val="3897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20" name="drumroll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31962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76022" y="2517888"/>
              <a:ext cx="80663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877437" y="2517888"/>
              <a:ext cx="100380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315037" y="2467974"/>
            <a:ext cx="1641002" cy="1452690"/>
            <a:chOff x="1558836" y="2453262"/>
            <a:chExt cx="1641002" cy="14526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870224" y="2517888"/>
              <a:ext cx="101822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08696" y="2517888"/>
                  <a:ext cx="94128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U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1958389" y="2517888"/>
                  <a:ext cx="84189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11902" y="2517888"/>
                  <a:ext cx="934871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1958389" y="2517888"/>
                  <a:ext cx="84189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1958389" y="2517888"/>
                  <a:ext cx="84189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187895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99763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11631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323499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35367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747235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459103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870224" y="2517888"/>
              <a:ext cx="101822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31138" y="2517888"/>
                  <a:ext cx="896399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30336" y="2517888"/>
                  <a:ext cx="89800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76022" y="2517888"/>
                  <a:ext cx="806632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F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3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31962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58389" y="2517888"/>
              <a:ext cx="8418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315037" y="2467974"/>
            <a:ext cx="1641002" cy="1452690"/>
            <a:chOff x="1558836" y="2453262"/>
            <a:chExt cx="1641002" cy="14526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870224" y="2517888"/>
              <a:ext cx="101822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58389" y="2517888"/>
                  <a:ext cx="84189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892666" y="2517888"/>
                  <a:ext cx="973344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H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73617" y="2517888"/>
                  <a:ext cx="811441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K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6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004074" y="2517888"/>
              <a:ext cx="75052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V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66404" y="2517888"/>
                  <a:ext cx="82586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1870224" y="2517888"/>
                  <a:ext cx="101822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N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66404" y="2517888"/>
                  <a:ext cx="82586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1834157" y="2517888"/>
                  <a:ext cx="109036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66404" y="2517888"/>
                  <a:ext cx="82586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4075" y="2517888"/>
                  <a:ext cx="750525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L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9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613980" y="-377890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4961457">
            <a:off x="5700822" y="8059709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752551" y="173791"/>
            <a:ext cx="1694779" cy="1819897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525" y="6785831"/>
            <a:ext cx="2604432" cy="3195623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843570" y="-234660"/>
            <a:ext cx="3778758" cy="41148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36378" y="7133119"/>
            <a:ext cx="3444431" cy="4114800"/>
          </a:xfrm>
          <a:custGeom>
            <a:avLst/>
            <a:gdLst/>
            <a:ahLst/>
            <a:cxnLst/>
            <a:rect l="l" t="t" r="r" b="b"/>
            <a:pathLst>
              <a:path w="3444431" h="4114800">
                <a:moveTo>
                  <a:pt x="0" y="0"/>
                </a:moveTo>
                <a:lnTo>
                  <a:pt x="3444431" y="0"/>
                </a:lnTo>
                <a:lnTo>
                  <a:pt x="3444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15546" y="1373237"/>
            <a:ext cx="11856909" cy="724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THANK YOU </a:t>
            </a:r>
          </a:p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FOR </a:t>
            </a:r>
          </a:p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6749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499</Words>
  <Application>Microsoft Office PowerPoint</Application>
  <PresentationFormat>Custom</PresentationFormat>
  <Paragraphs>199</Paragraphs>
  <Slides>24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Berlin Sans FB Demi</vt:lpstr>
      <vt:lpstr>Arial</vt:lpstr>
      <vt:lpstr>Britannic Bold</vt:lpstr>
      <vt:lpstr>Wingdings</vt:lpstr>
      <vt:lpstr>Arial Rounded MT Bold</vt:lpstr>
      <vt:lpstr>Berlin Sans FB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Admin</cp:lastModifiedBy>
  <cp:revision>532</cp:revision>
  <dcterms:created xsi:type="dcterms:W3CDTF">2006-08-16T00:00:00Z</dcterms:created>
  <dcterms:modified xsi:type="dcterms:W3CDTF">2025-04-18T15:31:50Z</dcterms:modified>
  <dc:identifier>DAF4-axjRKU</dc:identifier>
</cp:coreProperties>
</file>