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5"/>
  </p:notesMasterIdLst>
  <p:handoutMasterIdLst>
    <p:handoutMasterId r:id="rId16"/>
  </p:handoutMasterIdLst>
  <p:sldIdLst>
    <p:sldId id="262" r:id="rId2"/>
    <p:sldId id="374" r:id="rId3"/>
    <p:sldId id="264" r:id="rId4"/>
    <p:sldId id="258" r:id="rId5"/>
    <p:sldId id="257" r:id="rId6"/>
    <p:sldId id="259" r:id="rId7"/>
    <p:sldId id="265" r:id="rId8"/>
    <p:sldId id="271" r:id="rId9"/>
    <p:sldId id="267" r:id="rId10"/>
    <p:sldId id="274" r:id="rId11"/>
    <p:sldId id="275" r:id="rId12"/>
    <p:sldId id="269" r:id="rId13"/>
    <p:sldId id="371" r:id="rId14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8" autoAdjust="0"/>
    <p:restoredTop sz="94624" autoAdjust="0"/>
  </p:normalViewPr>
  <p:slideViewPr>
    <p:cSldViewPr snapToGrid="0">
      <p:cViewPr varScale="1">
        <p:scale>
          <a:sx n="66" d="100"/>
          <a:sy n="66" d="100"/>
        </p:scale>
        <p:origin x="73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18/4/2025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18/4/2025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57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18/4/2025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3F1739-36FA-4590-9B61-F91D7F257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2" y="161978"/>
            <a:ext cx="11616076" cy="653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CA75429-C661-AC87-1818-A2D7900B7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8" b="21857"/>
          <a:stretch/>
        </p:blipFill>
        <p:spPr>
          <a:xfrm>
            <a:off x="2725363" y="1151077"/>
            <a:ext cx="6434966" cy="55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D437A9-05F4-BF53-E0EF-D817787391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23" y="21163"/>
            <a:ext cx="4558393" cy="64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40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94426E-FE73-E844-9C7A-79CC89A22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" y="144624"/>
            <a:ext cx="11677782" cy="65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C74CF-A9EC-DCBD-DF5E-C999D2BD0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" y="242340"/>
            <a:ext cx="11731400" cy="6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3B47B-D565-25D9-E3CF-69E78C69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26331"/>
            <a:ext cx="11742822" cy="6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55858-8F1C-F3DE-8A62-5B9D16210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" y="126301"/>
            <a:ext cx="11742928" cy="66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C98614-986D-284B-3D8B-7EE1764F7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8" y="70823"/>
            <a:ext cx="11940184" cy="671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CA1A1-AE84-EA91-1AC0-1509244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" y="25263"/>
            <a:ext cx="11877588" cy="66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EA6A9-C00D-A480-1DED-701A59A41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48"/>
            <a:ext cx="12018937" cy="67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F1EB1-A6F0-B381-0668-2F426C69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78295"/>
            <a:ext cx="12052808" cy="67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128F4-38EE-2B85-53B4-13D0DAA4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7" y="115024"/>
            <a:ext cx="11783025" cy="6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5D90D-8108-46E9-CC99-716B1235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130844"/>
            <a:ext cx="11726778" cy="6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AE310-E2A7-AB31-45E3-ED1F8B48D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" y="81248"/>
            <a:ext cx="11694571" cy="65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1F5E8-1267-48CB-A77D-EF24F1DB4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0"/>
            <a:ext cx="11718758" cy="65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71F36-E89A-D4AA-57A4-4B5FAE6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26440"/>
            <a:ext cx="11694694" cy="6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18/4/2025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18/4/2025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18/4/2025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18/4/2025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18/4/2025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18/4/2025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54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127CC0-7188-8657-5FC4-FB3655912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81214"/>
            <a:ext cx="11790947" cy="663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18/4/2025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733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675" r:id="rId35"/>
    <p:sldLayoutId id="214748367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31" r:id="rId44"/>
    <p:sldLayoutId id="2147483732" r:id="rId45"/>
    <p:sldLayoutId id="2147483714" r:id="rId46"/>
    <p:sldLayoutId id="2147483715" r:id="rId47"/>
    <p:sldLayoutId id="2147483716" r:id="rId48"/>
    <p:sldLayoutId id="2147483717" r:id="rId49"/>
    <p:sldLayoutId id="2147483718" r:id="rId50"/>
    <p:sldLayoutId id="2147483719" r:id="rId51"/>
    <p:sldLayoutId id="2147483720" r:id="rId52"/>
    <p:sldLayoutId id="2147483721" r:id="rId53"/>
    <p:sldLayoutId id="2147483722" r:id="rId54"/>
    <p:sldLayoutId id="2147483723" r:id="rId55"/>
    <p:sldLayoutId id="2147483724" r:id="rId56"/>
    <p:sldLayoutId id="2147483725" r:id="rId57"/>
    <p:sldLayoutId id="2147483726" r:id="rId58"/>
    <p:sldLayoutId id="2147483727" r:id="rId59"/>
    <p:sldLayoutId id="2147483728" r:id="rId60"/>
    <p:sldLayoutId id="2147483729" r:id="rId61"/>
    <p:sldLayoutId id="2147483730" r:id="rId62"/>
    <p:sldLayoutId id="2147483669" r:id="rId63"/>
    <p:sldLayoutId id="2147483670" r:id="rId64"/>
    <p:sldLayoutId id="2147483665" r:id="rId65"/>
    <p:sldLayoutId id="2147483671" r:id="rId66"/>
    <p:sldLayoutId id="2147483672" r:id="rId67"/>
    <p:sldLayoutId id="2147483662" r:id="rId68"/>
    <p:sldLayoutId id="2147483663" r:id="rId69"/>
    <p:sldLayoutId id="2147483664" r:id="rId70"/>
    <p:sldLayoutId id="2147483666" r:id="rId71"/>
    <p:sldLayoutId id="2147483735" r:id="rId7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084969"/>
            <a:ext cx="12148398" cy="4487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836931-0951-FDFC-0E21-BC50FFB036C1}"/>
              </a:ext>
            </a:extLst>
          </p:cNvPr>
          <p:cNvSpPr txBox="1"/>
          <p:nvPr/>
        </p:nvSpPr>
        <p:spPr>
          <a:xfrm>
            <a:off x="2712595" y="5009572"/>
            <a:ext cx="210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F038F-DFC6-5D9D-D6DB-5DF7A5843896}"/>
              </a:ext>
            </a:extLst>
          </p:cNvPr>
          <p:cNvSpPr txBox="1"/>
          <p:nvPr/>
        </p:nvSpPr>
        <p:spPr>
          <a:xfrm>
            <a:off x="8731139" y="5009573"/>
            <a:ext cx="209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rainy</a:t>
            </a:r>
          </a:p>
        </p:txBody>
      </p:sp>
    </p:spTree>
    <p:extLst>
      <p:ext uri="{BB962C8B-B14F-4D97-AF65-F5344CB8AC3E}">
        <p14:creationId xmlns:p14="http://schemas.microsoft.com/office/powerpoint/2010/main" val="3200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399"/>
            <a:ext cx="12247406" cy="409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82AE1-F967-FD5B-A9E6-732204FCCEF4}"/>
              </a:ext>
            </a:extLst>
          </p:cNvPr>
          <p:cNvSpPr txBox="1"/>
          <p:nvPr/>
        </p:nvSpPr>
        <p:spPr>
          <a:xfrm>
            <a:off x="1455108" y="3862982"/>
            <a:ext cx="21265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2B855-77A2-9DBD-1A0C-501998D09080}"/>
              </a:ext>
            </a:extLst>
          </p:cNvPr>
          <p:cNvSpPr txBox="1"/>
          <p:nvPr/>
        </p:nvSpPr>
        <p:spPr>
          <a:xfrm>
            <a:off x="2049722" y="4880272"/>
            <a:ext cx="130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259BD-E864-6093-ECF4-1C282B6AC9B0}"/>
              </a:ext>
            </a:extLst>
          </p:cNvPr>
          <p:cNvSpPr txBox="1"/>
          <p:nvPr/>
        </p:nvSpPr>
        <p:spPr>
          <a:xfrm>
            <a:off x="10255860" y="3862982"/>
            <a:ext cx="193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AB8E1-60BE-5C83-E0BA-063702951C41}"/>
              </a:ext>
            </a:extLst>
          </p:cNvPr>
          <p:cNvSpPr txBox="1"/>
          <p:nvPr/>
        </p:nvSpPr>
        <p:spPr>
          <a:xfrm>
            <a:off x="7686501" y="4880273"/>
            <a:ext cx="315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sunny</a:t>
            </a:r>
          </a:p>
        </p:txBody>
      </p:sp>
    </p:spTree>
    <p:extLst>
      <p:ext uri="{BB962C8B-B14F-4D97-AF65-F5344CB8AC3E}">
        <p14:creationId xmlns:p14="http://schemas.microsoft.com/office/powerpoint/2010/main" val="219690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08"/>
            <a:ext cx="12176994" cy="60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13" y="1791892"/>
            <a:ext cx="5246254" cy="4493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16008-BF24-AA37-02A7-6CA067A8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34" y="3730443"/>
            <a:ext cx="2437210" cy="262662"/>
          </a:xfrm>
        </p:spPr>
        <p:txBody>
          <a:bodyPr>
            <a:normAutofit fontScale="90000"/>
          </a:bodyPr>
          <a:lstStyle/>
          <a:p>
            <a:r>
              <a:rPr lang="x-none" dirty="0">
                <a:solidFill>
                  <a:srgbClr val="00B050"/>
                </a:solidFill>
              </a:rPr>
              <a:t>PLAY OFFLINE </a:t>
            </a:r>
            <a:r>
              <a:rPr lang="x-none" dirty="0" smtClean="0">
                <a:solidFill>
                  <a:srgbClr val="00B050"/>
                </a:solidFill>
              </a:rPr>
              <a:t>VERSION</a:t>
            </a:r>
            <a:r>
              <a:rPr lang="en-US" dirty="0" smtClean="0">
                <a:solidFill>
                  <a:srgbClr val="00B050"/>
                </a:solidFill>
              </a:rPr>
              <a:t>!</a:t>
            </a:r>
            <a:endParaRPr lang="x-none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99C9FE-4987-0B20-87A1-2029F236259F}"/>
              </a:ext>
            </a:extLst>
          </p:cNvPr>
          <p:cNvCxnSpPr>
            <a:cxnSpLocks/>
          </p:cNvCxnSpPr>
          <p:nvPr/>
        </p:nvCxnSpPr>
        <p:spPr>
          <a:xfrm flipH="1" flipV="1">
            <a:off x="7902321" y="3541679"/>
            <a:ext cx="38948" cy="151151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ADA4BB-B1BA-4191-781F-6ACF9027AD65}"/>
              </a:ext>
            </a:extLst>
          </p:cNvPr>
          <p:cNvCxnSpPr/>
          <p:nvPr/>
        </p:nvCxnSpPr>
        <p:spPr>
          <a:xfrm>
            <a:off x="5267402" y="2565997"/>
            <a:ext cx="1235589" cy="11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8209A0-D573-DDF1-2864-D9987F342E85}"/>
              </a:ext>
            </a:extLst>
          </p:cNvPr>
          <p:cNvCxnSpPr/>
          <p:nvPr/>
        </p:nvCxnSpPr>
        <p:spPr>
          <a:xfrm>
            <a:off x="4331966" y="5634292"/>
            <a:ext cx="2355024" cy="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C5AF06-602D-4CCA-2377-BE40192D4035}"/>
              </a:ext>
            </a:extLst>
          </p:cNvPr>
          <p:cNvCxnSpPr/>
          <p:nvPr/>
        </p:nvCxnSpPr>
        <p:spPr>
          <a:xfrm>
            <a:off x="7941269" y="3402077"/>
            <a:ext cx="0" cy="428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1FDEF0-1225-8B52-1CB1-57D458FB64F3}"/>
              </a:ext>
            </a:extLst>
          </p:cNvPr>
          <p:cNvCxnSpPr>
            <a:cxnSpLocks/>
          </p:cNvCxnSpPr>
          <p:nvPr/>
        </p:nvCxnSpPr>
        <p:spPr>
          <a:xfrm>
            <a:off x="6352932" y="4266354"/>
            <a:ext cx="1110050" cy="78683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5E2D66-0F01-4FBD-D33F-C34207B08475}"/>
              </a:ext>
            </a:extLst>
          </p:cNvPr>
          <p:cNvCxnSpPr/>
          <p:nvPr/>
        </p:nvCxnSpPr>
        <p:spPr>
          <a:xfrm flipV="1">
            <a:off x="4792299" y="2888330"/>
            <a:ext cx="2670683" cy="176984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1EFBC6-175C-E0ED-E8B1-3A32DC29E9F6}"/>
              </a:ext>
            </a:extLst>
          </p:cNvPr>
          <p:cNvCxnSpPr/>
          <p:nvPr/>
        </p:nvCxnSpPr>
        <p:spPr>
          <a:xfrm>
            <a:off x="4792299" y="4658177"/>
            <a:ext cx="17106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0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2263209" y="1831992"/>
            <a:ext cx="796284" cy="798269"/>
            <a:chOff x="451814" y="2291662"/>
            <a:chExt cx="804653" cy="806659"/>
          </a:xfrm>
        </p:grpSpPr>
        <p:sp>
          <p:nvSpPr>
            <p:cNvPr id="1628" name="Google Shape;1628;p39"/>
            <p:cNvSpPr/>
            <p:nvPr/>
          </p:nvSpPr>
          <p:spPr>
            <a:xfrm>
              <a:off x="451814" y="2291662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5612793" y="1737941"/>
            <a:ext cx="854688" cy="892322"/>
            <a:chOff x="1488805" y="2568988"/>
            <a:chExt cx="863670" cy="901700"/>
          </a:xfrm>
        </p:grpSpPr>
        <p:sp>
          <p:nvSpPr>
            <p:cNvPr id="1631" name="Google Shape;1631;p39"/>
            <p:cNvSpPr/>
            <p:nvPr/>
          </p:nvSpPr>
          <p:spPr>
            <a:xfrm>
              <a:off x="1488805" y="2568988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3" name="Google Shape;1633;p39"/>
          <p:cNvGrpSpPr/>
          <p:nvPr/>
        </p:nvGrpSpPr>
        <p:grpSpPr>
          <a:xfrm>
            <a:off x="4002136" y="4134117"/>
            <a:ext cx="828241" cy="844474"/>
            <a:chOff x="124550" y="3505191"/>
            <a:chExt cx="836945" cy="853348"/>
          </a:xfrm>
        </p:grpSpPr>
        <p:sp>
          <p:nvSpPr>
            <p:cNvPr id="1634" name="Google Shape;1634;p39"/>
            <p:cNvSpPr/>
            <p:nvPr/>
          </p:nvSpPr>
          <p:spPr>
            <a:xfrm>
              <a:off x="144336" y="3532035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5" name="Google Shape;1635;p39"/>
            <p:cNvSpPr/>
            <p:nvPr/>
          </p:nvSpPr>
          <p:spPr>
            <a:xfrm>
              <a:off x="124550" y="3505191"/>
              <a:ext cx="817159" cy="826504"/>
            </a:xfrm>
            <a:custGeom>
              <a:avLst/>
              <a:gdLst/>
              <a:ahLst/>
              <a:cxnLst/>
              <a:rect l="l" t="t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6" name="Google Shape;1636;p39"/>
          <p:cNvGrpSpPr/>
          <p:nvPr/>
        </p:nvGrpSpPr>
        <p:grpSpPr>
          <a:xfrm>
            <a:off x="7154595" y="3974567"/>
            <a:ext cx="834178" cy="853079"/>
            <a:chOff x="4697006" y="3247557"/>
            <a:chExt cx="842944" cy="862043"/>
          </a:xfrm>
        </p:grpSpPr>
        <p:sp>
          <p:nvSpPr>
            <p:cNvPr id="1637" name="Google Shape;1637;p39"/>
            <p:cNvSpPr/>
            <p:nvPr/>
          </p:nvSpPr>
          <p:spPr>
            <a:xfrm>
              <a:off x="4697006" y="3247557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38" name="Google Shape;1638;p39"/>
            <p:cNvSpPr/>
            <p:nvPr/>
          </p:nvSpPr>
          <p:spPr>
            <a:xfrm>
              <a:off x="4697006" y="3248423"/>
              <a:ext cx="842944" cy="861177"/>
            </a:xfrm>
            <a:custGeom>
              <a:avLst/>
              <a:gdLst/>
              <a:ahLst/>
              <a:cxnLst/>
              <a:rect l="l" t="t" r="r" b="b"/>
              <a:pathLst>
                <a:path w="23995" h="24514" extrusionOk="0">
                  <a:moveTo>
                    <a:pt x="5197" y="3104"/>
                  </a:moveTo>
                  <a:cubicBezTo>
                    <a:pt x="2492" y="5174"/>
                    <a:pt x="134" y="9529"/>
                    <a:pt x="5" y="12568"/>
                  </a:cubicBezTo>
                  <a:cubicBezTo>
                    <a:pt x="-124" y="15607"/>
                    <a:pt x="2410" y="19346"/>
                    <a:pt x="4422" y="21336"/>
                  </a:cubicBezTo>
                  <a:cubicBezTo>
                    <a:pt x="6434" y="23326"/>
                    <a:pt x="9702" y="24420"/>
                    <a:pt x="12075" y="24510"/>
                  </a:cubicBezTo>
                  <a:cubicBezTo>
                    <a:pt x="14448" y="24600"/>
                    <a:pt x="16949" y="23212"/>
                    <a:pt x="18660" y="21878"/>
                  </a:cubicBezTo>
                  <a:cubicBezTo>
                    <a:pt x="20371" y="20544"/>
                    <a:pt x="21510" y="18992"/>
                    <a:pt x="22342" y="16504"/>
                  </a:cubicBezTo>
                  <a:cubicBezTo>
                    <a:pt x="23174" y="14016"/>
                    <a:pt x="24671" y="9677"/>
                    <a:pt x="23653" y="6951"/>
                  </a:cubicBezTo>
                  <a:cubicBezTo>
                    <a:pt x="22635" y="4225"/>
                    <a:pt x="19309" y="789"/>
                    <a:pt x="16233" y="148"/>
                  </a:cubicBezTo>
                  <a:cubicBezTo>
                    <a:pt x="13157" y="-493"/>
                    <a:pt x="7902" y="1034"/>
                    <a:pt x="5197" y="310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8952266" y="1818933"/>
            <a:ext cx="796284" cy="789328"/>
            <a:chOff x="451814" y="2303505"/>
            <a:chExt cx="804653" cy="797624"/>
          </a:xfrm>
        </p:grpSpPr>
        <p:sp>
          <p:nvSpPr>
            <p:cNvPr id="1640" name="Google Shape;1640;p39"/>
            <p:cNvSpPr/>
            <p:nvPr/>
          </p:nvSpPr>
          <p:spPr>
            <a:xfrm>
              <a:off x="451814" y="2306313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6" name="Google Shape;1646;p39"/>
          <p:cNvSpPr txBox="1">
            <a:spLocks noGrp="1"/>
          </p:cNvSpPr>
          <p:nvPr>
            <p:ph type="title" idx="17"/>
          </p:nvPr>
        </p:nvSpPr>
        <p:spPr>
          <a:xfrm>
            <a:off x="7070925" y="4082412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4446200" y="2647461"/>
            <a:ext cx="3299600" cy="7496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0" name="Google Shape;1650;p39"/>
          <p:cNvSpPr txBox="1">
            <a:spLocks noGrp="1"/>
          </p:cNvSpPr>
          <p:nvPr>
            <p:ph type="title"/>
          </p:nvPr>
        </p:nvSpPr>
        <p:spPr>
          <a:xfrm>
            <a:off x="3840047" y="4160680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1" name="Google Shape;1651;p39"/>
          <p:cNvSpPr txBox="1">
            <a:spLocks noGrp="1"/>
          </p:cNvSpPr>
          <p:nvPr>
            <p:ph type="title" idx="3"/>
          </p:nvPr>
        </p:nvSpPr>
        <p:spPr>
          <a:xfrm>
            <a:off x="1384847" y="2735751"/>
            <a:ext cx="2238247" cy="5356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8" name="Google Shape;1658;p39"/>
          <p:cNvSpPr txBox="1">
            <a:spLocks noGrp="1"/>
          </p:cNvSpPr>
          <p:nvPr>
            <p:ph type="subTitle" idx="14"/>
          </p:nvPr>
        </p:nvSpPr>
        <p:spPr>
          <a:xfrm>
            <a:off x="7734867" y="2656591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0" name="Google Shape;1660;p39"/>
          <p:cNvSpPr txBox="1">
            <a:spLocks noGrp="1"/>
          </p:cNvSpPr>
          <p:nvPr>
            <p:ph type="subTitle" idx="16"/>
          </p:nvPr>
        </p:nvSpPr>
        <p:spPr>
          <a:xfrm>
            <a:off x="2671473" y="5074476"/>
            <a:ext cx="3299600" cy="74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talk.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>
          <a:xfrm>
            <a:off x="6467481" y="5035563"/>
            <a:ext cx="2455200" cy="5356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background\character\pintuajaib.gif">
            <a:extLst>
              <a:ext uri="{FF2B5EF4-FFF2-40B4-BE49-F238E27FC236}">
                <a16:creationId xmlns:a16="http://schemas.microsoft.com/office/drawing/2014/main" id="{7C8F26FB-47DC-4689-A33C-AFC555C55CE0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14" y="2009884"/>
            <a:ext cx="4683930" cy="40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551697-A3D4-B8F0-8BAC-2F4DD7A842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2358" y="340574"/>
            <a:ext cx="10058400" cy="13716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CurveDown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75225" y="2725070"/>
            <a:ext cx="2389909" cy="3194844"/>
            <a:chOff x="2334491" y="533400"/>
            <a:chExt cx="3990109" cy="5334000"/>
          </a:xfrm>
        </p:grpSpPr>
        <p:sp>
          <p:nvSpPr>
            <p:cNvPr id="7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ame 7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sai"/>
          <p:cNvGrpSpPr/>
          <p:nvPr/>
        </p:nvGrpSpPr>
        <p:grpSpPr>
          <a:xfrm>
            <a:off x="1660057" y="3135836"/>
            <a:ext cx="1636839" cy="2373313"/>
            <a:chOff x="2982190" y="1219200"/>
            <a:chExt cx="2732809" cy="3962400"/>
          </a:xfrm>
        </p:grpSpPr>
        <p:sp>
          <p:nvSpPr>
            <p:cNvPr id="11" name="Rectangle 10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lowchart: Or 11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27206" y="2682334"/>
            <a:ext cx="2389909" cy="3194844"/>
            <a:chOff x="2334491" y="533400"/>
            <a:chExt cx="3990109" cy="5334000"/>
          </a:xfrm>
        </p:grpSpPr>
        <p:sp>
          <p:nvSpPr>
            <p:cNvPr id="14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ame 14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đúng"/>
          <p:cNvGrpSpPr/>
          <p:nvPr/>
        </p:nvGrpSpPr>
        <p:grpSpPr>
          <a:xfrm>
            <a:off x="8612039" y="3093099"/>
            <a:ext cx="1636839" cy="2373313"/>
            <a:chOff x="2982190" y="1219200"/>
            <a:chExt cx="2732809" cy="3962400"/>
          </a:xfrm>
        </p:grpSpPr>
        <p:sp>
          <p:nvSpPr>
            <p:cNvPr id="18" name="Rectangle 17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lowchart: Or 18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4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05" y="4089151"/>
            <a:ext cx="1599543" cy="136247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853054" y="512717"/>
            <a:ext cx="10216461" cy="1668299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correct question.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weather like yesterday?</a:t>
            </a:r>
          </a:p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the weather like yesterday?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56181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7450305" y="3512144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13" y="4271225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97313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3482146" y="3512145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7707350" y="2304884"/>
            <a:ext cx="107097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739744" y="2297928"/>
            <a:ext cx="889472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2725723" y="220670"/>
            <a:ext cx="12192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7698" y="4235915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70345" y="3467458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55178" y="3867397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763671" y="3398998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48504" y="3809763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2574293" y="2585977"/>
            <a:ext cx="99860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9552933" y="2575680"/>
            <a:ext cx="113570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19331" y="449943"/>
            <a:ext cx="11301984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mtClean="0">
                <a:solidFill>
                  <a:schemeClr val="accent2"/>
                </a:solidFill>
              </a:rPr>
              <a:t>What </a:t>
            </a:r>
            <a:r>
              <a:rPr lang="en-US" sz="3600" b="1" dirty="0">
                <a:solidFill>
                  <a:schemeClr val="accent2"/>
                </a:solidFill>
              </a:rPr>
              <a:t>was the weather like yesterday?</a:t>
            </a:r>
          </a:p>
          <a:p>
            <a:pPr algn="l"/>
            <a:r>
              <a:rPr lang="en-US" sz="3600" b="1" dirty="0">
                <a:solidFill>
                  <a:srgbClr val="002060"/>
                </a:solidFill>
              </a:rPr>
              <a:t>A. It was rainy. </a:t>
            </a:r>
          </a:p>
          <a:p>
            <a:pPr algn="l"/>
            <a:r>
              <a:rPr lang="en-US" sz="3600" b="1" dirty="0">
                <a:solidFill>
                  <a:srgbClr val="002060"/>
                </a:solidFill>
              </a:rPr>
              <a:t>B. It was sunny.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50F0D0-8496-9838-970C-D8E95608EA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t="18746" r="8765" b="33316"/>
          <a:stretch/>
        </p:blipFill>
        <p:spPr>
          <a:xfrm>
            <a:off x="4816097" y="3467458"/>
            <a:ext cx="3065592" cy="2879467"/>
          </a:xfrm>
          <a:prstGeom prst="rect">
            <a:avLst/>
          </a:prstGeom>
        </p:spPr>
      </p:pic>
      <p:pic>
        <p:nvPicPr>
          <p:cNvPr id="18" name="Picture 10" descr="D:\background\character\animal2.png">
            <a:extLst>
              <a:ext uri="{FF2B5EF4-FFF2-40B4-BE49-F238E27FC236}">
                <a16:creationId xmlns:a16="http://schemas.microsoft.com/office/drawing/2014/main" id="{38BA8B27-9DBD-7AD8-D5F4-73D14733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116" y="343019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1965" y="4513407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919753" y="3516619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6307641" y="3923650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26680" y="349390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8811513" y="3904668"/>
            <a:ext cx="1636839" cy="2373313"/>
            <a:chOff x="2982190" y="104637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04637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6696614" y="2732269"/>
            <a:ext cx="85278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9154939" y="2710386"/>
            <a:ext cx="95969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468507" y="684364"/>
            <a:ext cx="9605893" cy="1805445"/>
          </a:xfrm>
          <a:prstGeom prst="rect">
            <a:avLst/>
          </a:prstGeom>
          <a:gradFill>
            <a:gsLst>
              <a:gs pos="54982">
                <a:srgbClr val="C2DFB6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the weather like yesterday?</a:t>
            </a:r>
          </a:p>
          <a:p>
            <a:pPr algn="l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It was windy.</a:t>
            </a:r>
          </a:p>
          <a:p>
            <a:pPr algn="l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It was cloudy.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ED715C-4861-D612-4DE4-F56D281ECC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0" t="25380" r="8351" b="38764"/>
          <a:stretch/>
        </p:blipFill>
        <p:spPr>
          <a:xfrm>
            <a:off x="1841629" y="3653541"/>
            <a:ext cx="3378024" cy="231356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62087"/>
            <a:ext cx="121634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1462087"/>
            <a:ext cx="12163425" cy="3933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0F45C-45F9-EEC6-8764-CA68E55D6B63}"/>
              </a:ext>
            </a:extLst>
          </p:cNvPr>
          <p:cNvSpPr txBox="1"/>
          <p:nvPr/>
        </p:nvSpPr>
        <p:spPr>
          <a:xfrm>
            <a:off x="11694631" y="4768912"/>
            <a:ext cx="44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2946C7-629A-E166-7CA9-85FB03F19A6E}"/>
              </a:ext>
            </a:extLst>
          </p:cNvPr>
          <p:cNvSpPr txBox="1"/>
          <p:nvPr/>
        </p:nvSpPr>
        <p:spPr>
          <a:xfrm>
            <a:off x="2435871" y="4800237"/>
            <a:ext cx="362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EC040-2560-4F8D-BA31-4C8FF7F1869A}"/>
              </a:ext>
            </a:extLst>
          </p:cNvPr>
          <p:cNvSpPr txBox="1"/>
          <p:nvPr/>
        </p:nvSpPr>
        <p:spPr>
          <a:xfrm>
            <a:off x="8590488" y="4768912"/>
            <a:ext cx="483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58D89-E4C2-0514-8B05-43A0A8181F63}"/>
              </a:ext>
            </a:extLst>
          </p:cNvPr>
          <p:cNvSpPr txBox="1"/>
          <p:nvPr/>
        </p:nvSpPr>
        <p:spPr>
          <a:xfrm>
            <a:off x="5563024" y="4779812"/>
            <a:ext cx="40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5011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306</TotalTime>
  <Words>115</Words>
  <Application>Microsoft Office PowerPoint</Application>
  <PresentationFormat>Widescreen</PresentationFormat>
  <Paragraphs>38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Catamaran</vt:lpstr>
      <vt:lpstr>Century Gothic</vt:lpstr>
      <vt:lpstr>Comfortaa</vt:lpstr>
      <vt:lpstr>Garamond</vt:lpstr>
      <vt:lpstr>Times New Roman</vt:lpstr>
      <vt:lpstr>SavonVTI</vt:lpstr>
      <vt:lpstr>PowerPoint Presentation</vt:lpstr>
      <vt:lpstr>5</vt:lpstr>
      <vt:lpstr>Travelling with Doraemon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OFFLINE VERSION!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Admin</cp:lastModifiedBy>
  <cp:revision>33</cp:revision>
  <dcterms:created xsi:type="dcterms:W3CDTF">2023-01-02T08:08:44Z</dcterms:created>
  <dcterms:modified xsi:type="dcterms:W3CDTF">2025-04-18T15:13:12Z</dcterms:modified>
</cp:coreProperties>
</file>