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753" r:id="rId2"/>
    <p:sldMasterId id="2147483774" r:id="rId3"/>
    <p:sldMasterId id="2147483780" r:id="rId4"/>
    <p:sldMasterId id="2147483783" r:id="rId5"/>
  </p:sldMasterIdLst>
  <p:notesMasterIdLst>
    <p:notesMasterId r:id="rId30"/>
  </p:notesMasterIdLst>
  <p:sldIdLst>
    <p:sldId id="301" r:id="rId6"/>
    <p:sldId id="306" r:id="rId7"/>
    <p:sldId id="259" r:id="rId8"/>
    <p:sldId id="257" r:id="rId9"/>
    <p:sldId id="321" r:id="rId10"/>
    <p:sldId id="303" r:id="rId11"/>
    <p:sldId id="262" r:id="rId12"/>
    <p:sldId id="304" r:id="rId13"/>
    <p:sldId id="307" r:id="rId14"/>
    <p:sldId id="309" r:id="rId15"/>
    <p:sldId id="265" r:id="rId16"/>
    <p:sldId id="266" r:id="rId17"/>
    <p:sldId id="276" r:id="rId18"/>
    <p:sldId id="311" r:id="rId19"/>
    <p:sldId id="322" r:id="rId20"/>
    <p:sldId id="3932" r:id="rId21"/>
    <p:sldId id="3931" r:id="rId22"/>
    <p:sldId id="431" r:id="rId23"/>
    <p:sldId id="3933" r:id="rId24"/>
    <p:sldId id="314" r:id="rId25"/>
    <p:sldId id="315" r:id="rId26"/>
    <p:sldId id="316" r:id="rId27"/>
    <p:sldId id="317" r:id="rId28"/>
    <p:sldId id="31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53" autoAdjust="0"/>
  </p:normalViewPr>
  <p:slideViewPr>
    <p:cSldViewPr snapToGrid="0">
      <p:cViewPr varScale="1">
        <p:scale>
          <a:sx n="65" d="100"/>
          <a:sy n="65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CBB5C-AA8B-40AD-B9E2-E63AE833DD8F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886D-8B9F-4491-9433-A4E420C3C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51C60-DD18-4370-999E-C3B14C30B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43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1886D-8B9F-4491-9433-A4E420C3CA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1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búp</a:t>
            </a:r>
            <a:r>
              <a:rPr lang="en-US" baseline="0" dirty="0"/>
              <a:t> </a:t>
            </a:r>
            <a:r>
              <a:rPr lang="en-US" baseline="0" dirty="0" err="1"/>
              <a:t>măng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527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măng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4354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792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42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2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1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1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8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2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0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8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1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0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E566-FE8D-4000-9D44-5A60840FF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5A359-70A3-401E-8C6D-47F47C88D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54F5-2446-4495-8954-20F58511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87411-9E2C-424D-B28C-AE2E7694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6EE4C-547F-472A-97BE-D667F40D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60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87BF-56CA-4B61-9C4F-A804890B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9A505-10E5-474E-A3FA-41A603945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11C0C-E174-4D32-A5CD-B51019CA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6165C-B167-4916-9B49-FEA4D221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5DFE3-B6A6-4FB7-9E26-0535F288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3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47EB9-45DC-44A8-9210-C393C802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89722-8972-4EF5-A619-675B54C7E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7AEA7-6959-426E-9F43-B6E8650E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D8816-0DE1-4A72-8495-E6857690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DF9AA-B908-4D4E-BBE7-0A50B079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14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2C82-9AE0-4C1B-9BE9-1E0FE00D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45DB-F9FC-42FF-8F4B-4C758066E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DD7E1-77C1-4D6D-A2D4-5AC876114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FD304-08E8-44FD-80F0-4346B1C9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83C8F-144C-4CA0-B428-AA0AF5D6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E1A3E-B161-41CC-BE9F-830C3E9F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43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FFBD8-CADC-445E-B9AE-2CCFEEB9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ED061-EEA8-4B8A-B4A8-A4DACB1E3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704CB-B03A-4F9E-865E-032FA09E1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44A67-1F70-40B9-9AD4-260E8D4B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11F2B-F047-4273-98BF-FED50922A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98F9C-4FAF-4FC6-B6D4-EE34EDC0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EC59C-37C6-4916-B554-C23AC15D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BAC3E-91E9-4183-AE9C-A158B3EA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048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31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145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D22FA-7C69-48BE-8A26-F1074874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83786-4818-4403-8CE4-27BDF5C4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6DFCE-E027-438E-8750-9D9DCAB6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03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506E0-8FCD-4791-9190-C7BABBC61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73E5E-C6B3-43F7-973E-92E1DC615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15D62-89C6-48CF-9D03-4A210DED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DC02E-B47C-4D86-9A4A-FB1191F9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F0B87-7418-440B-8507-FFD762FB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D7C84-822A-4AB3-AE0F-74D29C0A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38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B4A4-7DDF-41E2-B632-C1C39E5E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0AE52-917C-43A9-9A74-13EE8F39F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4826B-CE5A-48E8-A197-E0E394372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6788D-AAAF-4093-827A-F4AEE812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DEECF-1975-4092-BEF4-F6E2DBEE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8EFE5-6630-416B-8A9C-704CA858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31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5AD0-FB0E-4D04-87C4-8CB37B7B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0082F-0E52-48A9-BDD9-A5C6C9B56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4E69-7D78-4BF4-AF0D-4598F2C2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F8B9A-B6F4-471A-8407-C9E6EFFD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351F2-92ED-4955-967D-3E50D28E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35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B641DA-0DBE-4472-920A-541481A7B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977DD-9B99-46C8-90DE-28F6E92E9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299BE-78AF-4AB5-B83C-89111044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71A81-2577-4C41-A049-A5E7A64CB830}" type="datetimeFigureOut">
              <a:rPr lang="en-US" smtClean="0"/>
              <a:t>21/4/2025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20D56-5DF1-4D2F-878E-AFD90AF1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97BE4-37CB-4897-91B4-E12D4C7D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0F0E3-B20D-4D52-88A4-F605768D08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9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E94322-F6B3-2A0F-C2E6-484BC25B4F5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4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61" r:id="rId13"/>
    <p:sldLayoutId id="2147483663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2D7AC8F-31E0-612E-A2EB-F285BD7E7A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4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2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30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6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8.svg"/><Relationship Id="rId12" Type="http://schemas.openxmlformats.org/officeDocument/2006/relationships/image" Target="../media/image57.png"/><Relationship Id="rId2" Type="http://schemas.openxmlformats.org/officeDocument/2006/relationships/image" Target="../media/image49.jpe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6.sv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8.svg"/><Relationship Id="rId12" Type="http://schemas.openxmlformats.org/officeDocument/2006/relationships/image" Target="../media/image57.png"/><Relationship Id="rId2" Type="http://schemas.openxmlformats.org/officeDocument/2006/relationships/image" Target="../media/image49.jpe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6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png"/><Relationship Id="rId18" Type="http://schemas.openxmlformats.org/officeDocument/2006/relationships/image" Target="../media/image63.wm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6.svg"/><Relationship Id="rId12" Type="http://schemas.openxmlformats.org/officeDocument/2006/relationships/image" Target="../media/image55.png"/><Relationship Id="rId17" Type="http://schemas.openxmlformats.org/officeDocument/2006/relationships/image" Target="../media/image66.png"/><Relationship Id="rId2" Type="http://schemas.openxmlformats.org/officeDocument/2006/relationships/control" Target="../activeX/activeX1.xml"/><Relationship Id="rId16" Type="http://schemas.openxmlformats.org/officeDocument/2006/relationships/image" Target="../media/image70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65.pn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8.svg"/><Relationship Id="rId1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70.jpeg"/><Relationship Id="rId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73.png"/><Relationship Id="rId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microsoft.com/office/2007/relationships/hdphoto" Target="../media/hdphoto9.wdp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openxmlformats.org/officeDocument/2006/relationships/slide" Target="slide22.xml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microsoft.com/office/2007/relationships/hdphoto" Target="../media/hdphoto10.wdp"/><Relationship Id="rId15" Type="http://schemas.openxmlformats.org/officeDocument/2006/relationships/image" Target="../media/image82.png"/><Relationship Id="rId10" Type="http://schemas.openxmlformats.org/officeDocument/2006/relationships/slide" Target="slide21.xml"/><Relationship Id="rId19" Type="http://schemas.openxmlformats.org/officeDocument/2006/relationships/image" Target="../media/image85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78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ransparent Haunted House Clipart - Transparent Background House Clipart,  HD Png Download , Transparent Png Image - PNGi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6" l="2442" r="96163">
                        <a14:foregroundMark x1="23837" y1="45347" x2="18721" y2="63434"/>
                        <a14:foregroundMark x1="25581" y1="80472" x2="35581" y2="89515"/>
                        <a14:foregroundMark x1="54535" y1="52031" x2="55930" y2="74312"/>
                        <a14:foregroundMark x1="45581" y1="81127" x2="69651" y2="76278"/>
                        <a14:foregroundMark x1="55581" y1="72739" x2="68837" y2="69856"/>
                        <a14:foregroundMark x1="74186" y1="50459" x2="64767" y2="66317"/>
                        <a14:foregroundMark x1="44419" y1="50459" x2="45349" y2="63041"/>
                        <a14:foregroundMark x1="23605" y1="48493" x2="36512" y2="4757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481" y="1778922"/>
            <a:ext cx="6043903" cy="536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3014" y1="44882" x2="16116" y2="51605"/>
                        <a14:backgroundMark x1="43030" y1="69291" x2="64666" y2="67232"/>
                        <a14:backgroundMark x1="83723" y1="46517" x2="85697" y2="62992"/>
                        <a14:backgroundMark x1="82595" y1="71835" x2="88235" y2="79830"/>
                        <a14:backgroundMark x1="80902" y1="41490" x2="83441" y2="53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42" y="3931920"/>
            <a:ext cx="4824619" cy="3209210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9465"/>
            <a:ext cx="3481665" cy="34816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" y="-101247"/>
            <a:ext cx="1542167" cy="1542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E1999-FD27-E110-357E-9EAE7FE0D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192" y="207206"/>
            <a:ext cx="2536156" cy="1322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F9366-8818-F780-F5CD-2F74D44CED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190" y="1201553"/>
            <a:ext cx="8395862" cy="34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4" name="图片 27" descr="卡通人物&#10;&#10;低可信度描述已自动生成">
            <a:extLst>
              <a:ext uri="{FF2B5EF4-FFF2-40B4-BE49-F238E27FC236}">
                <a16:creationId xmlns:a16="http://schemas.microsoft.com/office/drawing/2014/main" id="{00AAC6C4-3936-4611-84CE-FBCD7F934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>
            <a:off x="8737600" y="0"/>
            <a:ext cx="3454400" cy="25835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827327" y="-318194"/>
            <a:ext cx="5521248" cy="2389272"/>
            <a:chOff x="-732159" y="3476542"/>
            <a:chExt cx="7973637" cy="3592286"/>
          </a:xfrm>
        </p:grpSpPr>
        <p:grpSp>
          <p:nvGrpSpPr>
            <p:cNvPr id="16" name="Group 15"/>
            <p:cNvGrpSpPr/>
            <p:nvPr/>
          </p:nvGrpSpPr>
          <p:grpSpPr>
            <a:xfrm>
              <a:off x="-732159" y="3476542"/>
              <a:ext cx="7973637" cy="3592286"/>
              <a:chOff x="375281" y="3019342"/>
              <a:chExt cx="7973637" cy="3592286"/>
            </a:xfrm>
          </p:grpSpPr>
          <p:pic>
            <p:nvPicPr>
              <p:cNvPr id="18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54" b="51736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96" y="3019342"/>
                <a:ext cx="4265024" cy="3592286"/>
              </a:xfrm>
              <a:prstGeom prst="rect">
                <a:avLst/>
              </a:prstGeom>
            </p:spPr>
          </p:pic>
          <p:pic>
            <p:nvPicPr>
              <p:cNvPr id="19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9306" b="94444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89"/>
              <a:stretch/>
            </p:blipFill>
            <p:spPr>
              <a:xfrm>
                <a:off x="375281" y="4613075"/>
                <a:ext cx="7973637" cy="168656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723433" y="5177543"/>
              <a:ext cx="5043427" cy="115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5 IcielRukola" panose="02000506050000020003" pitchFamily="2" charset="0"/>
                  <a:ea typeface="Cambria" panose="02040503050406030204" pitchFamily="18" charset="0"/>
                  <a:cs typeface="+mn-cs"/>
                </a:rPr>
                <a:t>Luyện đọc câu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257551" y="2071078"/>
            <a:ext cx="829818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đi học về/</a:t>
            </a:r>
          </a:p>
          <a:p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em qua ngôi nhà xây dở/</a:t>
            </a:r>
          </a:p>
          <a:p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 giáo tự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cái lồng che chở/</a:t>
            </a:r>
          </a:p>
          <a:p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 bê tông nhú lên như một mầm cây/</a:t>
            </a:r>
          </a:p>
          <a:p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thợ nề ra về/ còn huơ huơ cái bay:/</a:t>
            </a:r>
          </a:p>
          <a:p>
            <a:r>
              <a:rPr lang="vi-V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 biệt!//</a:t>
            </a:r>
          </a:p>
        </p:txBody>
      </p:sp>
      <p:pic>
        <p:nvPicPr>
          <p:cNvPr id="22" name="图片 8" descr="图片包含 乐高, 玩具, 游戏机, 小&#10;&#10;描述已自动生成">
            <a:extLst>
              <a:ext uri="{FF2B5EF4-FFF2-40B4-BE49-F238E27FC236}">
                <a16:creationId xmlns:a16="http://schemas.microsoft.com/office/drawing/2014/main" id="{4E9677CA-45AD-4E82-AEE9-6F8AB7636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3460" y="3280410"/>
            <a:ext cx="4737554" cy="47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7">
            <a:extLst>
              <a:ext uri="{FF2B5EF4-FFF2-40B4-BE49-F238E27FC236}">
                <a16:creationId xmlns:a16="http://schemas.microsoft.com/office/drawing/2014/main" id="{0C2527B4-70C8-407B-AC61-3C2BE40491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AC120E0B-7E61-4E17-8E3E-8D351CD55E32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D914A5DC-B300-4FAB-94F2-3CE2F8610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39AEE6C2-A834-432D-B17F-3B5B6821E4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id="{32F4B2D1-C392-46DE-86F3-8FACBFCC80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B37EE462-4649-4B74-B971-C561B1876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41" name="Picture 40" descr="A group of paper planes&#10;&#10;Description automatically generated">
            <a:extLst>
              <a:ext uri="{FF2B5EF4-FFF2-40B4-BE49-F238E27FC236}">
                <a16:creationId xmlns:a16="http://schemas.microsoft.com/office/drawing/2014/main" id="{BF9F505D-2F2B-4EBF-8793-F136DB939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3AB05-27D1-4602-AC07-EBF2AA8099B9}"/>
              </a:ext>
            </a:extLst>
          </p:cNvPr>
          <p:cNvGrpSpPr/>
          <p:nvPr/>
        </p:nvGrpSpPr>
        <p:grpSpPr>
          <a:xfrm>
            <a:off x="6136626" y="3653086"/>
            <a:ext cx="5674140" cy="2709729"/>
            <a:chOff x="6096000" y="3244032"/>
            <a:chExt cx="5674140" cy="27097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06B1AF-D34F-4DDC-A546-76F4F90EDAA3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rgbClr val="A8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B63C99-BB7C-42FC-8E2F-18390F07D948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EA9A807-D805-4C60-BAC7-7A9BE38C0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82AD6A-7AE4-44C9-83D1-88227051E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99592CB-9ACE-416A-AC7D-EED0E03F5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B0E720-9B4E-4F29-B31B-01446C7F9FCE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198AC8-9B61-4707-A402-DE7B1D59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3824F82-A30E-4E4C-BF66-E97A0E510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0E95EE3-C914-4316-ADD7-B0F17503D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A29395-F980-4C11-9211-12B58BB2A889}"/>
                </a:ext>
              </a:extLst>
            </p:cNvPr>
            <p:cNvGrpSpPr/>
            <p:nvPr/>
          </p:nvGrpSpPr>
          <p:grpSpPr>
            <a:xfrm>
              <a:off x="10186829" y="5152432"/>
              <a:ext cx="1583311" cy="469963"/>
              <a:chOff x="3384718" y="4183309"/>
              <a:chExt cx="1583311" cy="46996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4B85528-31D3-40D5-A3C0-2DB87A56A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41392" y="418330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3DA84CF-4197-47E5-B727-2E004F88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84718" y="418330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FDA72B-53D9-4239-8534-0F3FEE438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8066" y="4183309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95E9BE7-E8F4-414A-A2E4-532987D2F062}"/>
                </a:ext>
              </a:extLst>
            </p:cNvPr>
            <p:cNvSpPr/>
            <p:nvPr/>
          </p:nvSpPr>
          <p:spPr>
            <a:xfrm>
              <a:off x="6470488" y="3244032"/>
              <a:ext cx="4861736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A800A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srgbClr val="70AD47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366C00"/>
                </a:solidFill>
                <a:effectLst>
                  <a:outerShdw blurRad="12700" dist="38100" dir="2700000" algn="tl" rotWithShape="0">
                    <a:srgbClr val="70AD47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611757-0265-4940-AC33-324CC40B77E3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2557E3-9241-4689-AE6A-7B86358F6355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rgbClr val="A8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công đọc theo đoạn.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Tất cả thành viên đều đọc.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 nghĩa từ cùng nhau. 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ADC4C66-FF3C-4773-9A8F-A74D62844837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A800A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66C00"/>
                </a:solidFill>
                <a:effectLst>
                  <a:outerShdw blurRad="12700" dist="38100" dir="2700000" algn="tl" rotWithShape="0">
                    <a:srgbClr val="70AD47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5FF11A-25B2-49F2-A9C2-A63D6904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BB2D96-2FD4-4A90-955E-51F1C410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F5389F-31EE-4A7F-92D3-50B59698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F47D13-1893-A8A6-B8C1-6073466EF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067" y="720750"/>
            <a:ext cx="1205893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948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EAB41B2-A26B-45AF-AD1C-B5C43D5AB2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DA58FA6-3FC2-4A07-9871-B935223AA2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3243795" h="2161179">
                  <a:moveTo>
                    <a:pt x="0" y="0"/>
                  </a:moveTo>
                  <a:lnTo>
                    <a:pt x="3243795" y="0"/>
                  </a:lnTo>
                  <a:lnTo>
                    <a:pt x="3243795" y="2161178"/>
                  </a:lnTo>
                  <a:lnTo>
                    <a:pt x="0" y="2161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68454DA0-2079-417C-B600-9B57F15EC780}"/>
                </a:ext>
              </a:extLst>
            </p:cNvPr>
            <p:cNvSpPr/>
            <p:nvPr/>
          </p:nvSpPr>
          <p:spPr>
            <a:xfrm>
              <a:off x="224363" y="3429000"/>
              <a:ext cx="2115125" cy="3370717"/>
            </a:xfrm>
            <a:custGeom>
              <a:avLst/>
              <a:gdLst/>
              <a:ahLst/>
              <a:cxnLst/>
              <a:rect l="l" t="t" r="r" b="b"/>
              <a:pathLst>
                <a:path w="2115125" h="3370717">
                  <a:moveTo>
                    <a:pt x="0" y="0"/>
                  </a:moveTo>
                  <a:lnTo>
                    <a:pt x="2115125" y="0"/>
                  </a:lnTo>
                  <a:lnTo>
                    <a:pt x="2115125" y="3370717"/>
                  </a:lnTo>
                  <a:lnTo>
                    <a:pt x="0" y="3370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BA8877B8-A622-4F7C-A74E-3D900071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76655" y="113992"/>
              <a:ext cx="2881258" cy="2164545"/>
            </a:xfrm>
            <a:prstGeom prst="rect">
              <a:avLst/>
            </a:prstGeom>
          </p:spPr>
        </p:pic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E5CD3160-D42C-44AE-B4D4-3A61BEA25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79784" y="1105469"/>
              <a:ext cx="3875000" cy="2346136"/>
            </a:xfrm>
            <a:prstGeom prst="rect">
              <a:avLst/>
            </a:prstGeom>
          </p:spPr>
        </p:pic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BAF06161-8C2F-4018-9820-E7B352D6A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283003" y="0"/>
              <a:ext cx="2654297" cy="1607056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BC43E0F0-DF52-4172-809A-9FB299E8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412558" y="1607056"/>
              <a:ext cx="3480189" cy="2107096"/>
            </a:xfrm>
            <a:prstGeom prst="rect">
              <a:avLst/>
            </a:prstGeom>
          </p:spPr>
        </p:pic>
        <p:pic>
          <p:nvPicPr>
            <p:cNvPr id="30" name="Picture 29" descr="A group of paper planes&#10;&#10;Description automatically generated">
              <a:extLst>
                <a:ext uri="{FF2B5EF4-FFF2-40B4-BE49-F238E27FC236}">
                  <a16:creationId xmlns:a16="http://schemas.microsoft.com/office/drawing/2014/main" id="{4EAFEEDC-0220-46C4-91C2-0ADEF9698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649" y="85433"/>
              <a:ext cx="3343567" cy="334356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0A75AB-1BDC-4950-809B-DA349D231AC5}"/>
              </a:ext>
            </a:extLst>
          </p:cNvPr>
          <p:cNvGrpSpPr/>
          <p:nvPr/>
        </p:nvGrpSpPr>
        <p:grpSpPr>
          <a:xfrm>
            <a:off x="2302688" y="2649240"/>
            <a:ext cx="7586625" cy="3682646"/>
            <a:chOff x="4841104" y="3804755"/>
            <a:chExt cx="5882697" cy="28555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3A8FB8-5454-4D05-9D03-085561DBF3CF}"/>
                </a:ext>
              </a:extLst>
            </p:cNvPr>
            <p:cNvGrpSpPr/>
            <p:nvPr/>
          </p:nvGrpSpPr>
          <p:grpSpPr>
            <a:xfrm>
              <a:off x="4841104" y="3804755"/>
              <a:ext cx="5882697" cy="2855537"/>
              <a:chOff x="2975204" y="1242806"/>
              <a:chExt cx="5882697" cy="2855537"/>
            </a:xfrm>
          </p:grpSpPr>
          <p:sp>
            <p:nvSpPr>
              <p:cNvPr id="20" name="Rectangle: Rounded Corners 12">
                <a:extLst>
                  <a:ext uri="{FF2B5EF4-FFF2-40B4-BE49-F238E27FC236}">
                    <a16:creationId xmlns:a16="http://schemas.microsoft.com/office/drawing/2014/main" id="{9B084204-3D5F-4524-8938-021F52807631}"/>
                  </a:ext>
                </a:extLst>
              </p:cNvPr>
              <p:cNvSpPr/>
              <p:nvPr/>
            </p:nvSpPr>
            <p:spPr>
              <a:xfrm>
                <a:off x="2975204" y="1847435"/>
                <a:ext cx="5882697" cy="2250908"/>
              </a:xfrm>
              <a:custGeom>
                <a:avLst/>
                <a:gdLst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1014246 w 5882697"/>
                  <a:gd name="connsiteY2" fmla="*/ 0 h 2250908"/>
                  <a:gd name="connsiteX3" fmla="*/ 1477655 w 5882697"/>
                  <a:gd name="connsiteY3" fmla="*/ 0 h 2250908"/>
                  <a:gd name="connsiteX4" fmla="*/ 1941063 w 5882697"/>
                  <a:gd name="connsiteY4" fmla="*/ 0 h 2250908"/>
                  <a:gd name="connsiteX5" fmla="*/ 2557058 w 5882697"/>
                  <a:gd name="connsiteY5" fmla="*/ 0 h 2250908"/>
                  <a:gd name="connsiteX6" fmla="*/ 3071329 w 5882697"/>
                  <a:gd name="connsiteY6" fmla="*/ 0 h 2250908"/>
                  <a:gd name="connsiteX7" fmla="*/ 3738184 w 5882697"/>
                  <a:gd name="connsiteY7" fmla="*/ 0 h 2250908"/>
                  <a:gd name="connsiteX8" fmla="*/ 4405040 w 5882697"/>
                  <a:gd name="connsiteY8" fmla="*/ 0 h 2250908"/>
                  <a:gd name="connsiteX9" fmla="*/ 5484443 w 5882697"/>
                  <a:gd name="connsiteY9" fmla="*/ 0 h 2250908"/>
                  <a:gd name="connsiteX10" fmla="*/ 5882697 w 5882697"/>
                  <a:gd name="connsiteY10" fmla="*/ 454052 h 2250908"/>
                  <a:gd name="connsiteX11" fmla="*/ 5882697 w 5882697"/>
                  <a:gd name="connsiteY11" fmla="*/ 901653 h 2250908"/>
                  <a:gd name="connsiteX12" fmla="*/ 5882697 w 5882697"/>
                  <a:gd name="connsiteY12" fmla="*/ 1349254 h 2250908"/>
                  <a:gd name="connsiteX13" fmla="*/ 5882697 w 5882697"/>
                  <a:gd name="connsiteY13" fmla="*/ 1796854 h 2250908"/>
                  <a:gd name="connsiteX14" fmla="*/ 5484443 w 5882697"/>
                  <a:gd name="connsiteY14" fmla="*/ 2250908 h 2250908"/>
                  <a:gd name="connsiteX15" fmla="*/ 4868449 w 5882697"/>
                  <a:gd name="connsiteY15" fmla="*/ 2250908 h 2250908"/>
                  <a:gd name="connsiteX16" fmla="*/ 4354179 w 5882697"/>
                  <a:gd name="connsiteY16" fmla="*/ 2250908 h 2250908"/>
                  <a:gd name="connsiteX17" fmla="*/ 3839909 w 5882697"/>
                  <a:gd name="connsiteY17" fmla="*/ 2250908 h 2250908"/>
                  <a:gd name="connsiteX18" fmla="*/ 3173052 w 5882697"/>
                  <a:gd name="connsiteY18" fmla="*/ 2250908 h 2250908"/>
                  <a:gd name="connsiteX19" fmla="*/ 2557058 w 5882697"/>
                  <a:gd name="connsiteY19" fmla="*/ 2250908 h 2250908"/>
                  <a:gd name="connsiteX20" fmla="*/ 2042787 w 5882697"/>
                  <a:gd name="connsiteY20" fmla="*/ 2250908 h 2250908"/>
                  <a:gd name="connsiteX21" fmla="*/ 1579379 w 5882697"/>
                  <a:gd name="connsiteY21" fmla="*/ 2250908 h 2250908"/>
                  <a:gd name="connsiteX22" fmla="*/ 1115970 w 5882697"/>
                  <a:gd name="connsiteY22" fmla="*/ 2250908 h 2250908"/>
                  <a:gd name="connsiteX23" fmla="*/ 398252 w 5882697"/>
                  <a:gd name="connsiteY23" fmla="*/ 2250908 h 2250908"/>
                  <a:gd name="connsiteX24" fmla="*/ 0 w 5882697"/>
                  <a:gd name="connsiteY24" fmla="*/ 1796854 h 2250908"/>
                  <a:gd name="connsiteX25" fmla="*/ 0 w 5882697"/>
                  <a:gd name="connsiteY25" fmla="*/ 1362682 h 2250908"/>
                  <a:gd name="connsiteX26" fmla="*/ 0 w 5882697"/>
                  <a:gd name="connsiteY26" fmla="*/ 928509 h 2250908"/>
                  <a:gd name="connsiteX27" fmla="*/ 0 w 5882697"/>
                  <a:gd name="connsiteY27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2697" h="2250908" fill="none" extrusionOk="0">
                    <a:moveTo>
                      <a:pt x="0" y="454052"/>
                    </a:moveTo>
                    <a:cubicBezTo>
                      <a:pt x="69545" y="253397"/>
                      <a:pt x="169478" y="22756"/>
                      <a:pt x="398252" y="0"/>
                    </a:cubicBezTo>
                    <a:cubicBezTo>
                      <a:pt x="591608" y="34221"/>
                      <a:pt x="783438" y="-17405"/>
                      <a:pt x="912522" y="0"/>
                    </a:cubicBezTo>
                    <a:cubicBezTo>
                      <a:pt x="1013719" y="-37133"/>
                      <a:pt x="1150091" y="-6674"/>
                      <a:pt x="1325069" y="0"/>
                    </a:cubicBezTo>
                    <a:cubicBezTo>
                      <a:pt x="1521656" y="-4371"/>
                      <a:pt x="1580319" y="1420"/>
                      <a:pt x="1788478" y="0"/>
                    </a:cubicBezTo>
                    <a:cubicBezTo>
                      <a:pt x="2047079" y="72538"/>
                      <a:pt x="2205679" y="41151"/>
                      <a:pt x="2455333" y="0"/>
                    </a:cubicBezTo>
                    <a:cubicBezTo>
                      <a:pt x="2636700" y="-33765"/>
                      <a:pt x="2750746" y="-16659"/>
                      <a:pt x="2867880" y="0"/>
                    </a:cubicBezTo>
                    <a:cubicBezTo>
                      <a:pt x="2927712" y="16205"/>
                      <a:pt x="3128652" y="-36189"/>
                      <a:pt x="3280428" y="0"/>
                    </a:cubicBezTo>
                    <a:cubicBezTo>
                      <a:pt x="3449206" y="22206"/>
                      <a:pt x="3636390" y="-20297"/>
                      <a:pt x="3692974" y="0"/>
                    </a:cubicBezTo>
                    <a:cubicBezTo>
                      <a:pt x="3755129" y="81065"/>
                      <a:pt x="4055358" y="11645"/>
                      <a:pt x="4258106" y="0"/>
                    </a:cubicBezTo>
                    <a:cubicBezTo>
                      <a:pt x="4466129" y="-54371"/>
                      <a:pt x="4613632" y="5169"/>
                      <a:pt x="4823238" y="0"/>
                    </a:cubicBezTo>
                    <a:cubicBezTo>
                      <a:pt x="4968050" y="2778"/>
                      <a:pt x="5369177" y="-46258"/>
                      <a:pt x="5484443" y="0"/>
                    </a:cubicBezTo>
                    <a:cubicBezTo>
                      <a:pt x="5684506" y="34366"/>
                      <a:pt x="5875460" y="187693"/>
                      <a:pt x="5882697" y="454052"/>
                    </a:cubicBezTo>
                    <a:cubicBezTo>
                      <a:pt x="5890858" y="623996"/>
                      <a:pt x="5886982" y="682568"/>
                      <a:pt x="5882697" y="874797"/>
                    </a:cubicBezTo>
                    <a:cubicBezTo>
                      <a:pt x="5862912" y="1019187"/>
                      <a:pt x="5890033" y="1233261"/>
                      <a:pt x="5882697" y="1335825"/>
                    </a:cubicBezTo>
                    <a:cubicBezTo>
                      <a:pt x="5842913" y="1433552"/>
                      <a:pt x="5897558" y="1682099"/>
                      <a:pt x="5882697" y="1796854"/>
                    </a:cubicBezTo>
                    <a:cubicBezTo>
                      <a:pt x="5863744" y="2018618"/>
                      <a:pt x="5747842" y="2240731"/>
                      <a:pt x="5484443" y="2250908"/>
                    </a:cubicBezTo>
                    <a:cubicBezTo>
                      <a:pt x="5377214" y="2302542"/>
                      <a:pt x="5105777" y="2309107"/>
                      <a:pt x="4868449" y="2250908"/>
                    </a:cubicBezTo>
                    <a:cubicBezTo>
                      <a:pt x="4584614" y="2228656"/>
                      <a:pt x="4531034" y="2239517"/>
                      <a:pt x="4354179" y="2250908"/>
                    </a:cubicBezTo>
                    <a:cubicBezTo>
                      <a:pt x="4195147" y="2276972"/>
                      <a:pt x="3984292" y="2279895"/>
                      <a:pt x="3890770" y="2250908"/>
                    </a:cubicBezTo>
                    <a:cubicBezTo>
                      <a:pt x="3799246" y="2254405"/>
                      <a:pt x="3557337" y="2204754"/>
                      <a:pt x="3478223" y="2250908"/>
                    </a:cubicBezTo>
                    <a:cubicBezTo>
                      <a:pt x="3425899" y="2221571"/>
                      <a:pt x="2987316" y="2215452"/>
                      <a:pt x="2811367" y="2250908"/>
                    </a:cubicBezTo>
                    <a:cubicBezTo>
                      <a:pt x="2552230" y="2220253"/>
                      <a:pt x="2437215" y="2248214"/>
                      <a:pt x="2246235" y="2250908"/>
                    </a:cubicBezTo>
                    <a:cubicBezTo>
                      <a:pt x="2062149" y="2285800"/>
                      <a:pt x="1955702" y="2268916"/>
                      <a:pt x="1731964" y="2250908"/>
                    </a:cubicBezTo>
                    <a:cubicBezTo>
                      <a:pt x="1474094" y="2229346"/>
                      <a:pt x="1265383" y="2279804"/>
                      <a:pt x="1115970" y="2250908"/>
                    </a:cubicBezTo>
                    <a:cubicBezTo>
                      <a:pt x="861512" y="2265941"/>
                      <a:pt x="562335" y="2208033"/>
                      <a:pt x="398252" y="2250908"/>
                    </a:cubicBezTo>
                    <a:cubicBezTo>
                      <a:pt x="217201" y="2332719"/>
                      <a:pt x="65571" y="2134756"/>
                      <a:pt x="0" y="1796854"/>
                    </a:cubicBezTo>
                    <a:cubicBezTo>
                      <a:pt x="1580" y="1612352"/>
                      <a:pt x="15566" y="1551968"/>
                      <a:pt x="0" y="1376110"/>
                    </a:cubicBezTo>
                    <a:cubicBezTo>
                      <a:pt x="-30401" y="1214037"/>
                      <a:pt x="691" y="1138625"/>
                      <a:pt x="0" y="941937"/>
                    </a:cubicBezTo>
                    <a:cubicBezTo>
                      <a:pt x="-24546" y="734837"/>
                      <a:pt x="9333" y="651049"/>
                      <a:pt x="0" y="454052"/>
                    </a:cubicBezTo>
                    <a:close/>
                  </a:path>
                  <a:path w="5882697" h="2250908" stroke="0" extrusionOk="0">
                    <a:moveTo>
                      <a:pt x="0" y="454052"/>
                    </a:moveTo>
                    <a:cubicBezTo>
                      <a:pt x="16897" y="186252"/>
                      <a:pt x="204280" y="133591"/>
                      <a:pt x="398252" y="0"/>
                    </a:cubicBezTo>
                    <a:cubicBezTo>
                      <a:pt x="708736" y="-12425"/>
                      <a:pt x="743959" y="16211"/>
                      <a:pt x="1014246" y="0"/>
                    </a:cubicBezTo>
                    <a:cubicBezTo>
                      <a:pt x="1282884" y="-26749"/>
                      <a:pt x="1292035" y="-25859"/>
                      <a:pt x="1477655" y="0"/>
                    </a:cubicBezTo>
                    <a:cubicBezTo>
                      <a:pt x="1691777" y="22986"/>
                      <a:pt x="1773446" y="16325"/>
                      <a:pt x="1941063" y="0"/>
                    </a:cubicBezTo>
                    <a:cubicBezTo>
                      <a:pt x="2014501" y="12481"/>
                      <a:pt x="2343399" y="87372"/>
                      <a:pt x="2557058" y="0"/>
                    </a:cubicBezTo>
                    <a:cubicBezTo>
                      <a:pt x="2755980" y="-51577"/>
                      <a:pt x="2940101" y="-37231"/>
                      <a:pt x="3071329" y="0"/>
                    </a:cubicBezTo>
                    <a:cubicBezTo>
                      <a:pt x="3201844" y="-6934"/>
                      <a:pt x="3632097" y="61682"/>
                      <a:pt x="3738184" y="0"/>
                    </a:cubicBezTo>
                    <a:cubicBezTo>
                      <a:pt x="3902717" y="-99941"/>
                      <a:pt x="4145595" y="-49525"/>
                      <a:pt x="4405040" y="0"/>
                    </a:cubicBezTo>
                    <a:cubicBezTo>
                      <a:pt x="4717600" y="34405"/>
                      <a:pt x="5149737" y="37985"/>
                      <a:pt x="5484443" y="0"/>
                    </a:cubicBezTo>
                    <a:cubicBezTo>
                      <a:pt x="5741128" y="36013"/>
                      <a:pt x="5867124" y="256660"/>
                      <a:pt x="5882697" y="454052"/>
                    </a:cubicBezTo>
                    <a:cubicBezTo>
                      <a:pt x="5881062" y="643816"/>
                      <a:pt x="5858039" y="741135"/>
                      <a:pt x="5882697" y="901653"/>
                    </a:cubicBezTo>
                    <a:cubicBezTo>
                      <a:pt x="5879427" y="1055002"/>
                      <a:pt x="5865232" y="1247068"/>
                      <a:pt x="5882697" y="1349254"/>
                    </a:cubicBezTo>
                    <a:cubicBezTo>
                      <a:pt x="5871386" y="1494212"/>
                      <a:pt x="5907032" y="1594375"/>
                      <a:pt x="5882697" y="1796854"/>
                    </a:cubicBezTo>
                    <a:cubicBezTo>
                      <a:pt x="5957587" y="2042714"/>
                      <a:pt x="5716545" y="2314627"/>
                      <a:pt x="5484443" y="2250908"/>
                    </a:cubicBezTo>
                    <a:cubicBezTo>
                      <a:pt x="5334221" y="2183482"/>
                      <a:pt x="5071512" y="2223616"/>
                      <a:pt x="4868449" y="2250908"/>
                    </a:cubicBezTo>
                    <a:cubicBezTo>
                      <a:pt x="4737178" y="2277019"/>
                      <a:pt x="4506972" y="2201888"/>
                      <a:pt x="4354179" y="2250908"/>
                    </a:cubicBezTo>
                    <a:cubicBezTo>
                      <a:pt x="4153062" y="2232022"/>
                      <a:pt x="4069668" y="2234723"/>
                      <a:pt x="3839909" y="2250908"/>
                    </a:cubicBezTo>
                    <a:cubicBezTo>
                      <a:pt x="3613993" y="2320858"/>
                      <a:pt x="3355019" y="2282837"/>
                      <a:pt x="3173052" y="2250908"/>
                    </a:cubicBezTo>
                    <a:cubicBezTo>
                      <a:pt x="3024818" y="2251419"/>
                      <a:pt x="2766732" y="2141301"/>
                      <a:pt x="2557058" y="2250908"/>
                    </a:cubicBezTo>
                    <a:cubicBezTo>
                      <a:pt x="2391464" y="2232180"/>
                      <a:pt x="2276708" y="2214591"/>
                      <a:pt x="2042787" y="2250908"/>
                    </a:cubicBezTo>
                    <a:cubicBezTo>
                      <a:pt x="1811602" y="2224018"/>
                      <a:pt x="1644731" y="2238362"/>
                      <a:pt x="1579379" y="2250908"/>
                    </a:cubicBezTo>
                    <a:cubicBezTo>
                      <a:pt x="1485684" y="2285860"/>
                      <a:pt x="1201320" y="2209214"/>
                      <a:pt x="1115970" y="2250908"/>
                    </a:cubicBezTo>
                    <a:cubicBezTo>
                      <a:pt x="942493" y="2281151"/>
                      <a:pt x="695368" y="2208318"/>
                      <a:pt x="398252" y="2250908"/>
                    </a:cubicBezTo>
                    <a:cubicBezTo>
                      <a:pt x="254966" y="2292626"/>
                      <a:pt x="54884" y="2111587"/>
                      <a:pt x="0" y="1796854"/>
                    </a:cubicBezTo>
                    <a:cubicBezTo>
                      <a:pt x="-32245" y="1602478"/>
                      <a:pt x="27035" y="1446554"/>
                      <a:pt x="0" y="1362682"/>
                    </a:cubicBezTo>
                    <a:cubicBezTo>
                      <a:pt x="32582" y="1228202"/>
                      <a:pt x="5394" y="1118704"/>
                      <a:pt x="0" y="928509"/>
                    </a:cubicBezTo>
                    <a:cubicBezTo>
                      <a:pt x="-5108" y="802948"/>
                      <a:pt x="-13555" y="557311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00" y="236041"/>
                      <a:pt x="178264" y="30742"/>
                      <a:pt x="398252" y="0"/>
                    </a:cubicBezTo>
                    <a:cubicBezTo>
                      <a:pt x="582810" y="34905"/>
                      <a:pt x="769857" y="12295"/>
                      <a:pt x="912522" y="0"/>
                    </a:cubicBezTo>
                    <a:cubicBezTo>
                      <a:pt x="1056242" y="-26148"/>
                      <a:pt x="1121769" y="8294"/>
                      <a:pt x="1325069" y="0"/>
                    </a:cubicBezTo>
                    <a:cubicBezTo>
                      <a:pt x="1530495" y="-2388"/>
                      <a:pt x="1593677" y="-18292"/>
                      <a:pt x="1788478" y="0"/>
                    </a:cubicBezTo>
                    <a:cubicBezTo>
                      <a:pt x="2022579" y="-14764"/>
                      <a:pt x="2267409" y="-11469"/>
                      <a:pt x="2455333" y="0"/>
                    </a:cubicBezTo>
                    <a:cubicBezTo>
                      <a:pt x="2652545" y="-21266"/>
                      <a:pt x="2765099" y="12870"/>
                      <a:pt x="2867880" y="0"/>
                    </a:cubicBezTo>
                    <a:cubicBezTo>
                      <a:pt x="2966712" y="-9837"/>
                      <a:pt x="3103997" y="-20094"/>
                      <a:pt x="3280428" y="0"/>
                    </a:cubicBezTo>
                    <a:cubicBezTo>
                      <a:pt x="3456134" y="17586"/>
                      <a:pt x="3600536" y="-31680"/>
                      <a:pt x="3692974" y="0"/>
                    </a:cubicBezTo>
                    <a:cubicBezTo>
                      <a:pt x="3720241" y="-24597"/>
                      <a:pt x="4018436" y="-199"/>
                      <a:pt x="4258106" y="0"/>
                    </a:cubicBezTo>
                    <a:cubicBezTo>
                      <a:pt x="4497706" y="-99223"/>
                      <a:pt x="4669161" y="39741"/>
                      <a:pt x="4823238" y="0"/>
                    </a:cubicBezTo>
                    <a:cubicBezTo>
                      <a:pt x="4994352" y="6680"/>
                      <a:pt x="5366982" y="-52322"/>
                      <a:pt x="5484443" y="0"/>
                    </a:cubicBezTo>
                    <a:cubicBezTo>
                      <a:pt x="5741162" y="-74649"/>
                      <a:pt x="5912915" y="152186"/>
                      <a:pt x="5882697" y="454052"/>
                    </a:cubicBezTo>
                    <a:cubicBezTo>
                      <a:pt x="5880363" y="591818"/>
                      <a:pt x="5884933" y="713160"/>
                      <a:pt x="5882697" y="874797"/>
                    </a:cubicBezTo>
                    <a:cubicBezTo>
                      <a:pt x="5849174" y="1064205"/>
                      <a:pt x="5885219" y="1216596"/>
                      <a:pt x="5882697" y="1335825"/>
                    </a:cubicBezTo>
                    <a:cubicBezTo>
                      <a:pt x="5904524" y="1434448"/>
                      <a:pt x="5905166" y="1627712"/>
                      <a:pt x="5882697" y="1796854"/>
                    </a:cubicBezTo>
                    <a:cubicBezTo>
                      <a:pt x="5781951" y="2094460"/>
                      <a:pt x="5710499" y="2212470"/>
                      <a:pt x="5484443" y="2250908"/>
                    </a:cubicBezTo>
                    <a:cubicBezTo>
                      <a:pt x="5346688" y="2295929"/>
                      <a:pt x="5152159" y="2273468"/>
                      <a:pt x="4868449" y="2250908"/>
                    </a:cubicBezTo>
                    <a:cubicBezTo>
                      <a:pt x="4595021" y="2248831"/>
                      <a:pt x="4528831" y="2235725"/>
                      <a:pt x="4354179" y="2250908"/>
                    </a:cubicBezTo>
                    <a:cubicBezTo>
                      <a:pt x="4174661" y="2310673"/>
                      <a:pt x="4008249" y="2231408"/>
                      <a:pt x="3890770" y="2250908"/>
                    </a:cubicBezTo>
                    <a:cubicBezTo>
                      <a:pt x="3772601" y="2253159"/>
                      <a:pt x="3578728" y="2245248"/>
                      <a:pt x="3478223" y="2250908"/>
                    </a:cubicBezTo>
                    <a:cubicBezTo>
                      <a:pt x="3379454" y="2322906"/>
                      <a:pt x="3125877" y="2231083"/>
                      <a:pt x="2811367" y="2250908"/>
                    </a:cubicBezTo>
                    <a:cubicBezTo>
                      <a:pt x="2549148" y="2248969"/>
                      <a:pt x="2456396" y="2297795"/>
                      <a:pt x="2246235" y="2250908"/>
                    </a:cubicBezTo>
                    <a:cubicBezTo>
                      <a:pt x="2069108" y="2238023"/>
                      <a:pt x="1857126" y="2234808"/>
                      <a:pt x="1731964" y="2250908"/>
                    </a:cubicBezTo>
                    <a:cubicBezTo>
                      <a:pt x="1549967" y="2252556"/>
                      <a:pt x="1353508" y="2319977"/>
                      <a:pt x="1115970" y="2250908"/>
                    </a:cubicBezTo>
                    <a:cubicBezTo>
                      <a:pt x="839604" y="2271556"/>
                      <a:pt x="597470" y="2224557"/>
                      <a:pt x="398252" y="2250908"/>
                    </a:cubicBezTo>
                    <a:cubicBezTo>
                      <a:pt x="248574" y="2298877"/>
                      <a:pt x="59683" y="2061454"/>
                      <a:pt x="0" y="1796854"/>
                    </a:cubicBezTo>
                    <a:cubicBezTo>
                      <a:pt x="3252" y="1592842"/>
                      <a:pt x="26051" y="1536245"/>
                      <a:pt x="0" y="1376110"/>
                    </a:cubicBezTo>
                    <a:cubicBezTo>
                      <a:pt x="-17189" y="1200861"/>
                      <a:pt x="-3344" y="1169060"/>
                      <a:pt x="0" y="941937"/>
                    </a:cubicBezTo>
                    <a:cubicBezTo>
                      <a:pt x="15402" y="721430"/>
                      <a:pt x="-8073" y="665692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1784" y="272770"/>
                      <a:pt x="176346" y="60112"/>
                      <a:pt x="398252" y="0"/>
                    </a:cubicBezTo>
                    <a:cubicBezTo>
                      <a:pt x="587554" y="25860"/>
                      <a:pt x="778788" y="-7207"/>
                      <a:pt x="912522" y="0"/>
                    </a:cubicBezTo>
                    <a:cubicBezTo>
                      <a:pt x="1057715" y="-40167"/>
                      <a:pt x="1118473" y="3901"/>
                      <a:pt x="1325069" y="0"/>
                    </a:cubicBezTo>
                    <a:cubicBezTo>
                      <a:pt x="1517469" y="-2518"/>
                      <a:pt x="1586524" y="-4989"/>
                      <a:pt x="1788478" y="0"/>
                    </a:cubicBezTo>
                    <a:cubicBezTo>
                      <a:pt x="2045967" y="38743"/>
                      <a:pt x="2222263" y="30276"/>
                      <a:pt x="2455333" y="0"/>
                    </a:cubicBezTo>
                    <a:cubicBezTo>
                      <a:pt x="2643935" y="-29422"/>
                      <a:pt x="2743595" y="7745"/>
                      <a:pt x="2867880" y="0"/>
                    </a:cubicBezTo>
                    <a:cubicBezTo>
                      <a:pt x="2964677" y="-35010"/>
                      <a:pt x="3133269" y="-5904"/>
                      <a:pt x="3280428" y="0"/>
                    </a:cubicBezTo>
                    <a:cubicBezTo>
                      <a:pt x="3438285" y="21615"/>
                      <a:pt x="3617215" y="-22586"/>
                      <a:pt x="3692974" y="0"/>
                    </a:cubicBezTo>
                    <a:cubicBezTo>
                      <a:pt x="3742479" y="54394"/>
                      <a:pt x="4048796" y="16997"/>
                      <a:pt x="4258106" y="0"/>
                    </a:cubicBezTo>
                    <a:cubicBezTo>
                      <a:pt x="4469873" y="-57760"/>
                      <a:pt x="4633548" y="9368"/>
                      <a:pt x="4823238" y="0"/>
                    </a:cubicBezTo>
                    <a:cubicBezTo>
                      <a:pt x="4963101" y="3941"/>
                      <a:pt x="5362324" y="-41771"/>
                      <a:pt x="5484443" y="0"/>
                    </a:cubicBezTo>
                    <a:cubicBezTo>
                      <a:pt x="5684596" y="8001"/>
                      <a:pt x="5872492" y="211492"/>
                      <a:pt x="5882697" y="454052"/>
                    </a:cubicBezTo>
                    <a:cubicBezTo>
                      <a:pt x="5902658" y="610011"/>
                      <a:pt x="5889016" y="705365"/>
                      <a:pt x="5882697" y="874797"/>
                    </a:cubicBezTo>
                    <a:cubicBezTo>
                      <a:pt x="5854612" y="1046900"/>
                      <a:pt x="5890580" y="1217373"/>
                      <a:pt x="5882697" y="1335825"/>
                    </a:cubicBezTo>
                    <a:cubicBezTo>
                      <a:pt x="5877330" y="1456644"/>
                      <a:pt x="5881767" y="1648974"/>
                      <a:pt x="5882697" y="1796854"/>
                    </a:cubicBezTo>
                    <a:cubicBezTo>
                      <a:pt x="5827257" y="2059696"/>
                      <a:pt x="5742173" y="2213854"/>
                      <a:pt x="5484443" y="2250908"/>
                    </a:cubicBezTo>
                    <a:cubicBezTo>
                      <a:pt x="5332520" y="2306645"/>
                      <a:pt x="5145765" y="2288479"/>
                      <a:pt x="4868449" y="2250908"/>
                    </a:cubicBezTo>
                    <a:cubicBezTo>
                      <a:pt x="4593915" y="2241132"/>
                      <a:pt x="4537160" y="2234979"/>
                      <a:pt x="4354179" y="2250908"/>
                    </a:cubicBezTo>
                    <a:cubicBezTo>
                      <a:pt x="4193919" y="2287061"/>
                      <a:pt x="3970019" y="2253160"/>
                      <a:pt x="3890770" y="2250908"/>
                    </a:cubicBezTo>
                    <a:cubicBezTo>
                      <a:pt x="3784558" y="2277694"/>
                      <a:pt x="3574020" y="2233906"/>
                      <a:pt x="3478223" y="2250908"/>
                    </a:cubicBezTo>
                    <a:cubicBezTo>
                      <a:pt x="3368829" y="2287878"/>
                      <a:pt x="3066792" y="2197509"/>
                      <a:pt x="2811367" y="2250908"/>
                    </a:cubicBezTo>
                    <a:cubicBezTo>
                      <a:pt x="2545861" y="2219064"/>
                      <a:pt x="2443069" y="2264953"/>
                      <a:pt x="2246235" y="2250908"/>
                    </a:cubicBezTo>
                    <a:cubicBezTo>
                      <a:pt x="2052399" y="2279678"/>
                      <a:pt x="1918341" y="2257809"/>
                      <a:pt x="1731964" y="2250908"/>
                    </a:cubicBezTo>
                    <a:cubicBezTo>
                      <a:pt x="1522628" y="2261337"/>
                      <a:pt x="1304160" y="2287072"/>
                      <a:pt x="1115970" y="2250908"/>
                    </a:cubicBezTo>
                    <a:cubicBezTo>
                      <a:pt x="870851" y="2256666"/>
                      <a:pt x="574452" y="2205540"/>
                      <a:pt x="398252" y="2250908"/>
                    </a:cubicBezTo>
                    <a:cubicBezTo>
                      <a:pt x="218147" y="2322247"/>
                      <a:pt x="65917" y="2124279"/>
                      <a:pt x="0" y="1796854"/>
                    </a:cubicBezTo>
                    <a:cubicBezTo>
                      <a:pt x="-4046" y="1597667"/>
                      <a:pt x="20414" y="1547451"/>
                      <a:pt x="0" y="1376110"/>
                    </a:cubicBezTo>
                    <a:cubicBezTo>
                      <a:pt x="-35194" y="1208198"/>
                      <a:pt x="2233" y="1162473"/>
                      <a:pt x="0" y="941937"/>
                    </a:cubicBezTo>
                    <a:cubicBezTo>
                      <a:pt x="203" y="724211"/>
                      <a:pt x="-3834" y="665502"/>
                      <a:pt x="0" y="45405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A800A8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176836 w 7586625"/>
                          <a:gd name="connsiteY2" fmla="*/ 0 h 2902886"/>
                          <a:gd name="connsiteX3" fmla="*/ 1708877 w 7586625"/>
                          <a:gd name="connsiteY3" fmla="*/ 0 h 2902886"/>
                          <a:gd name="connsiteX4" fmla="*/ 2306513 w 7586625"/>
                          <a:gd name="connsiteY4" fmla="*/ 0 h 2902886"/>
                          <a:gd name="connsiteX5" fmla="*/ 3166523 w 7586625"/>
                          <a:gd name="connsiteY5" fmla="*/ 0 h 2902886"/>
                          <a:gd name="connsiteX6" fmla="*/ 3698564 w 7586625"/>
                          <a:gd name="connsiteY6" fmla="*/ 0 h 2902886"/>
                          <a:gd name="connsiteX7" fmla="*/ 4230607 w 7586625"/>
                          <a:gd name="connsiteY7" fmla="*/ 0 h 2902886"/>
                          <a:gd name="connsiteX8" fmla="*/ 4762648 w 7586625"/>
                          <a:gd name="connsiteY8" fmla="*/ 0 h 2902886"/>
                          <a:gd name="connsiteX9" fmla="*/ 5491470 w 7586625"/>
                          <a:gd name="connsiteY9" fmla="*/ 0 h 2902886"/>
                          <a:gd name="connsiteX10" fmla="*/ 6220294 w 7586625"/>
                          <a:gd name="connsiteY10" fmla="*/ 0 h 2902886"/>
                          <a:gd name="connsiteX11" fmla="*/ 7073017 w 7586625"/>
                          <a:gd name="connsiteY11" fmla="*/ 0 h 2902886"/>
                          <a:gd name="connsiteX12" fmla="*/ 7586625 w 7586625"/>
                          <a:gd name="connsiteY12" fmla="*/ 585569 h 2902886"/>
                          <a:gd name="connsiteX13" fmla="*/ 7586625 w 7586625"/>
                          <a:gd name="connsiteY13" fmla="*/ 1128183 h 2902886"/>
                          <a:gd name="connsiteX14" fmla="*/ 7586625 w 7586625"/>
                          <a:gd name="connsiteY14" fmla="*/ 1722749 h 2902886"/>
                          <a:gd name="connsiteX15" fmla="*/ 7586625 w 7586625"/>
                          <a:gd name="connsiteY15" fmla="*/ 2317316 h 2902886"/>
                          <a:gd name="connsiteX16" fmla="*/ 7073017 w 7586625"/>
                          <a:gd name="connsiteY16" fmla="*/ 2902886 h 2902886"/>
                          <a:gd name="connsiteX17" fmla="*/ 6278600 w 7586625"/>
                          <a:gd name="connsiteY17" fmla="*/ 2902886 h 2902886"/>
                          <a:gd name="connsiteX18" fmla="*/ 5615371 w 7586625"/>
                          <a:gd name="connsiteY18" fmla="*/ 2902886 h 2902886"/>
                          <a:gd name="connsiteX19" fmla="*/ 5017735 w 7586625"/>
                          <a:gd name="connsiteY19" fmla="*/ 2902886 h 2902886"/>
                          <a:gd name="connsiteX20" fmla="*/ 4485694 w 7586625"/>
                          <a:gd name="connsiteY20" fmla="*/ 2902886 h 2902886"/>
                          <a:gd name="connsiteX21" fmla="*/ 3625682 w 7586625"/>
                          <a:gd name="connsiteY21" fmla="*/ 2902886 h 2902886"/>
                          <a:gd name="connsiteX22" fmla="*/ 2896860 w 7586625"/>
                          <a:gd name="connsiteY22" fmla="*/ 2902886 h 2902886"/>
                          <a:gd name="connsiteX23" fmla="*/ 2233630 w 7586625"/>
                          <a:gd name="connsiteY23" fmla="*/ 2902886 h 2902886"/>
                          <a:gd name="connsiteX24" fmla="*/ 1439212 w 7586625"/>
                          <a:gd name="connsiteY24" fmla="*/ 2902886 h 2902886"/>
                          <a:gd name="connsiteX25" fmla="*/ 513607 w 7586625"/>
                          <a:gd name="connsiteY25" fmla="*/ 2902886 h 2902886"/>
                          <a:gd name="connsiteX26" fmla="*/ 0 w 7586625"/>
                          <a:gd name="connsiteY26" fmla="*/ 2317316 h 2902886"/>
                          <a:gd name="connsiteX27" fmla="*/ 0 w 7586625"/>
                          <a:gd name="connsiteY27" fmla="*/ 1774702 h 2902886"/>
                          <a:gd name="connsiteX28" fmla="*/ 0 w 7586625"/>
                          <a:gd name="connsiteY28" fmla="*/ 1214771 h 2902886"/>
                          <a:gd name="connsiteX29" fmla="*/ 0 w 7586625"/>
                          <a:gd name="connsiteY29" fmla="*/ 585569 h 2902886"/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308024 w 7586625"/>
                          <a:gd name="connsiteY2" fmla="*/ 0 h 2902886"/>
                          <a:gd name="connsiteX3" fmla="*/ 1905660 w 7586625"/>
                          <a:gd name="connsiteY3" fmla="*/ 0 h 2902886"/>
                          <a:gd name="connsiteX4" fmla="*/ 2503294 w 7586625"/>
                          <a:gd name="connsiteY4" fmla="*/ 0 h 2902886"/>
                          <a:gd name="connsiteX5" fmla="*/ 3297713 w 7586625"/>
                          <a:gd name="connsiteY5" fmla="*/ 0 h 2902886"/>
                          <a:gd name="connsiteX6" fmla="*/ 3960942 w 7586625"/>
                          <a:gd name="connsiteY6" fmla="*/ 0 h 2902886"/>
                          <a:gd name="connsiteX7" fmla="*/ 4820953 w 7586625"/>
                          <a:gd name="connsiteY7" fmla="*/ 0 h 2902886"/>
                          <a:gd name="connsiteX8" fmla="*/ 5680964 w 7586625"/>
                          <a:gd name="connsiteY8" fmla="*/ 0 h 2902886"/>
                          <a:gd name="connsiteX9" fmla="*/ 7073017 w 7586625"/>
                          <a:gd name="connsiteY9" fmla="*/ 0 h 2902886"/>
                          <a:gd name="connsiteX10" fmla="*/ 7586625 w 7586625"/>
                          <a:gd name="connsiteY10" fmla="*/ 585569 h 2902886"/>
                          <a:gd name="connsiteX11" fmla="*/ 7586625 w 7586625"/>
                          <a:gd name="connsiteY11" fmla="*/ 1162818 h 2902886"/>
                          <a:gd name="connsiteX12" fmla="*/ 7586625 w 7586625"/>
                          <a:gd name="connsiteY12" fmla="*/ 1740067 h 2902886"/>
                          <a:gd name="connsiteX13" fmla="*/ 7586625 w 7586625"/>
                          <a:gd name="connsiteY13" fmla="*/ 2317316 h 2902886"/>
                          <a:gd name="connsiteX14" fmla="*/ 7073017 w 7586625"/>
                          <a:gd name="connsiteY14" fmla="*/ 2902886 h 2902886"/>
                          <a:gd name="connsiteX15" fmla="*/ 6278600 w 7586625"/>
                          <a:gd name="connsiteY15" fmla="*/ 2902886 h 2902886"/>
                          <a:gd name="connsiteX16" fmla="*/ 5615371 w 7586625"/>
                          <a:gd name="connsiteY16" fmla="*/ 2902886 h 2902886"/>
                          <a:gd name="connsiteX17" fmla="*/ 4952142 w 7586625"/>
                          <a:gd name="connsiteY17" fmla="*/ 2902886 h 2902886"/>
                          <a:gd name="connsiteX18" fmla="*/ 4092130 w 7586625"/>
                          <a:gd name="connsiteY18" fmla="*/ 2902886 h 2902886"/>
                          <a:gd name="connsiteX19" fmla="*/ 3297713 w 7586625"/>
                          <a:gd name="connsiteY19" fmla="*/ 2902886 h 2902886"/>
                          <a:gd name="connsiteX20" fmla="*/ 2634482 w 7586625"/>
                          <a:gd name="connsiteY20" fmla="*/ 2902886 h 2902886"/>
                          <a:gd name="connsiteX21" fmla="*/ 2036848 w 7586625"/>
                          <a:gd name="connsiteY21" fmla="*/ 2902886 h 2902886"/>
                          <a:gd name="connsiteX22" fmla="*/ 1439212 w 7586625"/>
                          <a:gd name="connsiteY22" fmla="*/ 2902886 h 2902886"/>
                          <a:gd name="connsiteX23" fmla="*/ 513607 w 7586625"/>
                          <a:gd name="connsiteY23" fmla="*/ 2902886 h 2902886"/>
                          <a:gd name="connsiteX24" fmla="*/ 0 w 7586625"/>
                          <a:gd name="connsiteY24" fmla="*/ 2317316 h 2902886"/>
                          <a:gd name="connsiteX25" fmla="*/ 0 w 7586625"/>
                          <a:gd name="connsiteY25" fmla="*/ 1757385 h 2902886"/>
                          <a:gd name="connsiteX26" fmla="*/ 0 w 7586625"/>
                          <a:gd name="connsiteY26" fmla="*/ 1197453 h 2902886"/>
                          <a:gd name="connsiteX27" fmla="*/ 0 w 7586625"/>
                          <a:gd name="connsiteY27" fmla="*/ 585569 h 2902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7586625" h="2902886" fill="none" extrusionOk="0">
                            <a:moveTo>
                              <a:pt x="0" y="585569"/>
                            </a:moveTo>
                            <a:cubicBezTo>
                              <a:pt x="26020" y="288355"/>
                              <a:pt x="188059" y="7180"/>
                              <a:pt x="513607" y="0"/>
                            </a:cubicBezTo>
                            <a:cubicBezTo>
                              <a:pt x="788216" y="32721"/>
                              <a:pt x="1008174" y="-11865"/>
                              <a:pt x="1176836" y="0"/>
                            </a:cubicBezTo>
                            <a:cubicBezTo>
                              <a:pt x="1334141" y="-34218"/>
                              <a:pt x="1471720" y="-6567"/>
                              <a:pt x="1708877" y="0"/>
                            </a:cubicBezTo>
                            <a:cubicBezTo>
                              <a:pt x="1964166" y="-3788"/>
                              <a:pt x="2038741" y="273"/>
                              <a:pt x="2306513" y="0"/>
                            </a:cubicBezTo>
                            <a:cubicBezTo>
                              <a:pt x="2609607" y="57481"/>
                              <a:pt x="2855318" y="47972"/>
                              <a:pt x="3166523" y="0"/>
                            </a:cubicBezTo>
                            <a:cubicBezTo>
                              <a:pt x="3414803" y="-28332"/>
                              <a:pt x="3553689" y="-8419"/>
                              <a:pt x="3698564" y="0"/>
                            </a:cubicBezTo>
                            <a:cubicBezTo>
                              <a:pt x="3810704" y="-6622"/>
                              <a:pt x="4012999" y="-35070"/>
                              <a:pt x="4230607" y="0"/>
                            </a:cubicBezTo>
                            <a:cubicBezTo>
                              <a:pt x="4456343" y="27342"/>
                              <a:pt x="4673780" y="-25158"/>
                              <a:pt x="4762648" y="0"/>
                            </a:cubicBezTo>
                            <a:cubicBezTo>
                              <a:pt x="4853963" y="70391"/>
                              <a:pt x="5205608" y="33696"/>
                              <a:pt x="5491470" y="0"/>
                            </a:cubicBezTo>
                            <a:cubicBezTo>
                              <a:pt x="5763172" y="-65304"/>
                              <a:pt x="5960662" y="8947"/>
                              <a:pt x="6220294" y="0"/>
                            </a:cubicBezTo>
                            <a:cubicBezTo>
                              <a:pt x="6430140" y="-6874"/>
                              <a:pt x="6915119" y="-48590"/>
                              <a:pt x="7073017" y="0"/>
                            </a:cubicBezTo>
                            <a:cubicBezTo>
                              <a:pt x="7340056" y="27234"/>
                              <a:pt x="7585811" y="216058"/>
                              <a:pt x="7586625" y="585569"/>
                            </a:cubicBezTo>
                            <a:cubicBezTo>
                              <a:pt x="7588964" y="793540"/>
                              <a:pt x="7593734" y="892053"/>
                              <a:pt x="7586625" y="1128183"/>
                            </a:cubicBezTo>
                            <a:cubicBezTo>
                              <a:pt x="7572718" y="1336604"/>
                              <a:pt x="7585362" y="1593694"/>
                              <a:pt x="7586625" y="1722749"/>
                            </a:cubicBezTo>
                            <a:cubicBezTo>
                              <a:pt x="7557408" y="1849340"/>
                              <a:pt x="7601916" y="2157844"/>
                              <a:pt x="7586625" y="2317316"/>
                            </a:cubicBezTo>
                            <a:cubicBezTo>
                              <a:pt x="7543253" y="2638646"/>
                              <a:pt x="7402372" y="2894314"/>
                              <a:pt x="7073017" y="2902886"/>
                            </a:cubicBezTo>
                            <a:cubicBezTo>
                              <a:pt x="6908065" y="2921394"/>
                              <a:pt x="6603606" y="2960215"/>
                              <a:pt x="6278600" y="2902886"/>
                            </a:cubicBezTo>
                            <a:cubicBezTo>
                              <a:pt x="5910174" y="2882961"/>
                              <a:pt x="5844441" y="2881086"/>
                              <a:pt x="5615371" y="2902886"/>
                            </a:cubicBezTo>
                            <a:cubicBezTo>
                              <a:pt x="5401826" y="2934604"/>
                              <a:pt x="5144121" y="2914882"/>
                              <a:pt x="5017735" y="2902886"/>
                            </a:cubicBezTo>
                            <a:cubicBezTo>
                              <a:pt x="4892981" y="2912579"/>
                              <a:pt x="4592711" y="2857552"/>
                              <a:pt x="4485694" y="2902886"/>
                            </a:cubicBezTo>
                            <a:cubicBezTo>
                              <a:pt x="4386186" y="2912514"/>
                              <a:pt x="3904506" y="2874081"/>
                              <a:pt x="3625682" y="2902886"/>
                            </a:cubicBezTo>
                            <a:cubicBezTo>
                              <a:pt x="3292163" y="2888335"/>
                              <a:pt x="3138614" y="2903295"/>
                              <a:pt x="2896860" y="2902886"/>
                            </a:cubicBezTo>
                            <a:cubicBezTo>
                              <a:pt x="2662427" y="2931173"/>
                              <a:pt x="2494091" y="2913457"/>
                              <a:pt x="2233630" y="2902886"/>
                            </a:cubicBezTo>
                            <a:cubicBezTo>
                              <a:pt x="1954812" y="2891584"/>
                              <a:pt x="1690478" y="2942739"/>
                              <a:pt x="1439212" y="2902886"/>
                            </a:cubicBezTo>
                            <a:cubicBezTo>
                              <a:pt x="1126621" y="2881577"/>
                              <a:pt x="771599" y="2878423"/>
                              <a:pt x="513607" y="2902886"/>
                            </a:cubicBezTo>
                            <a:cubicBezTo>
                              <a:pt x="260903" y="2999639"/>
                              <a:pt x="71587" y="2724105"/>
                              <a:pt x="0" y="2317316"/>
                            </a:cubicBezTo>
                            <a:cubicBezTo>
                              <a:pt x="-10516" y="2066683"/>
                              <a:pt x="20181" y="1998116"/>
                              <a:pt x="0" y="1774702"/>
                            </a:cubicBezTo>
                            <a:cubicBezTo>
                              <a:pt x="-33581" y="1564322"/>
                              <a:pt x="-138" y="1475978"/>
                              <a:pt x="0" y="1214771"/>
                            </a:cubicBezTo>
                            <a:cubicBezTo>
                              <a:pt x="-11033" y="942452"/>
                              <a:pt x="8356" y="841725"/>
                              <a:pt x="0" y="585569"/>
                            </a:cubicBezTo>
                            <a:close/>
                          </a:path>
                          <a:path w="7586625" h="2902886" stroke="0" extrusionOk="0">
                            <a:moveTo>
                              <a:pt x="0" y="585569"/>
                            </a:moveTo>
                            <a:cubicBezTo>
                              <a:pt x="8388" y="296159"/>
                              <a:pt x="261896" y="123074"/>
                              <a:pt x="513607" y="0"/>
                            </a:cubicBezTo>
                            <a:cubicBezTo>
                              <a:pt x="909834" y="-22557"/>
                              <a:pt x="960484" y="27962"/>
                              <a:pt x="1308024" y="0"/>
                            </a:cubicBezTo>
                            <a:cubicBezTo>
                              <a:pt x="1654566" y="-34118"/>
                              <a:pt x="1667305" y="-33614"/>
                              <a:pt x="1905660" y="0"/>
                            </a:cubicBezTo>
                            <a:cubicBezTo>
                              <a:pt x="2177686" y="30097"/>
                              <a:pt x="2319608" y="24099"/>
                              <a:pt x="2503294" y="0"/>
                            </a:cubicBezTo>
                            <a:cubicBezTo>
                              <a:pt x="2630929" y="-1017"/>
                              <a:pt x="3044503" y="61641"/>
                              <a:pt x="3297713" y="0"/>
                            </a:cubicBezTo>
                            <a:cubicBezTo>
                              <a:pt x="3545739" y="-48615"/>
                              <a:pt x="3790861" y="-43459"/>
                              <a:pt x="3960942" y="0"/>
                            </a:cubicBezTo>
                            <a:cubicBezTo>
                              <a:pt x="4135096" y="-2075"/>
                              <a:pt x="4665541" y="64714"/>
                              <a:pt x="4820953" y="0"/>
                            </a:cubicBezTo>
                            <a:cubicBezTo>
                              <a:pt x="5027164" y="-105964"/>
                              <a:pt x="5337580" y="-55772"/>
                              <a:pt x="5680964" y="0"/>
                            </a:cubicBezTo>
                            <a:cubicBezTo>
                              <a:pt x="6079553" y="29952"/>
                              <a:pt x="6664030" y="42513"/>
                              <a:pt x="7073017" y="0"/>
                            </a:cubicBezTo>
                            <a:cubicBezTo>
                              <a:pt x="7372163" y="17383"/>
                              <a:pt x="7540680" y="278351"/>
                              <a:pt x="7586625" y="585569"/>
                            </a:cubicBezTo>
                            <a:cubicBezTo>
                              <a:pt x="7581774" y="832469"/>
                              <a:pt x="7574130" y="938953"/>
                              <a:pt x="7586625" y="1162818"/>
                            </a:cubicBezTo>
                            <a:cubicBezTo>
                              <a:pt x="7582968" y="1364941"/>
                              <a:pt x="7577950" y="1597152"/>
                              <a:pt x="7586625" y="1740067"/>
                            </a:cubicBezTo>
                            <a:cubicBezTo>
                              <a:pt x="7577079" y="1904500"/>
                              <a:pt x="7600979" y="2049508"/>
                              <a:pt x="7586625" y="2317316"/>
                            </a:cubicBezTo>
                            <a:cubicBezTo>
                              <a:pt x="7648023" y="2640244"/>
                              <a:pt x="7364833" y="2946718"/>
                              <a:pt x="7073017" y="2902886"/>
                            </a:cubicBezTo>
                            <a:cubicBezTo>
                              <a:pt x="6875031" y="2866518"/>
                              <a:pt x="6534663" y="2868989"/>
                              <a:pt x="6278600" y="2902886"/>
                            </a:cubicBezTo>
                            <a:cubicBezTo>
                              <a:pt x="6070617" y="2935306"/>
                              <a:pt x="5848584" y="2882861"/>
                              <a:pt x="5615371" y="2902886"/>
                            </a:cubicBezTo>
                            <a:cubicBezTo>
                              <a:pt x="5356812" y="2881144"/>
                              <a:pt x="5248241" y="2884593"/>
                              <a:pt x="4952142" y="2902886"/>
                            </a:cubicBezTo>
                            <a:cubicBezTo>
                              <a:pt x="4659247" y="2963289"/>
                              <a:pt x="4334585" y="2933633"/>
                              <a:pt x="4092130" y="2902886"/>
                            </a:cubicBezTo>
                            <a:cubicBezTo>
                              <a:pt x="3857033" y="2904583"/>
                              <a:pt x="3549628" y="2820590"/>
                              <a:pt x="3297713" y="2902886"/>
                            </a:cubicBezTo>
                            <a:cubicBezTo>
                              <a:pt x="3072359" y="2907718"/>
                              <a:pt x="2931793" y="2865860"/>
                              <a:pt x="2634482" y="2902886"/>
                            </a:cubicBezTo>
                            <a:cubicBezTo>
                              <a:pt x="2340314" y="2886284"/>
                              <a:pt x="2142083" y="2882111"/>
                              <a:pt x="2036848" y="2902886"/>
                            </a:cubicBezTo>
                            <a:cubicBezTo>
                              <a:pt x="1905628" y="2935263"/>
                              <a:pt x="1551854" y="2851232"/>
                              <a:pt x="1439212" y="2902886"/>
                            </a:cubicBezTo>
                            <a:cubicBezTo>
                              <a:pt x="1240408" y="2939385"/>
                              <a:pt x="927864" y="2881063"/>
                              <a:pt x="513607" y="2902886"/>
                            </a:cubicBezTo>
                            <a:cubicBezTo>
                              <a:pt x="269167" y="2930168"/>
                              <a:pt x="-5814" y="2689025"/>
                              <a:pt x="0" y="2317316"/>
                            </a:cubicBezTo>
                            <a:cubicBezTo>
                              <a:pt x="-26859" y="2073466"/>
                              <a:pt x="21954" y="1898753"/>
                              <a:pt x="0" y="1757385"/>
                            </a:cubicBezTo>
                            <a:cubicBezTo>
                              <a:pt x="16920" y="1594005"/>
                              <a:pt x="20206" y="1396233"/>
                              <a:pt x="0" y="1197453"/>
                            </a:cubicBezTo>
                            <a:cubicBezTo>
                              <a:pt x="-9945" y="1028277"/>
                              <a:pt x="6175" y="739083"/>
                              <a:pt x="0" y="585569"/>
                            </a:cubicBezTo>
                            <a:close/>
                          </a:path>
                          <a:path w="7586625" h="2902886" fill="none" stroke="0" extrusionOk="0">
                            <a:moveTo>
                              <a:pt x="0" y="585569"/>
                            </a:moveTo>
                            <a:cubicBezTo>
                              <a:pt x="-33701" y="332950"/>
                              <a:pt x="216078" y="67632"/>
                              <a:pt x="513607" y="0"/>
                            </a:cubicBezTo>
                            <a:cubicBezTo>
                              <a:pt x="751116" y="31651"/>
                              <a:pt x="985745" y="34632"/>
                              <a:pt x="1176836" y="0"/>
                            </a:cubicBezTo>
                            <a:cubicBezTo>
                              <a:pt x="1355551" y="-26056"/>
                              <a:pt x="1442727" y="-323"/>
                              <a:pt x="1708877" y="0"/>
                            </a:cubicBezTo>
                            <a:cubicBezTo>
                              <a:pt x="1965720" y="2642"/>
                              <a:pt x="2049628" y="-15966"/>
                              <a:pt x="2306513" y="0"/>
                            </a:cubicBezTo>
                            <a:cubicBezTo>
                              <a:pt x="2609287" y="-88"/>
                              <a:pt x="2919156" y="14959"/>
                              <a:pt x="3166523" y="0"/>
                            </a:cubicBezTo>
                            <a:cubicBezTo>
                              <a:pt x="3419840" y="-24360"/>
                              <a:pt x="3561869" y="28346"/>
                              <a:pt x="3698564" y="0"/>
                            </a:cubicBezTo>
                            <a:cubicBezTo>
                              <a:pt x="3830737" y="-25468"/>
                              <a:pt x="4011991" y="-9718"/>
                              <a:pt x="4230607" y="0"/>
                            </a:cubicBezTo>
                            <a:cubicBezTo>
                              <a:pt x="4456486" y="26077"/>
                              <a:pt x="4632649" y="-34607"/>
                              <a:pt x="4762648" y="0"/>
                            </a:cubicBezTo>
                            <a:cubicBezTo>
                              <a:pt x="4812912" y="23536"/>
                              <a:pt x="5234500" y="12478"/>
                              <a:pt x="5491470" y="0"/>
                            </a:cubicBezTo>
                            <a:cubicBezTo>
                              <a:pt x="5790023" y="-85628"/>
                              <a:pt x="6006900" y="18745"/>
                              <a:pt x="6220294" y="0"/>
                            </a:cubicBezTo>
                            <a:cubicBezTo>
                              <a:pt x="6425691" y="-5968"/>
                              <a:pt x="6893275" y="-60934"/>
                              <a:pt x="7073017" y="0"/>
                            </a:cubicBezTo>
                            <a:cubicBezTo>
                              <a:pt x="7343824" y="-57187"/>
                              <a:pt x="7583195" y="243952"/>
                              <a:pt x="7586625" y="585569"/>
                            </a:cubicBezTo>
                            <a:cubicBezTo>
                              <a:pt x="7580384" y="771142"/>
                              <a:pt x="7597142" y="924539"/>
                              <a:pt x="7586625" y="1128183"/>
                            </a:cubicBezTo>
                            <a:cubicBezTo>
                              <a:pt x="7551111" y="1360139"/>
                              <a:pt x="7590771" y="1573225"/>
                              <a:pt x="7586625" y="1722749"/>
                            </a:cubicBezTo>
                            <a:cubicBezTo>
                              <a:pt x="7599294" y="1858357"/>
                              <a:pt x="7581915" y="2108179"/>
                              <a:pt x="7586625" y="2317316"/>
                            </a:cubicBezTo>
                            <a:cubicBezTo>
                              <a:pt x="7485130" y="2682479"/>
                              <a:pt x="7391472" y="2857247"/>
                              <a:pt x="7073017" y="2902886"/>
                            </a:cubicBezTo>
                            <a:cubicBezTo>
                              <a:pt x="6889517" y="2918485"/>
                              <a:pt x="6668582" y="2912920"/>
                              <a:pt x="6278600" y="2902886"/>
                            </a:cubicBezTo>
                            <a:cubicBezTo>
                              <a:pt x="5918391" y="2892093"/>
                              <a:pt x="5851411" y="2875955"/>
                              <a:pt x="5615371" y="2902886"/>
                            </a:cubicBezTo>
                            <a:cubicBezTo>
                              <a:pt x="5395410" y="2952588"/>
                              <a:pt x="5145427" y="2885164"/>
                              <a:pt x="5017735" y="2902886"/>
                            </a:cubicBezTo>
                            <a:cubicBezTo>
                              <a:pt x="4883689" y="2921423"/>
                              <a:pt x="4605957" y="2884426"/>
                              <a:pt x="4485694" y="2902886"/>
                            </a:cubicBezTo>
                            <a:cubicBezTo>
                              <a:pt x="4354174" y="2949287"/>
                              <a:pt x="4002493" y="2856844"/>
                              <a:pt x="3625682" y="2902886"/>
                            </a:cubicBezTo>
                            <a:cubicBezTo>
                              <a:pt x="3290979" y="2908479"/>
                              <a:pt x="3140302" y="2939757"/>
                              <a:pt x="2896860" y="2902886"/>
                            </a:cubicBezTo>
                            <a:cubicBezTo>
                              <a:pt x="2660281" y="2895323"/>
                              <a:pt x="2411014" y="2893987"/>
                              <a:pt x="2233630" y="2902886"/>
                            </a:cubicBezTo>
                            <a:cubicBezTo>
                              <a:pt x="2014211" y="2926881"/>
                              <a:pt x="1728374" y="2957321"/>
                              <a:pt x="1439212" y="2902886"/>
                            </a:cubicBezTo>
                            <a:cubicBezTo>
                              <a:pt x="1128284" y="2912276"/>
                              <a:pt x="754756" y="2846173"/>
                              <a:pt x="513607" y="2902886"/>
                            </a:cubicBezTo>
                            <a:cubicBezTo>
                              <a:pt x="299592" y="2963099"/>
                              <a:pt x="83312" y="2701747"/>
                              <a:pt x="0" y="2317316"/>
                            </a:cubicBezTo>
                            <a:cubicBezTo>
                              <a:pt x="-1121" y="2049294"/>
                              <a:pt x="35874" y="1982137"/>
                              <a:pt x="0" y="1774702"/>
                            </a:cubicBezTo>
                            <a:cubicBezTo>
                              <a:pt x="-28116" y="1557166"/>
                              <a:pt x="-224" y="1504916"/>
                              <a:pt x="0" y="1214771"/>
                            </a:cubicBezTo>
                            <a:cubicBezTo>
                              <a:pt x="16942" y="927994"/>
                              <a:pt x="-4872" y="854555"/>
                              <a:pt x="0" y="58556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1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3. 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4133716-CA7B-4330-9BD9-4A444433D62B}"/>
                  </a:ext>
                </a:extLst>
              </p:cNvPr>
              <p:cNvSpPr/>
              <p:nvPr/>
            </p:nvSpPr>
            <p:spPr>
              <a:xfrm>
                <a:off x="3605838" y="1242806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A800A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srgbClr val="6BD600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6BD600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7C14C5-F408-41B2-8CA0-7B541218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8429" y="509195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5685E9-3574-42E9-9D98-88477561C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91755" y="509195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A71C9-D95F-4E2E-AF73-266BF67B7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05103" y="509195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43FF04-51B4-409F-9616-99D8282C5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9523" y="5661150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1CA4A6-989D-4CC0-91F7-D9C698DC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22848" y="5661150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CABDFD-98DC-4453-9BC3-43859564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36197" y="5661150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AFBF42-049D-4843-B0C8-A7F98162B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25516" y="612526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7CEB03-5A2F-4B95-97A9-BA20DE666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68842" y="612526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0B605D-EA67-417A-AF06-E1C2F8FD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82191" y="6125269"/>
              <a:ext cx="469963" cy="469963"/>
            </a:xfrm>
            <a:prstGeom prst="rect">
              <a:avLst/>
            </a:prstGeom>
          </p:spPr>
        </p:pic>
      </p:grpSp>
      <p:pic>
        <p:nvPicPr>
          <p:cNvPr id="22" name="Picture 21" descr="A bunch of balloons with swirls and butterflies&#10;&#10;Description automatically generated">
            <a:extLst>
              <a:ext uri="{FF2B5EF4-FFF2-40B4-BE49-F238E27FC236}">
                <a16:creationId xmlns:a16="http://schemas.microsoft.com/office/drawing/2014/main" id="{4668A933-F07E-4A9D-A8AB-39B63DF19B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98" y="2302197"/>
            <a:ext cx="3840073" cy="4208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3B3B99-9852-5725-2FDB-53F909DC73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993" y="816804"/>
            <a:ext cx="12058933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95872820-2084-4F74-8C5D-46EA7839BC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62E58B00-DE7A-495C-8D40-3C9D40A2BF11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6F68482-E9F2-426C-BDDC-D030BC122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4D72515-992F-40A7-A4A8-5F68298297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143B152-E574-4707-988B-8BA4D935D7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C9E2B0A-6E4D-4CA9-B249-B1250CE9A5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16" name="Picture 15" descr="A group of paper planes&#10;&#10;Description automatically generated">
            <a:extLst>
              <a:ext uri="{FF2B5EF4-FFF2-40B4-BE49-F238E27FC236}">
                <a16:creationId xmlns:a16="http://schemas.microsoft.com/office/drawing/2014/main" id="{80F53357-5EF4-4459-A4A9-9DC892E52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390CFE55-1681-4312-A95F-06A362B6BDA9}"/>
              </a:ext>
            </a:extLst>
          </p:cNvPr>
          <p:cNvSpPr/>
          <p:nvPr/>
        </p:nvSpPr>
        <p:spPr>
          <a:xfrm>
            <a:off x="6029564" y="1028700"/>
            <a:ext cx="5940927" cy="5829300"/>
          </a:xfrm>
          <a:custGeom>
            <a:avLst/>
            <a:gdLst/>
            <a:ahLst/>
            <a:cxnLst/>
            <a:rect l="l" t="t" r="r" b="b"/>
            <a:pathLst>
              <a:path w="2935763" h="2700902">
                <a:moveTo>
                  <a:pt x="0" y="0"/>
                </a:moveTo>
                <a:lnTo>
                  <a:pt x="2935763" y="0"/>
                </a:lnTo>
                <a:lnTo>
                  <a:pt x="2935763" y="2700902"/>
                </a:lnTo>
                <a:lnTo>
                  <a:pt x="0" y="2700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637B63-FD9B-4684-91E6-B299C9983D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0" y="3913764"/>
            <a:ext cx="6870965" cy="3066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3FF51-89D6-A7DF-F6B4-F70585508A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56738"/>
            <a:ext cx="12046740" cy="129246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4848120" imgH="1390680"/>
        </mc:Choice>
        <mc:Fallback>
          <p:control name="TextBox1" r:id="rId2" imgW="4848120" imgH="139068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73F9A8FA-1199-471E-981B-6424F6838D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6260" y="2034859"/>
                  <a:ext cx="4850611" cy="13941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01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989045" y="774783"/>
            <a:ext cx="10991461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205153" y="2705588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9502052" y="2668046"/>
            <a:ext cx="3005421" cy="4545918"/>
          </a:xfrm>
          <a:prstGeom prst="rect">
            <a:avLst/>
          </a:prstGeom>
        </p:spPr>
      </p:pic>
      <p:sp>
        <p:nvSpPr>
          <p:cNvPr id="17" name="矩形 12">
            <a:extLst>
              <a:ext uri="{FF2B5EF4-FFF2-40B4-BE49-F238E27FC236}">
                <a16:creationId xmlns:a16="http://schemas.microsoft.com/office/drawing/2014/main" id="{EC7B0485-E2F8-4C90-9AA5-12A39097D7C9}"/>
              </a:ext>
            </a:extLst>
          </p:cNvPr>
          <p:cNvSpPr/>
          <p:nvPr/>
        </p:nvSpPr>
        <p:spPr>
          <a:xfrm rot="21235976">
            <a:off x="2322538" y="2807043"/>
            <a:ext cx="827601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Tìm</a:t>
            </a:r>
            <a:r>
              <a:rPr kumimoji="0" lang="en-US" altLang="zh-CN" sz="11500" b="0" i="0" u="none" strike="noStrike" kern="1200" cap="none" spc="0" normalizeH="0" noProof="0" dirty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1500" b="0" i="0" u="none" strike="noStrike" kern="1200" cap="none" spc="0" normalizeH="0" noProof="0" dirty="0" err="1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hiểu</a:t>
            </a:r>
            <a:r>
              <a:rPr kumimoji="0" lang="en-US" altLang="zh-CN" sz="11500" b="0" i="0" u="none" strike="noStrike" kern="1200" cap="none" spc="0" normalizeH="0" noProof="0" dirty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1500" b="0" i="0" u="none" strike="noStrike" kern="1200" cap="none" spc="0" normalizeH="0" noProof="0" dirty="0" err="1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bài</a:t>
            </a:r>
            <a:endParaRPr kumimoji="0" lang="zh-CN" altLang="zh-CN" sz="11500" b="0" i="0" u="none" strike="noStrike" kern="1200" cap="none" spc="0" normalizeH="0" baseline="0" noProof="0" dirty="0">
              <a:ln w="285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92D050"/>
              </a:solidFill>
              <a:effectLst/>
              <a:uLnTx/>
              <a:uFillTx/>
              <a:latin typeface="#9Slide07 SVNBillo" panose="00000400000000000000" pitchFamily="2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E12AE91-796B-4BEE-835A-97DEDEFB24DD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4F6A1-157D-48E0-977B-C226781E6BB6}"/>
              </a:ext>
            </a:extLst>
          </p:cNvPr>
          <p:cNvSpPr txBox="1"/>
          <p:nvPr/>
        </p:nvSpPr>
        <p:spPr>
          <a:xfrm>
            <a:off x="728965" y="2610005"/>
            <a:ext cx="35773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Giàn giáo: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giàn làm bằng gỗ, tre hoặc sắt để công nhân xây dựng làm việc trên cao.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197" name="Picture 5" descr="1 bộ giàn giáo tiêu chuẩn bao nhiêu chân (42 chân hay 2 chân)">
            <a:extLst>
              <a:ext uri="{FF2B5EF4-FFF2-40B4-BE49-F238E27FC236}">
                <a16:creationId xmlns:a16="http://schemas.microsoft.com/office/drawing/2014/main" id="{B94D4FA1-1E62-0D70-22FD-6216893B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43" y="2294102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A21BAD-7912-40A1-B93F-49B8CD752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79" y="221681"/>
            <a:ext cx="1049822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85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E12AE91-796B-4BEE-835A-97DEDEFB24DD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4F6A1-157D-48E0-977B-C226781E6BB6}"/>
              </a:ext>
            </a:extLst>
          </p:cNvPr>
          <p:cNvSpPr txBox="1"/>
          <p:nvPr/>
        </p:nvSpPr>
        <p:spPr>
          <a:xfrm>
            <a:off x="728965" y="2610005"/>
            <a:ext cx="3811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hợ xây dựng và những điều cần biết - Blog Việcngay.vn">
            <a:extLst>
              <a:ext uri="{FF2B5EF4-FFF2-40B4-BE49-F238E27FC236}">
                <a16:creationId xmlns:a16="http://schemas.microsoft.com/office/drawing/2014/main" id="{12C40FA5-C5B8-4D8B-D96B-EDC4AF18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81" y="2425079"/>
            <a:ext cx="5586966" cy="37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C60F6-8D64-2479-17AE-8D8BFAC33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79" y="221681"/>
            <a:ext cx="1049822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5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E12AE91-796B-4BEE-835A-97DEDEFB24DD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4F6A1-157D-48E0-977B-C226781E6BB6}"/>
              </a:ext>
            </a:extLst>
          </p:cNvPr>
          <p:cNvSpPr txBox="1"/>
          <p:nvPr/>
        </p:nvSpPr>
        <p:spPr>
          <a:xfrm>
            <a:off x="728965" y="2610005"/>
            <a:ext cx="35773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Trụ bê tông: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338" name="Picture 2" descr="Kích thước cột nhà dân dụng và những tiêu chuẩn cần biết mới nhất 2022">
            <a:extLst>
              <a:ext uri="{FF2B5EF4-FFF2-40B4-BE49-F238E27FC236}">
                <a16:creationId xmlns:a16="http://schemas.microsoft.com/office/drawing/2014/main" id="{FA75C794-322F-DF96-0F0F-BD150865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80" y="2222938"/>
            <a:ext cx="5654364" cy="42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ụ bê tông cốt thép tại Habarovsk từ Cửa hàng trực tuyến Tehnologii  Kapitalnogo Stroitelstva, OOO | Mua Trụ bê tông cốt thép Habarovsk (Nga) |  Tehnologii Kapitalnogo Stroitelstva, OOO : Allbiz">
            <a:extLst>
              <a:ext uri="{FF2B5EF4-FFF2-40B4-BE49-F238E27FC236}">
                <a16:creationId xmlns:a16="http://schemas.microsoft.com/office/drawing/2014/main" id="{636887C9-1D9E-49C1-669F-B81FFD3F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80" y="2372805"/>
            <a:ext cx="5853396" cy="389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E057A-089E-0B97-8935-CCBFDDC94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79" y="221681"/>
            <a:ext cx="1049822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62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E12AE91-796B-4BEE-835A-97DEDEFB24DD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4F6A1-157D-48E0-977B-C226781E6BB6}"/>
              </a:ext>
            </a:extLst>
          </p:cNvPr>
          <p:cNvSpPr txBox="1"/>
          <p:nvPr/>
        </p:nvSpPr>
        <p:spPr>
          <a:xfrm>
            <a:off x="728965" y="2610005"/>
            <a:ext cx="43002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 bay: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 cụ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mỏng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362" name="Picture 2" descr="Bay Xây Dựng, Bay Thợ Hồ | Chính Hãng, Phân Phối Toàn Quốc">
            <a:extLst>
              <a:ext uri="{FF2B5EF4-FFF2-40B4-BE49-F238E27FC236}">
                <a16:creationId xmlns:a16="http://schemas.microsoft.com/office/drawing/2014/main" id="{52999529-E8AF-C330-21A7-8F5E3B26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35" y="1895864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730094-855A-F3F4-166A-F1D64E2BC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79" y="221681"/>
            <a:ext cx="1049822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E12AE91-796B-4BEE-835A-97DEDEFB24DD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4F6A1-157D-48E0-977B-C226781E6BB6}"/>
              </a:ext>
            </a:extLst>
          </p:cNvPr>
          <p:cNvSpPr txBox="1"/>
          <p:nvPr/>
        </p:nvSpPr>
        <p:spPr>
          <a:xfrm>
            <a:off x="728965" y="2610005"/>
            <a:ext cx="49174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hú lên: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Mới nhô lên, thò ra…(Mầ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cây nhú lên khỏi mặt đất)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Hình ảnh Vẽ Mầm Cây PNG Với Nền Trong Suốt | Tải Xuống Miễn Phí Trên  Lovepik.com">
            <a:extLst>
              <a:ext uri="{FF2B5EF4-FFF2-40B4-BE49-F238E27FC236}">
                <a16:creationId xmlns:a16="http://schemas.microsoft.com/office/drawing/2014/main" id="{D1016FA0-8F34-055C-E0CE-8F5B6622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1619250"/>
            <a:ext cx="5844540" cy="58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99286-7959-EB6B-A92E-32BF599F8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79" y="221681"/>
            <a:ext cx="1049822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17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CF507-1A55-02EF-AC4F-4576D119C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986" y="1724984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02" b="92092" l="19043" r="30679">
                        <a14:foregroundMark x1="23874" y1="79506" x2="26077" y2="80466"/>
                        <a14:foregroundMark x1="23405" y1="78570" x2="26239" y2="78882"/>
                        <a14:foregroundMark x1="23567" y1="80466" x2="23567" y2="80466"/>
                        <a14:foregroundMark x1="23567" y1="80466" x2="23567" y2="80466"/>
                        <a14:foregroundMark x1="23567" y1="81114" x2="23567" y2="81114"/>
                        <a14:foregroundMark x1="23405" y1="81114" x2="23405" y2="81114"/>
                        <a14:foregroundMark x1="23405" y1="78882" x2="22935" y2="833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588" t="49128" r="67866" b="3134"/>
          <a:stretch/>
        </p:blipFill>
        <p:spPr>
          <a:xfrm>
            <a:off x="4628532" y="1978798"/>
            <a:ext cx="2409552" cy="3199495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4" b="47649" l="67697" r="85441">
                        <a14:foregroundMark x1="70667" y1="34509" x2="72708" y2="37989"/>
                        <a14:foregroundMark x1="75543" y1="32589" x2="76968" y2="35133"/>
                        <a14:foregroundMark x1="71461" y1="33861" x2="71461" y2="33861"/>
                        <a14:foregroundMark x1="71461" y1="33861" x2="71461" y2="33861"/>
                        <a14:foregroundMark x1="75867" y1="33237" x2="75867" y2="33237"/>
                        <a14:foregroundMark x1="75867" y1="33237" x2="75867" y2="33237"/>
                        <a14:foregroundMark x1="71931" y1="30382" x2="71607" y2="34821"/>
                        <a14:foregroundMark x1="76174" y1="32589" x2="76174" y2="32589"/>
                        <a14:foregroundMark x1="76498" y1="32589" x2="76498" y2="32589"/>
                        <a14:foregroundMark x1="75705" y1="31653" x2="75235" y2="319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479" r="12341" b="58349"/>
          <a:stretch/>
        </p:blipFill>
        <p:spPr>
          <a:xfrm rot="340777">
            <a:off x="7216496" y="3322168"/>
            <a:ext cx="3339865" cy="2810800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146" b="94572" l="65351" r="78692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3684" t="45719" r="19641" b="12127"/>
          <a:stretch/>
        </p:blipFill>
        <p:spPr>
          <a:xfrm rot="928165">
            <a:off x="2955160" y="2839127"/>
            <a:ext cx="2550781" cy="2951981"/>
          </a:xfrm>
          <a:prstGeom prst="rect">
            <a:avLst/>
          </a:prstGeom>
        </p:spPr>
      </p:pic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23863" y="1371092"/>
            <a:ext cx="2680364" cy="2913733"/>
          </a:xfrm>
          <a:prstGeom prst="rect">
            <a:avLst/>
          </a:prstGeom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D9A866-BA66-09A1-4400-B1F5B2D50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1" b="45001" l="41522" r="56749">
                        <a14:foregroundMark x1="47797" y1="32181" x2="48429" y2="35373"/>
                        <a14:foregroundMark x1="51409" y1="31557" x2="52041" y2="38229"/>
                        <a14:foregroundMark x1="48429" y1="31246" x2="47489" y2="35037"/>
                        <a14:foregroundMark x1="51895" y1="34101" x2="50939" y2="38229"/>
                        <a14:foregroundMark x1="51895" y1="34101" x2="51895" y2="34101"/>
                        <a14:foregroundMark x1="52365" y1="34101" x2="52365" y2="34101"/>
                        <a14:foregroundMark x1="47959" y1="32829" x2="47959" y2="32829"/>
                        <a14:foregroundMark x1="47328" y1="32829" x2="47328" y2="32829"/>
                        <a14:foregroundMark x1="52365" y1="34413" x2="52365" y2="34413"/>
                        <a14:foregroundMark x1="52511" y1="34413" x2="52511" y2="34413"/>
                        <a14:foregroundMark x1="47328" y1="35037" x2="48737" y2="36309"/>
                        <a14:foregroundMark x1="52511" y1="33453" x2="52511" y2="33453"/>
                        <a14:foregroundMark x1="52511" y1="33141" x2="52511" y2="33141"/>
                        <a14:foregroundMark x1="52365" y1="31869" x2="53142" y2="36957"/>
                        <a14:foregroundMark x1="51263" y1="31557" x2="50939" y2="3503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618" t="1" r="41348" b="49999"/>
          <a:stretch/>
        </p:blipFill>
        <p:spPr>
          <a:xfrm rot="20608117">
            <a:off x="8552596" y="1876209"/>
            <a:ext cx="2810781" cy="3307819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749" y="3660442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12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9487" y="5206230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4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4321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6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42451" y="5555605"/>
            <a:ext cx="3495343" cy="1552583"/>
          </a:xfrm>
          <a:prstGeom prst="rect">
            <a:avLst/>
          </a:prstGeom>
        </p:spPr>
      </p:pic>
      <p:pic>
        <p:nvPicPr>
          <p:cNvPr id="1029" name="Picture 1028">
            <a:hlinkClick r:id="" action="ppaction://noaction"/>
            <a:extLst>
              <a:ext uri="{FF2B5EF4-FFF2-40B4-BE49-F238E27FC236}">
                <a16:creationId xmlns:a16="http://schemas.microsoft.com/office/drawing/2014/main" id="{6854E0DA-945C-BB92-DC3D-9614DD49EF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82841" y="4017696"/>
            <a:ext cx="3162064" cy="1576968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60CBF929-C7C2-4863-244B-71527BDDFF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76173" y="255262"/>
            <a:ext cx="9532555" cy="20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32981" y="-516802"/>
            <a:ext cx="11957270" cy="2555027"/>
            <a:chOff x="-99735" y="-387601"/>
            <a:chExt cx="8967952" cy="1916270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414462" y="322386"/>
              <a:ext cx="628364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 cảm nhận của các bạn nhỏ, ngôi nhà đang xây hiện ra như thế nào?</a:t>
              </a:r>
              <a:endParaRPr lang="en-US" sz="80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 descr="A picture containing diagram&#10;&#10;Description automatically generated">
              <a:hlinkClick r:id="rId4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056643-E2BA-2B2D-80B4-C5C43D1616C5}"/>
              </a:ext>
            </a:extLst>
          </p:cNvPr>
          <p:cNvGrpSpPr/>
          <p:nvPr/>
        </p:nvGrpSpPr>
        <p:grpSpPr>
          <a:xfrm>
            <a:off x="866217" y="2142391"/>
            <a:ext cx="4826350" cy="1048719"/>
            <a:chOff x="663786" y="2296137"/>
            <a:chExt cx="4826350" cy="10487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8A4588-5FB5-15BB-DF12-F83C8B0E1C6F}"/>
                </a:ext>
              </a:extLst>
            </p:cNvPr>
            <p:cNvSpPr txBox="1"/>
            <p:nvPr/>
          </p:nvSpPr>
          <p:spPr>
            <a:xfrm>
              <a:off x="962634" y="2561663"/>
              <a:ext cx="4527502" cy="7831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Giàn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  <a:ea typeface="Roboto" panose="02000000000000000000" pitchFamily="2" charset="0"/>
                </a:rPr>
                <a:t>gi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áo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3584" name="Picture 3583" descr="A light bulb with stars and dots&#10;&#10;Description automatically generated">
              <a:extLst>
                <a:ext uri="{FF2B5EF4-FFF2-40B4-BE49-F238E27FC236}">
                  <a16:creationId xmlns:a16="http://schemas.microsoft.com/office/drawing/2014/main" id="{4F5122FF-2CB6-5160-5B74-DA5CFA4D4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86" y="2296137"/>
              <a:ext cx="1007003" cy="1007003"/>
            </a:xfrm>
            <a:prstGeom prst="rect">
              <a:avLst/>
            </a:prstGeom>
          </p:spPr>
        </p:pic>
      </p:grpSp>
      <p:grpSp>
        <p:nvGrpSpPr>
          <p:cNvPr id="3585" name="Group 3584">
            <a:extLst>
              <a:ext uri="{FF2B5EF4-FFF2-40B4-BE49-F238E27FC236}">
                <a16:creationId xmlns:a16="http://schemas.microsoft.com/office/drawing/2014/main" id="{8AD770B9-AC76-0E04-8EC3-0950AB00EB69}"/>
              </a:ext>
            </a:extLst>
          </p:cNvPr>
          <p:cNvGrpSpPr/>
          <p:nvPr/>
        </p:nvGrpSpPr>
        <p:grpSpPr>
          <a:xfrm>
            <a:off x="5936838" y="2092233"/>
            <a:ext cx="5378171" cy="1064179"/>
            <a:chOff x="111965" y="2280677"/>
            <a:chExt cx="5378171" cy="1064179"/>
          </a:xfrm>
        </p:grpSpPr>
        <p:sp>
          <p:nvSpPr>
            <p:cNvPr id="3586" name="TextBox 3585">
              <a:extLst>
                <a:ext uri="{FF2B5EF4-FFF2-40B4-BE49-F238E27FC236}">
                  <a16:creationId xmlns:a16="http://schemas.microsoft.com/office/drawing/2014/main" id="{3AF61099-477E-24D2-76A7-DB1D54F40F65}"/>
                </a:ext>
              </a:extLst>
            </p:cNvPr>
            <p:cNvSpPr txBox="1"/>
            <p:nvPr/>
          </p:nvSpPr>
          <p:spPr>
            <a:xfrm>
              <a:off x="962634" y="2561663"/>
              <a:ext cx="4527502" cy="7831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bê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3587" name="Picture 3586" descr="A light bulb with stars and dots&#10;&#10;Description automatically generated">
              <a:extLst>
                <a:ext uri="{FF2B5EF4-FFF2-40B4-BE49-F238E27FC236}">
                  <a16:creationId xmlns:a16="http://schemas.microsoft.com/office/drawing/2014/main" id="{D4500EDB-8E2A-E4C2-0626-7CE0C9E9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65" y="2280677"/>
              <a:ext cx="1007003" cy="1007003"/>
            </a:xfrm>
            <a:prstGeom prst="rect">
              <a:avLst/>
            </a:prstGeom>
          </p:spPr>
        </p:pic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FFB88A7C-C7C3-B8C9-6EC0-995DA6F2E0AC}"/>
              </a:ext>
            </a:extLst>
          </p:cNvPr>
          <p:cNvGrpSpPr/>
          <p:nvPr/>
        </p:nvGrpSpPr>
        <p:grpSpPr>
          <a:xfrm>
            <a:off x="3410808" y="3498123"/>
            <a:ext cx="5881781" cy="1064179"/>
            <a:chOff x="111965" y="2280677"/>
            <a:chExt cx="5881781" cy="1064179"/>
          </a:xfrm>
        </p:grpSpPr>
        <p:sp>
          <p:nvSpPr>
            <p:cNvPr id="3589" name="TextBox 3588">
              <a:extLst>
                <a:ext uri="{FF2B5EF4-FFF2-40B4-BE49-F238E27FC236}">
                  <a16:creationId xmlns:a16="http://schemas.microsoft.com/office/drawing/2014/main" id="{BEDF9967-6ED2-11C9-D47D-8BB3A1E5EDB7}"/>
                </a:ext>
              </a:extLst>
            </p:cNvPr>
            <p:cNvSpPr txBox="1"/>
            <p:nvPr/>
          </p:nvSpPr>
          <p:spPr>
            <a:xfrm>
              <a:off x="962633" y="2561663"/>
              <a:ext cx="5031113" cy="7831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Ngôi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dở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3590" name="Picture 3589" descr="A light bulb with stars and dots&#10;&#10;Description automatically generated">
              <a:extLst>
                <a:ext uri="{FF2B5EF4-FFF2-40B4-BE49-F238E27FC236}">
                  <a16:creationId xmlns:a16="http://schemas.microsoft.com/office/drawing/2014/main" id="{FD468D3A-E1DC-BFB8-D258-DE84C1CA6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65" y="2280677"/>
              <a:ext cx="1007003" cy="1007003"/>
            </a:xfrm>
            <a:prstGeom prst="rect">
              <a:avLst/>
            </a:prstGeom>
          </p:spPr>
        </p:pic>
      </p:grpSp>
      <p:sp>
        <p:nvSpPr>
          <p:cNvPr id="3593" name="TextBox 3592">
            <a:extLst>
              <a:ext uri="{FF2B5EF4-FFF2-40B4-BE49-F238E27FC236}">
                <a16:creationId xmlns:a16="http://schemas.microsoft.com/office/drawing/2014/main" id="{5F829057-8680-4608-4B0B-C4496F892D24}"/>
              </a:ext>
            </a:extLst>
          </p:cNvPr>
          <p:cNvSpPr txBox="1"/>
          <p:nvPr/>
        </p:nvSpPr>
        <p:spPr>
          <a:xfrm>
            <a:off x="586386" y="2175246"/>
            <a:ext cx="10992204" cy="350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+ Giàn giáo: giống cái lồng che chở</a:t>
            </a:r>
          </a:p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+ Trụ bê tông: nhú lên như một mầm cây</a:t>
            </a:r>
          </a:p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+ Ngôi nhà đang xây dở: tựa vào nền trời sẫm, thở ra mùi vôi vữa nồng hăng; ngôi nhà giống bài thơ sắp làm xong, bức tranh còn nguyên màu vôi gạch.</a:t>
            </a:r>
          </a:p>
        </p:txBody>
      </p:sp>
      <p:pic>
        <p:nvPicPr>
          <p:cNvPr id="3594" name="Picture 3593" descr="A picture containing diagram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9B7713F-4ECC-2473-3880-182F128527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10224122" y="4558719"/>
            <a:ext cx="2016236" cy="21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90130" y="-562522"/>
            <a:ext cx="11957269" cy="2894242"/>
            <a:chOff x="-99735" y="-387601"/>
            <a:chExt cx="8967952" cy="1916270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123520" y="137985"/>
              <a:ext cx="7300661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lvl="0">
                <a:buClrTx/>
                <a:buSzTx/>
                <a:defRPr/>
              </a:pP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hoá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 descr="A picture containing diagram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46131F-F9E4-7F03-F0F5-5307AA9A1529}"/>
              </a:ext>
            </a:extLst>
          </p:cNvPr>
          <p:cNvSpPr txBox="1"/>
          <p:nvPr/>
        </p:nvSpPr>
        <p:spPr>
          <a:xfrm>
            <a:off x="765853" y="2628960"/>
            <a:ext cx="10728873" cy="33711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Trong bài có những hình ảnh so sánh: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giàn giáo như cái lồng; trụ bê tông như một mầm cây, ngôi nhà giống bài thơ sắp làm xong, ngôi nhà như trẻ nhỏ.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Trong bài có những hình ảnh nhân hoá: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ngôi nhà thở; bầy chim đi ăn về, rót vào ô cửa; nắng đứng ngủ quên; làn gió mang hương; ngôi nhà lớn lên.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B2B940-0FE7-70B7-BF9C-BAF8223129A9}"/>
              </a:ext>
            </a:extLst>
          </p:cNvPr>
          <p:cNvSpPr txBox="1"/>
          <p:nvPr/>
        </p:nvSpPr>
        <p:spPr>
          <a:xfrm>
            <a:off x="712116" y="2541006"/>
            <a:ext cx="10728873" cy="3847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Tác dụng của những hình ảnh so sánh, nhân hoá: giúp ngôi nhà trở nên gần gũi, thân thiện với trẻ em; trông như những người bạn cùng trẻ em, cùng cảm xúc, cùng suy nghĩ với các bạn nhỏ.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  <p:pic>
        <p:nvPicPr>
          <p:cNvPr id="7" name="Picture 6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304A2A7-990D-7F9B-EE58-4BAC5885A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10224122" y="4558719"/>
            <a:ext cx="2016236" cy="21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A7DCB6-70FA-A916-5895-91FF247ACF37}"/>
              </a:ext>
            </a:extLst>
          </p:cNvPr>
          <p:cNvGrpSpPr/>
          <p:nvPr/>
        </p:nvGrpSpPr>
        <p:grpSpPr>
          <a:xfrm>
            <a:off x="-132981" y="-516802"/>
            <a:ext cx="11957270" cy="2555027"/>
            <a:chOff x="-99735" y="-387601"/>
            <a:chExt cx="8967952" cy="1916270"/>
          </a:xfrm>
        </p:grpSpPr>
        <p:grpSp>
          <p:nvGrpSpPr>
            <p:cNvPr id="3" name="Google Shape;3579;p43">
              <a:extLst>
                <a:ext uri="{FF2B5EF4-FFF2-40B4-BE49-F238E27FC236}">
                  <a16:creationId xmlns:a16="http://schemas.microsoft.com/office/drawing/2014/main" id="{D71D3B27-BAF8-596A-1DAE-68B9F9E9A614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84" name="Google Shape;3580;p43">
                <a:extLst>
                  <a:ext uri="{FF2B5EF4-FFF2-40B4-BE49-F238E27FC236}">
                    <a16:creationId xmlns:a16="http://schemas.microsoft.com/office/drawing/2014/main" id="{2AD3D64A-138E-C7F3-4EDA-390B2277188E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1;p43">
                <a:extLst>
                  <a:ext uri="{FF2B5EF4-FFF2-40B4-BE49-F238E27FC236}">
                    <a16:creationId xmlns:a16="http://schemas.microsoft.com/office/drawing/2014/main" id="{F0EA85AE-6C86-EC67-4883-4AA012E630A0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2;p43">
                <a:extLst>
                  <a:ext uri="{FF2B5EF4-FFF2-40B4-BE49-F238E27FC236}">
                    <a16:creationId xmlns:a16="http://schemas.microsoft.com/office/drawing/2014/main" id="{4953B703-B558-BBA0-C8CE-6FC19937503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3;p43">
                <a:extLst>
                  <a:ext uri="{FF2B5EF4-FFF2-40B4-BE49-F238E27FC236}">
                    <a16:creationId xmlns:a16="http://schemas.microsoft.com/office/drawing/2014/main" id="{98A588CB-E751-C989-84A2-C029A2016D3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4;p43">
                <a:extLst>
                  <a:ext uri="{FF2B5EF4-FFF2-40B4-BE49-F238E27FC236}">
                    <a16:creationId xmlns:a16="http://schemas.microsoft.com/office/drawing/2014/main" id="{0A15D0C6-C85A-7A40-6DE7-806C6E48BED7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5;p43">
                <a:extLst>
                  <a:ext uri="{FF2B5EF4-FFF2-40B4-BE49-F238E27FC236}">
                    <a16:creationId xmlns:a16="http://schemas.microsoft.com/office/drawing/2014/main" id="{31EB3267-1870-668D-F173-7C9BB7776FD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537;p41">
              <a:extLst>
                <a:ext uri="{FF2B5EF4-FFF2-40B4-BE49-F238E27FC236}">
                  <a16:creationId xmlns:a16="http://schemas.microsoft.com/office/drawing/2014/main" id="{A8AB3404-0FD7-30E2-FD60-4587833CF5EA}"/>
                </a:ext>
              </a:extLst>
            </p:cNvPr>
            <p:cNvSpPr txBox="1">
              <a:spLocks/>
            </p:cNvSpPr>
            <p:nvPr/>
          </p:nvSpPr>
          <p:spPr>
            <a:xfrm>
              <a:off x="1431607" y="185226"/>
              <a:ext cx="628364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80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5" descr="A picture containing diagram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58E320AB-2ABE-032E-886E-71DAAAEDD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sp>
        <p:nvSpPr>
          <p:cNvPr id="3590" name="TextBox 3589">
            <a:extLst>
              <a:ext uri="{FF2B5EF4-FFF2-40B4-BE49-F238E27FC236}">
                <a16:creationId xmlns:a16="http://schemas.microsoft.com/office/drawing/2014/main" id="{B5337A2E-9176-8CEF-2AE8-3B1CEDB625F0}"/>
              </a:ext>
            </a:extLst>
          </p:cNvPr>
          <p:cNvSpPr txBox="1"/>
          <p:nvPr/>
        </p:nvSpPr>
        <p:spPr>
          <a:xfrm>
            <a:off x="586386" y="2175246"/>
            <a:ext cx="10992204" cy="350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Những chi tiết cho thấy cảnh vật thiên nhiên mang đến sự sống động cho ngôi nhà đang xây: </a:t>
            </a:r>
            <a:r>
              <a:rPr lang="vi-VN" sz="4000" i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nền trời sẫm biếc, nắng ngủ quên trên tường, làn gió ủ những rãnh tường chưa trát vữa, ngôi nhà lớn cùng trời xanh. </a:t>
            </a:r>
          </a:p>
        </p:txBody>
      </p:sp>
      <p:pic>
        <p:nvPicPr>
          <p:cNvPr id="3592" name="Picture 3591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E3EE6F3-31AE-0B30-EB07-A4602BBD4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10224122" y="4558719"/>
            <a:ext cx="2016236" cy="21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A84EB6-B55B-9899-0AA6-9C74A360FEBD}"/>
              </a:ext>
            </a:extLst>
          </p:cNvPr>
          <p:cNvGrpSpPr/>
          <p:nvPr/>
        </p:nvGrpSpPr>
        <p:grpSpPr>
          <a:xfrm>
            <a:off x="-132981" y="-516802"/>
            <a:ext cx="11957270" cy="2555027"/>
            <a:chOff x="-99735" y="-387601"/>
            <a:chExt cx="8967952" cy="1916270"/>
          </a:xfrm>
        </p:grpSpPr>
        <p:grpSp>
          <p:nvGrpSpPr>
            <p:cNvPr id="3" name="Google Shape;3579;p43">
              <a:extLst>
                <a:ext uri="{FF2B5EF4-FFF2-40B4-BE49-F238E27FC236}">
                  <a16:creationId xmlns:a16="http://schemas.microsoft.com/office/drawing/2014/main" id="{FACA233B-6214-761C-36E4-39E054D96868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6" name="Google Shape;3580;p43">
                <a:extLst>
                  <a:ext uri="{FF2B5EF4-FFF2-40B4-BE49-F238E27FC236}">
                    <a16:creationId xmlns:a16="http://schemas.microsoft.com/office/drawing/2014/main" id="{4AF592E8-A775-77A5-67E6-81AAD478C98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581;p43">
                <a:extLst>
                  <a:ext uri="{FF2B5EF4-FFF2-40B4-BE49-F238E27FC236}">
                    <a16:creationId xmlns:a16="http://schemas.microsoft.com/office/drawing/2014/main" id="{2DA4B671-3A78-5E15-4FA6-0436E918000B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3582;p43">
                <a:extLst>
                  <a:ext uri="{FF2B5EF4-FFF2-40B4-BE49-F238E27FC236}">
                    <a16:creationId xmlns:a16="http://schemas.microsoft.com/office/drawing/2014/main" id="{1E0DF1DF-72D0-0F62-5DB1-0EA3AE2052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3583;p43">
                <a:extLst>
                  <a:ext uri="{FF2B5EF4-FFF2-40B4-BE49-F238E27FC236}">
                    <a16:creationId xmlns:a16="http://schemas.microsoft.com/office/drawing/2014/main" id="{C7F46AA1-47BE-C3B1-B9A3-D9F434623FBD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584;p43">
                <a:extLst>
                  <a:ext uri="{FF2B5EF4-FFF2-40B4-BE49-F238E27FC236}">
                    <a16:creationId xmlns:a16="http://schemas.microsoft.com/office/drawing/2014/main" id="{EB5B2653-91F7-9605-6437-7D7767A2F66C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3585;p43">
                <a:extLst>
                  <a:ext uri="{FF2B5EF4-FFF2-40B4-BE49-F238E27FC236}">
                    <a16:creationId xmlns:a16="http://schemas.microsoft.com/office/drawing/2014/main" id="{4DCC1372-0CBC-97BB-F798-75AA3E82C953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537;p41">
              <a:extLst>
                <a:ext uri="{FF2B5EF4-FFF2-40B4-BE49-F238E27FC236}">
                  <a16:creationId xmlns:a16="http://schemas.microsoft.com/office/drawing/2014/main" id="{65388E10-80F2-617F-3025-BE43BFF7D7F4}"/>
                </a:ext>
              </a:extLst>
            </p:cNvPr>
            <p:cNvSpPr txBox="1">
              <a:spLocks/>
            </p:cNvSpPr>
            <p:nvPr/>
          </p:nvSpPr>
          <p:spPr>
            <a:xfrm>
              <a:off x="1431607" y="185226"/>
              <a:ext cx="628364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cảm nghĩ của em khi đọc hai dòng thơ “Ngôi nhà như trẻ nhỏ/ Lớn lên với trời xanh…”.</a:t>
              </a:r>
              <a:endParaRPr lang="en-US" sz="80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 descr="A picture containing diagram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46DBD4A1-46B3-B2EF-D17B-0BD464F9C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5F1D61-BFE8-9215-3C9E-7F5F377A4878}"/>
              </a:ext>
            </a:extLst>
          </p:cNvPr>
          <p:cNvSpPr txBox="1"/>
          <p:nvPr/>
        </p:nvSpPr>
        <p:spPr>
          <a:xfrm>
            <a:off x="388620" y="2175246"/>
            <a:ext cx="11361420" cy="350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  <a:sym typeface="Wingdings" panose="05000000000000000000" pitchFamily="2" charset="2"/>
              </a:rPr>
              <a:t>Khi đọc hai dòng thơ “Ngôi nhà như trẻ nhỏ/ Lớn lên với trời xanh…”, em cảm thấy ngôi nhà không ở yên, không cố định, cứng nhắc mà như còn lớn lên, sẽ cao lên và cao tới tận trời xanh; ngôi nhà cũng có tâm hồn, cũng vui tươi như những đứa trẻ.</a:t>
            </a:r>
            <a:endParaRPr lang="vi-VN" sz="4000" i="1" dirty="0">
              <a:solidFill>
                <a:srgbClr val="FF0000"/>
              </a:solidFill>
              <a:latin typeface="Calibri" panose="020F0502020204030204"/>
              <a:ea typeface="Roboto" panose="020000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13" name="Picture 12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A5DDBD3-BE79-8E28-A023-D7D064E28E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10224122" y="4558719"/>
            <a:ext cx="2016236" cy="21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274F9C-AA9F-417C-8499-C3FAE5B31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773050-0D65-4A33-AD80-1695C8DD79D0}"/>
              </a:ext>
            </a:extLst>
          </p:cNvPr>
          <p:cNvGrpSpPr/>
          <p:nvPr/>
        </p:nvGrpSpPr>
        <p:grpSpPr>
          <a:xfrm>
            <a:off x="177888" y="242199"/>
            <a:ext cx="11873387" cy="1576873"/>
            <a:chOff x="177888" y="242199"/>
            <a:chExt cx="11873387" cy="15768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82C335-F87F-473C-86A3-BA387677AC2D}"/>
                </a:ext>
              </a:extLst>
            </p:cNvPr>
            <p:cNvSpPr/>
            <p:nvPr/>
          </p:nvSpPr>
          <p:spPr>
            <a:xfrm>
              <a:off x="641997" y="242199"/>
              <a:ext cx="11409278" cy="1576873"/>
            </a:xfrm>
            <a:custGeom>
              <a:avLst/>
              <a:gdLst>
                <a:gd name="connsiteX0" fmla="*/ 0 w 11409278"/>
                <a:gd name="connsiteY0" fmla="*/ 443038 h 1576873"/>
                <a:gd name="connsiteX1" fmla="*/ 443038 w 11409278"/>
                <a:gd name="connsiteY1" fmla="*/ 0 h 1576873"/>
                <a:gd name="connsiteX2" fmla="*/ 785042 w 11409278"/>
                <a:gd name="connsiteY2" fmla="*/ 0 h 1576873"/>
                <a:gd name="connsiteX3" fmla="*/ 1547974 w 11409278"/>
                <a:gd name="connsiteY3" fmla="*/ 0 h 1576873"/>
                <a:gd name="connsiteX4" fmla="*/ 2310906 w 11409278"/>
                <a:gd name="connsiteY4" fmla="*/ 0 h 1576873"/>
                <a:gd name="connsiteX5" fmla="*/ 2863374 w 11409278"/>
                <a:gd name="connsiteY5" fmla="*/ 0 h 1576873"/>
                <a:gd name="connsiteX6" fmla="*/ 3205379 w 11409278"/>
                <a:gd name="connsiteY6" fmla="*/ 0 h 1576873"/>
                <a:gd name="connsiteX7" fmla="*/ 3652615 w 11409278"/>
                <a:gd name="connsiteY7" fmla="*/ 0 h 1576873"/>
                <a:gd name="connsiteX8" fmla="*/ 4310315 w 11409278"/>
                <a:gd name="connsiteY8" fmla="*/ 0 h 1576873"/>
                <a:gd name="connsiteX9" fmla="*/ 4757551 w 11409278"/>
                <a:gd name="connsiteY9" fmla="*/ 0 h 1576873"/>
                <a:gd name="connsiteX10" fmla="*/ 5625715 w 11409278"/>
                <a:gd name="connsiteY10" fmla="*/ 0 h 1576873"/>
                <a:gd name="connsiteX11" fmla="*/ 6072951 w 11409278"/>
                <a:gd name="connsiteY11" fmla="*/ 0 h 1576873"/>
                <a:gd name="connsiteX12" fmla="*/ 6625419 w 11409278"/>
                <a:gd name="connsiteY12" fmla="*/ 0 h 1576873"/>
                <a:gd name="connsiteX13" fmla="*/ 7283119 w 11409278"/>
                <a:gd name="connsiteY13" fmla="*/ 0 h 1576873"/>
                <a:gd name="connsiteX14" fmla="*/ 8046051 w 11409278"/>
                <a:gd name="connsiteY14" fmla="*/ 0 h 1576873"/>
                <a:gd name="connsiteX15" fmla="*/ 8808984 w 11409278"/>
                <a:gd name="connsiteY15" fmla="*/ 0 h 1576873"/>
                <a:gd name="connsiteX16" fmla="*/ 9361452 w 11409278"/>
                <a:gd name="connsiteY16" fmla="*/ 0 h 1576873"/>
                <a:gd name="connsiteX17" fmla="*/ 9913920 w 11409278"/>
                <a:gd name="connsiteY17" fmla="*/ 0 h 1576873"/>
                <a:gd name="connsiteX18" fmla="*/ 10966240 w 11409278"/>
                <a:gd name="connsiteY18" fmla="*/ 0 h 1576873"/>
                <a:gd name="connsiteX19" fmla="*/ 11409278 w 11409278"/>
                <a:gd name="connsiteY19" fmla="*/ 443038 h 1576873"/>
                <a:gd name="connsiteX20" fmla="*/ 11409278 w 11409278"/>
                <a:gd name="connsiteY20" fmla="*/ 1133835 h 1576873"/>
                <a:gd name="connsiteX21" fmla="*/ 10966240 w 11409278"/>
                <a:gd name="connsiteY21" fmla="*/ 1576873 h 1576873"/>
                <a:gd name="connsiteX22" fmla="*/ 10308540 w 11409278"/>
                <a:gd name="connsiteY22" fmla="*/ 1576873 h 1576873"/>
                <a:gd name="connsiteX23" fmla="*/ 9756072 w 11409278"/>
                <a:gd name="connsiteY23" fmla="*/ 1576873 h 1576873"/>
                <a:gd name="connsiteX24" fmla="*/ 9414068 w 11409278"/>
                <a:gd name="connsiteY24" fmla="*/ 1576873 h 1576873"/>
                <a:gd name="connsiteX25" fmla="*/ 8651136 w 11409278"/>
                <a:gd name="connsiteY25" fmla="*/ 1576873 h 1576873"/>
                <a:gd name="connsiteX26" fmla="*/ 7993435 w 11409278"/>
                <a:gd name="connsiteY26" fmla="*/ 1576873 h 1576873"/>
                <a:gd name="connsiteX27" fmla="*/ 7125271 w 11409278"/>
                <a:gd name="connsiteY27" fmla="*/ 1576873 h 1576873"/>
                <a:gd name="connsiteX28" fmla="*/ 6467571 w 11409278"/>
                <a:gd name="connsiteY28" fmla="*/ 1576873 h 1576873"/>
                <a:gd name="connsiteX29" fmla="*/ 5704639 w 11409278"/>
                <a:gd name="connsiteY29" fmla="*/ 1576873 h 1576873"/>
                <a:gd name="connsiteX30" fmla="*/ 5046939 w 11409278"/>
                <a:gd name="connsiteY30" fmla="*/ 1576873 h 1576873"/>
                <a:gd name="connsiteX31" fmla="*/ 4389239 w 11409278"/>
                <a:gd name="connsiteY31" fmla="*/ 1576873 h 1576873"/>
                <a:gd name="connsiteX32" fmla="*/ 3626307 w 11409278"/>
                <a:gd name="connsiteY32" fmla="*/ 1576873 h 1576873"/>
                <a:gd name="connsiteX33" fmla="*/ 2968606 w 11409278"/>
                <a:gd name="connsiteY33" fmla="*/ 1576873 h 1576873"/>
                <a:gd name="connsiteX34" fmla="*/ 2310906 w 11409278"/>
                <a:gd name="connsiteY34" fmla="*/ 1576873 h 1576873"/>
                <a:gd name="connsiteX35" fmla="*/ 1653206 w 11409278"/>
                <a:gd name="connsiteY35" fmla="*/ 1576873 h 1576873"/>
                <a:gd name="connsiteX36" fmla="*/ 1100738 w 11409278"/>
                <a:gd name="connsiteY36" fmla="*/ 1576873 h 1576873"/>
                <a:gd name="connsiteX37" fmla="*/ 443038 w 11409278"/>
                <a:gd name="connsiteY37" fmla="*/ 1576873 h 1576873"/>
                <a:gd name="connsiteX38" fmla="*/ 0 w 11409278"/>
                <a:gd name="connsiteY38" fmla="*/ 1133835 h 1576873"/>
                <a:gd name="connsiteX39" fmla="*/ 0 w 11409278"/>
                <a:gd name="connsiteY39" fmla="*/ 443038 h 15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409278" h="1576873" fill="none" extrusionOk="0">
                  <a:moveTo>
                    <a:pt x="0" y="443038"/>
                  </a:moveTo>
                  <a:cubicBezTo>
                    <a:pt x="34289" y="169675"/>
                    <a:pt x="175362" y="11050"/>
                    <a:pt x="443038" y="0"/>
                  </a:cubicBezTo>
                  <a:cubicBezTo>
                    <a:pt x="553000" y="-2104"/>
                    <a:pt x="666690" y="10077"/>
                    <a:pt x="785042" y="0"/>
                  </a:cubicBezTo>
                  <a:cubicBezTo>
                    <a:pt x="903394" y="-10077"/>
                    <a:pt x="1384577" y="-14003"/>
                    <a:pt x="1547974" y="0"/>
                  </a:cubicBezTo>
                  <a:cubicBezTo>
                    <a:pt x="1711371" y="14003"/>
                    <a:pt x="2066698" y="6452"/>
                    <a:pt x="2310906" y="0"/>
                  </a:cubicBezTo>
                  <a:cubicBezTo>
                    <a:pt x="2555114" y="-6452"/>
                    <a:pt x="2590580" y="-17750"/>
                    <a:pt x="2863374" y="0"/>
                  </a:cubicBezTo>
                  <a:cubicBezTo>
                    <a:pt x="3136168" y="17750"/>
                    <a:pt x="3055178" y="-5077"/>
                    <a:pt x="3205379" y="0"/>
                  </a:cubicBezTo>
                  <a:cubicBezTo>
                    <a:pt x="3355580" y="5077"/>
                    <a:pt x="3526193" y="-4653"/>
                    <a:pt x="3652615" y="0"/>
                  </a:cubicBezTo>
                  <a:cubicBezTo>
                    <a:pt x="3779037" y="4653"/>
                    <a:pt x="4001974" y="14030"/>
                    <a:pt x="4310315" y="0"/>
                  </a:cubicBezTo>
                  <a:cubicBezTo>
                    <a:pt x="4618656" y="-14030"/>
                    <a:pt x="4557073" y="20926"/>
                    <a:pt x="4757551" y="0"/>
                  </a:cubicBezTo>
                  <a:cubicBezTo>
                    <a:pt x="4958029" y="-20926"/>
                    <a:pt x="5266695" y="4637"/>
                    <a:pt x="5625715" y="0"/>
                  </a:cubicBezTo>
                  <a:cubicBezTo>
                    <a:pt x="5984735" y="-4637"/>
                    <a:pt x="5878095" y="20351"/>
                    <a:pt x="6072951" y="0"/>
                  </a:cubicBezTo>
                  <a:cubicBezTo>
                    <a:pt x="6267807" y="-20351"/>
                    <a:pt x="6374318" y="-7870"/>
                    <a:pt x="6625419" y="0"/>
                  </a:cubicBezTo>
                  <a:cubicBezTo>
                    <a:pt x="6876520" y="7870"/>
                    <a:pt x="7117716" y="-12301"/>
                    <a:pt x="7283119" y="0"/>
                  </a:cubicBezTo>
                  <a:cubicBezTo>
                    <a:pt x="7448522" y="12301"/>
                    <a:pt x="7700160" y="-16595"/>
                    <a:pt x="8046051" y="0"/>
                  </a:cubicBezTo>
                  <a:cubicBezTo>
                    <a:pt x="8391942" y="16595"/>
                    <a:pt x="8606876" y="21317"/>
                    <a:pt x="8808984" y="0"/>
                  </a:cubicBezTo>
                  <a:cubicBezTo>
                    <a:pt x="9011092" y="-21317"/>
                    <a:pt x="9185949" y="21501"/>
                    <a:pt x="9361452" y="0"/>
                  </a:cubicBezTo>
                  <a:cubicBezTo>
                    <a:pt x="9536955" y="-21501"/>
                    <a:pt x="9637825" y="-26192"/>
                    <a:pt x="9913920" y="0"/>
                  </a:cubicBezTo>
                  <a:cubicBezTo>
                    <a:pt x="10190015" y="26192"/>
                    <a:pt x="10516034" y="187"/>
                    <a:pt x="10966240" y="0"/>
                  </a:cubicBezTo>
                  <a:cubicBezTo>
                    <a:pt x="11229000" y="-4685"/>
                    <a:pt x="11364185" y="230769"/>
                    <a:pt x="11409278" y="443038"/>
                  </a:cubicBezTo>
                  <a:cubicBezTo>
                    <a:pt x="11391258" y="785463"/>
                    <a:pt x="11441796" y="857722"/>
                    <a:pt x="11409278" y="1133835"/>
                  </a:cubicBezTo>
                  <a:cubicBezTo>
                    <a:pt x="11420574" y="1414152"/>
                    <a:pt x="11222020" y="1593342"/>
                    <a:pt x="10966240" y="1576873"/>
                  </a:cubicBezTo>
                  <a:cubicBezTo>
                    <a:pt x="10655175" y="1581624"/>
                    <a:pt x="10496296" y="1592615"/>
                    <a:pt x="10308540" y="1576873"/>
                  </a:cubicBezTo>
                  <a:cubicBezTo>
                    <a:pt x="10120784" y="1561131"/>
                    <a:pt x="9935952" y="1581684"/>
                    <a:pt x="9756072" y="1576873"/>
                  </a:cubicBezTo>
                  <a:cubicBezTo>
                    <a:pt x="9576192" y="1572062"/>
                    <a:pt x="9563921" y="1573226"/>
                    <a:pt x="9414068" y="1576873"/>
                  </a:cubicBezTo>
                  <a:cubicBezTo>
                    <a:pt x="9264215" y="1580520"/>
                    <a:pt x="8974103" y="1589927"/>
                    <a:pt x="8651136" y="1576873"/>
                  </a:cubicBezTo>
                  <a:cubicBezTo>
                    <a:pt x="8328169" y="1563819"/>
                    <a:pt x="8156818" y="1584054"/>
                    <a:pt x="7993435" y="1576873"/>
                  </a:cubicBezTo>
                  <a:cubicBezTo>
                    <a:pt x="7830052" y="1569692"/>
                    <a:pt x="7524977" y="1614952"/>
                    <a:pt x="7125271" y="1576873"/>
                  </a:cubicBezTo>
                  <a:cubicBezTo>
                    <a:pt x="6725565" y="1538794"/>
                    <a:pt x="6785029" y="1557154"/>
                    <a:pt x="6467571" y="1576873"/>
                  </a:cubicBezTo>
                  <a:cubicBezTo>
                    <a:pt x="6150113" y="1596592"/>
                    <a:pt x="6069582" y="1561344"/>
                    <a:pt x="5704639" y="1576873"/>
                  </a:cubicBezTo>
                  <a:cubicBezTo>
                    <a:pt x="5339696" y="1592402"/>
                    <a:pt x="5188573" y="1552033"/>
                    <a:pt x="5046939" y="1576873"/>
                  </a:cubicBezTo>
                  <a:cubicBezTo>
                    <a:pt x="4905305" y="1601713"/>
                    <a:pt x="4699602" y="1577574"/>
                    <a:pt x="4389239" y="1576873"/>
                  </a:cubicBezTo>
                  <a:cubicBezTo>
                    <a:pt x="4078876" y="1576172"/>
                    <a:pt x="3887455" y="1582984"/>
                    <a:pt x="3626307" y="1576873"/>
                  </a:cubicBezTo>
                  <a:cubicBezTo>
                    <a:pt x="3365159" y="1570762"/>
                    <a:pt x="3201949" y="1590226"/>
                    <a:pt x="2968606" y="1576873"/>
                  </a:cubicBezTo>
                  <a:cubicBezTo>
                    <a:pt x="2735263" y="1563520"/>
                    <a:pt x="2481804" y="1558011"/>
                    <a:pt x="2310906" y="1576873"/>
                  </a:cubicBezTo>
                  <a:cubicBezTo>
                    <a:pt x="2140008" y="1595735"/>
                    <a:pt x="1969053" y="1602854"/>
                    <a:pt x="1653206" y="1576873"/>
                  </a:cubicBezTo>
                  <a:cubicBezTo>
                    <a:pt x="1337359" y="1550892"/>
                    <a:pt x="1373934" y="1587586"/>
                    <a:pt x="1100738" y="1576873"/>
                  </a:cubicBezTo>
                  <a:cubicBezTo>
                    <a:pt x="827542" y="1566160"/>
                    <a:pt x="599856" y="1595771"/>
                    <a:pt x="443038" y="1576873"/>
                  </a:cubicBezTo>
                  <a:cubicBezTo>
                    <a:pt x="190338" y="1575059"/>
                    <a:pt x="27041" y="1379844"/>
                    <a:pt x="0" y="1133835"/>
                  </a:cubicBezTo>
                  <a:cubicBezTo>
                    <a:pt x="-29468" y="910069"/>
                    <a:pt x="-24504" y="775352"/>
                    <a:pt x="0" y="443038"/>
                  </a:cubicBezTo>
                  <a:close/>
                </a:path>
                <a:path w="11409278" h="1576873" stroke="0" extrusionOk="0">
                  <a:moveTo>
                    <a:pt x="0" y="443038"/>
                  </a:moveTo>
                  <a:cubicBezTo>
                    <a:pt x="-15052" y="179096"/>
                    <a:pt x="239680" y="7202"/>
                    <a:pt x="443038" y="0"/>
                  </a:cubicBezTo>
                  <a:cubicBezTo>
                    <a:pt x="553666" y="14946"/>
                    <a:pt x="660311" y="9390"/>
                    <a:pt x="785042" y="0"/>
                  </a:cubicBezTo>
                  <a:cubicBezTo>
                    <a:pt x="909773" y="-9390"/>
                    <a:pt x="1040006" y="-11158"/>
                    <a:pt x="1127046" y="0"/>
                  </a:cubicBezTo>
                  <a:cubicBezTo>
                    <a:pt x="1214086" y="11158"/>
                    <a:pt x="1637899" y="-19558"/>
                    <a:pt x="1784746" y="0"/>
                  </a:cubicBezTo>
                  <a:cubicBezTo>
                    <a:pt x="1931593" y="19558"/>
                    <a:pt x="2023607" y="-7825"/>
                    <a:pt x="2126750" y="0"/>
                  </a:cubicBezTo>
                  <a:cubicBezTo>
                    <a:pt x="2229893" y="7825"/>
                    <a:pt x="2685944" y="23093"/>
                    <a:pt x="2889682" y="0"/>
                  </a:cubicBezTo>
                  <a:cubicBezTo>
                    <a:pt x="3093420" y="-23093"/>
                    <a:pt x="3174939" y="18320"/>
                    <a:pt x="3442151" y="0"/>
                  </a:cubicBezTo>
                  <a:cubicBezTo>
                    <a:pt x="3709363" y="-18320"/>
                    <a:pt x="3737565" y="9870"/>
                    <a:pt x="3889387" y="0"/>
                  </a:cubicBezTo>
                  <a:cubicBezTo>
                    <a:pt x="4041209" y="-9870"/>
                    <a:pt x="4141504" y="-20440"/>
                    <a:pt x="4336623" y="0"/>
                  </a:cubicBezTo>
                  <a:cubicBezTo>
                    <a:pt x="4531742" y="20440"/>
                    <a:pt x="4819932" y="413"/>
                    <a:pt x="5204787" y="0"/>
                  </a:cubicBezTo>
                  <a:cubicBezTo>
                    <a:pt x="5589642" y="-413"/>
                    <a:pt x="5659832" y="-19131"/>
                    <a:pt x="5967719" y="0"/>
                  </a:cubicBezTo>
                  <a:cubicBezTo>
                    <a:pt x="6275606" y="19131"/>
                    <a:pt x="6289286" y="19387"/>
                    <a:pt x="6414955" y="0"/>
                  </a:cubicBezTo>
                  <a:cubicBezTo>
                    <a:pt x="6540624" y="-19387"/>
                    <a:pt x="6604592" y="-12646"/>
                    <a:pt x="6756959" y="0"/>
                  </a:cubicBezTo>
                  <a:cubicBezTo>
                    <a:pt x="6909326" y="12646"/>
                    <a:pt x="7177528" y="-8344"/>
                    <a:pt x="7309427" y="0"/>
                  </a:cubicBezTo>
                  <a:cubicBezTo>
                    <a:pt x="7441326" y="8344"/>
                    <a:pt x="7715265" y="11582"/>
                    <a:pt x="7967127" y="0"/>
                  </a:cubicBezTo>
                  <a:cubicBezTo>
                    <a:pt x="8218989" y="-11582"/>
                    <a:pt x="8233834" y="7790"/>
                    <a:pt x="8309131" y="0"/>
                  </a:cubicBezTo>
                  <a:cubicBezTo>
                    <a:pt x="8384428" y="-7790"/>
                    <a:pt x="8867644" y="-22957"/>
                    <a:pt x="9177296" y="0"/>
                  </a:cubicBezTo>
                  <a:cubicBezTo>
                    <a:pt x="9486948" y="22957"/>
                    <a:pt x="9521846" y="-11998"/>
                    <a:pt x="9624532" y="0"/>
                  </a:cubicBezTo>
                  <a:cubicBezTo>
                    <a:pt x="9727218" y="11998"/>
                    <a:pt x="9828606" y="11565"/>
                    <a:pt x="9966536" y="0"/>
                  </a:cubicBezTo>
                  <a:cubicBezTo>
                    <a:pt x="10104466" y="-11565"/>
                    <a:pt x="10655075" y="-35951"/>
                    <a:pt x="10966240" y="0"/>
                  </a:cubicBezTo>
                  <a:cubicBezTo>
                    <a:pt x="11178049" y="2127"/>
                    <a:pt x="11430423" y="212375"/>
                    <a:pt x="11409278" y="443038"/>
                  </a:cubicBezTo>
                  <a:cubicBezTo>
                    <a:pt x="11382774" y="669355"/>
                    <a:pt x="11377469" y="854486"/>
                    <a:pt x="11409278" y="1133835"/>
                  </a:cubicBezTo>
                  <a:cubicBezTo>
                    <a:pt x="11416529" y="1393794"/>
                    <a:pt x="11229780" y="1548756"/>
                    <a:pt x="10966240" y="1576873"/>
                  </a:cubicBezTo>
                  <a:cubicBezTo>
                    <a:pt x="10726466" y="1595021"/>
                    <a:pt x="10499279" y="1576252"/>
                    <a:pt x="10203308" y="1576873"/>
                  </a:cubicBezTo>
                  <a:cubicBezTo>
                    <a:pt x="9907337" y="1577494"/>
                    <a:pt x="9707404" y="1597172"/>
                    <a:pt x="9545608" y="1576873"/>
                  </a:cubicBezTo>
                  <a:cubicBezTo>
                    <a:pt x="9383812" y="1556574"/>
                    <a:pt x="9220390" y="1580187"/>
                    <a:pt x="8993140" y="1576873"/>
                  </a:cubicBezTo>
                  <a:cubicBezTo>
                    <a:pt x="8765890" y="1573559"/>
                    <a:pt x="8674652" y="1589864"/>
                    <a:pt x="8545904" y="1576873"/>
                  </a:cubicBezTo>
                  <a:cubicBezTo>
                    <a:pt x="8417156" y="1563882"/>
                    <a:pt x="8297707" y="1562564"/>
                    <a:pt x="8203899" y="1576873"/>
                  </a:cubicBezTo>
                  <a:cubicBezTo>
                    <a:pt x="8110091" y="1591182"/>
                    <a:pt x="7761258" y="1557745"/>
                    <a:pt x="7440967" y="1576873"/>
                  </a:cubicBezTo>
                  <a:cubicBezTo>
                    <a:pt x="7120676" y="1596001"/>
                    <a:pt x="7160372" y="1596943"/>
                    <a:pt x="6993731" y="1576873"/>
                  </a:cubicBezTo>
                  <a:cubicBezTo>
                    <a:pt x="6827090" y="1556803"/>
                    <a:pt x="6640199" y="1577075"/>
                    <a:pt x="6441263" y="1576873"/>
                  </a:cubicBezTo>
                  <a:cubicBezTo>
                    <a:pt x="6242327" y="1576671"/>
                    <a:pt x="6103626" y="1598482"/>
                    <a:pt x="5994027" y="1576873"/>
                  </a:cubicBezTo>
                  <a:cubicBezTo>
                    <a:pt x="5884428" y="1555264"/>
                    <a:pt x="5650952" y="1574649"/>
                    <a:pt x="5336327" y="1576873"/>
                  </a:cubicBezTo>
                  <a:cubicBezTo>
                    <a:pt x="5021702" y="1579097"/>
                    <a:pt x="4838065" y="1544277"/>
                    <a:pt x="4573395" y="1576873"/>
                  </a:cubicBezTo>
                  <a:cubicBezTo>
                    <a:pt x="4308725" y="1609469"/>
                    <a:pt x="4346904" y="1581530"/>
                    <a:pt x="4231391" y="1576873"/>
                  </a:cubicBezTo>
                  <a:cubicBezTo>
                    <a:pt x="4115878" y="1572216"/>
                    <a:pt x="3903775" y="1581277"/>
                    <a:pt x="3784155" y="1576873"/>
                  </a:cubicBezTo>
                  <a:cubicBezTo>
                    <a:pt x="3664535" y="1572469"/>
                    <a:pt x="3440590" y="1570554"/>
                    <a:pt x="3231687" y="1576873"/>
                  </a:cubicBezTo>
                  <a:cubicBezTo>
                    <a:pt x="3022784" y="1583192"/>
                    <a:pt x="2764786" y="1547076"/>
                    <a:pt x="2363522" y="1576873"/>
                  </a:cubicBezTo>
                  <a:cubicBezTo>
                    <a:pt x="1962258" y="1606670"/>
                    <a:pt x="2140293" y="1564879"/>
                    <a:pt x="2021518" y="1576873"/>
                  </a:cubicBezTo>
                  <a:cubicBezTo>
                    <a:pt x="1902743" y="1588867"/>
                    <a:pt x="1624313" y="1604506"/>
                    <a:pt x="1363818" y="1576873"/>
                  </a:cubicBezTo>
                  <a:cubicBezTo>
                    <a:pt x="1103323" y="1549240"/>
                    <a:pt x="663672" y="1612221"/>
                    <a:pt x="443038" y="1576873"/>
                  </a:cubicBezTo>
                  <a:cubicBezTo>
                    <a:pt x="206005" y="1577730"/>
                    <a:pt x="-20931" y="1389751"/>
                    <a:pt x="0" y="1133835"/>
                  </a:cubicBezTo>
                  <a:cubicBezTo>
                    <a:pt x="-23403" y="963483"/>
                    <a:pt x="19892" y="745374"/>
                    <a:pt x="0" y="443038"/>
                  </a:cubicBezTo>
                  <a:close/>
                </a:path>
              </a:pathLst>
            </a:custGeom>
            <a:solidFill>
              <a:srgbClr val="FFE5F0"/>
            </a:solidFill>
            <a:ln w="38100">
              <a:solidFill>
                <a:srgbClr val="FF0066"/>
              </a:solidFill>
              <a:extLst>
                <a:ext uri="{C807C97D-BFC1-408E-A445-0C87EB9F89A2}">
                  <ask:lineSketchStyleProps xmlns:ask="http://schemas.microsoft.com/office/drawing/2018/sketchyshapes" xmlns="" sd="2339202902">
                    <a:prstGeom prst="roundRect">
                      <a:avLst>
                        <a:gd name="adj" fmla="val 2809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AAAE905-4C26-4600-986E-1A462BAD4571}"/>
                </a:ext>
              </a:extLst>
            </p:cNvPr>
            <p:cNvSpPr txBox="1"/>
            <p:nvPr/>
          </p:nvSpPr>
          <p:spPr>
            <a:xfrm>
              <a:off x="1646884" y="311597"/>
              <a:ext cx="94223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 thiệu một công trình xây dựng mà em yêu thích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 descr="A pink and yellow chat bubbles&#10;&#10;Description automatically generated">
              <a:extLst>
                <a:ext uri="{FF2B5EF4-FFF2-40B4-BE49-F238E27FC236}">
                  <a16:creationId xmlns:a16="http://schemas.microsoft.com/office/drawing/2014/main" id="{2887C56A-DAF6-41A5-8750-C53327C35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88" y="480546"/>
              <a:ext cx="877330" cy="877330"/>
            </a:xfrm>
            <a:prstGeom prst="rect">
              <a:avLst/>
            </a:prstGeom>
          </p:spPr>
        </p:pic>
      </p:grpSp>
      <p:pic>
        <p:nvPicPr>
          <p:cNvPr id="14" name="Picture 13" descr="A rainbow colored circle&#10;&#10;Description automatically generated">
            <a:extLst>
              <a:ext uri="{FF2B5EF4-FFF2-40B4-BE49-F238E27FC236}">
                <a16:creationId xmlns:a16="http://schemas.microsoft.com/office/drawing/2014/main" id="{2D6CD289-07C1-4DA9-9D9C-063ACFAF7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6" y="2087451"/>
            <a:ext cx="5416958" cy="2708479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474FB2A3-3774-466F-8B9E-B9F22C29798F}"/>
              </a:ext>
            </a:extLst>
          </p:cNvPr>
          <p:cNvSpPr/>
          <p:nvPr/>
        </p:nvSpPr>
        <p:spPr>
          <a:xfrm>
            <a:off x="320286" y="2548647"/>
            <a:ext cx="5166113" cy="4339129"/>
          </a:xfrm>
          <a:custGeom>
            <a:avLst/>
            <a:gdLst/>
            <a:ahLst/>
            <a:cxnLst/>
            <a:rect l="l" t="t" r="r" b="b"/>
            <a:pathLst>
              <a:path w="2849724" h="2386644">
                <a:moveTo>
                  <a:pt x="0" y="0"/>
                </a:moveTo>
                <a:lnTo>
                  <a:pt x="2849724" y="0"/>
                </a:lnTo>
                <a:lnTo>
                  <a:pt x="2849724" y="2386644"/>
                </a:lnTo>
                <a:lnTo>
                  <a:pt x="0" y="2386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group of colorful birds&#10;&#10;Description automatically generated">
            <a:extLst>
              <a:ext uri="{FF2B5EF4-FFF2-40B4-BE49-F238E27FC236}">
                <a16:creationId xmlns:a16="http://schemas.microsoft.com/office/drawing/2014/main" id="{3AB7B480-6DC8-4290-A825-282BEB410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92" y="4270972"/>
            <a:ext cx="1792228" cy="2100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B0252C-1CBD-1366-4D8F-8F19A1247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873" y="3347309"/>
            <a:ext cx="6858594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鱼, 游戏机&#10;&#10;描述已自动生成">
            <a:extLst>
              <a:ext uri="{FF2B5EF4-FFF2-40B4-BE49-F238E27FC236}">
                <a16:creationId xmlns:a16="http://schemas.microsoft.com/office/drawing/2014/main" id="{A4C9ECF5-1143-4FBA-B582-F4FFE00A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蛋糕, 食物, 动物&#10;&#10;描述已自动生成">
            <a:extLst>
              <a:ext uri="{FF2B5EF4-FFF2-40B4-BE49-F238E27FC236}">
                <a16:creationId xmlns:a16="http://schemas.microsoft.com/office/drawing/2014/main" id="{79C54302-CA44-4FC4-9A77-E14DD3FC8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2"/>
          <a:stretch/>
        </p:blipFill>
        <p:spPr>
          <a:xfrm>
            <a:off x="0" y="2583542"/>
            <a:ext cx="12192000" cy="42744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1A907A-8F4C-4B1E-AFAF-938479C53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" r="671"/>
          <a:stretch/>
        </p:blipFill>
        <p:spPr>
          <a:xfrm>
            <a:off x="0" y="0"/>
            <a:ext cx="12192000" cy="6857998"/>
          </a:xfrm>
          <a:custGeom>
            <a:avLst/>
            <a:gdLst>
              <a:gd name="connsiteX0" fmla="*/ 0 w 12148458"/>
              <a:gd name="connsiteY0" fmla="*/ 0 h 6857998"/>
              <a:gd name="connsiteX1" fmla="*/ 12148458 w 12148458"/>
              <a:gd name="connsiteY1" fmla="*/ 0 h 6857998"/>
              <a:gd name="connsiteX2" fmla="*/ 12148458 w 12148458"/>
              <a:gd name="connsiteY2" fmla="*/ 6857998 h 6857998"/>
              <a:gd name="connsiteX3" fmla="*/ 0 w 12148458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57998">
                <a:moveTo>
                  <a:pt x="0" y="0"/>
                </a:moveTo>
                <a:lnTo>
                  <a:pt x="12148458" y="0"/>
                </a:lnTo>
                <a:lnTo>
                  <a:pt x="1214845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9" name="图片 28" descr="图片包含 游戏机, 花&#10;&#10;描述已自动生成">
            <a:extLst>
              <a:ext uri="{FF2B5EF4-FFF2-40B4-BE49-F238E27FC236}">
                <a16:creationId xmlns:a16="http://schemas.microsoft.com/office/drawing/2014/main" id="{BC839597-67AA-4D4E-80BB-4A65EBFB36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b="69854"/>
          <a:stretch/>
        </p:blipFill>
        <p:spPr>
          <a:xfrm>
            <a:off x="0" y="3947886"/>
            <a:ext cx="12192000" cy="2910114"/>
          </a:xfrm>
          <a:custGeom>
            <a:avLst/>
            <a:gdLst>
              <a:gd name="connsiteX0" fmla="*/ 0 w 12192000"/>
              <a:gd name="connsiteY0" fmla="*/ 0 h 2910114"/>
              <a:gd name="connsiteX1" fmla="*/ 12192000 w 12192000"/>
              <a:gd name="connsiteY1" fmla="*/ 0 h 2910114"/>
              <a:gd name="connsiteX2" fmla="*/ 12192000 w 12192000"/>
              <a:gd name="connsiteY2" fmla="*/ 2910114 h 2910114"/>
              <a:gd name="connsiteX3" fmla="*/ 0 w 12192000"/>
              <a:gd name="connsiteY3" fmla="*/ 2910114 h 2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10114">
                <a:moveTo>
                  <a:pt x="0" y="0"/>
                </a:moveTo>
                <a:lnTo>
                  <a:pt x="12192000" y="0"/>
                </a:lnTo>
                <a:lnTo>
                  <a:pt x="12192000" y="2910114"/>
                </a:lnTo>
                <a:lnTo>
                  <a:pt x="0" y="2910114"/>
                </a:lnTo>
                <a:close/>
              </a:path>
            </a:pathLst>
          </a:custGeom>
          <a:effectLst>
            <a:outerShdw blurRad="254000" dist="127000" dir="16200000" rotWithShape="0">
              <a:srgbClr val="25672E">
                <a:alpha val="20000"/>
              </a:srgbClr>
            </a:outerShdw>
          </a:effectLst>
        </p:spPr>
      </p:pic>
      <p:pic>
        <p:nvPicPr>
          <p:cNvPr id="18" name="图片 17" descr="卡通人物&#10;&#10;低可信度描述已自动生成">
            <a:extLst>
              <a:ext uri="{FF2B5EF4-FFF2-40B4-BE49-F238E27FC236}">
                <a16:creationId xmlns:a16="http://schemas.microsoft.com/office/drawing/2014/main" id="{564BF291-7FAB-45ED-B95D-C69E43045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16" y="4483413"/>
            <a:ext cx="2457107" cy="2457107"/>
          </a:xfrm>
          <a:prstGeom prst="rect">
            <a:avLst/>
          </a:prstGeom>
        </p:spPr>
      </p:pic>
      <p:pic>
        <p:nvPicPr>
          <p:cNvPr id="25" name="图片 24" descr="图片包含 风筝, 伞, 装饰品, 飞行&#10;&#10;描述已自动生成">
            <a:extLst>
              <a:ext uri="{FF2B5EF4-FFF2-40B4-BE49-F238E27FC236}">
                <a16:creationId xmlns:a16="http://schemas.microsoft.com/office/drawing/2014/main" id="{F1D25DB1-43E4-4ECC-8D83-1B128F2891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8" b="30514"/>
          <a:stretch/>
        </p:blipFill>
        <p:spPr>
          <a:xfrm>
            <a:off x="10205277" y="-82520"/>
            <a:ext cx="1895226" cy="192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F93D7-4E63-D9A2-0DEF-4F323F8722AC}"/>
              </a:ext>
            </a:extLst>
          </p:cNvPr>
          <p:cNvSpPr txBox="1"/>
          <p:nvPr/>
        </p:nvSpPr>
        <p:spPr>
          <a:xfrm>
            <a:off x="951548" y="1151662"/>
            <a:ext cx="498062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Liên Hoa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Hựu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Chùa Một Cột - HOÀNG THÀNH THĂNG LONG">
            <a:extLst>
              <a:ext uri="{FF2B5EF4-FFF2-40B4-BE49-F238E27FC236}">
                <a16:creationId xmlns:a16="http://schemas.microsoft.com/office/drawing/2014/main" id="{4668F483-A3F8-E3A4-321C-B2943C5D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134450"/>
            <a:ext cx="5410200" cy="35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84CCC4-4F7F-D251-25FC-B9EC427CA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136" y="1724984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9B143033-2A7F-4579-91C4-8946449C0D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708995" h="1909841">
                <a:moveTo>
                  <a:pt x="0" y="0"/>
                </a:moveTo>
                <a:lnTo>
                  <a:pt x="2708995" y="0"/>
                </a:lnTo>
                <a:lnTo>
                  <a:pt x="2708995" y="1909841"/>
                </a:lnTo>
                <a:lnTo>
                  <a:pt x="0" y="1909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artoon cupcake holding a megaphone&#10;&#10;Description automatically generated">
            <a:extLst>
              <a:ext uri="{FF2B5EF4-FFF2-40B4-BE49-F238E27FC236}">
                <a16:creationId xmlns:a16="http://schemas.microsoft.com/office/drawing/2014/main" id="{98165735-E13F-43E0-B25A-8D0CE2097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950" y1="56900" x2="19950" y2="56900"/>
                        <a14:foregroundMark x1="19350" y1="56150" x2="19350" y2="56150"/>
                        <a14:foregroundMark x1="21400" y1="58050" x2="21400" y2="58050"/>
                        <a14:foregroundMark x1="16500" y1="63250" x2="16500" y2="63250"/>
                        <a14:foregroundMark x1="16500" y1="63850" x2="16500" y2="63850"/>
                        <a14:foregroundMark x1="19350" y1="71550" x2="19350" y2="71550"/>
                        <a14:foregroundMark x1="22000" y1="71250" x2="22000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511" y="1064595"/>
            <a:ext cx="1468120" cy="1468120"/>
          </a:xfrm>
          <a:prstGeom prst="rect">
            <a:avLst/>
          </a:prstGeom>
        </p:spPr>
      </p:pic>
      <p:pic>
        <p:nvPicPr>
          <p:cNvPr id="9" name="Picture 8" descr="A heart in a white speech bubble&#10;&#10;Description automatically generated">
            <a:extLst>
              <a:ext uri="{FF2B5EF4-FFF2-40B4-BE49-F238E27FC236}">
                <a16:creationId xmlns:a16="http://schemas.microsoft.com/office/drawing/2014/main" id="{BBC05E4C-E682-4455-96B8-C9427B9F6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54" y="756911"/>
            <a:ext cx="822225" cy="8222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30D147-038F-410A-A0C5-B44A75CFED04}"/>
              </a:ext>
            </a:extLst>
          </p:cNvPr>
          <p:cNvGrpSpPr/>
          <p:nvPr/>
        </p:nvGrpSpPr>
        <p:grpSpPr>
          <a:xfrm>
            <a:off x="788151" y="2387633"/>
            <a:ext cx="10615697" cy="2391631"/>
            <a:chOff x="788151" y="2387633"/>
            <a:chExt cx="10615697" cy="239163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2245311-1200-43E5-912F-5DD3A90916FF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7C3137-362E-49BD-9188-E91BB18E8035}"/>
                </a:ext>
              </a:extLst>
            </p:cNvPr>
            <p:cNvSpPr txBox="1"/>
            <p:nvPr/>
          </p:nvSpPr>
          <p:spPr>
            <a:xfrm>
              <a:off x="1047887" y="2573326"/>
              <a:ext cx="1009622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Toàn bài đọc với giọng trong sáng, tươi vui.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Nhấn giọng ở những từ ngữ miêu tả hoạt động, trạng thái của các sự vật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91454AF-5DCE-DAA3-5151-53ABAF001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329" y="707070"/>
            <a:ext cx="930330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236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卡通人物&#10;&#10;低可信度描述已自动生成">
            <a:extLst>
              <a:ext uri="{FF2B5EF4-FFF2-40B4-BE49-F238E27FC236}">
                <a16:creationId xmlns:a16="http://schemas.microsoft.com/office/drawing/2014/main" id="{2ECB0466-1E0E-4A14-85FB-0D62C07F0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 flipH="1">
            <a:off x="-166479" y="8721"/>
            <a:ext cx="3454400" cy="2583543"/>
          </a:xfrm>
          <a:prstGeom prst="rect">
            <a:avLst/>
          </a:prstGeom>
        </p:spPr>
      </p:pic>
      <p:pic>
        <p:nvPicPr>
          <p:cNvPr id="31" name="图片 30" descr="几个人在黑暗中&#10;&#10;低可信度描述已自动生成">
            <a:extLst>
              <a:ext uri="{FF2B5EF4-FFF2-40B4-BE49-F238E27FC236}">
                <a16:creationId xmlns:a16="http://schemas.microsoft.com/office/drawing/2014/main" id="{33FDE6E7-B618-4BEA-B934-D67D1C537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r="27211" b="50320"/>
          <a:stretch/>
        </p:blipFill>
        <p:spPr>
          <a:xfrm flipH="1">
            <a:off x="7228187" y="67651"/>
            <a:ext cx="1939719" cy="1324281"/>
          </a:xfrm>
          <a:prstGeom prst="rect">
            <a:avLst/>
          </a:prstGeom>
        </p:spPr>
      </p:pic>
      <p:pic>
        <p:nvPicPr>
          <p:cNvPr id="47" name="图片 46" descr="卡通人物&#10;&#10;低可信度描述已自动生成">
            <a:extLst>
              <a:ext uri="{FF2B5EF4-FFF2-40B4-BE49-F238E27FC236}">
                <a16:creationId xmlns:a16="http://schemas.microsoft.com/office/drawing/2014/main" id="{83A9FCFA-D689-4BAB-A3D2-669FD4EF2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91" t="12732" b="62328"/>
          <a:stretch/>
        </p:blipFill>
        <p:spPr>
          <a:xfrm>
            <a:off x="-238602" y="12727"/>
            <a:ext cx="2598058" cy="1710404"/>
          </a:xfrm>
          <a:custGeom>
            <a:avLst/>
            <a:gdLst>
              <a:gd name="connsiteX0" fmla="*/ 0 w 2598058"/>
              <a:gd name="connsiteY0" fmla="*/ 0 h 1710404"/>
              <a:gd name="connsiteX1" fmla="*/ 2598058 w 2598058"/>
              <a:gd name="connsiteY1" fmla="*/ 0 h 1710404"/>
              <a:gd name="connsiteX2" fmla="*/ 2598058 w 2598058"/>
              <a:gd name="connsiteY2" fmla="*/ 1710404 h 1710404"/>
              <a:gd name="connsiteX3" fmla="*/ 0 w 2598058"/>
              <a:gd name="connsiteY3" fmla="*/ 1710404 h 17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058" h="1710404">
                <a:moveTo>
                  <a:pt x="0" y="0"/>
                </a:moveTo>
                <a:lnTo>
                  <a:pt x="2598058" y="0"/>
                </a:lnTo>
                <a:lnTo>
                  <a:pt x="2598058" y="1710404"/>
                </a:lnTo>
                <a:lnTo>
                  <a:pt x="0" y="1710404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492" b="98062" l="15675" r="24625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85060" r="75497" b="1949"/>
          <a:stretch/>
        </p:blipFill>
        <p:spPr>
          <a:xfrm>
            <a:off x="0" y="-98397"/>
            <a:ext cx="1170289" cy="11702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9482763" y="-2772063"/>
            <a:ext cx="3697692" cy="56794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6408950" y="-2772064"/>
            <a:ext cx="3697692" cy="5679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477C62-988D-3C9C-0309-750653C3F6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189" y="154300"/>
            <a:ext cx="8222887" cy="803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91EF7-13C4-1AF1-17C1-817DE03700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325" y="1704975"/>
            <a:ext cx="2733675" cy="5153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0C2EA6-81CD-369A-C246-96F9D0A689C7}"/>
              </a:ext>
            </a:extLst>
          </p:cNvPr>
          <p:cNvSpPr txBox="1"/>
          <p:nvPr/>
        </p:nvSpPr>
        <p:spPr>
          <a:xfrm>
            <a:off x="171450" y="2205990"/>
            <a:ext cx="6732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đi học về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em qua ngôi nhà xây dở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Giàn giáo tựa cái lồng che chở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Trụ bê tông nhú lên như một mầm cây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thợ nề ra vẻ còn huơ huơ cái bay: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Tạm biệt!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 nhà tựa vào nền trời sẫm biếc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Thở ra mùi vôi vữa nồng hăng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 nhà giống bài thơ sắp làm xong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bức tranh còn nguyên màu vôi, gạch.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53BD6-3CE3-DB2D-03D1-48158731AEB7}"/>
              </a:ext>
            </a:extLst>
          </p:cNvPr>
          <p:cNvSpPr txBox="1"/>
          <p:nvPr/>
        </p:nvSpPr>
        <p:spPr>
          <a:xfrm>
            <a:off x="6236970" y="1874520"/>
            <a:ext cx="67322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Bầy chim đi ăn về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Rót vào ô cửa chưa sơn vài nốt nhạc.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đứng ngủ quên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những bức tường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 gió nào về mang hương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Ủ đầy những rãnh tường chưa trát vữa.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 ngôi nhà đã hoàn thành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 qua những ngày xây dở.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 nhà như trẻ nhỏ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 lên với trời xanh...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(Đồng Xuân Lan)</a:t>
            </a:r>
          </a:p>
        </p:txBody>
      </p:sp>
    </p:spTree>
    <p:extLst>
      <p:ext uri="{BB962C8B-B14F-4D97-AF65-F5344CB8AC3E}">
        <p14:creationId xmlns:p14="http://schemas.microsoft.com/office/powerpoint/2010/main" val="2529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D56782A0-AED9-4604-A4F6-02E42CDDC6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708995" h="1909841">
                <a:moveTo>
                  <a:pt x="0" y="0"/>
                </a:moveTo>
                <a:lnTo>
                  <a:pt x="2708995" y="0"/>
                </a:lnTo>
                <a:lnTo>
                  <a:pt x="2708995" y="1909841"/>
                </a:lnTo>
                <a:lnTo>
                  <a:pt x="0" y="1909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D90F99-E353-42DE-A34F-75ED104658CF}"/>
              </a:ext>
            </a:extLst>
          </p:cNvPr>
          <p:cNvSpPr/>
          <p:nvPr/>
        </p:nvSpPr>
        <p:spPr>
          <a:xfrm>
            <a:off x="218876" y="319153"/>
            <a:ext cx="11754248" cy="6264527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848B14-21C0-4801-BB4B-A5F289BD450F}"/>
              </a:ext>
            </a:extLst>
          </p:cNvPr>
          <p:cNvGrpSpPr/>
          <p:nvPr/>
        </p:nvGrpSpPr>
        <p:grpSpPr>
          <a:xfrm>
            <a:off x="1438535" y="2039910"/>
            <a:ext cx="7293985" cy="802640"/>
            <a:chOff x="892967" y="2103140"/>
            <a:chExt cx="10165852" cy="8026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0E2DD74-EF16-4131-8604-2CAABCC6633B}"/>
                </a:ext>
              </a:extLst>
            </p:cNvPr>
            <p:cNvSpPr/>
            <p:nvPr/>
          </p:nvSpPr>
          <p:spPr>
            <a:xfrm>
              <a:off x="892967" y="2103140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0E5BA0-D8E0-4C08-99BE-DDA2B90D3455}"/>
                </a:ext>
              </a:extLst>
            </p:cNvPr>
            <p:cNvSpPr txBox="1"/>
            <p:nvPr/>
          </p:nvSpPr>
          <p:spPr>
            <a:xfrm>
              <a:off x="1209039" y="2194083"/>
              <a:ext cx="98497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1: Từ đầu đến ….tạm biệt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47596-8558-4697-BC09-BB86696059FC}"/>
              </a:ext>
            </a:extLst>
          </p:cNvPr>
          <p:cNvGrpSpPr/>
          <p:nvPr/>
        </p:nvGrpSpPr>
        <p:grpSpPr>
          <a:xfrm>
            <a:off x="715316" y="628899"/>
            <a:ext cx="10807300" cy="919401"/>
            <a:chOff x="715316" y="628899"/>
            <a:chExt cx="10807300" cy="9194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66E065-495F-4CA7-B87E-97D2765A298D}"/>
                </a:ext>
              </a:extLst>
            </p:cNvPr>
            <p:cNvSpPr txBox="1"/>
            <p:nvPr/>
          </p:nvSpPr>
          <p:spPr>
            <a:xfrm>
              <a:off x="1105540" y="628899"/>
              <a:ext cx="10417076" cy="919401"/>
            </a:xfrm>
            <a:prstGeom prst="roundRect">
              <a:avLst/>
            </a:prstGeom>
            <a:solidFill>
              <a:srgbClr val="F8D0DB"/>
            </a:solidFill>
            <a:ln w="38100">
              <a:solidFill>
                <a:srgbClr val="FF656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  Bài thơ được chia làm mấy đoạn?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3" name="Picture 12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71FA307D-7AE9-4749-9BC7-299703548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6" y="727878"/>
              <a:ext cx="797968" cy="797968"/>
            </a:xfrm>
            <a:prstGeom prst="rect">
              <a:avLst/>
            </a:prstGeom>
          </p:spPr>
        </p:pic>
      </p:grpSp>
      <p:pic>
        <p:nvPicPr>
          <p:cNvPr id="22" name="Picture 21" descr="A cartoon of kids holding balloons&#10;&#10;Description automatically generated">
            <a:extLst>
              <a:ext uri="{FF2B5EF4-FFF2-40B4-BE49-F238E27FC236}">
                <a16:creationId xmlns:a16="http://schemas.microsoft.com/office/drawing/2014/main" id="{13531F99-5BC9-48CF-88F5-AA478C165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24" y="2850608"/>
            <a:ext cx="4862351" cy="48623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E50B14-B796-4E34-96A3-987CFC08A325}"/>
              </a:ext>
            </a:extLst>
          </p:cNvPr>
          <p:cNvGrpSpPr/>
          <p:nvPr/>
        </p:nvGrpSpPr>
        <p:grpSpPr>
          <a:xfrm>
            <a:off x="3928407" y="3175114"/>
            <a:ext cx="7413852" cy="802640"/>
            <a:chOff x="892967" y="3219281"/>
            <a:chExt cx="10332914" cy="8026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3882D5-C693-406F-80E0-4F7E81CDADEB}"/>
                </a:ext>
              </a:extLst>
            </p:cNvPr>
            <p:cNvSpPr/>
            <p:nvPr/>
          </p:nvSpPr>
          <p:spPr>
            <a:xfrm>
              <a:off x="892967" y="321928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AD02D8-0691-426E-805F-6239DD7C98D9}"/>
                </a:ext>
              </a:extLst>
            </p:cNvPr>
            <p:cNvSpPr txBox="1"/>
            <p:nvPr/>
          </p:nvSpPr>
          <p:spPr>
            <a:xfrm>
              <a:off x="1225163" y="3304115"/>
              <a:ext cx="100007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2: Tiếp theo đến …vôi gạch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2CA901-87B2-C51B-DEA5-50A62F8A37A1}"/>
              </a:ext>
            </a:extLst>
          </p:cNvPr>
          <p:cNvGrpSpPr/>
          <p:nvPr/>
        </p:nvGrpSpPr>
        <p:grpSpPr>
          <a:xfrm>
            <a:off x="6111537" y="4500994"/>
            <a:ext cx="4701243" cy="802640"/>
            <a:chOff x="892967" y="3219281"/>
            <a:chExt cx="10332914" cy="80264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E38DB3-2FEB-CC59-3C2A-382D50397343}"/>
                </a:ext>
              </a:extLst>
            </p:cNvPr>
            <p:cNvSpPr/>
            <p:nvPr/>
          </p:nvSpPr>
          <p:spPr>
            <a:xfrm>
              <a:off x="892967" y="321928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377601-CF4D-982F-EF80-973EAEF532BF}"/>
                </a:ext>
              </a:extLst>
            </p:cNvPr>
            <p:cNvSpPr txBox="1"/>
            <p:nvPr/>
          </p:nvSpPr>
          <p:spPr>
            <a:xfrm>
              <a:off x="1225163" y="3304115"/>
              <a:ext cx="100007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3: Phần còn lại.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66183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grpSp>
        <p:nvGrpSpPr>
          <p:cNvPr id="11" name="Group 10"/>
          <p:cNvGrpSpPr/>
          <p:nvPr/>
        </p:nvGrpSpPr>
        <p:grpSpPr>
          <a:xfrm>
            <a:off x="-227174" y="-247025"/>
            <a:ext cx="6241157" cy="2389272"/>
            <a:chOff x="-732159" y="3476542"/>
            <a:chExt cx="7973637" cy="3592286"/>
          </a:xfrm>
        </p:grpSpPr>
        <p:grpSp>
          <p:nvGrpSpPr>
            <p:cNvPr id="13" name="Group 12"/>
            <p:cNvGrpSpPr/>
            <p:nvPr/>
          </p:nvGrpSpPr>
          <p:grpSpPr>
            <a:xfrm>
              <a:off x="-732159" y="3476542"/>
              <a:ext cx="7973637" cy="3592286"/>
              <a:chOff x="375281" y="3019342"/>
              <a:chExt cx="7973637" cy="3592286"/>
            </a:xfrm>
          </p:grpSpPr>
          <p:pic>
            <p:nvPicPr>
              <p:cNvPr id="18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54" b="51736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96" y="3019342"/>
                <a:ext cx="4265024" cy="3592286"/>
              </a:xfrm>
              <a:prstGeom prst="rect">
                <a:avLst/>
              </a:prstGeom>
            </p:spPr>
          </p:pic>
          <p:pic>
            <p:nvPicPr>
              <p:cNvPr id="19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9306" b="94444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89"/>
              <a:stretch/>
            </p:blipFill>
            <p:spPr>
              <a:xfrm>
                <a:off x="375281" y="4613075"/>
                <a:ext cx="7973637" cy="1686561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723433" y="5177543"/>
              <a:ext cx="5062455" cy="115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5 IcielRukola" panose="02000506050000020003" pitchFamily="2" charset="0"/>
                  <a:ea typeface="Cambria" panose="02040503050406030204" pitchFamily="18" charset="0"/>
                  <a:cs typeface="+mn-cs"/>
                </a:rPr>
                <a:t>Luyện đọc từ khó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056334" y="4369992"/>
            <a:ext cx="222528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>
                <a:solidFill>
                  <a:srgbClr val="662A0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tựa vào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87754" y="3249477"/>
            <a:ext cx="252184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srgbClr val="662A0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huơ huơ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10531" y="1991312"/>
            <a:ext cx="2191626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>
                <a:solidFill>
                  <a:srgbClr val="662A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 lên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图片 29" descr="卡通人物&#10;&#10;中度可信度描述已自动生成">
            <a:extLst>
              <a:ext uri="{FF2B5EF4-FFF2-40B4-BE49-F238E27FC236}">
                <a16:creationId xmlns:a16="http://schemas.microsoft.com/office/drawing/2014/main" id="{542D9BEB-1992-44DA-A314-8130083AB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72" y="3040747"/>
            <a:ext cx="4252676" cy="42526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EAB64F-C449-1CAB-C325-6D3BA2D8E6FE}"/>
              </a:ext>
            </a:extLst>
          </p:cNvPr>
          <p:cNvSpPr/>
          <p:nvPr/>
        </p:nvSpPr>
        <p:spPr>
          <a:xfrm>
            <a:off x="4033474" y="5547282"/>
            <a:ext cx="260199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662A0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sẫm</a:t>
            </a:r>
            <a:r>
              <a:rPr lang="en-US" sz="4400" b="1" dirty="0">
                <a:solidFill>
                  <a:srgbClr val="662A0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62A0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3725353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940</Words>
  <Application>Microsoft Office PowerPoint</Application>
  <PresentationFormat>Widescreen</PresentationFormat>
  <Paragraphs>89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#9Slide05 IcielRukola</vt:lpstr>
      <vt:lpstr>#9Slide07 SVNBillo</vt:lpstr>
      <vt:lpstr>Arial</vt:lpstr>
      <vt:lpstr>Calibri</vt:lpstr>
      <vt:lpstr>Calibri Light</vt:lpstr>
      <vt:lpstr>Cambria</vt:lpstr>
      <vt:lpstr>等线</vt:lpstr>
      <vt:lpstr>等线</vt:lpstr>
      <vt:lpstr>等线 Light</vt:lpstr>
      <vt:lpstr>Fredoka One</vt:lpstr>
      <vt:lpstr>Roboto</vt:lpstr>
      <vt:lpstr>Times New Roman</vt:lpstr>
      <vt:lpstr>Wingdings</vt:lpstr>
      <vt:lpstr>字魂27号-布丁体</vt:lpstr>
      <vt:lpstr>思源黑体 CN Medium</vt:lpstr>
      <vt:lpstr>1_Office Theme</vt:lpstr>
      <vt:lpstr>Office 主题</vt:lpstr>
      <vt:lpstr>3_Office 主题​​</vt:lpstr>
      <vt:lpstr>Awesome Teachers Meeting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49</cp:revision>
  <dcterms:created xsi:type="dcterms:W3CDTF">2022-08-06T15:41:25Z</dcterms:created>
  <dcterms:modified xsi:type="dcterms:W3CDTF">2025-04-21T15:19:55Z</dcterms:modified>
</cp:coreProperties>
</file>