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21"/>
  </p:notesMasterIdLst>
  <p:sldIdLst>
    <p:sldId id="598" r:id="rId3"/>
    <p:sldId id="258" r:id="rId4"/>
    <p:sldId id="445" r:id="rId5"/>
    <p:sldId id="621" r:id="rId6"/>
    <p:sldId id="639" r:id="rId7"/>
    <p:sldId id="446" r:id="rId8"/>
    <p:sldId id="496" r:id="rId9"/>
    <p:sldId id="607" r:id="rId10"/>
    <p:sldId id="608" r:id="rId11"/>
    <p:sldId id="447" r:id="rId12"/>
    <p:sldId id="609" r:id="rId13"/>
    <p:sldId id="618" r:id="rId14"/>
    <p:sldId id="641" r:id="rId15"/>
    <p:sldId id="642" r:id="rId16"/>
    <p:sldId id="643" r:id="rId17"/>
    <p:sldId id="448" r:id="rId18"/>
    <p:sldId id="468" r:id="rId19"/>
    <p:sldId id="610" r:id="rId20"/>
  </p:sldIdLst>
  <p:sldSz cx="9144000" cy="5143500" type="screen16x9"/>
  <p:notesSz cx="6858000" cy="9144000"/>
  <p:embeddedFontLst>
    <p:embeddedFont>
      <p:font typeface="Nunito" panose="00000500000000000000" pitchFamily="2" charset="0"/>
      <p:regular r:id="rId22"/>
      <p:bold r:id="rId23"/>
      <p:italic r:id="rId24"/>
      <p:boldItalic r:id="rId25"/>
    </p:embeddedFont>
    <p:embeddedFont>
      <p:font typeface="Kirang Haerang" panose="020B0604020202020204" charset="-127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Nixie One" panose="020B0604020202020204" charset="0"/>
      <p:regular r:id="rId31"/>
    </p:embeddedFont>
    <p:embeddedFont>
      <p:font typeface="Comic Sans MS" panose="030F0702030302020204" pitchFamily="66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8448"/>
    <a:srgbClr val="C6E9F7"/>
    <a:srgbClr val="96580B"/>
    <a:srgbClr val="E4D9B6"/>
    <a:srgbClr val="EC0089"/>
    <a:srgbClr val="FFD774"/>
    <a:srgbClr val="E0B07C"/>
    <a:srgbClr val="F9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97CDA-B509-4755-B745-F0CC76C8D426}">
  <a:tblStyle styleId="{5C597CDA-B509-4755-B745-F0CC76C8D4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063" autoAdjust="0"/>
  </p:normalViewPr>
  <p:slideViewPr>
    <p:cSldViewPr snapToGrid="0">
      <p:cViewPr varScale="1">
        <p:scale>
          <a:sx n="86" d="100"/>
          <a:sy n="86" d="100"/>
        </p:scale>
        <p:origin x="87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732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511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1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87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1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01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38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868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10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4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023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626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12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6492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5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48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4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72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159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600"/>
            </a:lvl1pPr>
            <a:lvl2pPr marL="457200" lvl="1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400"/>
            </a:lvl2pPr>
            <a:lvl3pPr marL="685800" lvl="2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3pPr>
            <a:lvl4pPr marL="914400" lvl="3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4pPr>
            <a:lvl5pPr marL="1143000" lvl="4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000"/>
            </a:lvl5pPr>
            <a:lvl6pPr marL="1371600" lvl="5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6pPr>
            <a:lvl7pPr marL="1600200" lvl="6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7pPr>
            <a:lvl8pPr marL="1828800" lvl="7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8pPr>
            <a:lvl9pPr marL="2057400" lvl="8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143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00"/>
            </a:lvl1pPr>
            <a:lvl2pPr marL="457200" lvl="1" indent="-1143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00"/>
            </a:lvl2pPr>
            <a:lvl3pPr marL="685800" lvl="2" indent="-1143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00"/>
            </a:lvl3pPr>
            <a:lvl4pPr marL="914400" lvl="3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4pPr>
            <a:lvl5pPr marL="1143000" lvl="4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5pPr>
            <a:lvl6pPr marL="1371600" lvl="5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6pPr>
            <a:lvl7pPr marL="1600200" lvl="6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7pPr>
            <a:lvl8pPr marL="1828800" lvl="7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8pPr>
            <a:lvl9pPr marL="2057400" lvl="8" indent="-1143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4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85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4510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8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366169" y="1085851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2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0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5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4572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4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000">
                <a:solidFill>
                  <a:srgbClr val="888888"/>
                </a:solidFill>
              </a:defRPr>
            </a:lvl1pPr>
            <a:lvl2pPr marL="457200" lvl="1" indent="-1143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900">
                <a:solidFill>
                  <a:srgbClr val="888888"/>
                </a:solidFill>
              </a:defRPr>
            </a:lvl2pPr>
            <a:lvl3pPr marL="685800" lvl="2" indent="-1143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800">
                <a:solidFill>
                  <a:srgbClr val="888888"/>
                </a:solidFill>
              </a:defRPr>
            </a:lvl3pPr>
            <a:lvl4pPr marL="914400" lvl="3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4pPr>
            <a:lvl5pPr marL="1143000" lvl="4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5pPr>
            <a:lvl6pPr marL="1371600" lvl="5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6pPr>
            <a:lvl7pPr marL="1600200" lvl="6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7pPr>
            <a:lvl8pPr marL="1828800" lvl="7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8pPr>
            <a:lvl9pPr marL="2057400" lvl="8" indent="-1143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0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400"/>
            </a:lvl1pPr>
            <a:lvl2pPr marL="457200" lvl="1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200"/>
            </a:lvl2pPr>
            <a:lvl3pPr marL="685800" lvl="2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000"/>
            </a:lvl3pPr>
            <a:lvl4pPr marL="914400" lvl="3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900"/>
            </a:lvl4pPr>
            <a:lvl5pPr marL="1143000" lvl="4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900"/>
            </a:lvl5pPr>
            <a:lvl6pPr marL="1371600" lvl="5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6pPr>
            <a:lvl7pPr marL="1600200" lvl="6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7pPr>
            <a:lvl8pPr marL="1828800" lvl="7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8pPr>
            <a:lvl9pPr marL="2057400" lvl="8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3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28600" lvl="0" indent="-1143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200" b="1"/>
            </a:lvl1pPr>
            <a:lvl2pPr marL="457200" lvl="1" indent="-1143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000" b="1"/>
            </a:lvl2pPr>
            <a:lvl3pPr marL="685800" lvl="2" indent="-1143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900" b="1"/>
            </a:lvl3pPr>
            <a:lvl4pPr marL="914400" lvl="3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4pPr>
            <a:lvl5pPr marL="1143000" lvl="4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5pPr>
            <a:lvl6pPr marL="1371600" lvl="5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6pPr>
            <a:lvl7pPr marL="1600200" lvl="6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7pPr>
            <a:lvl8pPr marL="1828800" lvl="7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8pPr>
            <a:lvl9pPr marL="2057400" lvl="8" indent="-1143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8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1905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200"/>
            </a:lvl1pPr>
            <a:lvl2pPr marL="457200" lvl="1" indent="-177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000"/>
            </a:lvl2pPr>
            <a:lvl3pPr marL="685800" lvl="2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900"/>
            </a:lvl3pPr>
            <a:lvl4pPr marL="914400" lvl="3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800"/>
            </a:lvl4pPr>
            <a:lvl5pPr marL="1143000" lvl="4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800"/>
            </a:lvl5pPr>
            <a:lvl6pPr marL="1371600" lvl="5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6pPr>
            <a:lvl7pPr marL="1600200" lvl="6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7pPr>
            <a:lvl8pPr marL="1828800" lvl="7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8pPr>
            <a:lvl9pPr marL="2057400" lvl="8" indent="-1651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74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4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146DA2AA-B688-498E-A710-4A0AD04B4017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○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/>
              <a:buChar char="■"/>
              <a:defRPr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3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893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t="-17000" r="-3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2CCC8E58-9E73-3759-A439-4A9C2DCC2A5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624706" y="909422"/>
            <a:ext cx="8060288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Unit 18 </a:t>
            </a:r>
            <a:br>
              <a:rPr 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400" b="1">
                <a:solidFill>
                  <a:srgbClr val="FF0000"/>
                </a:solidFill>
                <a:latin typeface="Comic Sans MS" panose="030F0702030302020204" pitchFamily="66" charset="0"/>
              </a:rPr>
              <a:t>Means of transport</a:t>
            </a:r>
            <a:endParaRPr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>
            <a:extLst>
              <a:ext uri="{FF2B5EF4-FFF2-40B4-BE49-F238E27FC236}">
                <a16:creationId xmlns:a16="http://schemas.microsoft.com/office/drawing/2014/main" id="{38676C79-1412-89DF-2569-B7D90C47281F}"/>
              </a:ext>
            </a:extLst>
          </p:cNvPr>
          <p:cNvSpPr txBox="1">
            <a:spLocks/>
          </p:cNvSpPr>
          <p:nvPr/>
        </p:nvSpPr>
        <p:spPr>
          <a:xfrm>
            <a:off x="2165658" y="2884986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Lesson 3 - </a:t>
            </a: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Period </a:t>
            </a: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5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6" name="Google Shape;1589;p38">
            <a:extLst>
              <a:ext uri="{FF2B5EF4-FFF2-40B4-BE49-F238E27FC236}">
                <a16:creationId xmlns:a16="http://schemas.microsoft.com/office/drawing/2014/main" id="{5FCBC86A-BE92-B1AD-A585-626CBBEC3748}"/>
              </a:ext>
            </a:extLst>
          </p:cNvPr>
          <p:cNvSpPr/>
          <p:nvPr/>
        </p:nvSpPr>
        <p:spPr>
          <a:xfrm>
            <a:off x="2446100" y="2573107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590;p38">
            <a:extLst>
              <a:ext uri="{FF2B5EF4-FFF2-40B4-BE49-F238E27FC236}">
                <a16:creationId xmlns:a16="http://schemas.microsoft.com/office/drawing/2014/main" id="{B7B706F2-1915-1359-80AD-9EB524CD51F7}"/>
              </a:ext>
            </a:extLst>
          </p:cNvPr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137977" y="2486906"/>
            <a:ext cx="70677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repeat. </a:t>
            </a:r>
          </a:p>
          <a:p>
            <a:pPr algn="ctr"/>
            <a:r>
              <a:rPr lang="en-US" sz="3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Pay attention to the intonation.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575444" y="602673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0222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81B6F8-A9B4-4981-B7B4-2ABD577A362C}"/>
              </a:ext>
            </a:extLst>
          </p:cNvPr>
          <p:cNvSpPr/>
          <p:nvPr/>
        </p:nvSpPr>
        <p:spPr>
          <a:xfrm>
            <a:off x="4022600" y="85115"/>
            <a:ext cx="1488376" cy="540432"/>
          </a:xfrm>
          <a:custGeom>
            <a:avLst/>
            <a:gdLst>
              <a:gd name="connsiteX0" fmla="*/ 0 w 1488376"/>
              <a:gd name="connsiteY0" fmla="*/ 115090 h 540432"/>
              <a:gd name="connsiteX1" fmla="*/ 115090 w 1488376"/>
              <a:gd name="connsiteY1" fmla="*/ 0 h 540432"/>
              <a:gd name="connsiteX2" fmla="*/ 547071 w 1488376"/>
              <a:gd name="connsiteY2" fmla="*/ 0 h 540432"/>
              <a:gd name="connsiteX3" fmla="*/ 941305 w 1488376"/>
              <a:gd name="connsiteY3" fmla="*/ 0 h 540432"/>
              <a:gd name="connsiteX4" fmla="*/ 1373286 w 1488376"/>
              <a:gd name="connsiteY4" fmla="*/ 0 h 540432"/>
              <a:gd name="connsiteX5" fmla="*/ 1488376 w 1488376"/>
              <a:gd name="connsiteY5" fmla="*/ 115090 h 540432"/>
              <a:gd name="connsiteX6" fmla="*/ 1488376 w 1488376"/>
              <a:gd name="connsiteY6" fmla="*/ 425342 h 540432"/>
              <a:gd name="connsiteX7" fmla="*/ 1373286 w 1488376"/>
              <a:gd name="connsiteY7" fmla="*/ 540432 h 540432"/>
              <a:gd name="connsiteX8" fmla="*/ 941305 w 1488376"/>
              <a:gd name="connsiteY8" fmla="*/ 540432 h 540432"/>
              <a:gd name="connsiteX9" fmla="*/ 547071 w 1488376"/>
              <a:gd name="connsiteY9" fmla="*/ 540432 h 540432"/>
              <a:gd name="connsiteX10" fmla="*/ 115090 w 1488376"/>
              <a:gd name="connsiteY10" fmla="*/ 540432 h 540432"/>
              <a:gd name="connsiteX11" fmla="*/ 0 w 1488376"/>
              <a:gd name="connsiteY11" fmla="*/ 425342 h 540432"/>
              <a:gd name="connsiteX12" fmla="*/ 0 w 1488376"/>
              <a:gd name="connsiteY12" fmla="*/ 115090 h 54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8376" h="540432" fill="none" extrusionOk="0">
                <a:moveTo>
                  <a:pt x="0" y="115090"/>
                </a:moveTo>
                <a:cubicBezTo>
                  <a:pt x="2414" y="58723"/>
                  <a:pt x="41961" y="-15662"/>
                  <a:pt x="115090" y="0"/>
                </a:cubicBezTo>
                <a:cubicBezTo>
                  <a:pt x="271130" y="-7125"/>
                  <a:pt x="446815" y="22539"/>
                  <a:pt x="547071" y="0"/>
                </a:cubicBezTo>
                <a:cubicBezTo>
                  <a:pt x="647327" y="-22539"/>
                  <a:pt x="824385" y="28107"/>
                  <a:pt x="941305" y="0"/>
                </a:cubicBezTo>
                <a:cubicBezTo>
                  <a:pt x="1058225" y="-28107"/>
                  <a:pt x="1238614" y="17213"/>
                  <a:pt x="1373286" y="0"/>
                </a:cubicBezTo>
                <a:cubicBezTo>
                  <a:pt x="1435483" y="-3139"/>
                  <a:pt x="1493237" y="51097"/>
                  <a:pt x="1488376" y="115090"/>
                </a:cubicBezTo>
                <a:cubicBezTo>
                  <a:pt x="1515591" y="221619"/>
                  <a:pt x="1469130" y="276103"/>
                  <a:pt x="1488376" y="425342"/>
                </a:cubicBezTo>
                <a:cubicBezTo>
                  <a:pt x="1483675" y="488038"/>
                  <a:pt x="1433939" y="546063"/>
                  <a:pt x="1373286" y="540432"/>
                </a:cubicBezTo>
                <a:cubicBezTo>
                  <a:pt x="1257191" y="552203"/>
                  <a:pt x="1144408" y="528943"/>
                  <a:pt x="941305" y="540432"/>
                </a:cubicBezTo>
                <a:cubicBezTo>
                  <a:pt x="738202" y="551921"/>
                  <a:pt x="732131" y="529646"/>
                  <a:pt x="547071" y="540432"/>
                </a:cubicBezTo>
                <a:cubicBezTo>
                  <a:pt x="362011" y="551218"/>
                  <a:pt x="238051" y="527179"/>
                  <a:pt x="115090" y="540432"/>
                </a:cubicBezTo>
                <a:cubicBezTo>
                  <a:pt x="67836" y="536880"/>
                  <a:pt x="-3326" y="481663"/>
                  <a:pt x="0" y="425342"/>
                </a:cubicBezTo>
                <a:cubicBezTo>
                  <a:pt x="-12836" y="354050"/>
                  <a:pt x="22101" y="223686"/>
                  <a:pt x="0" y="115090"/>
                </a:cubicBezTo>
                <a:close/>
              </a:path>
              <a:path w="1488376" h="540432" stroke="0" extrusionOk="0">
                <a:moveTo>
                  <a:pt x="0" y="115090"/>
                </a:moveTo>
                <a:cubicBezTo>
                  <a:pt x="-5330" y="44879"/>
                  <a:pt x="62484" y="-6220"/>
                  <a:pt x="115090" y="0"/>
                </a:cubicBezTo>
                <a:cubicBezTo>
                  <a:pt x="305025" y="-12499"/>
                  <a:pt x="331560" y="18764"/>
                  <a:pt x="496743" y="0"/>
                </a:cubicBezTo>
                <a:cubicBezTo>
                  <a:pt x="661926" y="-18764"/>
                  <a:pt x="763538" y="39999"/>
                  <a:pt x="878396" y="0"/>
                </a:cubicBezTo>
                <a:cubicBezTo>
                  <a:pt x="993254" y="-39999"/>
                  <a:pt x="1141212" y="8697"/>
                  <a:pt x="1373286" y="0"/>
                </a:cubicBezTo>
                <a:cubicBezTo>
                  <a:pt x="1434850" y="-6357"/>
                  <a:pt x="1477887" y="41234"/>
                  <a:pt x="1488376" y="115090"/>
                </a:cubicBezTo>
                <a:cubicBezTo>
                  <a:pt x="1501306" y="226813"/>
                  <a:pt x="1456828" y="357683"/>
                  <a:pt x="1488376" y="425342"/>
                </a:cubicBezTo>
                <a:cubicBezTo>
                  <a:pt x="1484462" y="494112"/>
                  <a:pt x="1441155" y="529509"/>
                  <a:pt x="1373286" y="540432"/>
                </a:cubicBezTo>
                <a:cubicBezTo>
                  <a:pt x="1243637" y="589780"/>
                  <a:pt x="1075077" y="530851"/>
                  <a:pt x="953887" y="540432"/>
                </a:cubicBezTo>
                <a:cubicBezTo>
                  <a:pt x="832697" y="550013"/>
                  <a:pt x="722903" y="527298"/>
                  <a:pt x="559653" y="540432"/>
                </a:cubicBezTo>
                <a:cubicBezTo>
                  <a:pt x="396403" y="553566"/>
                  <a:pt x="210445" y="511426"/>
                  <a:pt x="115090" y="540432"/>
                </a:cubicBezTo>
                <a:cubicBezTo>
                  <a:pt x="56615" y="539828"/>
                  <a:pt x="611" y="493315"/>
                  <a:pt x="0" y="425342"/>
                </a:cubicBezTo>
                <a:cubicBezTo>
                  <a:pt x="-33841" y="358550"/>
                  <a:pt x="12688" y="237803"/>
                  <a:pt x="0" y="11509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70C0"/>
                </a:solidFill>
                <a:latin typeface="Comic Sans MS" panose="030F0702030302020204" pitchFamily="66" charset="0"/>
              </a:rPr>
              <a:t>Read.</a:t>
            </a:r>
            <a:endParaRPr lang="en-US" sz="3400" b="1" dirty="0">
              <a:solidFill>
                <a:srgbClr val="0070C0"/>
              </a:solidFill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AF37D-E93B-4118-8F2E-36EEF2F3C50A}"/>
              </a:ext>
            </a:extLst>
          </p:cNvPr>
          <p:cNvSpPr txBox="1"/>
          <p:nvPr/>
        </p:nvSpPr>
        <p:spPr>
          <a:xfrm>
            <a:off x="0" y="1178868"/>
            <a:ext cx="9144000" cy="27857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1. </a:t>
            </a: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Would you like to go somewhere this morning?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2. </a:t>
            </a: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Will we go to Golden Bridge?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3. </a:t>
            </a: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Can I get there by bicycle?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4. </a:t>
            </a:r>
            <a:r>
              <a:rPr lang="en-US" sz="3000" dirty="0">
                <a:solidFill>
                  <a:srgbClr val="000000"/>
                </a:solidFill>
                <a:latin typeface="Comic Sans MS" panose="030F0702030302020204" pitchFamily="66" charset="0"/>
              </a:rPr>
              <a:t>Do you want to visit Hyde Park?</a:t>
            </a:r>
          </a:p>
        </p:txBody>
      </p:sp>
    </p:spTree>
    <p:extLst>
      <p:ext uri="{BB962C8B-B14F-4D97-AF65-F5344CB8AC3E}">
        <p14:creationId xmlns:p14="http://schemas.microsoft.com/office/powerpoint/2010/main" val="199833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81B6F8-A9B4-4981-B7B4-2ABD577A362C}"/>
              </a:ext>
            </a:extLst>
          </p:cNvPr>
          <p:cNvSpPr/>
          <p:nvPr/>
        </p:nvSpPr>
        <p:spPr>
          <a:xfrm>
            <a:off x="1615758" y="70444"/>
            <a:ext cx="5912482" cy="886466"/>
          </a:xfrm>
          <a:custGeom>
            <a:avLst/>
            <a:gdLst>
              <a:gd name="connsiteX0" fmla="*/ 0 w 5912482"/>
              <a:gd name="connsiteY0" fmla="*/ 188782 h 886466"/>
              <a:gd name="connsiteX1" fmla="*/ 188782 w 5912482"/>
              <a:gd name="connsiteY1" fmla="*/ 0 h 886466"/>
              <a:gd name="connsiteX2" fmla="*/ 852972 w 5912482"/>
              <a:gd name="connsiteY2" fmla="*/ 0 h 886466"/>
              <a:gd name="connsiteX3" fmla="*/ 1517162 w 5912482"/>
              <a:gd name="connsiteY3" fmla="*/ 0 h 886466"/>
              <a:gd name="connsiteX4" fmla="*/ 2181352 w 5912482"/>
              <a:gd name="connsiteY4" fmla="*/ 0 h 886466"/>
              <a:gd name="connsiteX5" fmla="*/ 2624146 w 5912482"/>
              <a:gd name="connsiteY5" fmla="*/ 0 h 886466"/>
              <a:gd name="connsiteX6" fmla="*/ 3177638 w 5912482"/>
              <a:gd name="connsiteY6" fmla="*/ 0 h 886466"/>
              <a:gd name="connsiteX7" fmla="*/ 3786479 w 5912482"/>
              <a:gd name="connsiteY7" fmla="*/ 0 h 886466"/>
              <a:gd name="connsiteX8" fmla="*/ 4450669 w 5912482"/>
              <a:gd name="connsiteY8" fmla="*/ 0 h 886466"/>
              <a:gd name="connsiteX9" fmla="*/ 4948811 w 5912482"/>
              <a:gd name="connsiteY9" fmla="*/ 0 h 886466"/>
              <a:gd name="connsiteX10" fmla="*/ 5723700 w 5912482"/>
              <a:gd name="connsiteY10" fmla="*/ 0 h 886466"/>
              <a:gd name="connsiteX11" fmla="*/ 5912482 w 5912482"/>
              <a:gd name="connsiteY11" fmla="*/ 188782 h 886466"/>
              <a:gd name="connsiteX12" fmla="*/ 5912482 w 5912482"/>
              <a:gd name="connsiteY12" fmla="*/ 697684 h 886466"/>
              <a:gd name="connsiteX13" fmla="*/ 5723700 w 5912482"/>
              <a:gd name="connsiteY13" fmla="*/ 886466 h 886466"/>
              <a:gd name="connsiteX14" fmla="*/ 5225557 w 5912482"/>
              <a:gd name="connsiteY14" fmla="*/ 886466 h 886466"/>
              <a:gd name="connsiteX15" fmla="*/ 4727415 w 5912482"/>
              <a:gd name="connsiteY15" fmla="*/ 886466 h 886466"/>
              <a:gd name="connsiteX16" fmla="*/ 4118574 w 5912482"/>
              <a:gd name="connsiteY16" fmla="*/ 886466 h 886466"/>
              <a:gd name="connsiteX17" fmla="*/ 3731130 w 5912482"/>
              <a:gd name="connsiteY17" fmla="*/ 886466 h 886466"/>
              <a:gd name="connsiteX18" fmla="*/ 3288336 w 5912482"/>
              <a:gd name="connsiteY18" fmla="*/ 886466 h 886466"/>
              <a:gd name="connsiteX19" fmla="*/ 2900892 w 5912482"/>
              <a:gd name="connsiteY19" fmla="*/ 886466 h 886466"/>
              <a:gd name="connsiteX20" fmla="*/ 2292051 w 5912482"/>
              <a:gd name="connsiteY20" fmla="*/ 886466 h 886466"/>
              <a:gd name="connsiteX21" fmla="*/ 1627861 w 5912482"/>
              <a:gd name="connsiteY21" fmla="*/ 886466 h 886466"/>
              <a:gd name="connsiteX22" fmla="*/ 1074369 w 5912482"/>
              <a:gd name="connsiteY22" fmla="*/ 886466 h 886466"/>
              <a:gd name="connsiteX23" fmla="*/ 188782 w 5912482"/>
              <a:gd name="connsiteY23" fmla="*/ 886466 h 886466"/>
              <a:gd name="connsiteX24" fmla="*/ 0 w 5912482"/>
              <a:gd name="connsiteY24" fmla="*/ 697684 h 886466"/>
              <a:gd name="connsiteX25" fmla="*/ 0 w 5912482"/>
              <a:gd name="connsiteY25" fmla="*/ 188782 h 88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912482" h="886466" fill="none" extrusionOk="0">
                <a:moveTo>
                  <a:pt x="0" y="188782"/>
                </a:moveTo>
                <a:cubicBezTo>
                  <a:pt x="-5691" y="77319"/>
                  <a:pt x="100639" y="-24980"/>
                  <a:pt x="188782" y="0"/>
                </a:cubicBezTo>
                <a:cubicBezTo>
                  <a:pt x="498612" y="-29606"/>
                  <a:pt x="599653" y="76695"/>
                  <a:pt x="852972" y="0"/>
                </a:cubicBezTo>
                <a:cubicBezTo>
                  <a:pt x="1106291" y="-76695"/>
                  <a:pt x="1205557" y="2071"/>
                  <a:pt x="1517162" y="0"/>
                </a:cubicBezTo>
                <a:cubicBezTo>
                  <a:pt x="1828767" y="-2071"/>
                  <a:pt x="1883315" y="61977"/>
                  <a:pt x="2181352" y="0"/>
                </a:cubicBezTo>
                <a:cubicBezTo>
                  <a:pt x="2479389" y="-61977"/>
                  <a:pt x="2485310" y="51766"/>
                  <a:pt x="2624146" y="0"/>
                </a:cubicBezTo>
                <a:cubicBezTo>
                  <a:pt x="2762982" y="-51766"/>
                  <a:pt x="2910871" y="51216"/>
                  <a:pt x="3177638" y="0"/>
                </a:cubicBezTo>
                <a:cubicBezTo>
                  <a:pt x="3444405" y="-51216"/>
                  <a:pt x="3513772" y="46359"/>
                  <a:pt x="3786479" y="0"/>
                </a:cubicBezTo>
                <a:cubicBezTo>
                  <a:pt x="4059186" y="-46359"/>
                  <a:pt x="4313433" y="14940"/>
                  <a:pt x="4450669" y="0"/>
                </a:cubicBezTo>
                <a:cubicBezTo>
                  <a:pt x="4587905" y="-14940"/>
                  <a:pt x="4839283" y="14933"/>
                  <a:pt x="4948811" y="0"/>
                </a:cubicBezTo>
                <a:cubicBezTo>
                  <a:pt x="5058339" y="-14933"/>
                  <a:pt x="5464851" y="89323"/>
                  <a:pt x="5723700" y="0"/>
                </a:cubicBezTo>
                <a:cubicBezTo>
                  <a:pt x="5820611" y="-5308"/>
                  <a:pt x="5901516" y="96747"/>
                  <a:pt x="5912482" y="188782"/>
                </a:cubicBezTo>
                <a:cubicBezTo>
                  <a:pt x="5960148" y="391621"/>
                  <a:pt x="5882251" y="534526"/>
                  <a:pt x="5912482" y="697684"/>
                </a:cubicBezTo>
                <a:cubicBezTo>
                  <a:pt x="5902614" y="802260"/>
                  <a:pt x="5834573" y="889902"/>
                  <a:pt x="5723700" y="886466"/>
                </a:cubicBezTo>
                <a:cubicBezTo>
                  <a:pt x="5575138" y="944007"/>
                  <a:pt x="5435632" y="883572"/>
                  <a:pt x="5225557" y="886466"/>
                </a:cubicBezTo>
                <a:cubicBezTo>
                  <a:pt x="5015482" y="889360"/>
                  <a:pt x="4953946" y="883424"/>
                  <a:pt x="4727415" y="886466"/>
                </a:cubicBezTo>
                <a:cubicBezTo>
                  <a:pt x="4500884" y="889508"/>
                  <a:pt x="4287778" y="885319"/>
                  <a:pt x="4118574" y="886466"/>
                </a:cubicBezTo>
                <a:cubicBezTo>
                  <a:pt x="3949370" y="887613"/>
                  <a:pt x="3880865" y="853486"/>
                  <a:pt x="3731130" y="886466"/>
                </a:cubicBezTo>
                <a:cubicBezTo>
                  <a:pt x="3581395" y="919446"/>
                  <a:pt x="3458213" y="834159"/>
                  <a:pt x="3288336" y="886466"/>
                </a:cubicBezTo>
                <a:cubicBezTo>
                  <a:pt x="3118459" y="938773"/>
                  <a:pt x="3077946" y="850058"/>
                  <a:pt x="2900892" y="886466"/>
                </a:cubicBezTo>
                <a:cubicBezTo>
                  <a:pt x="2723838" y="922874"/>
                  <a:pt x="2546332" y="843456"/>
                  <a:pt x="2292051" y="886466"/>
                </a:cubicBezTo>
                <a:cubicBezTo>
                  <a:pt x="2037770" y="929476"/>
                  <a:pt x="1783070" y="836413"/>
                  <a:pt x="1627861" y="886466"/>
                </a:cubicBezTo>
                <a:cubicBezTo>
                  <a:pt x="1472652" y="936519"/>
                  <a:pt x="1253688" y="864676"/>
                  <a:pt x="1074369" y="886466"/>
                </a:cubicBezTo>
                <a:cubicBezTo>
                  <a:pt x="895050" y="908256"/>
                  <a:pt x="415742" y="873221"/>
                  <a:pt x="188782" y="886466"/>
                </a:cubicBezTo>
                <a:cubicBezTo>
                  <a:pt x="78974" y="908390"/>
                  <a:pt x="-8836" y="772590"/>
                  <a:pt x="0" y="697684"/>
                </a:cubicBezTo>
                <a:cubicBezTo>
                  <a:pt x="-33642" y="574373"/>
                  <a:pt x="33284" y="376628"/>
                  <a:pt x="0" y="188782"/>
                </a:cubicBezTo>
                <a:close/>
              </a:path>
              <a:path w="5912482" h="886466" stroke="0" extrusionOk="0">
                <a:moveTo>
                  <a:pt x="0" y="188782"/>
                </a:moveTo>
                <a:cubicBezTo>
                  <a:pt x="-12593" y="68812"/>
                  <a:pt x="96694" y="-6910"/>
                  <a:pt x="188782" y="0"/>
                </a:cubicBezTo>
                <a:cubicBezTo>
                  <a:pt x="380386" y="-16884"/>
                  <a:pt x="467509" y="13118"/>
                  <a:pt x="576226" y="0"/>
                </a:cubicBezTo>
                <a:cubicBezTo>
                  <a:pt x="684943" y="-13118"/>
                  <a:pt x="775621" y="30114"/>
                  <a:pt x="963671" y="0"/>
                </a:cubicBezTo>
                <a:cubicBezTo>
                  <a:pt x="1151722" y="-30114"/>
                  <a:pt x="1290821" y="27135"/>
                  <a:pt x="1406464" y="0"/>
                </a:cubicBezTo>
                <a:cubicBezTo>
                  <a:pt x="1522107" y="-27135"/>
                  <a:pt x="1682403" y="22820"/>
                  <a:pt x="1904607" y="0"/>
                </a:cubicBezTo>
                <a:cubicBezTo>
                  <a:pt x="2126811" y="-22820"/>
                  <a:pt x="2211370" y="41888"/>
                  <a:pt x="2458098" y="0"/>
                </a:cubicBezTo>
                <a:cubicBezTo>
                  <a:pt x="2704826" y="-41888"/>
                  <a:pt x="2707623" y="27346"/>
                  <a:pt x="2956241" y="0"/>
                </a:cubicBezTo>
                <a:cubicBezTo>
                  <a:pt x="3204859" y="-27346"/>
                  <a:pt x="3390771" y="40915"/>
                  <a:pt x="3620431" y="0"/>
                </a:cubicBezTo>
                <a:cubicBezTo>
                  <a:pt x="3850091" y="-40915"/>
                  <a:pt x="4060498" y="38459"/>
                  <a:pt x="4173923" y="0"/>
                </a:cubicBezTo>
                <a:cubicBezTo>
                  <a:pt x="4287348" y="-38459"/>
                  <a:pt x="4560972" y="28813"/>
                  <a:pt x="4782764" y="0"/>
                </a:cubicBezTo>
                <a:cubicBezTo>
                  <a:pt x="5004556" y="-28813"/>
                  <a:pt x="5038479" y="13174"/>
                  <a:pt x="5225557" y="0"/>
                </a:cubicBezTo>
                <a:cubicBezTo>
                  <a:pt x="5412635" y="-13174"/>
                  <a:pt x="5487167" y="23562"/>
                  <a:pt x="5723700" y="0"/>
                </a:cubicBezTo>
                <a:cubicBezTo>
                  <a:pt x="5855565" y="-3279"/>
                  <a:pt x="5914469" y="98870"/>
                  <a:pt x="5912482" y="188782"/>
                </a:cubicBezTo>
                <a:cubicBezTo>
                  <a:pt x="5936666" y="369711"/>
                  <a:pt x="5889298" y="515797"/>
                  <a:pt x="5912482" y="697684"/>
                </a:cubicBezTo>
                <a:cubicBezTo>
                  <a:pt x="5915789" y="811802"/>
                  <a:pt x="5816111" y="867066"/>
                  <a:pt x="5723700" y="886466"/>
                </a:cubicBezTo>
                <a:cubicBezTo>
                  <a:pt x="5544043" y="894631"/>
                  <a:pt x="5331390" y="848356"/>
                  <a:pt x="5114859" y="886466"/>
                </a:cubicBezTo>
                <a:cubicBezTo>
                  <a:pt x="4898328" y="924576"/>
                  <a:pt x="4867017" y="836894"/>
                  <a:pt x="4672066" y="886466"/>
                </a:cubicBezTo>
                <a:cubicBezTo>
                  <a:pt x="4477115" y="936038"/>
                  <a:pt x="4289599" y="871248"/>
                  <a:pt x="4007875" y="886466"/>
                </a:cubicBezTo>
                <a:cubicBezTo>
                  <a:pt x="3726151" y="901684"/>
                  <a:pt x="3736812" y="884987"/>
                  <a:pt x="3565082" y="886466"/>
                </a:cubicBezTo>
                <a:cubicBezTo>
                  <a:pt x="3393352" y="887945"/>
                  <a:pt x="3304186" y="866052"/>
                  <a:pt x="3066939" y="886466"/>
                </a:cubicBezTo>
                <a:cubicBezTo>
                  <a:pt x="2829692" y="906880"/>
                  <a:pt x="2686460" y="827068"/>
                  <a:pt x="2568797" y="886466"/>
                </a:cubicBezTo>
                <a:cubicBezTo>
                  <a:pt x="2451134" y="945864"/>
                  <a:pt x="2296320" y="854837"/>
                  <a:pt x="2070654" y="886466"/>
                </a:cubicBezTo>
                <a:cubicBezTo>
                  <a:pt x="1844988" y="918095"/>
                  <a:pt x="1746852" y="852321"/>
                  <a:pt x="1517162" y="886466"/>
                </a:cubicBezTo>
                <a:cubicBezTo>
                  <a:pt x="1287472" y="920611"/>
                  <a:pt x="1044454" y="885607"/>
                  <a:pt x="852972" y="886466"/>
                </a:cubicBezTo>
                <a:cubicBezTo>
                  <a:pt x="661490" y="887325"/>
                  <a:pt x="508544" y="857193"/>
                  <a:pt x="188782" y="886466"/>
                </a:cubicBezTo>
                <a:cubicBezTo>
                  <a:pt x="99012" y="882036"/>
                  <a:pt x="25579" y="807226"/>
                  <a:pt x="0" y="697684"/>
                </a:cubicBezTo>
                <a:cubicBezTo>
                  <a:pt x="-33482" y="577195"/>
                  <a:pt x="10063" y="401360"/>
                  <a:pt x="0" y="188782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Comic Sans MS" panose="030F0702030302020204" pitchFamily="66" charset="0"/>
              </a:rPr>
              <a:t>Listen and repeat. </a:t>
            </a:r>
          </a:p>
          <a:p>
            <a:pPr algn="ctr"/>
            <a:r>
              <a:rPr lang="en-US" sz="2800" b="1">
                <a:solidFill>
                  <a:srgbClr val="0070C0"/>
                </a:solidFill>
                <a:latin typeface="Comic Sans MS" panose="030F0702030302020204" pitchFamily="66" charset="0"/>
              </a:rPr>
              <a:t>Pay attention to the intonation.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AF37D-E93B-4118-8F2E-36EEF2F3C50A}"/>
              </a:ext>
            </a:extLst>
          </p:cNvPr>
          <p:cNvSpPr txBox="1"/>
          <p:nvPr/>
        </p:nvSpPr>
        <p:spPr>
          <a:xfrm>
            <a:off x="-1" y="1577346"/>
            <a:ext cx="9144000" cy="18369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Would you like to go somewhere this morning?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0E072-A92D-472B-B199-76E6807398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3829922" y="2568729"/>
            <a:ext cx="534259" cy="8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5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81B6F8-A9B4-4981-B7B4-2ABD577A362C}"/>
              </a:ext>
            </a:extLst>
          </p:cNvPr>
          <p:cNvSpPr/>
          <p:nvPr/>
        </p:nvSpPr>
        <p:spPr>
          <a:xfrm>
            <a:off x="1654294" y="96801"/>
            <a:ext cx="5835410" cy="833752"/>
          </a:xfrm>
          <a:custGeom>
            <a:avLst/>
            <a:gdLst>
              <a:gd name="connsiteX0" fmla="*/ 0 w 5835410"/>
              <a:gd name="connsiteY0" fmla="*/ 177556 h 833752"/>
              <a:gd name="connsiteX1" fmla="*/ 177556 w 5835410"/>
              <a:gd name="connsiteY1" fmla="*/ 0 h 833752"/>
              <a:gd name="connsiteX2" fmla="*/ 835192 w 5835410"/>
              <a:gd name="connsiteY2" fmla="*/ 0 h 833752"/>
              <a:gd name="connsiteX3" fmla="*/ 1492828 w 5835410"/>
              <a:gd name="connsiteY3" fmla="*/ 0 h 833752"/>
              <a:gd name="connsiteX4" fmla="*/ 2150463 w 5835410"/>
              <a:gd name="connsiteY4" fmla="*/ 0 h 833752"/>
              <a:gd name="connsiteX5" fmla="*/ 2588887 w 5835410"/>
              <a:gd name="connsiteY5" fmla="*/ 0 h 833752"/>
              <a:gd name="connsiteX6" fmla="*/ 3136917 w 5835410"/>
              <a:gd name="connsiteY6" fmla="*/ 0 h 833752"/>
              <a:gd name="connsiteX7" fmla="*/ 3739750 w 5835410"/>
              <a:gd name="connsiteY7" fmla="*/ 0 h 833752"/>
              <a:gd name="connsiteX8" fmla="*/ 4397385 w 5835410"/>
              <a:gd name="connsiteY8" fmla="*/ 0 h 833752"/>
              <a:gd name="connsiteX9" fmla="*/ 4890612 w 5835410"/>
              <a:gd name="connsiteY9" fmla="*/ 0 h 833752"/>
              <a:gd name="connsiteX10" fmla="*/ 5657854 w 5835410"/>
              <a:gd name="connsiteY10" fmla="*/ 0 h 833752"/>
              <a:gd name="connsiteX11" fmla="*/ 5835410 w 5835410"/>
              <a:gd name="connsiteY11" fmla="*/ 177556 h 833752"/>
              <a:gd name="connsiteX12" fmla="*/ 5835410 w 5835410"/>
              <a:gd name="connsiteY12" fmla="*/ 656196 h 833752"/>
              <a:gd name="connsiteX13" fmla="*/ 5657854 w 5835410"/>
              <a:gd name="connsiteY13" fmla="*/ 833752 h 833752"/>
              <a:gd name="connsiteX14" fmla="*/ 5164627 w 5835410"/>
              <a:gd name="connsiteY14" fmla="*/ 833752 h 833752"/>
              <a:gd name="connsiteX15" fmla="*/ 4671400 w 5835410"/>
              <a:gd name="connsiteY15" fmla="*/ 833752 h 833752"/>
              <a:gd name="connsiteX16" fmla="*/ 4068568 w 5835410"/>
              <a:gd name="connsiteY16" fmla="*/ 833752 h 833752"/>
              <a:gd name="connsiteX17" fmla="*/ 3684947 w 5835410"/>
              <a:gd name="connsiteY17" fmla="*/ 833752 h 833752"/>
              <a:gd name="connsiteX18" fmla="*/ 3246523 w 5835410"/>
              <a:gd name="connsiteY18" fmla="*/ 833752 h 833752"/>
              <a:gd name="connsiteX19" fmla="*/ 2862902 w 5835410"/>
              <a:gd name="connsiteY19" fmla="*/ 833752 h 833752"/>
              <a:gd name="connsiteX20" fmla="*/ 2260069 w 5835410"/>
              <a:gd name="connsiteY20" fmla="*/ 833752 h 833752"/>
              <a:gd name="connsiteX21" fmla="*/ 1602433 w 5835410"/>
              <a:gd name="connsiteY21" fmla="*/ 833752 h 833752"/>
              <a:gd name="connsiteX22" fmla="*/ 1054404 w 5835410"/>
              <a:gd name="connsiteY22" fmla="*/ 833752 h 833752"/>
              <a:gd name="connsiteX23" fmla="*/ 177556 w 5835410"/>
              <a:gd name="connsiteY23" fmla="*/ 833752 h 833752"/>
              <a:gd name="connsiteX24" fmla="*/ 0 w 5835410"/>
              <a:gd name="connsiteY24" fmla="*/ 656196 h 833752"/>
              <a:gd name="connsiteX25" fmla="*/ 0 w 5835410"/>
              <a:gd name="connsiteY25" fmla="*/ 177556 h 83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35410" h="833752" fill="none" extrusionOk="0">
                <a:moveTo>
                  <a:pt x="0" y="177556"/>
                </a:moveTo>
                <a:cubicBezTo>
                  <a:pt x="-12752" y="63358"/>
                  <a:pt x="92486" y="-20134"/>
                  <a:pt x="177556" y="0"/>
                </a:cubicBezTo>
                <a:cubicBezTo>
                  <a:pt x="320438" y="-71841"/>
                  <a:pt x="588852" y="45091"/>
                  <a:pt x="835192" y="0"/>
                </a:cubicBezTo>
                <a:cubicBezTo>
                  <a:pt x="1081532" y="-45091"/>
                  <a:pt x="1230279" y="32913"/>
                  <a:pt x="1492828" y="0"/>
                </a:cubicBezTo>
                <a:cubicBezTo>
                  <a:pt x="1755377" y="-32913"/>
                  <a:pt x="2004379" y="32057"/>
                  <a:pt x="2150463" y="0"/>
                </a:cubicBezTo>
                <a:cubicBezTo>
                  <a:pt x="2296548" y="-32057"/>
                  <a:pt x="2463443" y="19310"/>
                  <a:pt x="2588887" y="0"/>
                </a:cubicBezTo>
                <a:cubicBezTo>
                  <a:pt x="2714331" y="-19310"/>
                  <a:pt x="2953084" y="18868"/>
                  <a:pt x="3136917" y="0"/>
                </a:cubicBezTo>
                <a:cubicBezTo>
                  <a:pt x="3320750" y="-18868"/>
                  <a:pt x="3478756" y="10465"/>
                  <a:pt x="3739750" y="0"/>
                </a:cubicBezTo>
                <a:cubicBezTo>
                  <a:pt x="4000744" y="-10465"/>
                  <a:pt x="4202778" y="2923"/>
                  <a:pt x="4397385" y="0"/>
                </a:cubicBezTo>
                <a:cubicBezTo>
                  <a:pt x="4591992" y="-2923"/>
                  <a:pt x="4656967" y="45616"/>
                  <a:pt x="4890612" y="0"/>
                </a:cubicBezTo>
                <a:cubicBezTo>
                  <a:pt x="5124257" y="-45616"/>
                  <a:pt x="5419759" y="15874"/>
                  <a:pt x="5657854" y="0"/>
                </a:cubicBezTo>
                <a:cubicBezTo>
                  <a:pt x="5739668" y="-11733"/>
                  <a:pt x="5820695" y="95901"/>
                  <a:pt x="5835410" y="177556"/>
                </a:cubicBezTo>
                <a:cubicBezTo>
                  <a:pt x="5885085" y="329405"/>
                  <a:pt x="5781666" y="486036"/>
                  <a:pt x="5835410" y="656196"/>
                </a:cubicBezTo>
                <a:cubicBezTo>
                  <a:pt x="5814535" y="754923"/>
                  <a:pt x="5764875" y="838408"/>
                  <a:pt x="5657854" y="833752"/>
                </a:cubicBezTo>
                <a:cubicBezTo>
                  <a:pt x="5439314" y="844102"/>
                  <a:pt x="5373788" y="822086"/>
                  <a:pt x="5164627" y="833752"/>
                </a:cubicBezTo>
                <a:cubicBezTo>
                  <a:pt x="4955466" y="845418"/>
                  <a:pt x="4814274" y="783629"/>
                  <a:pt x="4671400" y="833752"/>
                </a:cubicBezTo>
                <a:cubicBezTo>
                  <a:pt x="4528526" y="883875"/>
                  <a:pt x="4356165" y="796531"/>
                  <a:pt x="4068568" y="833752"/>
                </a:cubicBezTo>
                <a:cubicBezTo>
                  <a:pt x="3780971" y="870973"/>
                  <a:pt x="3826565" y="788026"/>
                  <a:pt x="3684947" y="833752"/>
                </a:cubicBezTo>
                <a:cubicBezTo>
                  <a:pt x="3543329" y="879478"/>
                  <a:pt x="3384358" y="814100"/>
                  <a:pt x="3246523" y="833752"/>
                </a:cubicBezTo>
                <a:cubicBezTo>
                  <a:pt x="3108688" y="853404"/>
                  <a:pt x="2971413" y="816338"/>
                  <a:pt x="2862902" y="833752"/>
                </a:cubicBezTo>
                <a:cubicBezTo>
                  <a:pt x="2754391" y="851166"/>
                  <a:pt x="2514699" y="777280"/>
                  <a:pt x="2260069" y="833752"/>
                </a:cubicBezTo>
                <a:cubicBezTo>
                  <a:pt x="2005439" y="890224"/>
                  <a:pt x="1870832" y="816728"/>
                  <a:pt x="1602433" y="833752"/>
                </a:cubicBezTo>
                <a:cubicBezTo>
                  <a:pt x="1334034" y="850776"/>
                  <a:pt x="1214850" y="809351"/>
                  <a:pt x="1054404" y="833752"/>
                </a:cubicBezTo>
                <a:cubicBezTo>
                  <a:pt x="893958" y="858153"/>
                  <a:pt x="419027" y="801146"/>
                  <a:pt x="177556" y="833752"/>
                </a:cubicBezTo>
                <a:cubicBezTo>
                  <a:pt x="75280" y="850415"/>
                  <a:pt x="-6834" y="731553"/>
                  <a:pt x="0" y="656196"/>
                </a:cubicBezTo>
                <a:cubicBezTo>
                  <a:pt x="-42694" y="490601"/>
                  <a:pt x="32989" y="373297"/>
                  <a:pt x="0" y="177556"/>
                </a:cubicBezTo>
                <a:close/>
              </a:path>
              <a:path w="5835410" h="833752" stroke="0" extrusionOk="0">
                <a:moveTo>
                  <a:pt x="0" y="177556"/>
                </a:moveTo>
                <a:cubicBezTo>
                  <a:pt x="-9873" y="67179"/>
                  <a:pt x="91819" y="-6996"/>
                  <a:pt x="177556" y="0"/>
                </a:cubicBezTo>
                <a:cubicBezTo>
                  <a:pt x="292255" y="-21454"/>
                  <a:pt x="421905" y="36708"/>
                  <a:pt x="561177" y="0"/>
                </a:cubicBezTo>
                <a:cubicBezTo>
                  <a:pt x="700449" y="-36708"/>
                  <a:pt x="842984" y="7863"/>
                  <a:pt x="944798" y="0"/>
                </a:cubicBezTo>
                <a:cubicBezTo>
                  <a:pt x="1046612" y="-7863"/>
                  <a:pt x="1229582" y="23894"/>
                  <a:pt x="1383222" y="0"/>
                </a:cubicBezTo>
                <a:cubicBezTo>
                  <a:pt x="1536862" y="-23894"/>
                  <a:pt x="1684385" y="17669"/>
                  <a:pt x="1876448" y="0"/>
                </a:cubicBezTo>
                <a:cubicBezTo>
                  <a:pt x="2068511" y="-17669"/>
                  <a:pt x="2267212" y="64869"/>
                  <a:pt x="2424478" y="0"/>
                </a:cubicBezTo>
                <a:cubicBezTo>
                  <a:pt x="2581744" y="-64869"/>
                  <a:pt x="2730288" y="22119"/>
                  <a:pt x="2917705" y="0"/>
                </a:cubicBezTo>
                <a:cubicBezTo>
                  <a:pt x="3105122" y="-22119"/>
                  <a:pt x="3318612" y="41148"/>
                  <a:pt x="3575341" y="0"/>
                </a:cubicBezTo>
                <a:cubicBezTo>
                  <a:pt x="3832070" y="-41148"/>
                  <a:pt x="3880207" y="27749"/>
                  <a:pt x="4123371" y="0"/>
                </a:cubicBezTo>
                <a:cubicBezTo>
                  <a:pt x="4366535" y="-27749"/>
                  <a:pt x="4598301" y="3602"/>
                  <a:pt x="4726203" y="0"/>
                </a:cubicBezTo>
                <a:cubicBezTo>
                  <a:pt x="4854105" y="-3602"/>
                  <a:pt x="5076908" y="1462"/>
                  <a:pt x="5164627" y="0"/>
                </a:cubicBezTo>
                <a:cubicBezTo>
                  <a:pt x="5252346" y="-1462"/>
                  <a:pt x="5512717" y="36141"/>
                  <a:pt x="5657854" y="0"/>
                </a:cubicBezTo>
                <a:cubicBezTo>
                  <a:pt x="5760056" y="-492"/>
                  <a:pt x="5838884" y="104588"/>
                  <a:pt x="5835410" y="177556"/>
                </a:cubicBezTo>
                <a:cubicBezTo>
                  <a:pt x="5892524" y="335634"/>
                  <a:pt x="5806885" y="498554"/>
                  <a:pt x="5835410" y="656196"/>
                </a:cubicBezTo>
                <a:cubicBezTo>
                  <a:pt x="5839052" y="765111"/>
                  <a:pt x="5752079" y="827473"/>
                  <a:pt x="5657854" y="833752"/>
                </a:cubicBezTo>
                <a:cubicBezTo>
                  <a:pt x="5383563" y="867685"/>
                  <a:pt x="5354650" y="782286"/>
                  <a:pt x="5055021" y="833752"/>
                </a:cubicBezTo>
                <a:cubicBezTo>
                  <a:pt x="4755392" y="885218"/>
                  <a:pt x="4748623" y="799855"/>
                  <a:pt x="4616597" y="833752"/>
                </a:cubicBezTo>
                <a:cubicBezTo>
                  <a:pt x="4484571" y="867649"/>
                  <a:pt x="4271653" y="808201"/>
                  <a:pt x="3958962" y="833752"/>
                </a:cubicBezTo>
                <a:cubicBezTo>
                  <a:pt x="3646272" y="859303"/>
                  <a:pt x="3696104" y="827283"/>
                  <a:pt x="3520538" y="833752"/>
                </a:cubicBezTo>
                <a:cubicBezTo>
                  <a:pt x="3344972" y="840221"/>
                  <a:pt x="3150815" y="798972"/>
                  <a:pt x="3027311" y="833752"/>
                </a:cubicBezTo>
                <a:cubicBezTo>
                  <a:pt x="2903807" y="868532"/>
                  <a:pt x="2634229" y="805415"/>
                  <a:pt x="2534084" y="833752"/>
                </a:cubicBezTo>
                <a:cubicBezTo>
                  <a:pt x="2433939" y="862089"/>
                  <a:pt x="2142516" y="782030"/>
                  <a:pt x="2040857" y="833752"/>
                </a:cubicBezTo>
                <a:cubicBezTo>
                  <a:pt x="1939198" y="885474"/>
                  <a:pt x="1652596" y="779337"/>
                  <a:pt x="1492828" y="833752"/>
                </a:cubicBezTo>
                <a:cubicBezTo>
                  <a:pt x="1333060" y="888167"/>
                  <a:pt x="972637" y="797638"/>
                  <a:pt x="835192" y="833752"/>
                </a:cubicBezTo>
                <a:cubicBezTo>
                  <a:pt x="697747" y="869866"/>
                  <a:pt x="341398" y="772104"/>
                  <a:pt x="177556" y="833752"/>
                </a:cubicBezTo>
                <a:cubicBezTo>
                  <a:pt x="83650" y="832482"/>
                  <a:pt x="26692" y="759768"/>
                  <a:pt x="0" y="656196"/>
                </a:cubicBezTo>
                <a:cubicBezTo>
                  <a:pt x="-21154" y="525851"/>
                  <a:pt x="48390" y="282228"/>
                  <a:pt x="0" y="17755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Comic Sans MS" panose="030F0702030302020204" pitchFamily="66" charset="0"/>
              </a:rPr>
              <a:t>Listen and repeat. </a:t>
            </a:r>
          </a:p>
          <a:p>
            <a:pPr algn="ctr"/>
            <a:r>
              <a:rPr lang="en-US" sz="2800" b="1">
                <a:solidFill>
                  <a:srgbClr val="0070C0"/>
                </a:solidFill>
                <a:latin typeface="Comic Sans MS" panose="030F0702030302020204" pitchFamily="66" charset="0"/>
              </a:rPr>
              <a:t>Pay attention to the intonation.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AF37D-E93B-4118-8F2E-36EEF2F3C50A}"/>
              </a:ext>
            </a:extLst>
          </p:cNvPr>
          <p:cNvSpPr txBox="1"/>
          <p:nvPr/>
        </p:nvSpPr>
        <p:spPr>
          <a:xfrm>
            <a:off x="0" y="1807910"/>
            <a:ext cx="9144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 2. </a:t>
            </a: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Will we go to Golden Bridge?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0E072-A92D-472B-B199-76E6807398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078842" y="1878694"/>
            <a:ext cx="552127" cy="87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2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81B6F8-A9B4-4981-B7B4-2ABD577A362C}"/>
              </a:ext>
            </a:extLst>
          </p:cNvPr>
          <p:cNvSpPr/>
          <p:nvPr/>
        </p:nvSpPr>
        <p:spPr>
          <a:xfrm>
            <a:off x="1654295" y="208877"/>
            <a:ext cx="5835410" cy="864748"/>
          </a:xfrm>
          <a:custGeom>
            <a:avLst/>
            <a:gdLst>
              <a:gd name="connsiteX0" fmla="*/ 0 w 5835410"/>
              <a:gd name="connsiteY0" fmla="*/ 184157 h 864748"/>
              <a:gd name="connsiteX1" fmla="*/ 184157 w 5835410"/>
              <a:gd name="connsiteY1" fmla="*/ 0 h 864748"/>
              <a:gd name="connsiteX2" fmla="*/ 840209 w 5835410"/>
              <a:gd name="connsiteY2" fmla="*/ 0 h 864748"/>
              <a:gd name="connsiteX3" fmla="*/ 1496260 w 5835410"/>
              <a:gd name="connsiteY3" fmla="*/ 0 h 864748"/>
              <a:gd name="connsiteX4" fmla="*/ 2152312 w 5835410"/>
              <a:gd name="connsiteY4" fmla="*/ 0 h 864748"/>
              <a:gd name="connsiteX5" fmla="*/ 2589679 w 5835410"/>
              <a:gd name="connsiteY5" fmla="*/ 0 h 864748"/>
              <a:gd name="connsiteX6" fmla="*/ 3136389 w 5835410"/>
              <a:gd name="connsiteY6" fmla="*/ 0 h 864748"/>
              <a:gd name="connsiteX7" fmla="*/ 3737769 w 5835410"/>
              <a:gd name="connsiteY7" fmla="*/ 0 h 864748"/>
              <a:gd name="connsiteX8" fmla="*/ 4393821 w 5835410"/>
              <a:gd name="connsiteY8" fmla="*/ 0 h 864748"/>
              <a:gd name="connsiteX9" fmla="*/ 4885860 w 5835410"/>
              <a:gd name="connsiteY9" fmla="*/ 0 h 864748"/>
              <a:gd name="connsiteX10" fmla="*/ 5651253 w 5835410"/>
              <a:gd name="connsiteY10" fmla="*/ 0 h 864748"/>
              <a:gd name="connsiteX11" fmla="*/ 5835410 w 5835410"/>
              <a:gd name="connsiteY11" fmla="*/ 184157 h 864748"/>
              <a:gd name="connsiteX12" fmla="*/ 5835410 w 5835410"/>
              <a:gd name="connsiteY12" fmla="*/ 680591 h 864748"/>
              <a:gd name="connsiteX13" fmla="*/ 5651253 w 5835410"/>
              <a:gd name="connsiteY13" fmla="*/ 864748 h 864748"/>
              <a:gd name="connsiteX14" fmla="*/ 5159214 w 5835410"/>
              <a:gd name="connsiteY14" fmla="*/ 864748 h 864748"/>
              <a:gd name="connsiteX15" fmla="*/ 4667176 w 5835410"/>
              <a:gd name="connsiteY15" fmla="*/ 864748 h 864748"/>
              <a:gd name="connsiteX16" fmla="*/ 4065795 w 5835410"/>
              <a:gd name="connsiteY16" fmla="*/ 864748 h 864748"/>
              <a:gd name="connsiteX17" fmla="*/ 3683098 w 5835410"/>
              <a:gd name="connsiteY17" fmla="*/ 864748 h 864748"/>
              <a:gd name="connsiteX18" fmla="*/ 3245731 w 5835410"/>
              <a:gd name="connsiteY18" fmla="*/ 864748 h 864748"/>
              <a:gd name="connsiteX19" fmla="*/ 2863034 w 5835410"/>
              <a:gd name="connsiteY19" fmla="*/ 864748 h 864748"/>
              <a:gd name="connsiteX20" fmla="*/ 2261653 w 5835410"/>
              <a:gd name="connsiteY20" fmla="*/ 864748 h 864748"/>
              <a:gd name="connsiteX21" fmla="*/ 1605602 w 5835410"/>
              <a:gd name="connsiteY21" fmla="*/ 864748 h 864748"/>
              <a:gd name="connsiteX22" fmla="*/ 1058892 w 5835410"/>
              <a:gd name="connsiteY22" fmla="*/ 864748 h 864748"/>
              <a:gd name="connsiteX23" fmla="*/ 184157 w 5835410"/>
              <a:gd name="connsiteY23" fmla="*/ 864748 h 864748"/>
              <a:gd name="connsiteX24" fmla="*/ 0 w 5835410"/>
              <a:gd name="connsiteY24" fmla="*/ 680591 h 864748"/>
              <a:gd name="connsiteX25" fmla="*/ 0 w 5835410"/>
              <a:gd name="connsiteY25" fmla="*/ 184157 h 86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35410" h="864748" fill="none" extrusionOk="0">
                <a:moveTo>
                  <a:pt x="0" y="184157"/>
                </a:moveTo>
                <a:cubicBezTo>
                  <a:pt x="-11519" y="67874"/>
                  <a:pt x="92497" y="-15571"/>
                  <a:pt x="184157" y="0"/>
                </a:cubicBezTo>
                <a:cubicBezTo>
                  <a:pt x="418633" y="-65245"/>
                  <a:pt x="595584" y="42523"/>
                  <a:pt x="840209" y="0"/>
                </a:cubicBezTo>
                <a:cubicBezTo>
                  <a:pt x="1084834" y="-42523"/>
                  <a:pt x="1297242" y="26429"/>
                  <a:pt x="1496260" y="0"/>
                </a:cubicBezTo>
                <a:cubicBezTo>
                  <a:pt x="1695278" y="-26429"/>
                  <a:pt x="1903310" y="71413"/>
                  <a:pt x="2152312" y="0"/>
                </a:cubicBezTo>
                <a:cubicBezTo>
                  <a:pt x="2401314" y="-71413"/>
                  <a:pt x="2445967" y="3567"/>
                  <a:pt x="2589679" y="0"/>
                </a:cubicBezTo>
                <a:cubicBezTo>
                  <a:pt x="2733391" y="-3567"/>
                  <a:pt x="2949554" y="53445"/>
                  <a:pt x="3136389" y="0"/>
                </a:cubicBezTo>
                <a:cubicBezTo>
                  <a:pt x="3323224" y="-53445"/>
                  <a:pt x="3541912" y="12915"/>
                  <a:pt x="3737769" y="0"/>
                </a:cubicBezTo>
                <a:cubicBezTo>
                  <a:pt x="3933626" y="-12915"/>
                  <a:pt x="4256393" y="22314"/>
                  <a:pt x="4393821" y="0"/>
                </a:cubicBezTo>
                <a:cubicBezTo>
                  <a:pt x="4531249" y="-22314"/>
                  <a:pt x="4771572" y="19426"/>
                  <a:pt x="4885860" y="0"/>
                </a:cubicBezTo>
                <a:cubicBezTo>
                  <a:pt x="5000148" y="-19426"/>
                  <a:pt x="5415838" y="6316"/>
                  <a:pt x="5651253" y="0"/>
                </a:cubicBezTo>
                <a:cubicBezTo>
                  <a:pt x="5732762" y="-14586"/>
                  <a:pt x="5818272" y="101557"/>
                  <a:pt x="5835410" y="184157"/>
                </a:cubicBezTo>
                <a:cubicBezTo>
                  <a:pt x="5879036" y="303722"/>
                  <a:pt x="5809209" y="515362"/>
                  <a:pt x="5835410" y="680591"/>
                </a:cubicBezTo>
                <a:cubicBezTo>
                  <a:pt x="5824787" y="782637"/>
                  <a:pt x="5778066" y="877795"/>
                  <a:pt x="5651253" y="864748"/>
                </a:cubicBezTo>
                <a:cubicBezTo>
                  <a:pt x="5440259" y="922299"/>
                  <a:pt x="5316908" y="818798"/>
                  <a:pt x="5159214" y="864748"/>
                </a:cubicBezTo>
                <a:cubicBezTo>
                  <a:pt x="5001520" y="910698"/>
                  <a:pt x="4873679" y="850881"/>
                  <a:pt x="4667176" y="864748"/>
                </a:cubicBezTo>
                <a:cubicBezTo>
                  <a:pt x="4460673" y="878615"/>
                  <a:pt x="4289418" y="799433"/>
                  <a:pt x="4065795" y="864748"/>
                </a:cubicBezTo>
                <a:cubicBezTo>
                  <a:pt x="3842172" y="930063"/>
                  <a:pt x="3771180" y="824757"/>
                  <a:pt x="3683098" y="864748"/>
                </a:cubicBezTo>
                <a:cubicBezTo>
                  <a:pt x="3595016" y="904739"/>
                  <a:pt x="3386569" y="863401"/>
                  <a:pt x="3245731" y="864748"/>
                </a:cubicBezTo>
                <a:cubicBezTo>
                  <a:pt x="3104893" y="866095"/>
                  <a:pt x="2968317" y="848486"/>
                  <a:pt x="2863034" y="864748"/>
                </a:cubicBezTo>
                <a:cubicBezTo>
                  <a:pt x="2757751" y="881010"/>
                  <a:pt x="2516455" y="801233"/>
                  <a:pt x="2261653" y="864748"/>
                </a:cubicBezTo>
                <a:cubicBezTo>
                  <a:pt x="2006851" y="928263"/>
                  <a:pt x="1895587" y="836450"/>
                  <a:pt x="1605602" y="864748"/>
                </a:cubicBezTo>
                <a:cubicBezTo>
                  <a:pt x="1315617" y="893046"/>
                  <a:pt x="1233181" y="842676"/>
                  <a:pt x="1058892" y="864748"/>
                </a:cubicBezTo>
                <a:cubicBezTo>
                  <a:pt x="884603" y="886820"/>
                  <a:pt x="464749" y="827555"/>
                  <a:pt x="184157" y="864748"/>
                </a:cubicBezTo>
                <a:cubicBezTo>
                  <a:pt x="77459" y="884475"/>
                  <a:pt x="-6974" y="759128"/>
                  <a:pt x="0" y="680591"/>
                </a:cubicBezTo>
                <a:cubicBezTo>
                  <a:pt x="-3701" y="540257"/>
                  <a:pt x="127" y="377797"/>
                  <a:pt x="0" y="184157"/>
                </a:cubicBezTo>
                <a:close/>
              </a:path>
              <a:path w="5835410" h="864748" stroke="0" extrusionOk="0">
                <a:moveTo>
                  <a:pt x="0" y="184157"/>
                </a:moveTo>
                <a:cubicBezTo>
                  <a:pt x="-11668" y="67895"/>
                  <a:pt x="92233" y="-5554"/>
                  <a:pt x="184157" y="0"/>
                </a:cubicBezTo>
                <a:cubicBezTo>
                  <a:pt x="263601" y="-22454"/>
                  <a:pt x="414300" y="28206"/>
                  <a:pt x="566854" y="0"/>
                </a:cubicBezTo>
                <a:cubicBezTo>
                  <a:pt x="719408" y="-28206"/>
                  <a:pt x="845136" y="34233"/>
                  <a:pt x="949550" y="0"/>
                </a:cubicBezTo>
                <a:cubicBezTo>
                  <a:pt x="1053964" y="-34233"/>
                  <a:pt x="1231666" y="51825"/>
                  <a:pt x="1386918" y="0"/>
                </a:cubicBezTo>
                <a:cubicBezTo>
                  <a:pt x="1542170" y="-51825"/>
                  <a:pt x="1690022" y="13418"/>
                  <a:pt x="1878957" y="0"/>
                </a:cubicBezTo>
                <a:cubicBezTo>
                  <a:pt x="2067892" y="-13418"/>
                  <a:pt x="2152801" y="10177"/>
                  <a:pt x="2425666" y="0"/>
                </a:cubicBezTo>
                <a:cubicBezTo>
                  <a:pt x="2698531" y="-10177"/>
                  <a:pt x="2705488" y="2369"/>
                  <a:pt x="2917705" y="0"/>
                </a:cubicBezTo>
                <a:cubicBezTo>
                  <a:pt x="3129922" y="-2369"/>
                  <a:pt x="3411016" y="11087"/>
                  <a:pt x="3573757" y="0"/>
                </a:cubicBezTo>
                <a:cubicBezTo>
                  <a:pt x="3736498" y="-11087"/>
                  <a:pt x="3988248" y="39506"/>
                  <a:pt x="4120466" y="0"/>
                </a:cubicBezTo>
                <a:cubicBezTo>
                  <a:pt x="4252684" y="-39506"/>
                  <a:pt x="4477030" y="18996"/>
                  <a:pt x="4721847" y="0"/>
                </a:cubicBezTo>
                <a:cubicBezTo>
                  <a:pt x="4966664" y="-18996"/>
                  <a:pt x="4967434" y="7162"/>
                  <a:pt x="5159214" y="0"/>
                </a:cubicBezTo>
                <a:cubicBezTo>
                  <a:pt x="5350994" y="-7162"/>
                  <a:pt x="5533871" y="25614"/>
                  <a:pt x="5651253" y="0"/>
                </a:cubicBezTo>
                <a:cubicBezTo>
                  <a:pt x="5773714" y="-2466"/>
                  <a:pt x="5837207" y="95434"/>
                  <a:pt x="5835410" y="184157"/>
                </a:cubicBezTo>
                <a:cubicBezTo>
                  <a:pt x="5879147" y="420977"/>
                  <a:pt x="5804281" y="550780"/>
                  <a:pt x="5835410" y="680591"/>
                </a:cubicBezTo>
                <a:cubicBezTo>
                  <a:pt x="5839780" y="795321"/>
                  <a:pt x="5751249" y="861947"/>
                  <a:pt x="5651253" y="864748"/>
                </a:cubicBezTo>
                <a:cubicBezTo>
                  <a:pt x="5517260" y="875095"/>
                  <a:pt x="5333300" y="860807"/>
                  <a:pt x="5049872" y="864748"/>
                </a:cubicBezTo>
                <a:cubicBezTo>
                  <a:pt x="4766444" y="868689"/>
                  <a:pt x="4731513" y="863611"/>
                  <a:pt x="4612505" y="864748"/>
                </a:cubicBezTo>
                <a:cubicBezTo>
                  <a:pt x="4493497" y="865885"/>
                  <a:pt x="4140933" y="864647"/>
                  <a:pt x="3956453" y="864748"/>
                </a:cubicBezTo>
                <a:cubicBezTo>
                  <a:pt x="3771973" y="864849"/>
                  <a:pt x="3706218" y="816626"/>
                  <a:pt x="3519086" y="864748"/>
                </a:cubicBezTo>
                <a:cubicBezTo>
                  <a:pt x="3331954" y="912870"/>
                  <a:pt x="3262174" y="858679"/>
                  <a:pt x="3027047" y="864748"/>
                </a:cubicBezTo>
                <a:cubicBezTo>
                  <a:pt x="2791920" y="870817"/>
                  <a:pt x="2737540" y="856650"/>
                  <a:pt x="2535008" y="864748"/>
                </a:cubicBezTo>
                <a:cubicBezTo>
                  <a:pt x="2332476" y="872846"/>
                  <a:pt x="2227324" y="840386"/>
                  <a:pt x="2042970" y="864748"/>
                </a:cubicBezTo>
                <a:cubicBezTo>
                  <a:pt x="1858616" y="889110"/>
                  <a:pt x="1631949" y="814238"/>
                  <a:pt x="1496260" y="864748"/>
                </a:cubicBezTo>
                <a:cubicBezTo>
                  <a:pt x="1360571" y="915258"/>
                  <a:pt x="1125993" y="792716"/>
                  <a:pt x="840209" y="864748"/>
                </a:cubicBezTo>
                <a:cubicBezTo>
                  <a:pt x="554425" y="936780"/>
                  <a:pt x="511319" y="822067"/>
                  <a:pt x="184157" y="864748"/>
                </a:cubicBezTo>
                <a:cubicBezTo>
                  <a:pt x="108106" y="856906"/>
                  <a:pt x="7961" y="783942"/>
                  <a:pt x="0" y="680591"/>
                </a:cubicBezTo>
                <a:cubicBezTo>
                  <a:pt x="-18759" y="541176"/>
                  <a:pt x="46850" y="310921"/>
                  <a:pt x="0" y="184157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Comic Sans MS" panose="030F0702030302020204" pitchFamily="66" charset="0"/>
              </a:rPr>
              <a:t>Listen and repeat. </a:t>
            </a:r>
          </a:p>
          <a:p>
            <a:pPr algn="ctr"/>
            <a:r>
              <a:rPr lang="en-US" sz="2800" b="1">
                <a:solidFill>
                  <a:srgbClr val="0070C0"/>
                </a:solidFill>
                <a:latin typeface="Comic Sans MS" panose="030F0702030302020204" pitchFamily="66" charset="0"/>
              </a:rPr>
              <a:t>Pay attention to the intonation.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AF37D-E93B-4118-8F2E-36EEF2F3C50A}"/>
              </a:ext>
            </a:extLst>
          </p:cNvPr>
          <p:cNvSpPr txBox="1"/>
          <p:nvPr/>
        </p:nvSpPr>
        <p:spPr>
          <a:xfrm>
            <a:off x="0" y="2230068"/>
            <a:ext cx="9144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   3. </a:t>
            </a: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Can I get there by bicycle?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0E072-A92D-472B-B199-76E6807398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029930" y="2264335"/>
            <a:ext cx="504470" cy="75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81B6F8-A9B4-4981-B7B4-2ABD577A362C}"/>
              </a:ext>
            </a:extLst>
          </p:cNvPr>
          <p:cNvSpPr/>
          <p:nvPr/>
        </p:nvSpPr>
        <p:spPr>
          <a:xfrm>
            <a:off x="1665917" y="85177"/>
            <a:ext cx="5812162" cy="856999"/>
          </a:xfrm>
          <a:custGeom>
            <a:avLst/>
            <a:gdLst>
              <a:gd name="connsiteX0" fmla="*/ 0 w 5812162"/>
              <a:gd name="connsiteY0" fmla="*/ 182507 h 856999"/>
              <a:gd name="connsiteX1" fmla="*/ 182507 w 5812162"/>
              <a:gd name="connsiteY1" fmla="*/ 0 h 856999"/>
              <a:gd name="connsiteX2" fmla="*/ 836165 w 5812162"/>
              <a:gd name="connsiteY2" fmla="*/ 0 h 856999"/>
              <a:gd name="connsiteX3" fmla="*/ 1489823 w 5812162"/>
              <a:gd name="connsiteY3" fmla="*/ 0 h 856999"/>
              <a:gd name="connsiteX4" fmla="*/ 2143480 w 5812162"/>
              <a:gd name="connsiteY4" fmla="*/ 0 h 856999"/>
              <a:gd name="connsiteX5" fmla="*/ 2579252 w 5812162"/>
              <a:gd name="connsiteY5" fmla="*/ 0 h 856999"/>
              <a:gd name="connsiteX6" fmla="*/ 3123967 w 5812162"/>
              <a:gd name="connsiteY6" fmla="*/ 0 h 856999"/>
              <a:gd name="connsiteX7" fmla="*/ 3723153 w 5812162"/>
              <a:gd name="connsiteY7" fmla="*/ 0 h 856999"/>
              <a:gd name="connsiteX8" fmla="*/ 4376811 w 5812162"/>
              <a:gd name="connsiteY8" fmla="*/ 0 h 856999"/>
              <a:gd name="connsiteX9" fmla="*/ 4867054 w 5812162"/>
              <a:gd name="connsiteY9" fmla="*/ 0 h 856999"/>
              <a:gd name="connsiteX10" fmla="*/ 5629655 w 5812162"/>
              <a:gd name="connsiteY10" fmla="*/ 0 h 856999"/>
              <a:gd name="connsiteX11" fmla="*/ 5812162 w 5812162"/>
              <a:gd name="connsiteY11" fmla="*/ 182507 h 856999"/>
              <a:gd name="connsiteX12" fmla="*/ 5812162 w 5812162"/>
              <a:gd name="connsiteY12" fmla="*/ 674492 h 856999"/>
              <a:gd name="connsiteX13" fmla="*/ 5629655 w 5812162"/>
              <a:gd name="connsiteY13" fmla="*/ 856999 h 856999"/>
              <a:gd name="connsiteX14" fmla="*/ 5139412 w 5812162"/>
              <a:gd name="connsiteY14" fmla="*/ 856999 h 856999"/>
              <a:gd name="connsiteX15" fmla="*/ 4649168 w 5812162"/>
              <a:gd name="connsiteY15" fmla="*/ 856999 h 856999"/>
              <a:gd name="connsiteX16" fmla="*/ 4049982 w 5812162"/>
              <a:gd name="connsiteY16" fmla="*/ 856999 h 856999"/>
              <a:gd name="connsiteX17" fmla="*/ 3668682 w 5812162"/>
              <a:gd name="connsiteY17" fmla="*/ 856999 h 856999"/>
              <a:gd name="connsiteX18" fmla="*/ 3232910 w 5812162"/>
              <a:gd name="connsiteY18" fmla="*/ 856999 h 856999"/>
              <a:gd name="connsiteX19" fmla="*/ 2851610 w 5812162"/>
              <a:gd name="connsiteY19" fmla="*/ 856999 h 856999"/>
              <a:gd name="connsiteX20" fmla="*/ 2252423 w 5812162"/>
              <a:gd name="connsiteY20" fmla="*/ 856999 h 856999"/>
              <a:gd name="connsiteX21" fmla="*/ 1598765 w 5812162"/>
              <a:gd name="connsiteY21" fmla="*/ 856999 h 856999"/>
              <a:gd name="connsiteX22" fmla="*/ 1054051 w 5812162"/>
              <a:gd name="connsiteY22" fmla="*/ 856999 h 856999"/>
              <a:gd name="connsiteX23" fmla="*/ 182507 w 5812162"/>
              <a:gd name="connsiteY23" fmla="*/ 856999 h 856999"/>
              <a:gd name="connsiteX24" fmla="*/ 0 w 5812162"/>
              <a:gd name="connsiteY24" fmla="*/ 674492 h 856999"/>
              <a:gd name="connsiteX25" fmla="*/ 0 w 5812162"/>
              <a:gd name="connsiteY25" fmla="*/ 182507 h 85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812162" h="856999" fill="none" extrusionOk="0">
                <a:moveTo>
                  <a:pt x="0" y="182507"/>
                </a:moveTo>
                <a:cubicBezTo>
                  <a:pt x="-4328" y="76234"/>
                  <a:pt x="97396" y="-24309"/>
                  <a:pt x="182507" y="0"/>
                </a:cubicBezTo>
                <a:cubicBezTo>
                  <a:pt x="464149" y="-3588"/>
                  <a:pt x="588822" y="64525"/>
                  <a:pt x="836165" y="0"/>
                </a:cubicBezTo>
                <a:cubicBezTo>
                  <a:pt x="1083508" y="-64525"/>
                  <a:pt x="1329587" y="21516"/>
                  <a:pt x="1489823" y="0"/>
                </a:cubicBezTo>
                <a:cubicBezTo>
                  <a:pt x="1650059" y="-21516"/>
                  <a:pt x="1978319" y="61734"/>
                  <a:pt x="2143480" y="0"/>
                </a:cubicBezTo>
                <a:cubicBezTo>
                  <a:pt x="2308641" y="-61734"/>
                  <a:pt x="2426977" y="40135"/>
                  <a:pt x="2579252" y="0"/>
                </a:cubicBezTo>
                <a:cubicBezTo>
                  <a:pt x="2731527" y="-40135"/>
                  <a:pt x="2988649" y="42172"/>
                  <a:pt x="3123967" y="0"/>
                </a:cubicBezTo>
                <a:cubicBezTo>
                  <a:pt x="3259285" y="-42172"/>
                  <a:pt x="3559895" y="22938"/>
                  <a:pt x="3723153" y="0"/>
                </a:cubicBezTo>
                <a:cubicBezTo>
                  <a:pt x="3886411" y="-22938"/>
                  <a:pt x="4051819" y="2396"/>
                  <a:pt x="4376811" y="0"/>
                </a:cubicBezTo>
                <a:cubicBezTo>
                  <a:pt x="4701803" y="-2396"/>
                  <a:pt x="4669926" y="41563"/>
                  <a:pt x="4867054" y="0"/>
                </a:cubicBezTo>
                <a:cubicBezTo>
                  <a:pt x="5064182" y="-41563"/>
                  <a:pt x="5274899" y="37384"/>
                  <a:pt x="5629655" y="0"/>
                </a:cubicBezTo>
                <a:cubicBezTo>
                  <a:pt x="5714943" y="-11199"/>
                  <a:pt x="5804616" y="90124"/>
                  <a:pt x="5812162" y="182507"/>
                </a:cubicBezTo>
                <a:cubicBezTo>
                  <a:pt x="5858624" y="382157"/>
                  <a:pt x="5756638" y="532324"/>
                  <a:pt x="5812162" y="674492"/>
                </a:cubicBezTo>
                <a:cubicBezTo>
                  <a:pt x="5801198" y="775638"/>
                  <a:pt x="5732881" y="858262"/>
                  <a:pt x="5629655" y="856999"/>
                </a:cubicBezTo>
                <a:cubicBezTo>
                  <a:pt x="5450056" y="913282"/>
                  <a:pt x="5313362" y="855239"/>
                  <a:pt x="5139412" y="856999"/>
                </a:cubicBezTo>
                <a:cubicBezTo>
                  <a:pt x="4965462" y="858759"/>
                  <a:pt x="4813926" y="799843"/>
                  <a:pt x="4649168" y="856999"/>
                </a:cubicBezTo>
                <a:cubicBezTo>
                  <a:pt x="4484410" y="914155"/>
                  <a:pt x="4183831" y="823888"/>
                  <a:pt x="4049982" y="856999"/>
                </a:cubicBezTo>
                <a:cubicBezTo>
                  <a:pt x="3916133" y="890110"/>
                  <a:pt x="3788708" y="833589"/>
                  <a:pt x="3668682" y="856999"/>
                </a:cubicBezTo>
                <a:cubicBezTo>
                  <a:pt x="3548656" y="880409"/>
                  <a:pt x="3368778" y="845819"/>
                  <a:pt x="3232910" y="856999"/>
                </a:cubicBezTo>
                <a:cubicBezTo>
                  <a:pt x="3097042" y="868179"/>
                  <a:pt x="2968162" y="834753"/>
                  <a:pt x="2851610" y="856999"/>
                </a:cubicBezTo>
                <a:cubicBezTo>
                  <a:pt x="2735058" y="879245"/>
                  <a:pt x="2513791" y="808234"/>
                  <a:pt x="2252423" y="856999"/>
                </a:cubicBezTo>
                <a:cubicBezTo>
                  <a:pt x="1991055" y="905764"/>
                  <a:pt x="1750245" y="805851"/>
                  <a:pt x="1598765" y="856999"/>
                </a:cubicBezTo>
                <a:cubicBezTo>
                  <a:pt x="1447285" y="908147"/>
                  <a:pt x="1273126" y="803191"/>
                  <a:pt x="1054051" y="856999"/>
                </a:cubicBezTo>
                <a:cubicBezTo>
                  <a:pt x="834976" y="910807"/>
                  <a:pt x="370274" y="831665"/>
                  <a:pt x="182507" y="856999"/>
                </a:cubicBezTo>
                <a:cubicBezTo>
                  <a:pt x="77232" y="874703"/>
                  <a:pt x="-8703" y="746373"/>
                  <a:pt x="0" y="674492"/>
                </a:cubicBezTo>
                <a:cubicBezTo>
                  <a:pt x="-57925" y="559453"/>
                  <a:pt x="13210" y="328632"/>
                  <a:pt x="0" y="182507"/>
                </a:cubicBezTo>
                <a:close/>
              </a:path>
              <a:path w="5812162" h="856999" stroke="0" extrusionOk="0">
                <a:moveTo>
                  <a:pt x="0" y="182507"/>
                </a:moveTo>
                <a:cubicBezTo>
                  <a:pt x="-15683" y="62148"/>
                  <a:pt x="85298" y="-2036"/>
                  <a:pt x="182507" y="0"/>
                </a:cubicBezTo>
                <a:cubicBezTo>
                  <a:pt x="277762" y="-25294"/>
                  <a:pt x="423315" y="1647"/>
                  <a:pt x="563807" y="0"/>
                </a:cubicBezTo>
                <a:cubicBezTo>
                  <a:pt x="704299" y="-1647"/>
                  <a:pt x="765877" y="8137"/>
                  <a:pt x="945108" y="0"/>
                </a:cubicBezTo>
                <a:cubicBezTo>
                  <a:pt x="1124339" y="-8137"/>
                  <a:pt x="1174934" y="22444"/>
                  <a:pt x="1380880" y="0"/>
                </a:cubicBezTo>
                <a:cubicBezTo>
                  <a:pt x="1586826" y="-22444"/>
                  <a:pt x="1651181" y="47927"/>
                  <a:pt x="1871123" y="0"/>
                </a:cubicBezTo>
                <a:cubicBezTo>
                  <a:pt x="2091065" y="-47927"/>
                  <a:pt x="2175136" y="29786"/>
                  <a:pt x="2415838" y="0"/>
                </a:cubicBezTo>
                <a:cubicBezTo>
                  <a:pt x="2656540" y="-29786"/>
                  <a:pt x="2730450" y="3592"/>
                  <a:pt x="2906081" y="0"/>
                </a:cubicBezTo>
                <a:cubicBezTo>
                  <a:pt x="3081712" y="-3592"/>
                  <a:pt x="3235557" y="68873"/>
                  <a:pt x="3559739" y="0"/>
                </a:cubicBezTo>
                <a:cubicBezTo>
                  <a:pt x="3883921" y="-68873"/>
                  <a:pt x="3892684" y="36690"/>
                  <a:pt x="4104454" y="0"/>
                </a:cubicBezTo>
                <a:cubicBezTo>
                  <a:pt x="4316225" y="-36690"/>
                  <a:pt x="4463500" y="15651"/>
                  <a:pt x="4703640" y="0"/>
                </a:cubicBezTo>
                <a:cubicBezTo>
                  <a:pt x="4943780" y="-15651"/>
                  <a:pt x="4978351" y="15211"/>
                  <a:pt x="5139412" y="0"/>
                </a:cubicBezTo>
                <a:cubicBezTo>
                  <a:pt x="5300473" y="-15211"/>
                  <a:pt x="5395893" y="34822"/>
                  <a:pt x="5629655" y="0"/>
                </a:cubicBezTo>
                <a:cubicBezTo>
                  <a:pt x="5734692" y="-504"/>
                  <a:pt x="5815257" y="104064"/>
                  <a:pt x="5812162" y="182507"/>
                </a:cubicBezTo>
                <a:cubicBezTo>
                  <a:pt x="5860605" y="300325"/>
                  <a:pt x="5771951" y="502286"/>
                  <a:pt x="5812162" y="674492"/>
                </a:cubicBezTo>
                <a:cubicBezTo>
                  <a:pt x="5817915" y="792433"/>
                  <a:pt x="5727656" y="852424"/>
                  <a:pt x="5629655" y="856999"/>
                </a:cubicBezTo>
                <a:cubicBezTo>
                  <a:pt x="5497926" y="921111"/>
                  <a:pt x="5288752" y="840712"/>
                  <a:pt x="5030469" y="856999"/>
                </a:cubicBezTo>
                <a:cubicBezTo>
                  <a:pt x="4772186" y="873286"/>
                  <a:pt x="4700040" y="828360"/>
                  <a:pt x="4594697" y="856999"/>
                </a:cubicBezTo>
                <a:cubicBezTo>
                  <a:pt x="4489354" y="885638"/>
                  <a:pt x="4170913" y="789940"/>
                  <a:pt x="3941039" y="856999"/>
                </a:cubicBezTo>
                <a:cubicBezTo>
                  <a:pt x="3711165" y="924058"/>
                  <a:pt x="3700348" y="827376"/>
                  <a:pt x="3505267" y="856999"/>
                </a:cubicBezTo>
                <a:cubicBezTo>
                  <a:pt x="3310186" y="886622"/>
                  <a:pt x="3138565" y="839147"/>
                  <a:pt x="3015024" y="856999"/>
                </a:cubicBezTo>
                <a:cubicBezTo>
                  <a:pt x="2891483" y="874851"/>
                  <a:pt x="2627537" y="843633"/>
                  <a:pt x="2524781" y="856999"/>
                </a:cubicBezTo>
                <a:cubicBezTo>
                  <a:pt x="2422025" y="870365"/>
                  <a:pt x="2255609" y="816189"/>
                  <a:pt x="2034537" y="856999"/>
                </a:cubicBezTo>
                <a:cubicBezTo>
                  <a:pt x="1813465" y="897809"/>
                  <a:pt x="1679028" y="836625"/>
                  <a:pt x="1489823" y="856999"/>
                </a:cubicBezTo>
                <a:cubicBezTo>
                  <a:pt x="1300618" y="877373"/>
                  <a:pt x="1090298" y="850010"/>
                  <a:pt x="836165" y="856999"/>
                </a:cubicBezTo>
                <a:cubicBezTo>
                  <a:pt x="582032" y="863988"/>
                  <a:pt x="356243" y="817180"/>
                  <a:pt x="182507" y="856999"/>
                </a:cubicBezTo>
                <a:cubicBezTo>
                  <a:pt x="96639" y="852436"/>
                  <a:pt x="7992" y="776938"/>
                  <a:pt x="0" y="674492"/>
                </a:cubicBezTo>
                <a:cubicBezTo>
                  <a:pt x="-55669" y="453338"/>
                  <a:pt x="48899" y="335422"/>
                  <a:pt x="0" y="182507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Comic Sans MS" panose="030F0702030302020204" pitchFamily="66" charset="0"/>
              </a:rPr>
              <a:t>Listen and repeat. </a:t>
            </a:r>
          </a:p>
          <a:p>
            <a:pPr algn="ctr"/>
            <a:r>
              <a:rPr lang="en-US" sz="2800" b="1">
                <a:solidFill>
                  <a:srgbClr val="0070C0"/>
                </a:solidFill>
                <a:latin typeface="Comic Sans MS" panose="030F0702030302020204" pitchFamily="66" charset="0"/>
              </a:rPr>
              <a:t>Pay attention to the intonation.</a:t>
            </a:r>
            <a:endParaRPr lang="en-US" sz="2800" b="1" dirty="0">
              <a:solidFill>
                <a:srgbClr val="0070C0"/>
              </a:solidFill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AF37D-E93B-4118-8F2E-36EEF2F3C50A}"/>
              </a:ext>
            </a:extLst>
          </p:cNvPr>
          <p:cNvSpPr txBox="1"/>
          <p:nvPr/>
        </p:nvSpPr>
        <p:spPr>
          <a:xfrm>
            <a:off x="0" y="2217807"/>
            <a:ext cx="914399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4. </a:t>
            </a:r>
            <a:r>
              <a:rPr 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Do you want to visit Hyde Park?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C0E072-A92D-472B-B199-76E6807398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V="1">
            <a:off x="8341317" y="2217806"/>
            <a:ext cx="497883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5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360676" y="2632067"/>
            <a:ext cx="6837225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Let’s chant.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/>
              <a:sym typeface="Nixie One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720387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2865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B6F9E0-0C29-4AB1-8AAE-F4D0DFBD1C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331" r="5331"/>
          <a:stretch/>
        </p:blipFill>
        <p:spPr>
          <a:xfrm>
            <a:off x="47367" y="2840792"/>
            <a:ext cx="3315222" cy="20117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C8E9E2-7FC6-4248-AF26-627C0180588D}"/>
              </a:ext>
            </a:extLst>
          </p:cNvPr>
          <p:cNvSpPr txBox="1"/>
          <p:nvPr/>
        </p:nvSpPr>
        <p:spPr>
          <a:xfrm>
            <a:off x="0" y="594023"/>
            <a:ext cx="51047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Will you visit the aquarium?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Yes, I will. Yes, I will.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Can you get there by boat?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Yes, I can. Yes, I can.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I can get there by boat.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C91694-4737-433A-94C2-5C4572DBF6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94" r="3194"/>
          <a:stretch/>
        </p:blipFill>
        <p:spPr>
          <a:xfrm>
            <a:off x="5400369" y="67495"/>
            <a:ext cx="3657726" cy="27894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309CE1-6224-47F3-A10F-FB137077160A}"/>
              </a:ext>
            </a:extLst>
          </p:cNvPr>
          <p:cNvSpPr txBox="1"/>
          <p:nvPr/>
        </p:nvSpPr>
        <p:spPr>
          <a:xfrm>
            <a:off x="3462581" y="2840792"/>
            <a:ext cx="7184572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Comic Sans MS" panose="030F0702030302020204" pitchFamily="66" charset="0"/>
              </a:rPr>
              <a:t>Do you want to visit the water park? </a:t>
            </a:r>
          </a:p>
          <a:p>
            <a:r>
              <a:rPr lang="en-US" sz="2600" dirty="0">
                <a:latin typeface="Comic Sans MS" panose="030F0702030302020204" pitchFamily="66" charset="0"/>
              </a:rPr>
              <a:t>Yes, I do. Yes, I do. </a:t>
            </a:r>
          </a:p>
          <a:p>
            <a:r>
              <a:rPr lang="en-US" sz="2600" dirty="0">
                <a:latin typeface="Comic Sans MS" panose="030F0702030302020204" pitchFamily="66" charset="0"/>
              </a:rPr>
              <a:t>Can you get there by bicycle? </a:t>
            </a:r>
          </a:p>
          <a:p>
            <a:r>
              <a:rPr lang="en-US" sz="2600" dirty="0">
                <a:latin typeface="Comic Sans MS" panose="030F0702030302020204" pitchFamily="66" charset="0"/>
              </a:rPr>
              <a:t>No, I can’t. No, I can’t. </a:t>
            </a:r>
          </a:p>
          <a:p>
            <a:r>
              <a:rPr lang="en-US" sz="2600" dirty="0">
                <a:latin typeface="Comic Sans MS" panose="030F0702030302020204" pitchFamily="66" charset="0"/>
              </a:rPr>
              <a:t>I can get there by bus.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26F5FE48-A919-AFD1-3927-A21AE2D9FE4B}"/>
              </a:ext>
            </a:extLst>
          </p:cNvPr>
          <p:cNvSpPr/>
          <p:nvPr/>
        </p:nvSpPr>
        <p:spPr>
          <a:xfrm>
            <a:off x="709651" y="6936"/>
            <a:ext cx="3416724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7FA77233-E350-E1C7-716D-393A076C8975}"/>
              </a:ext>
            </a:extLst>
          </p:cNvPr>
          <p:cNvSpPr txBox="1">
            <a:spLocks/>
          </p:cNvSpPr>
          <p:nvPr/>
        </p:nvSpPr>
        <p:spPr>
          <a:xfrm>
            <a:off x="1114146" y="6936"/>
            <a:ext cx="26077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Let’s chant.</a:t>
            </a:r>
          </a:p>
        </p:txBody>
      </p:sp>
    </p:spTree>
    <p:extLst>
      <p:ext uri="{BB962C8B-B14F-4D97-AF65-F5344CB8AC3E}">
        <p14:creationId xmlns:p14="http://schemas.microsoft.com/office/powerpoint/2010/main" val="5741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4000"/>
                            </p:stCondLst>
                            <p:childTnLst>
                              <p:par>
                                <p:cTn id="78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6000"/>
                            </p:stCondLst>
                            <p:childTnLst>
                              <p:par>
                                <p:cTn id="81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000"/>
                            </p:stCondLst>
                            <p:childTnLst>
                              <p:par>
                                <p:cTn id="84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0"/>
                            </p:stCondLst>
                            <p:childTnLst>
                              <p:par>
                                <p:cTn id="87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2000"/>
                            </p:stCondLst>
                            <p:childTnLst>
                              <p:par>
                                <p:cTn id="90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build="allAtOnce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>
            <a:extLst>
              <a:ext uri="{FF2B5EF4-FFF2-40B4-BE49-F238E27FC236}">
                <a16:creationId xmlns:a16="http://schemas.microsoft.com/office/drawing/2014/main" id="{26F5FE48-A919-AFD1-3927-A21AE2D9FE4B}"/>
              </a:ext>
            </a:extLst>
          </p:cNvPr>
          <p:cNvSpPr/>
          <p:nvPr/>
        </p:nvSpPr>
        <p:spPr>
          <a:xfrm>
            <a:off x="2863638" y="67495"/>
            <a:ext cx="3416724" cy="6476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7FA77233-E350-E1C7-716D-393A076C8975}"/>
              </a:ext>
            </a:extLst>
          </p:cNvPr>
          <p:cNvSpPr txBox="1">
            <a:spLocks/>
          </p:cNvSpPr>
          <p:nvPr/>
        </p:nvSpPr>
        <p:spPr>
          <a:xfrm>
            <a:off x="3462581" y="13909"/>
            <a:ext cx="2607733" cy="399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sz="3200" b="1">
                <a:solidFill>
                  <a:srgbClr val="C00000"/>
                </a:solidFill>
                <a:latin typeface="Comic Sans MS" panose="030F0702030302020204" pitchFamily="66" charset="0"/>
              </a:rPr>
              <a:t>Let’s chant.</a:t>
            </a:r>
            <a:endParaRPr lang="en-US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C3770C-813D-4220-ABAE-DCAD53FBF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 bwMode="auto">
          <a:xfrm>
            <a:off x="6280362" y="456109"/>
            <a:ext cx="2780202" cy="27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remium Vector | Happy little girl singing a song with a microphone">
            <a:extLst>
              <a:ext uri="{FF2B5EF4-FFF2-40B4-BE49-F238E27FC236}">
                <a16:creationId xmlns:a16="http://schemas.microsoft.com/office/drawing/2014/main" id="{770173F1-F651-43FE-B5F4-F88030790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5"/>
          <a:stretch/>
        </p:blipFill>
        <p:spPr bwMode="auto">
          <a:xfrm>
            <a:off x="628416" y="2746585"/>
            <a:ext cx="2483348" cy="234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FBAE15-684B-6DCB-9F9C-C3E02E36F8A1}"/>
              </a:ext>
            </a:extLst>
          </p:cNvPr>
          <p:cNvSpPr txBox="1"/>
          <p:nvPr/>
        </p:nvSpPr>
        <p:spPr>
          <a:xfrm>
            <a:off x="0" y="594023"/>
            <a:ext cx="51047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Comic Sans MS" panose="030F0702030302020204" pitchFamily="66" charset="0"/>
              </a:rPr>
              <a:t>Will you visit the aquarium? </a:t>
            </a:r>
          </a:p>
          <a:p>
            <a:r>
              <a:rPr lang="en-US" sz="2800">
                <a:latin typeface="Comic Sans MS" panose="030F0702030302020204" pitchFamily="66" charset="0"/>
              </a:rPr>
              <a:t>Yes, I will. Yes, I will. </a:t>
            </a:r>
          </a:p>
          <a:p>
            <a:r>
              <a:rPr lang="en-US" sz="2800">
                <a:latin typeface="Comic Sans MS" panose="030F0702030302020204" pitchFamily="66" charset="0"/>
              </a:rPr>
              <a:t>Can you get there by boat? </a:t>
            </a:r>
          </a:p>
          <a:p>
            <a:r>
              <a:rPr lang="en-US" sz="2800">
                <a:latin typeface="Comic Sans MS" panose="030F0702030302020204" pitchFamily="66" charset="0"/>
              </a:rPr>
              <a:t>Yes, I can. Yes, I can. </a:t>
            </a:r>
          </a:p>
          <a:p>
            <a:r>
              <a:rPr lang="en-US" sz="2800">
                <a:latin typeface="Comic Sans MS" panose="030F0702030302020204" pitchFamily="66" charset="0"/>
              </a:rPr>
              <a:t>I can get there by boat.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F911D9-43CA-0202-00C3-80BE7B87A2A0}"/>
              </a:ext>
            </a:extLst>
          </p:cNvPr>
          <p:cNvSpPr txBox="1"/>
          <p:nvPr/>
        </p:nvSpPr>
        <p:spPr>
          <a:xfrm>
            <a:off x="3284350" y="2994886"/>
            <a:ext cx="690834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>
                <a:latin typeface="Comic Sans MS" panose="030F0702030302020204" pitchFamily="66" charset="0"/>
              </a:rPr>
              <a:t>Do you want to visit the water park? </a:t>
            </a:r>
          </a:p>
          <a:p>
            <a:r>
              <a:rPr lang="en-US" sz="2600">
                <a:latin typeface="Comic Sans MS" panose="030F0702030302020204" pitchFamily="66" charset="0"/>
              </a:rPr>
              <a:t>Yes, I do. Yes, I do. </a:t>
            </a:r>
          </a:p>
          <a:p>
            <a:r>
              <a:rPr lang="en-US" sz="2600">
                <a:latin typeface="Comic Sans MS" panose="030F0702030302020204" pitchFamily="66" charset="0"/>
              </a:rPr>
              <a:t>Can you get there by bicycle? </a:t>
            </a:r>
          </a:p>
          <a:p>
            <a:r>
              <a:rPr lang="en-US" sz="2600">
                <a:latin typeface="Comic Sans MS" panose="030F0702030302020204" pitchFamily="66" charset="0"/>
              </a:rPr>
              <a:t>No, I can’t. No, I can’t. </a:t>
            </a:r>
          </a:p>
          <a:p>
            <a:r>
              <a:rPr lang="en-US" sz="2600">
                <a:latin typeface="Comic Sans MS" panose="030F0702030302020204" pitchFamily="66" charset="0"/>
              </a:rPr>
              <a:t>I can get there by bus.</a:t>
            </a:r>
          </a:p>
        </p:txBody>
      </p:sp>
    </p:spTree>
    <p:extLst>
      <p:ext uri="{BB962C8B-B14F-4D97-AF65-F5344CB8AC3E}">
        <p14:creationId xmlns:p14="http://schemas.microsoft.com/office/powerpoint/2010/main" val="37539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A275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15"/>
          <p:cNvGrpSpPr/>
          <p:nvPr/>
        </p:nvGrpSpPr>
        <p:grpSpPr>
          <a:xfrm rot="-5400000">
            <a:off x="7001246" y="1755019"/>
            <a:ext cx="4424026" cy="1633462"/>
            <a:chOff x="0" y="-47625"/>
            <a:chExt cx="2330351" cy="860425"/>
          </a:xfrm>
        </p:grpSpPr>
        <p:sp>
          <p:nvSpPr>
            <p:cNvPr id="131" name="Google Shape;131;p15"/>
            <p:cNvSpPr/>
            <p:nvPr/>
          </p:nvSpPr>
          <p:spPr>
            <a:xfrm>
              <a:off x="0" y="0"/>
              <a:ext cx="2330351" cy="165783"/>
            </a:xfrm>
            <a:custGeom>
              <a:avLst/>
              <a:gdLst/>
              <a:ahLst/>
              <a:cxnLst/>
              <a:rect l="l" t="t" r="r" b="b"/>
              <a:pathLst>
                <a:path w="2330351" h="165783" extrusionOk="0">
                  <a:moveTo>
                    <a:pt x="44624" y="0"/>
                  </a:moveTo>
                  <a:lnTo>
                    <a:pt x="2285727" y="0"/>
                  </a:lnTo>
                  <a:cubicBezTo>
                    <a:pt x="2297562" y="0"/>
                    <a:pt x="2308912" y="4701"/>
                    <a:pt x="2317281" y="13070"/>
                  </a:cubicBezTo>
                  <a:cubicBezTo>
                    <a:pt x="2325650" y="21439"/>
                    <a:pt x="2330351" y="32789"/>
                    <a:pt x="2330351" y="44624"/>
                  </a:cubicBezTo>
                  <a:lnTo>
                    <a:pt x="2330351" y="121159"/>
                  </a:lnTo>
                  <a:cubicBezTo>
                    <a:pt x="2330351" y="132994"/>
                    <a:pt x="2325650" y="144344"/>
                    <a:pt x="2317281" y="152713"/>
                  </a:cubicBezTo>
                  <a:cubicBezTo>
                    <a:pt x="2308912" y="161082"/>
                    <a:pt x="2297562" y="165783"/>
                    <a:pt x="2285727" y="165783"/>
                  </a:cubicBezTo>
                  <a:lnTo>
                    <a:pt x="44624" y="165783"/>
                  </a:lnTo>
                  <a:cubicBezTo>
                    <a:pt x="19979" y="165783"/>
                    <a:pt x="0" y="145804"/>
                    <a:pt x="0" y="121159"/>
                  </a:cubicBezTo>
                  <a:lnTo>
                    <a:pt x="0" y="44624"/>
                  </a:lnTo>
                  <a:cubicBezTo>
                    <a:pt x="0" y="32789"/>
                    <a:pt x="4701" y="21439"/>
                    <a:pt x="13070" y="13070"/>
                  </a:cubicBezTo>
                  <a:cubicBezTo>
                    <a:pt x="21439" y="4701"/>
                    <a:pt x="32789" y="0"/>
                    <a:pt x="44624" y="0"/>
                  </a:cubicBezTo>
                  <a:close/>
                </a:path>
              </a:pathLst>
            </a:custGeom>
            <a:solidFill>
              <a:srgbClr val="000000">
                <a:alpha val="21960"/>
              </a:srgbClr>
            </a:solidFill>
            <a:ln>
              <a:noFill/>
            </a:ln>
          </p:spPr>
          <p:txBody>
            <a:bodyPr spcFirstLastPara="1" wrap="square" lIns="45713" tIns="45713" rIns="45713" bIns="45713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15"/>
          <p:cNvSpPr/>
          <p:nvPr/>
        </p:nvSpPr>
        <p:spPr>
          <a:xfrm>
            <a:off x="8179448" y="887347"/>
            <a:ext cx="814679" cy="529921"/>
          </a:xfrm>
          <a:custGeom>
            <a:avLst/>
            <a:gdLst/>
            <a:ahLst/>
            <a:cxnLst/>
            <a:rect l="l" t="t" r="r" b="b"/>
            <a:pathLst>
              <a:path w="429131" h="279135" extrusionOk="0">
                <a:moveTo>
                  <a:pt x="95030" y="0"/>
                </a:moveTo>
                <a:lnTo>
                  <a:pt x="334101" y="0"/>
                </a:lnTo>
                <a:cubicBezTo>
                  <a:pt x="359305" y="0"/>
                  <a:pt x="383476" y="10012"/>
                  <a:pt x="401298" y="27834"/>
                </a:cubicBezTo>
                <a:cubicBezTo>
                  <a:pt x="419119" y="45655"/>
                  <a:pt x="429131" y="69827"/>
                  <a:pt x="429131" y="95030"/>
                </a:cubicBezTo>
                <a:lnTo>
                  <a:pt x="429131" y="184105"/>
                </a:lnTo>
                <a:cubicBezTo>
                  <a:pt x="429131" y="209308"/>
                  <a:pt x="419119" y="233480"/>
                  <a:pt x="401298" y="251301"/>
                </a:cubicBezTo>
                <a:cubicBezTo>
                  <a:pt x="383476" y="269123"/>
                  <a:pt x="359305" y="279135"/>
                  <a:pt x="334101" y="279135"/>
                </a:cubicBezTo>
                <a:lnTo>
                  <a:pt x="95030" y="279135"/>
                </a:lnTo>
                <a:cubicBezTo>
                  <a:pt x="69827" y="279135"/>
                  <a:pt x="45655" y="269123"/>
                  <a:pt x="27834" y="251301"/>
                </a:cubicBezTo>
                <a:cubicBezTo>
                  <a:pt x="10012" y="233480"/>
                  <a:pt x="0" y="209308"/>
                  <a:pt x="0" y="184105"/>
                </a:cubicBezTo>
                <a:lnTo>
                  <a:pt x="0" y="95030"/>
                </a:lnTo>
                <a:cubicBezTo>
                  <a:pt x="0" y="69827"/>
                  <a:pt x="10012" y="45655"/>
                  <a:pt x="27834" y="27834"/>
                </a:cubicBezTo>
                <a:cubicBezTo>
                  <a:pt x="45655" y="10012"/>
                  <a:pt x="69827" y="0"/>
                  <a:pt x="95030" y="0"/>
                </a:cubicBezTo>
                <a:close/>
              </a:path>
            </a:pathLst>
          </a:custGeom>
          <a:solidFill>
            <a:srgbClr val="70CBE4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8179448" y="1658850"/>
            <a:ext cx="814679" cy="529921"/>
          </a:xfrm>
          <a:custGeom>
            <a:avLst/>
            <a:gdLst/>
            <a:ahLst/>
            <a:cxnLst/>
            <a:rect l="l" t="t" r="r" b="b"/>
            <a:pathLst>
              <a:path w="429131" h="279135" extrusionOk="0">
                <a:moveTo>
                  <a:pt x="95030" y="0"/>
                </a:moveTo>
                <a:lnTo>
                  <a:pt x="334101" y="0"/>
                </a:lnTo>
                <a:cubicBezTo>
                  <a:pt x="359305" y="0"/>
                  <a:pt x="383476" y="10012"/>
                  <a:pt x="401298" y="27834"/>
                </a:cubicBezTo>
                <a:cubicBezTo>
                  <a:pt x="419119" y="45655"/>
                  <a:pt x="429131" y="69827"/>
                  <a:pt x="429131" y="95030"/>
                </a:cubicBezTo>
                <a:lnTo>
                  <a:pt x="429131" y="184105"/>
                </a:lnTo>
                <a:cubicBezTo>
                  <a:pt x="429131" y="209308"/>
                  <a:pt x="419119" y="233480"/>
                  <a:pt x="401298" y="251301"/>
                </a:cubicBezTo>
                <a:cubicBezTo>
                  <a:pt x="383476" y="269123"/>
                  <a:pt x="359305" y="279135"/>
                  <a:pt x="334101" y="279135"/>
                </a:cubicBezTo>
                <a:lnTo>
                  <a:pt x="95030" y="279135"/>
                </a:lnTo>
                <a:cubicBezTo>
                  <a:pt x="69827" y="279135"/>
                  <a:pt x="45655" y="269123"/>
                  <a:pt x="27834" y="251301"/>
                </a:cubicBezTo>
                <a:cubicBezTo>
                  <a:pt x="10012" y="233480"/>
                  <a:pt x="0" y="209308"/>
                  <a:pt x="0" y="184105"/>
                </a:cubicBezTo>
                <a:lnTo>
                  <a:pt x="0" y="95030"/>
                </a:lnTo>
                <a:cubicBezTo>
                  <a:pt x="0" y="69827"/>
                  <a:pt x="10012" y="45655"/>
                  <a:pt x="27834" y="27834"/>
                </a:cubicBezTo>
                <a:cubicBezTo>
                  <a:pt x="45655" y="10012"/>
                  <a:pt x="69827" y="0"/>
                  <a:pt x="95030" y="0"/>
                </a:cubicBezTo>
                <a:close/>
              </a:path>
            </a:pathLst>
          </a:custGeom>
          <a:solidFill>
            <a:srgbClr val="C474C4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5" name="Google Shape;135;p15"/>
          <p:cNvSpPr/>
          <p:nvPr/>
        </p:nvSpPr>
        <p:spPr>
          <a:xfrm>
            <a:off x="8179448" y="2430354"/>
            <a:ext cx="814679" cy="529921"/>
          </a:xfrm>
          <a:custGeom>
            <a:avLst/>
            <a:gdLst/>
            <a:ahLst/>
            <a:cxnLst/>
            <a:rect l="l" t="t" r="r" b="b"/>
            <a:pathLst>
              <a:path w="429131" h="279135" extrusionOk="0">
                <a:moveTo>
                  <a:pt x="95030" y="0"/>
                </a:moveTo>
                <a:lnTo>
                  <a:pt x="334101" y="0"/>
                </a:lnTo>
                <a:cubicBezTo>
                  <a:pt x="359305" y="0"/>
                  <a:pt x="383476" y="10012"/>
                  <a:pt x="401298" y="27834"/>
                </a:cubicBezTo>
                <a:cubicBezTo>
                  <a:pt x="419119" y="45655"/>
                  <a:pt x="429131" y="69827"/>
                  <a:pt x="429131" y="95030"/>
                </a:cubicBezTo>
                <a:lnTo>
                  <a:pt x="429131" y="184105"/>
                </a:lnTo>
                <a:cubicBezTo>
                  <a:pt x="429131" y="209308"/>
                  <a:pt x="419119" y="233480"/>
                  <a:pt x="401298" y="251301"/>
                </a:cubicBezTo>
                <a:cubicBezTo>
                  <a:pt x="383476" y="269123"/>
                  <a:pt x="359305" y="279135"/>
                  <a:pt x="334101" y="279135"/>
                </a:cubicBezTo>
                <a:lnTo>
                  <a:pt x="95030" y="279135"/>
                </a:lnTo>
                <a:cubicBezTo>
                  <a:pt x="69827" y="279135"/>
                  <a:pt x="45655" y="269123"/>
                  <a:pt x="27834" y="251301"/>
                </a:cubicBezTo>
                <a:cubicBezTo>
                  <a:pt x="10012" y="233480"/>
                  <a:pt x="0" y="209308"/>
                  <a:pt x="0" y="184105"/>
                </a:cubicBezTo>
                <a:lnTo>
                  <a:pt x="0" y="95030"/>
                </a:lnTo>
                <a:cubicBezTo>
                  <a:pt x="0" y="69827"/>
                  <a:pt x="10012" y="45655"/>
                  <a:pt x="27834" y="27834"/>
                </a:cubicBezTo>
                <a:cubicBezTo>
                  <a:pt x="45655" y="10012"/>
                  <a:pt x="69827" y="0"/>
                  <a:pt x="95030" y="0"/>
                </a:cubicBezTo>
                <a:close/>
              </a:path>
            </a:pathLst>
          </a:custGeom>
          <a:solidFill>
            <a:srgbClr val="E4C857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6" name="Google Shape;136;p15"/>
          <p:cNvGrpSpPr/>
          <p:nvPr/>
        </p:nvGrpSpPr>
        <p:grpSpPr>
          <a:xfrm>
            <a:off x="197617" y="194982"/>
            <a:ext cx="8796509" cy="4663124"/>
            <a:chOff x="0" y="-241102"/>
            <a:chExt cx="22687894" cy="12434997"/>
          </a:xfrm>
        </p:grpSpPr>
        <p:sp>
          <p:nvSpPr>
            <p:cNvPr id="137" name="Google Shape;137;p15"/>
            <p:cNvSpPr/>
            <p:nvPr/>
          </p:nvSpPr>
          <p:spPr>
            <a:xfrm>
              <a:off x="0" y="0"/>
              <a:ext cx="11874637" cy="12193895"/>
            </a:xfrm>
            <a:custGeom>
              <a:avLst/>
              <a:gdLst/>
              <a:ahLst/>
              <a:cxnLst/>
              <a:rect l="l" t="t" r="r" b="b"/>
              <a:pathLst>
                <a:path w="11874637" h="12193895" extrusionOk="0">
                  <a:moveTo>
                    <a:pt x="0" y="0"/>
                  </a:moveTo>
                  <a:lnTo>
                    <a:pt x="11874637" y="0"/>
                  </a:lnTo>
                  <a:lnTo>
                    <a:pt x="11874637" y="12193895"/>
                  </a:lnTo>
                  <a:lnTo>
                    <a:pt x="0" y="1219389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t="-72992"/>
              </a:stretch>
            </a:blip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grpSp>
          <p:nvGrpSpPr>
            <p:cNvPr id="138" name="Google Shape;138;p15"/>
            <p:cNvGrpSpPr/>
            <p:nvPr/>
          </p:nvGrpSpPr>
          <p:grpSpPr>
            <a:xfrm>
              <a:off x="1455604" y="-241102"/>
              <a:ext cx="21232290" cy="12434997"/>
              <a:chOff x="0" y="-47625"/>
              <a:chExt cx="4194033" cy="2456296"/>
            </a:xfrm>
          </p:grpSpPr>
          <p:sp>
            <p:nvSpPr>
              <p:cNvPr id="139" name="Google Shape;139;p15"/>
              <p:cNvSpPr/>
              <p:nvPr/>
            </p:nvSpPr>
            <p:spPr>
              <a:xfrm>
                <a:off x="0" y="0"/>
                <a:ext cx="4194033" cy="2408671"/>
              </a:xfrm>
              <a:custGeom>
                <a:avLst/>
                <a:gdLst/>
                <a:ahLst/>
                <a:cxnLst/>
                <a:rect l="l" t="t" r="r" b="b"/>
                <a:pathLst>
                  <a:path w="4194033" h="2408671" extrusionOk="0">
                    <a:moveTo>
                      <a:pt x="14585" y="0"/>
                    </a:moveTo>
                    <a:lnTo>
                      <a:pt x="4179448" y="0"/>
                    </a:lnTo>
                    <a:cubicBezTo>
                      <a:pt x="4187503" y="0"/>
                      <a:pt x="4194033" y="6530"/>
                      <a:pt x="4194033" y="14585"/>
                    </a:cubicBezTo>
                    <a:lnTo>
                      <a:pt x="4194033" y="2394085"/>
                    </a:lnTo>
                    <a:cubicBezTo>
                      <a:pt x="4194033" y="2402141"/>
                      <a:pt x="4187503" y="2408671"/>
                      <a:pt x="4179448" y="2408671"/>
                    </a:cubicBezTo>
                    <a:lnTo>
                      <a:pt x="14585" y="2408671"/>
                    </a:lnTo>
                    <a:cubicBezTo>
                      <a:pt x="6530" y="2408671"/>
                      <a:pt x="0" y="2402141"/>
                      <a:pt x="0" y="2394085"/>
                    </a:cubicBezTo>
                    <a:lnTo>
                      <a:pt x="0" y="14585"/>
                    </a:lnTo>
                    <a:cubicBezTo>
                      <a:pt x="0" y="6530"/>
                      <a:pt x="6530" y="0"/>
                      <a:pt x="14585" y="0"/>
                    </a:cubicBez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400" tIns="25400" rIns="25400" bIns="25400" anchor="ctr" anchorCtr="0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711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4" name="Google Shape;144;p15"/>
          <p:cNvSpPr txBox="1"/>
          <p:nvPr/>
        </p:nvSpPr>
        <p:spPr>
          <a:xfrm>
            <a:off x="534441" y="258506"/>
            <a:ext cx="7798753" cy="59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DF5A51"/>
                </a:solidFill>
                <a:effectLst/>
                <a:uLnTx/>
                <a:uFillTx/>
                <a:latin typeface="Comic Sans MS" panose="030F0702030302020204" pitchFamily="66" charset="0"/>
                <a:ea typeface="Luckiest Guy"/>
                <a:cs typeface="Luckiest Guy"/>
                <a:sym typeface="Luckiest Guy"/>
              </a:rPr>
              <a:t>Table of contents</a:t>
            </a: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cs typeface="Arial"/>
              <a:sym typeface="Arial"/>
            </a:endParaRPr>
          </a:p>
        </p:txBody>
      </p:sp>
      <p:sp>
        <p:nvSpPr>
          <p:cNvPr id="145" name="Google Shape;145;p15"/>
          <p:cNvSpPr/>
          <p:nvPr/>
        </p:nvSpPr>
        <p:spPr>
          <a:xfrm rot="-846242">
            <a:off x="1066653" y="122175"/>
            <a:ext cx="946705" cy="834284"/>
          </a:xfrm>
          <a:custGeom>
            <a:avLst/>
            <a:gdLst/>
            <a:ahLst/>
            <a:cxnLst/>
            <a:rect l="l" t="t" r="r" b="b"/>
            <a:pathLst>
              <a:path w="1893410" h="1668568" extrusionOk="0">
                <a:moveTo>
                  <a:pt x="0" y="0"/>
                </a:moveTo>
                <a:lnTo>
                  <a:pt x="1893411" y="0"/>
                </a:lnTo>
                <a:lnTo>
                  <a:pt x="1893411" y="1668568"/>
                </a:lnTo>
                <a:lnTo>
                  <a:pt x="0" y="16685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vi-VN"/>
          </a:p>
        </p:txBody>
      </p:sp>
      <p:sp>
        <p:nvSpPr>
          <p:cNvPr id="25" name="Google Shape;1946;p46">
            <a:extLst>
              <a:ext uri="{FF2B5EF4-FFF2-40B4-BE49-F238E27FC236}">
                <a16:creationId xmlns:a16="http://schemas.microsoft.com/office/drawing/2014/main" id="{B0BD912C-43E4-45C9-8362-F2CD9DEDCE6F}"/>
              </a:ext>
            </a:extLst>
          </p:cNvPr>
          <p:cNvSpPr txBox="1">
            <a:spLocks/>
          </p:cNvSpPr>
          <p:nvPr/>
        </p:nvSpPr>
        <p:spPr>
          <a:xfrm>
            <a:off x="1628924" y="1064264"/>
            <a:ext cx="446445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26" name="Google Shape;1947;p46">
            <a:extLst>
              <a:ext uri="{FF2B5EF4-FFF2-40B4-BE49-F238E27FC236}">
                <a16:creationId xmlns:a16="http://schemas.microsoft.com/office/drawing/2014/main" id="{03C65FE9-F1EC-4C9E-A58D-C3D733FF995E}"/>
              </a:ext>
            </a:extLst>
          </p:cNvPr>
          <p:cNvSpPr txBox="1">
            <a:spLocks/>
          </p:cNvSpPr>
          <p:nvPr/>
        </p:nvSpPr>
        <p:spPr>
          <a:xfrm>
            <a:off x="1645546" y="2469209"/>
            <a:ext cx="7197269" cy="593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lang="en-US" sz="3100" b="1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repeat. Pay attention to the intonation.</a:t>
            </a:r>
            <a:endParaRPr kumimoji="0" lang="en-US" sz="31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sym typeface="Nixie One"/>
            </a:endParaRPr>
          </a:p>
        </p:txBody>
      </p:sp>
      <p:sp>
        <p:nvSpPr>
          <p:cNvPr id="37" name="Google Shape;1948;p46">
            <a:extLst>
              <a:ext uri="{FF2B5EF4-FFF2-40B4-BE49-F238E27FC236}">
                <a16:creationId xmlns:a16="http://schemas.microsoft.com/office/drawing/2014/main" id="{8F0ACB5B-B559-4BAE-9E92-E04CA0E795C3}"/>
              </a:ext>
            </a:extLst>
          </p:cNvPr>
          <p:cNvSpPr txBox="1">
            <a:spLocks/>
          </p:cNvSpPr>
          <p:nvPr/>
        </p:nvSpPr>
        <p:spPr>
          <a:xfrm>
            <a:off x="1664626" y="1776238"/>
            <a:ext cx="4848422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lang="en-US" sz="32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repeat.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sym typeface="Nixie One"/>
            </a:endParaRPr>
          </a:p>
        </p:txBody>
      </p:sp>
      <p:sp>
        <p:nvSpPr>
          <p:cNvPr id="38" name="Google Shape;1951;p46">
            <a:extLst>
              <a:ext uri="{FF2B5EF4-FFF2-40B4-BE49-F238E27FC236}">
                <a16:creationId xmlns:a16="http://schemas.microsoft.com/office/drawing/2014/main" id="{64559E0B-9666-4E0F-B064-A3811AAA1799}"/>
              </a:ext>
            </a:extLst>
          </p:cNvPr>
          <p:cNvSpPr txBox="1">
            <a:spLocks/>
          </p:cNvSpPr>
          <p:nvPr/>
        </p:nvSpPr>
        <p:spPr>
          <a:xfrm>
            <a:off x="1687005" y="3484538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sym typeface="Nixie One"/>
              </a:rPr>
              <a:t>Let’s 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chant.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sym typeface="Nixie One"/>
            </a:endParaRPr>
          </a:p>
        </p:txBody>
      </p:sp>
      <p:sp>
        <p:nvSpPr>
          <p:cNvPr id="39" name="Google Shape;1955;p46">
            <a:extLst>
              <a:ext uri="{FF2B5EF4-FFF2-40B4-BE49-F238E27FC236}">
                <a16:creationId xmlns:a16="http://schemas.microsoft.com/office/drawing/2014/main" id="{71C0FBF7-C7C0-48C0-8471-0D7D3A1B559D}"/>
              </a:ext>
            </a:extLst>
          </p:cNvPr>
          <p:cNvSpPr/>
          <p:nvPr/>
        </p:nvSpPr>
        <p:spPr>
          <a:xfrm>
            <a:off x="878627" y="94733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  <p:sp>
        <p:nvSpPr>
          <p:cNvPr id="40" name="Google Shape;1955;p46">
            <a:extLst>
              <a:ext uri="{FF2B5EF4-FFF2-40B4-BE49-F238E27FC236}">
                <a16:creationId xmlns:a16="http://schemas.microsoft.com/office/drawing/2014/main" id="{7D460ACF-4FC5-4A42-B4D3-C8146A4D3CDB}"/>
              </a:ext>
            </a:extLst>
          </p:cNvPr>
          <p:cNvSpPr/>
          <p:nvPr/>
        </p:nvSpPr>
        <p:spPr>
          <a:xfrm>
            <a:off x="898581" y="1732183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  <p:sp>
        <p:nvSpPr>
          <p:cNvPr id="41" name="Google Shape;1955;p46">
            <a:extLst>
              <a:ext uri="{FF2B5EF4-FFF2-40B4-BE49-F238E27FC236}">
                <a16:creationId xmlns:a16="http://schemas.microsoft.com/office/drawing/2014/main" id="{9A551971-6666-42EA-9BCF-5B443A06A22B}"/>
              </a:ext>
            </a:extLst>
          </p:cNvPr>
          <p:cNvSpPr/>
          <p:nvPr/>
        </p:nvSpPr>
        <p:spPr>
          <a:xfrm>
            <a:off x="880706" y="2494957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03</a:t>
            </a:r>
          </a:p>
        </p:txBody>
      </p:sp>
      <p:sp>
        <p:nvSpPr>
          <p:cNvPr id="42" name="Google Shape;1955;p46">
            <a:extLst>
              <a:ext uri="{FF2B5EF4-FFF2-40B4-BE49-F238E27FC236}">
                <a16:creationId xmlns:a16="http://schemas.microsoft.com/office/drawing/2014/main" id="{096296C0-B922-4C7C-BB83-197255897B16}"/>
              </a:ext>
            </a:extLst>
          </p:cNvPr>
          <p:cNvSpPr/>
          <p:nvPr/>
        </p:nvSpPr>
        <p:spPr>
          <a:xfrm>
            <a:off x="898581" y="3442061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04</a:t>
            </a:r>
          </a:p>
        </p:txBody>
      </p:sp>
      <p:sp>
        <p:nvSpPr>
          <p:cNvPr id="43" name="Google Shape;1951;p46">
            <a:extLst>
              <a:ext uri="{FF2B5EF4-FFF2-40B4-BE49-F238E27FC236}">
                <a16:creationId xmlns:a16="http://schemas.microsoft.com/office/drawing/2014/main" id="{75D01195-F781-46C1-A493-12DD5E5A486B}"/>
              </a:ext>
            </a:extLst>
          </p:cNvPr>
          <p:cNvSpPr txBox="1">
            <a:spLocks/>
          </p:cNvSpPr>
          <p:nvPr/>
        </p:nvSpPr>
        <p:spPr>
          <a:xfrm>
            <a:off x="1715782" y="4171322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sym typeface="Nixie One"/>
              </a:rPr>
              <a:t>Fun corner and Wrap</a:t>
            </a:r>
            <a:r>
              <a:rPr lang="en-US" sz="3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-up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sym typeface="Nixie One"/>
            </a:endParaRPr>
          </a:p>
        </p:txBody>
      </p:sp>
      <p:sp>
        <p:nvSpPr>
          <p:cNvPr id="44" name="Google Shape;1955;p46">
            <a:extLst>
              <a:ext uri="{FF2B5EF4-FFF2-40B4-BE49-F238E27FC236}">
                <a16:creationId xmlns:a16="http://schemas.microsoft.com/office/drawing/2014/main" id="{B8E5E4C1-B6B7-4BE0-912B-F9CE5627DCA4}"/>
              </a:ext>
            </a:extLst>
          </p:cNvPr>
          <p:cNvSpPr/>
          <p:nvPr/>
        </p:nvSpPr>
        <p:spPr>
          <a:xfrm>
            <a:off x="941544" y="4147534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211619" y="2679024"/>
            <a:ext cx="6720761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/>
                <a:sym typeface="Nixie One"/>
              </a:rPr>
              <a:t>Warm-up and Review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824825" y="916344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unching 'Let's Sing!' - Limerick Diocese">
            <a:extLst>
              <a:ext uri="{FF2B5EF4-FFF2-40B4-BE49-F238E27FC236}">
                <a16:creationId xmlns:a16="http://schemas.microsoft.com/office/drawing/2014/main" id="{1C8690F8-EB78-4425-8294-75621895D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3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27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BFE5FC9-AD8D-4388-81DE-60FC5494D975}"/>
              </a:ext>
            </a:extLst>
          </p:cNvPr>
          <p:cNvSpPr/>
          <p:nvPr/>
        </p:nvSpPr>
        <p:spPr>
          <a:xfrm>
            <a:off x="3314700" y="61392"/>
            <a:ext cx="2514599" cy="567946"/>
          </a:xfrm>
          <a:custGeom>
            <a:avLst/>
            <a:gdLst>
              <a:gd name="connsiteX0" fmla="*/ 0 w 2514599"/>
              <a:gd name="connsiteY0" fmla="*/ 120950 h 567946"/>
              <a:gd name="connsiteX1" fmla="*/ 120950 w 2514599"/>
              <a:gd name="connsiteY1" fmla="*/ 0 h 567946"/>
              <a:gd name="connsiteX2" fmla="*/ 689125 w 2514599"/>
              <a:gd name="connsiteY2" fmla="*/ 0 h 567946"/>
              <a:gd name="connsiteX3" fmla="*/ 1211846 w 2514599"/>
              <a:gd name="connsiteY3" fmla="*/ 0 h 567946"/>
              <a:gd name="connsiteX4" fmla="*/ 1757293 w 2514599"/>
              <a:gd name="connsiteY4" fmla="*/ 0 h 567946"/>
              <a:gd name="connsiteX5" fmla="*/ 2393649 w 2514599"/>
              <a:gd name="connsiteY5" fmla="*/ 0 h 567946"/>
              <a:gd name="connsiteX6" fmla="*/ 2514599 w 2514599"/>
              <a:gd name="connsiteY6" fmla="*/ 120950 h 567946"/>
              <a:gd name="connsiteX7" fmla="*/ 2514599 w 2514599"/>
              <a:gd name="connsiteY7" fmla="*/ 446996 h 567946"/>
              <a:gd name="connsiteX8" fmla="*/ 2393649 w 2514599"/>
              <a:gd name="connsiteY8" fmla="*/ 567946 h 567946"/>
              <a:gd name="connsiteX9" fmla="*/ 1825474 w 2514599"/>
              <a:gd name="connsiteY9" fmla="*/ 567946 h 567946"/>
              <a:gd name="connsiteX10" fmla="*/ 1257300 w 2514599"/>
              <a:gd name="connsiteY10" fmla="*/ 567946 h 567946"/>
              <a:gd name="connsiteX11" fmla="*/ 734579 w 2514599"/>
              <a:gd name="connsiteY11" fmla="*/ 567946 h 567946"/>
              <a:gd name="connsiteX12" fmla="*/ 120950 w 2514599"/>
              <a:gd name="connsiteY12" fmla="*/ 567946 h 567946"/>
              <a:gd name="connsiteX13" fmla="*/ 0 w 2514599"/>
              <a:gd name="connsiteY13" fmla="*/ 446996 h 567946"/>
              <a:gd name="connsiteX14" fmla="*/ 0 w 2514599"/>
              <a:gd name="connsiteY14" fmla="*/ 120950 h 56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14599" h="567946" fill="none" extrusionOk="0">
                <a:moveTo>
                  <a:pt x="0" y="120950"/>
                </a:moveTo>
                <a:cubicBezTo>
                  <a:pt x="3074" y="54601"/>
                  <a:pt x="54135" y="-3402"/>
                  <a:pt x="120950" y="0"/>
                </a:cubicBezTo>
                <a:cubicBezTo>
                  <a:pt x="348975" y="-28900"/>
                  <a:pt x="513278" y="22982"/>
                  <a:pt x="689125" y="0"/>
                </a:cubicBezTo>
                <a:cubicBezTo>
                  <a:pt x="864973" y="-22982"/>
                  <a:pt x="1030972" y="10437"/>
                  <a:pt x="1211846" y="0"/>
                </a:cubicBezTo>
                <a:cubicBezTo>
                  <a:pt x="1392720" y="-10437"/>
                  <a:pt x="1516742" y="32925"/>
                  <a:pt x="1757293" y="0"/>
                </a:cubicBezTo>
                <a:cubicBezTo>
                  <a:pt x="1997844" y="-32925"/>
                  <a:pt x="2083087" y="36666"/>
                  <a:pt x="2393649" y="0"/>
                </a:cubicBezTo>
                <a:cubicBezTo>
                  <a:pt x="2442909" y="-3231"/>
                  <a:pt x="2508065" y="66801"/>
                  <a:pt x="2514599" y="120950"/>
                </a:cubicBezTo>
                <a:cubicBezTo>
                  <a:pt x="2550974" y="261403"/>
                  <a:pt x="2510595" y="300352"/>
                  <a:pt x="2514599" y="446996"/>
                </a:cubicBezTo>
                <a:cubicBezTo>
                  <a:pt x="2524369" y="503970"/>
                  <a:pt x="2461764" y="586207"/>
                  <a:pt x="2393649" y="567946"/>
                </a:cubicBezTo>
                <a:cubicBezTo>
                  <a:pt x="2161367" y="600331"/>
                  <a:pt x="2102951" y="500977"/>
                  <a:pt x="1825474" y="567946"/>
                </a:cubicBezTo>
                <a:cubicBezTo>
                  <a:pt x="1547998" y="634915"/>
                  <a:pt x="1474391" y="509472"/>
                  <a:pt x="1257300" y="567946"/>
                </a:cubicBezTo>
                <a:cubicBezTo>
                  <a:pt x="1040209" y="626420"/>
                  <a:pt x="960042" y="549686"/>
                  <a:pt x="734579" y="567946"/>
                </a:cubicBezTo>
                <a:cubicBezTo>
                  <a:pt x="509116" y="586206"/>
                  <a:pt x="247881" y="517928"/>
                  <a:pt x="120950" y="567946"/>
                </a:cubicBezTo>
                <a:cubicBezTo>
                  <a:pt x="55652" y="570234"/>
                  <a:pt x="588" y="516725"/>
                  <a:pt x="0" y="446996"/>
                </a:cubicBezTo>
                <a:cubicBezTo>
                  <a:pt x="-11766" y="326408"/>
                  <a:pt x="26476" y="228027"/>
                  <a:pt x="0" y="120950"/>
                </a:cubicBezTo>
                <a:close/>
              </a:path>
              <a:path w="2514599" h="567946" stroke="0" extrusionOk="0">
                <a:moveTo>
                  <a:pt x="0" y="120950"/>
                </a:moveTo>
                <a:cubicBezTo>
                  <a:pt x="-4105" y="49031"/>
                  <a:pt x="60772" y="-3759"/>
                  <a:pt x="120950" y="0"/>
                </a:cubicBezTo>
                <a:cubicBezTo>
                  <a:pt x="280109" y="-35570"/>
                  <a:pt x="391369" y="8712"/>
                  <a:pt x="620944" y="0"/>
                </a:cubicBezTo>
                <a:cubicBezTo>
                  <a:pt x="850519" y="-8712"/>
                  <a:pt x="975162" y="15328"/>
                  <a:pt x="1120938" y="0"/>
                </a:cubicBezTo>
                <a:cubicBezTo>
                  <a:pt x="1266714" y="-15328"/>
                  <a:pt x="1534869" y="19152"/>
                  <a:pt x="1643658" y="0"/>
                </a:cubicBezTo>
                <a:cubicBezTo>
                  <a:pt x="1752447" y="-19152"/>
                  <a:pt x="2172017" y="45822"/>
                  <a:pt x="2393649" y="0"/>
                </a:cubicBezTo>
                <a:cubicBezTo>
                  <a:pt x="2449228" y="-9407"/>
                  <a:pt x="2523300" y="54177"/>
                  <a:pt x="2514599" y="120950"/>
                </a:cubicBezTo>
                <a:cubicBezTo>
                  <a:pt x="2518578" y="236986"/>
                  <a:pt x="2511346" y="373081"/>
                  <a:pt x="2514599" y="446996"/>
                </a:cubicBezTo>
                <a:cubicBezTo>
                  <a:pt x="2517438" y="508193"/>
                  <a:pt x="2446657" y="579803"/>
                  <a:pt x="2393649" y="567946"/>
                </a:cubicBezTo>
                <a:cubicBezTo>
                  <a:pt x="2216316" y="595392"/>
                  <a:pt x="2065802" y="553066"/>
                  <a:pt x="1825474" y="567946"/>
                </a:cubicBezTo>
                <a:cubicBezTo>
                  <a:pt x="1585146" y="582826"/>
                  <a:pt x="1549244" y="528646"/>
                  <a:pt x="1302753" y="567946"/>
                </a:cubicBezTo>
                <a:cubicBezTo>
                  <a:pt x="1056262" y="607246"/>
                  <a:pt x="851267" y="496508"/>
                  <a:pt x="689125" y="567946"/>
                </a:cubicBezTo>
                <a:cubicBezTo>
                  <a:pt x="526983" y="639384"/>
                  <a:pt x="356438" y="547091"/>
                  <a:pt x="120950" y="567946"/>
                </a:cubicBezTo>
                <a:cubicBezTo>
                  <a:pt x="53681" y="565424"/>
                  <a:pt x="-4689" y="516164"/>
                  <a:pt x="0" y="446996"/>
                </a:cubicBezTo>
                <a:cubicBezTo>
                  <a:pt x="-6637" y="362619"/>
                  <a:pt x="36299" y="260845"/>
                  <a:pt x="0" y="12095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Arial"/>
              </a:rPr>
              <a:t>Let’s sing.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4250A0-BF18-B8FC-6F20-B42616CCC1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1849344"/>
            <a:ext cx="9144000" cy="32941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CEFD5D-E727-F4C0-3EBA-1F6417A8B0A9}"/>
              </a:ext>
            </a:extLst>
          </p:cNvPr>
          <p:cNvSpPr txBox="1"/>
          <p:nvPr/>
        </p:nvSpPr>
        <p:spPr>
          <a:xfrm>
            <a:off x="907419" y="685414"/>
            <a:ext cx="7808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>
                <a:solidFill>
                  <a:srgbClr val="F99D1C"/>
                </a:solidFill>
                <a:effectLst/>
                <a:latin typeface="Comic Sans MS" panose="030F0702030302020204" pitchFamily="66" charset="0"/>
              </a:rPr>
              <a:t>Where do you want to visit?</a:t>
            </a:r>
            <a:endParaRPr lang="en-US" sz="400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597C3-FC98-0DAB-6D9C-F905807A9A78}"/>
              </a:ext>
            </a:extLst>
          </p:cNvPr>
          <p:cNvSpPr txBox="1"/>
          <p:nvPr/>
        </p:nvSpPr>
        <p:spPr>
          <a:xfrm>
            <a:off x="116018" y="1421288"/>
            <a:ext cx="42162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 want to visit somewhere. </a:t>
            </a:r>
          </a:p>
          <a:p>
            <a:r>
              <a:rPr lang="en-US" sz="24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Where do you want to visit? </a:t>
            </a:r>
          </a:p>
          <a:p>
            <a:r>
              <a:rPr lang="en-US" sz="24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 want to visit the museum. </a:t>
            </a:r>
          </a:p>
          <a:p>
            <a:r>
              <a:rPr lang="en-US" sz="2400" b="0" i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That’s a great idea! Let’s go!</a:t>
            </a:r>
            <a:endParaRPr lang="en-US" sz="240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5853D1-95F5-4AE1-AC35-47F06498291A}"/>
              </a:ext>
            </a:extLst>
          </p:cNvPr>
          <p:cNvSpPr txBox="1"/>
          <p:nvPr/>
        </p:nvSpPr>
        <p:spPr>
          <a:xfrm>
            <a:off x="4568133" y="1393300"/>
            <a:ext cx="43399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 want to visit somewhere.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Where do you want to visit?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 want to visit the square. </a:t>
            </a:r>
          </a:p>
          <a:p>
            <a:r>
              <a:rPr lang="en-US" sz="24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That’s a great idea! Let’s go!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>
            <a:extLst>
              <a:ext uri="{FF2B5EF4-FFF2-40B4-BE49-F238E27FC236}">
                <a16:creationId xmlns:a16="http://schemas.microsoft.com/office/drawing/2014/main" id="{3A0327D9-9420-6E38-FACE-9E356024899D}"/>
              </a:ext>
            </a:extLst>
          </p:cNvPr>
          <p:cNvSpPr txBox="1">
            <a:spLocks/>
          </p:cNvSpPr>
          <p:nvPr/>
        </p:nvSpPr>
        <p:spPr>
          <a:xfrm>
            <a:off x="1044690" y="2726466"/>
            <a:ext cx="7054619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/>
              <a:buNone/>
              <a:defRPr sz="36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/>
              <a:buNone/>
              <a:defRPr sz="4800" b="0" i="0" u="none" strike="noStrike" cap="none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algn="ctr"/>
            <a:r>
              <a:rPr lang="en-US" b="1">
                <a:solidFill>
                  <a:srgbClr val="0070C0"/>
                </a:solidFill>
                <a:latin typeface="Comic Sans MS" panose="030F0702030302020204" pitchFamily="66" charset="0"/>
              </a:rPr>
              <a:t>Listen and repeat.</a:t>
            </a:r>
            <a:endParaRPr lang="en-US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4A9C485-13E8-4CDD-2AB0-C1DE9C5869D2}"/>
              </a:ext>
            </a:extLst>
          </p:cNvPr>
          <p:cNvSpPr/>
          <p:nvPr/>
        </p:nvSpPr>
        <p:spPr>
          <a:xfrm>
            <a:off x="3689743" y="757690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18448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81B6F8-A9B4-4981-B7B4-2ABD577A362C}"/>
              </a:ext>
            </a:extLst>
          </p:cNvPr>
          <p:cNvSpPr/>
          <p:nvPr/>
        </p:nvSpPr>
        <p:spPr>
          <a:xfrm>
            <a:off x="2441005" y="88055"/>
            <a:ext cx="4261990" cy="745578"/>
          </a:xfrm>
          <a:custGeom>
            <a:avLst/>
            <a:gdLst>
              <a:gd name="connsiteX0" fmla="*/ 0 w 4261990"/>
              <a:gd name="connsiteY0" fmla="*/ 158778 h 745578"/>
              <a:gd name="connsiteX1" fmla="*/ 158778 w 4261990"/>
              <a:gd name="connsiteY1" fmla="*/ 0 h 745578"/>
              <a:gd name="connsiteX2" fmla="*/ 761713 w 4261990"/>
              <a:gd name="connsiteY2" fmla="*/ 0 h 745578"/>
              <a:gd name="connsiteX3" fmla="*/ 1246315 w 4261990"/>
              <a:gd name="connsiteY3" fmla="*/ 0 h 745578"/>
              <a:gd name="connsiteX4" fmla="*/ 1849250 w 4261990"/>
              <a:gd name="connsiteY4" fmla="*/ 0 h 745578"/>
              <a:gd name="connsiteX5" fmla="*/ 2412740 w 4261990"/>
              <a:gd name="connsiteY5" fmla="*/ 0 h 745578"/>
              <a:gd name="connsiteX6" fmla="*/ 2976231 w 4261990"/>
              <a:gd name="connsiteY6" fmla="*/ 0 h 745578"/>
              <a:gd name="connsiteX7" fmla="*/ 3460833 w 4261990"/>
              <a:gd name="connsiteY7" fmla="*/ 0 h 745578"/>
              <a:gd name="connsiteX8" fmla="*/ 4103212 w 4261990"/>
              <a:gd name="connsiteY8" fmla="*/ 0 h 745578"/>
              <a:gd name="connsiteX9" fmla="*/ 4261990 w 4261990"/>
              <a:gd name="connsiteY9" fmla="*/ 158778 h 745578"/>
              <a:gd name="connsiteX10" fmla="*/ 4261990 w 4261990"/>
              <a:gd name="connsiteY10" fmla="*/ 586800 h 745578"/>
              <a:gd name="connsiteX11" fmla="*/ 4103212 w 4261990"/>
              <a:gd name="connsiteY11" fmla="*/ 745578 h 745578"/>
              <a:gd name="connsiteX12" fmla="*/ 3658054 w 4261990"/>
              <a:gd name="connsiteY12" fmla="*/ 745578 h 745578"/>
              <a:gd name="connsiteX13" fmla="*/ 3015675 w 4261990"/>
              <a:gd name="connsiteY13" fmla="*/ 745578 h 745578"/>
              <a:gd name="connsiteX14" fmla="*/ 2491629 w 4261990"/>
              <a:gd name="connsiteY14" fmla="*/ 745578 h 745578"/>
              <a:gd name="connsiteX15" fmla="*/ 1928138 w 4261990"/>
              <a:gd name="connsiteY15" fmla="*/ 745578 h 745578"/>
              <a:gd name="connsiteX16" fmla="*/ 1404092 w 4261990"/>
              <a:gd name="connsiteY16" fmla="*/ 745578 h 745578"/>
              <a:gd name="connsiteX17" fmla="*/ 880046 w 4261990"/>
              <a:gd name="connsiteY17" fmla="*/ 745578 h 745578"/>
              <a:gd name="connsiteX18" fmla="*/ 158778 w 4261990"/>
              <a:gd name="connsiteY18" fmla="*/ 745578 h 745578"/>
              <a:gd name="connsiteX19" fmla="*/ 0 w 4261990"/>
              <a:gd name="connsiteY19" fmla="*/ 586800 h 745578"/>
              <a:gd name="connsiteX20" fmla="*/ 0 w 4261990"/>
              <a:gd name="connsiteY20" fmla="*/ 158778 h 74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61990" h="745578" fill="none" extrusionOk="0">
                <a:moveTo>
                  <a:pt x="0" y="158778"/>
                </a:moveTo>
                <a:cubicBezTo>
                  <a:pt x="-3944" y="70360"/>
                  <a:pt x="68811" y="4407"/>
                  <a:pt x="158778" y="0"/>
                </a:cubicBezTo>
                <a:cubicBezTo>
                  <a:pt x="429527" y="-56541"/>
                  <a:pt x="539102" y="49766"/>
                  <a:pt x="761713" y="0"/>
                </a:cubicBezTo>
                <a:cubicBezTo>
                  <a:pt x="984325" y="-49766"/>
                  <a:pt x="1090599" y="35927"/>
                  <a:pt x="1246315" y="0"/>
                </a:cubicBezTo>
                <a:cubicBezTo>
                  <a:pt x="1402031" y="-35927"/>
                  <a:pt x="1663580" y="1589"/>
                  <a:pt x="1849250" y="0"/>
                </a:cubicBezTo>
                <a:cubicBezTo>
                  <a:pt x="2034920" y="-1589"/>
                  <a:pt x="2236632" y="14393"/>
                  <a:pt x="2412740" y="0"/>
                </a:cubicBezTo>
                <a:cubicBezTo>
                  <a:pt x="2588848" y="-14393"/>
                  <a:pt x="2837266" y="39464"/>
                  <a:pt x="2976231" y="0"/>
                </a:cubicBezTo>
                <a:cubicBezTo>
                  <a:pt x="3115196" y="-39464"/>
                  <a:pt x="3316100" y="8038"/>
                  <a:pt x="3460833" y="0"/>
                </a:cubicBezTo>
                <a:cubicBezTo>
                  <a:pt x="3605566" y="-8038"/>
                  <a:pt x="3811217" y="13839"/>
                  <a:pt x="4103212" y="0"/>
                </a:cubicBezTo>
                <a:cubicBezTo>
                  <a:pt x="4199632" y="13308"/>
                  <a:pt x="4264458" y="83380"/>
                  <a:pt x="4261990" y="158778"/>
                </a:cubicBezTo>
                <a:cubicBezTo>
                  <a:pt x="4304404" y="325819"/>
                  <a:pt x="4237842" y="438900"/>
                  <a:pt x="4261990" y="586800"/>
                </a:cubicBezTo>
                <a:cubicBezTo>
                  <a:pt x="4254067" y="689686"/>
                  <a:pt x="4208895" y="740167"/>
                  <a:pt x="4103212" y="745578"/>
                </a:cubicBezTo>
                <a:cubicBezTo>
                  <a:pt x="3976717" y="778816"/>
                  <a:pt x="3769273" y="741077"/>
                  <a:pt x="3658054" y="745578"/>
                </a:cubicBezTo>
                <a:cubicBezTo>
                  <a:pt x="3546835" y="750079"/>
                  <a:pt x="3316229" y="686823"/>
                  <a:pt x="3015675" y="745578"/>
                </a:cubicBezTo>
                <a:cubicBezTo>
                  <a:pt x="2715121" y="804333"/>
                  <a:pt x="2610484" y="704336"/>
                  <a:pt x="2491629" y="745578"/>
                </a:cubicBezTo>
                <a:cubicBezTo>
                  <a:pt x="2372774" y="786820"/>
                  <a:pt x="2160716" y="704573"/>
                  <a:pt x="1928138" y="745578"/>
                </a:cubicBezTo>
                <a:cubicBezTo>
                  <a:pt x="1695560" y="786583"/>
                  <a:pt x="1529001" y="729344"/>
                  <a:pt x="1404092" y="745578"/>
                </a:cubicBezTo>
                <a:cubicBezTo>
                  <a:pt x="1279183" y="761812"/>
                  <a:pt x="985711" y="699364"/>
                  <a:pt x="880046" y="745578"/>
                </a:cubicBezTo>
                <a:cubicBezTo>
                  <a:pt x="774381" y="791792"/>
                  <a:pt x="342595" y="684754"/>
                  <a:pt x="158778" y="745578"/>
                </a:cubicBezTo>
                <a:cubicBezTo>
                  <a:pt x="54985" y="746092"/>
                  <a:pt x="12320" y="680893"/>
                  <a:pt x="0" y="586800"/>
                </a:cubicBezTo>
                <a:cubicBezTo>
                  <a:pt x="-15468" y="500142"/>
                  <a:pt x="18333" y="251231"/>
                  <a:pt x="0" y="158778"/>
                </a:cubicBezTo>
                <a:close/>
              </a:path>
              <a:path w="4261990" h="745578" stroke="0" extrusionOk="0">
                <a:moveTo>
                  <a:pt x="0" y="158778"/>
                </a:moveTo>
                <a:cubicBezTo>
                  <a:pt x="-8248" y="60798"/>
                  <a:pt x="83156" y="-6851"/>
                  <a:pt x="158778" y="0"/>
                </a:cubicBezTo>
                <a:cubicBezTo>
                  <a:pt x="310604" y="-44643"/>
                  <a:pt x="494814" y="40402"/>
                  <a:pt x="603936" y="0"/>
                </a:cubicBezTo>
                <a:cubicBezTo>
                  <a:pt x="713058" y="-40402"/>
                  <a:pt x="959340" y="50549"/>
                  <a:pt x="1049093" y="0"/>
                </a:cubicBezTo>
                <a:cubicBezTo>
                  <a:pt x="1138846" y="-50549"/>
                  <a:pt x="1351560" y="42324"/>
                  <a:pt x="1533695" y="0"/>
                </a:cubicBezTo>
                <a:cubicBezTo>
                  <a:pt x="1715830" y="-42324"/>
                  <a:pt x="1803491" y="9947"/>
                  <a:pt x="2057741" y="0"/>
                </a:cubicBezTo>
                <a:cubicBezTo>
                  <a:pt x="2311991" y="-9947"/>
                  <a:pt x="2367656" y="11208"/>
                  <a:pt x="2621232" y="0"/>
                </a:cubicBezTo>
                <a:cubicBezTo>
                  <a:pt x="2874808" y="-11208"/>
                  <a:pt x="3038437" y="61814"/>
                  <a:pt x="3145278" y="0"/>
                </a:cubicBezTo>
                <a:cubicBezTo>
                  <a:pt x="3252119" y="-61814"/>
                  <a:pt x="3722540" y="39089"/>
                  <a:pt x="4103212" y="0"/>
                </a:cubicBezTo>
                <a:cubicBezTo>
                  <a:pt x="4200123" y="-18191"/>
                  <a:pt x="4243481" y="87000"/>
                  <a:pt x="4261990" y="158778"/>
                </a:cubicBezTo>
                <a:cubicBezTo>
                  <a:pt x="4267579" y="296773"/>
                  <a:pt x="4221846" y="417784"/>
                  <a:pt x="4261990" y="586800"/>
                </a:cubicBezTo>
                <a:cubicBezTo>
                  <a:pt x="4276871" y="667650"/>
                  <a:pt x="4172103" y="753996"/>
                  <a:pt x="4103212" y="745578"/>
                </a:cubicBezTo>
                <a:cubicBezTo>
                  <a:pt x="3958428" y="745860"/>
                  <a:pt x="3791665" y="707988"/>
                  <a:pt x="3500277" y="745578"/>
                </a:cubicBezTo>
                <a:cubicBezTo>
                  <a:pt x="3208890" y="783168"/>
                  <a:pt x="3156798" y="713666"/>
                  <a:pt x="3015675" y="745578"/>
                </a:cubicBezTo>
                <a:cubicBezTo>
                  <a:pt x="2874552" y="777490"/>
                  <a:pt x="2615750" y="691916"/>
                  <a:pt x="2452185" y="745578"/>
                </a:cubicBezTo>
                <a:cubicBezTo>
                  <a:pt x="2288620" y="799240"/>
                  <a:pt x="2109961" y="707797"/>
                  <a:pt x="1888694" y="745578"/>
                </a:cubicBezTo>
                <a:cubicBezTo>
                  <a:pt x="1667427" y="783359"/>
                  <a:pt x="1471343" y="685256"/>
                  <a:pt x="1285759" y="745578"/>
                </a:cubicBezTo>
                <a:cubicBezTo>
                  <a:pt x="1100176" y="805900"/>
                  <a:pt x="1027575" y="699846"/>
                  <a:pt x="801157" y="745578"/>
                </a:cubicBezTo>
                <a:cubicBezTo>
                  <a:pt x="574739" y="791310"/>
                  <a:pt x="401230" y="697003"/>
                  <a:pt x="158778" y="745578"/>
                </a:cubicBezTo>
                <a:cubicBezTo>
                  <a:pt x="63130" y="727281"/>
                  <a:pt x="8340" y="673752"/>
                  <a:pt x="0" y="586800"/>
                </a:cubicBezTo>
                <a:cubicBezTo>
                  <a:pt x="-31430" y="458145"/>
                  <a:pt x="17345" y="350748"/>
                  <a:pt x="0" y="15877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221BA3-2867-4F08-B565-15220109B0E6}"/>
              </a:ext>
            </a:extLst>
          </p:cNvPr>
          <p:cNvGrpSpPr/>
          <p:nvPr/>
        </p:nvGrpSpPr>
        <p:grpSpPr>
          <a:xfrm>
            <a:off x="1021600" y="2012302"/>
            <a:ext cx="7090476" cy="1118896"/>
            <a:chOff x="2598310" y="1740304"/>
            <a:chExt cx="4569178" cy="111889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1AF37D-E93B-4118-8F2E-36EEF2F3C50A}"/>
                </a:ext>
              </a:extLst>
            </p:cNvPr>
            <p:cNvSpPr txBox="1"/>
            <p:nvPr/>
          </p:nvSpPr>
          <p:spPr>
            <a:xfrm>
              <a:off x="2598310" y="1740304"/>
              <a:ext cx="4569178" cy="1118896"/>
            </a:xfrm>
            <a:prstGeom prst="rect">
              <a:avLst/>
            </a:prstGeom>
            <a:grpFill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571500" indent="-571500">
                <a:lnSpc>
                  <a:spcPct val="150000"/>
                </a:lnSpc>
              </a:pPr>
              <a:r>
                <a:rPr lang="en-US" sz="5000">
                  <a:solidFill>
                    <a:srgbClr val="000000"/>
                  </a:solidFill>
                  <a:latin typeface="Comic Sans MS" panose="030F0702030302020204" pitchFamily="66" charset="0"/>
                </a:rPr>
                <a:t>Is it time for a trip?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51EEED-E0C1-47F2-8832-C73837238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6601525" y="1995264"/>
              <a:ext cx="381000" cy="86393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4043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81B6F8-A9B4-4981-B7B4-2ABD577A362C}"/>
              </a:ext>
            </a:extLst>
          </p:cNvPr>
          <p:cNvSpPr/>
          <p:nvPr/>
        </p:nvSpPr>
        <p:spPr>
          <a:xfrm>
            <a:off x="2470212" y="88055"/>
            <a:ext cx="4229654" cy="745578"/>
          </a:xfrm>
          <a:custGeom>
            <a:avLst/>
            <a:gdLst>
              <a:gd name="connsiteX0" fmla="*/ 0 w 4229654"/>
              <a:gd name="connsiteY0" fmla="*/ 158778 h 745578"/>
              <a:gd name="connsiteX1" fmla="*/ 158778 w 4229654"/>
              <a:gd name="connsiteY1" fmla="*/ 0 h 745578"/>
              <a:gd name="connsiteX2" fmla="*/ 756770 w 4229654"/>
              <a:gd name="connsiteY2" fmla="*/ 0 h 745578"/>
              <a:gd name="connsiteX3" fmla="*/ 1237399 w 4229654"/>
              <a:gd name="connsiteY3" fmla="*/ 0 h 745578"/>
              <a:gd name="connsiteX4" fmla="*/ 1835391 w 4229654"/>
              <a:gd name="connsiteY4" fmla="*/ 0 h 745578"/>
              <a:gd name="connsiteX5" fmla="*/ 2394263 w 4229654"/>
              <a:gd name="connsiteY5" fmla="*/ 0 h 745578"/>
              <a:gd name="connsiteX6" fmla="*/ 2953134 w 4229654"/>
              <a:gd name="connsiteY6" fmla="*/ 0 h 745578"/>
              <a:gd name="connsiteX7" fmla="*/ 3433763 w 4229654"/>
              <a:gd name="connsiteY7" fmla="*/ 0 h 745578"/>
              <a:gd name="connsiteX8" fmla="*/ 4070876 w 4229654"/>
              <a:gd name="connsiteY8" fmla="*/ 0 h 745578"/>
              <a:gd name="connsiteX9" fmla="*/ 4229654 w 4229654"/>
              <a:gd name="connsiteY9" fmla="*/ 158778 h 745578"/>
              <a:gd name="connsiteX10" fmla="*/ 4229654 w 4229654"/>
              <a:gd name="connsiteY10" fmla="*/ 586800 h 745578"/>
              <a:gd name="connsiteX11" fmla="*/ 4070876 w 4229654"/>
              <a:gd name="connsiteY11" fmla="*/ 745578 h 745578"/>
              <a:gd name="connsiteX12" fmla="*/ 3629368 w 4229654"/>
              <a:gd name="connsiteY12" fmla="*/ 745578 h 745578"/>
              <a:gd name="connsiteX13" fmla="*/ 2992255 w 4229654"/>
              <a:gd name="connsiteY13" fmla="*/ 745578 h 745578"/>
              <a:gd name="connsiteX14" fmla="*/ 2472505 w 4229654"/>
              <a:gd name="connsiteY14" fmla="*/ 745578 h 745578"/>
              <a:gd name="connsiteX15" fmla="*/ 1913633 w 4229654"/>
              <a:gd name="connsiteY15" fmla="*/ 745578 h 745578"/>
              <a:gd name="connsiteX16" fmla="*/ 1393883 w 4229654"/>
              <a:gd name="connsiteY16" fmla="*/ 745578 h 745578"/>
              <a:gd name="connsiteX17" fmla="*/ 874133 w 4229654"/>
              <a:gd name="connsiteY17" fmla="*/ 745578 h 745578"/>
              <a:gd name="connsiteX18" fmla="*/ 158778 w 4229654"/>
              <a:gd name="connsiteY18" fmla="*/ 745578 h 745578"/>
              <a:gd name="connsiteX19" fmla="*/ 0 w 4229654"/>
              <a:gd name="connsiteY19" fmla="*/ 586800 h 745578"/>
              <a:gd name="connsiteX20" fmla="*/ 0 w 4229654"/>
              <a:gd name="connsiteY20" fmla="*/ 158778 h 74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29654" h="745578" fill="none" extrusionOk="0">
                <a:moveTo>
                  <a:pt x="0" y="158778"/>
                </a:moveTo>
                <a:cubicBezTo>
                  <a:pt x="-3944" y="70360"/>
                  <a:pt x="68811" y="4407"/>
                  <a:pt x="158778" y="0"/>
                </a:cubicBezTo>
                <a:cubicBezTo>
                  <a:pt x="392596" y="-20048"/>
                  <a:pt x="516228" y="34094"/>
                  <a:pt x="756770" y="0"/>
                </a:cubicBezTo>
                <a:cubicBezTo>
                  <a:pt x="997312" y="-34094"/>
                  <a:pt x="1000418" y="48757"/>
                  <a:pt x="1237399" y="0"/>
                </a:cubicBezTo>
                <a:cubicBezTo>
                  <a:pt x="1474380" y="-48757"/>
                  <a:pt x="1599715" y="42921"/>
                  <a:pt x="1835391" y="0"/>
                </a:cubicBezTo>
                <a:cubicBezTo>
                  <a:pt x="2071067" y="-42921"/>
                  <a:pt x="2198453" y="298"/>
                  <a:pt x="2394263" y="0"/>
                </a:cubicBezTo>
                <a:cubicBezTo>
                  <a:pt x="2590073" y="-298"/>
                  <a:pt x="2776846" y="36441"/>
                  <a:pt x="2953134" y="0"/>
                </a:cubicBezTo>
                <a:cubicBezTo>
                  <a:pt x="3129422" y="-36441"/>
                  <a:pt x="3296090" y="3752"/>
                  <a:pt x="3433763" y="0"/>
                </a:cubicBezTo>
                <a:cubicBezTo>
                  <a:pt x="3571436" y="-3752"/>
                  <a:pt x="3796276" y="5761"/>
                  <a:pt x="4070876" y="0"/>
                </a:cubicBezTo>
                <a:cubicBezTo>
                  <a:pt x="4167296" y="13308"/>
                  <a:pt x="4232122" y="83380"/>
                  <a:pt x="4229654" y="158778"/>
                </a:cubicBezTo>
                <a:cubicBezTo>
                  <a:pt x="4272068" y="325819"/>
                  <a:pt x="4205506" y="438900"/>
                  <a:pt x="4229654" y="586800"/>
                </a:cubicBezTo>
                <a:cubicBezTo>
                  <a:pt x="4221731" y="689686"/>
                  <a:pt x="4176559" y="740167"/>
                  <a:pt x="4070876" y="745578"/>
                </a:cubicBezTo>
                <a:cubicBezTo>
                  <a:pt x="3919675" y="760813"/>
                  <a:pt x="3727493" y="704147"/>
                  <a:pt x="3629368" y="745578"/>
                </a:cubicBezTo>
                <a:cubicBezTo>
                  <a:pt x="3531243" y="787009"/>
                  <a:pt x="3251771" y="690461"/>
                  <a:pt x="2992255" y="745578"/>
                </a:cubicBezTo>
                <a:cubicBezTo>
                  <a:pt x="2732739" y="800695"/>
                  <a:pt x="2619485" y="724721"/>
                  <a:pt x="2472505" y="745578"/>
                </a:cubicBezTo>
                <a:cubicBezTo>
                  <a:pt x="2325525" y="766435"/>
                  <a:pt x="2170820" y="713928"/>
                  <a:pt x="1913633" y="745578"/>
                </a:cubicBezTo>
                <a:cubicBezTo>
                  <a:pt x="1656446" y="777228"/>
                  <a:pt x="1604445" y="701242"/>
                  <a:pt x="1393883" y="745578"/>
                </a:cubicBezTo>
                <a:cubicBezTo>
                  <a:pt x="1183321" y="789914"/>
                  <a:pt x="979288" y="733431"/>
                  <a:pt x="874133" y="745578"/>
                </a:cubicBezTo>
                <a:cubicBezTo>
                  <a:pt x="768978" y="757725"/>
                  <a:pt x="438156" y="705504"/>
                  <a:pt x="158778" y="745578"/>
                </a:cubicBezTo>
                <a:cubicBezTo>
                  <a:pt x="54985" y="746092"/>
                  <a:pt x="12320" y="680893"/>
                  <a:pt x="0" y="586800"/>
                </a:cubicBezTo>
                <a:cubicBezTo>
                  <a:pt x="-15468" y="500142"/>
                  <a:pt x="18333" y="251231"/>
                  <a:pt x="0" y="158778"/>
                </a:cubicBezTo>
                <a:close/>
              </a:path>
              <a:path w="4229654" h="745578" stroke="0" extrusionOk="0">
                <a:moveTo>
                  <a:pt x="0" y="158778"/>
                </a:moveTo>
                <a:cubicBezTo>
                  <a:pt x="-8248" y="60798"/>
                  <a:pt x="83156" y="-6851"/>
                  <a:pt x="158778" y="0"/>
                </a:cubicBezTo>
                <a:cubicBezTo>
                  <a:pt x="356381" y="-9054"/>
                  <a:pt x="469053" y="21497"/>
                  <a:pt x="600286" y="0"/>
                </a:cubicBezTo>
                <a:cubicBezTo>
                  <a:pt x="731519" y="-21497"/>
                  <a:pt x="920274" y="35006"/>
                  <a:pt x="1041794" y="0"/>
                </a:cubicBezTo>
                <a:cubicBezTo>
                  <a:pt x="1163314" y="-35006"/>
                  <a:pt x="1380510" y="40046"/>
                  <a:pt x="1522424" y="0"/>
                </a:cubicBezTo>
                <a:cubicBezTo>
                  <a:pt x="1664338" y="-40046"/>
                  <a:pt x="1899092" y="14700"/>
                  <a:pt x="2042174" y="0"/>
                </a:cubicBezTo>
                <a:cubicBezTo>
                  <a:pt x="2185256" y="-14700"/>
                  <a:pt x="2361179" y="4018"/>
                  <a:pt x="2601045" y="0"/>
                </a:cubicBezTo>
                <a:cubicBezTo>
                  <a:pt x="2840911" y="-4018"/>
                  <a:pt x="2980174" y="49138"/>
                  <a:pt x="3120795" y="0"/>
                </a:cubicBezTo>
                <a:cubicBezTo>
                  <a:pt x="3261416" y="-49138"/>
                  <a:pt x="3641991" y="97991"/>
                  <a:pt x="4070876" y="0"/>
                </a:cubicBezTo>
                <a:cubicBezTo>
                  <a:pt x="4167787" y="-18191"/>
                  <a:pt x="4211145" y="87000"/>
                  <a:pt x="4229654" y="158778"/>
                </a:cubicBezTo>
                <a:cubicBezTo>
                  <a:pt x="4235243" y="296773"/>
                  <a:pt x="4189510" y="417784"/>
                  <a:pt x="4229654" y="586800"/>
                </a:cubicBezTo>
                <a:cubicBezTo>
                  <a:pt x="4244535" y="667650"/>
                  <a:pt x="4139767" y="753996"/>
                  <a:pt x="4070876" y="745578"/>
                </a:cubicBezTo>
                <a:cubicBezTo>
                  <a:pt x="3827594" y="775582"/>
                  <a:pt x="3639644" y="705753"/>
                  <a:pt x="3472884" y="745578"/>
                </a:cubicBezTo>
                <a:cubicBezTo>
                  <a:pt x="3306124" y="785403"/>
                  <a:pt x="3113295" y="733880"/>
                  <a:pt x="2992255" y="745578"/>
                </a:cubicBezTo>
                <a:cubicBezTo>
                  <a:pt x="2871215" y="757276"/>
                  <a:pt x="2694284" y="703919"/>
                  <a:pt x="2433384" y="745578"/>
                </a:cubicBezTo>
                <a:cubicBezTo>
                  <a:pt x="2172484" y="787237"/>
                  <a:pt x="2119109" y="697606"/>
                  <a:pt x="1874512" y="745578"/>
                </a:cubicBezTo>
                <a:cubicBezTo>
                  <a:pt x="1629915" y="793550"/>
                  <a:pt x="1532896" y="726026"/>
                  <a:pt x="1276520" y="745578"/>
                </a:cubicBezTo>
                <a:cubicBezTo>
                  <a:pt x="1020144" y="765130"/>
                  <a:pt x="925029" y="704629"/>
                  <a:pt x="795891" y="745578"/>
                </a:cubicBezTo>
                <a:cubicBezTo>
                  <a:pt x="666753" y="786527"/>
                  <a:pt x="426030" y="699049"/>
                  <a:pt x="158778" y="745578"/>
                </a:cubicBezTo>
                <a:cubicBezTo>
                  <a:pt x="63130" y="727281"/>
                  <a:pt x="8340" y="673752"/>
                  <a:pt x="0" y="586800"/>
                </a:cubicBezTo>
                <a:cubicBezTo>
                  <a:pt x="-31430" y="458145"/>
                  <a:pt x="17345" y="350748"/>
                  <a:pt x="0" y="15877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221BA3-2867-4F08-B565-15220109B0E6}"/>
              </a:ext>
            </a:extLst>
          </p:cNvPr>
          <p:cNvGrpSpPr/>
          <p:nvPr/>
        </p:nvGrpSpPr>
        <p:grpSpPr>
          <a:xfrm>
            <a:off x="962830" y="1878582"/>
            <a:ext cx="7218340" cy="1386336"/>
            <a:chOff x="2610555" y="1740304"/>
            <a:chExt cx="4569178" cy="227305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1AF37D-E93B-4118-8F2E-36EEF2F3C50A}"/>
                </a:ext>
              </a:extLst>
            </p:cNvPr>
            <p:cNvSpPr txBox="1"/>
            <p:nvPr/>
          </p:nvSpPr>
          <p:spPr>
            <a:xfrm>
              <a:off x="2610555" y="1740304"/>
              <a:ext cx="4569178" cy="2273058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571500" indent="-571500">
                <a:lnSpc>
                  <a:spcPct val="150000"/>
                </a:lnSpc>
              </a:pPr>
              <a:r>
                <a:rPr lang="en-US" sz="5000">
                  <a:solidFill>
                    <a:srgbClr val="000000"/>
                  </a:solidFill>
                  <a:latin typeface="Comic Sans MS" panose="030F0702030302020204" pitchFamily="66" charset="0"/>
                </a:rPr>
                <a:t>Is it far from here?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51EEED-E0C1-47F2-8832-C73837238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6499410" y="1963616"/>
              <a:ext cx="471994" cy="1579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31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81B6F8-A9B4-4981-B7B4-2ABD577A362C}"/>
              </a:ext>
            </a:extLst>
          </p:cNvPr>
          <p:cNvSpPr/>
          <p:nvPr/>
        </p:nvSpPr>
        <p:spPr>
          <a:xfrm>
            <a:off x="2468796" y="88055"/>
            <a:ext cx="4206407" cy="745578"/>
          </a:xfrm>
          <a:custGeom>
            <a:avLst/>
            <a:gdLst>
              <a:gd name="connsiteX0" fmla="*/ 0 w 4206407"/>
              <a:gd name="connsiteY0" fmla="*/ 158778 h 745578"/>
              <a:gd name="connsiteX1" fmla="*/ 158778 w 4206407"/>
              <a:gd name="connsiteY1" fmla="*/ 0 h 745578"/>
              <a:gd name="connsiteX2" fmla="*/ 753217 w 4206407"/>
              <a:gd name="connsiteY2" fmla="*/ 0 h 745578"/>
              <a:gd name="connsiteX3" fmla="*/ 1230990 w 4206407"/>
              <a:gd name="connsiteY3" fmla="*/ 0 h 745578"/>
              <a:gd name="connsiteX4" fmla="*/ 1825428 w 4206407"/>
              <a:gd name="connsiteY4" fmla="*/ 0 h 745578"/>
              <a:gd name="connsiteX5" fmla="*/ 2380979 w 4206407"/>
              <a:gd name="connsiteY5" fmla="*/ 0 h 745578"/>
              <a:gd name="connsiteX6" fmla="*/ 2936529 w 4206407"/>
              <a:gd name="connsiteY6" fmla="*/ 0 h 745578"/>
              <a:gd name="connsiteX7" fmla="*/ 3414302 w 4206407"/>
              <a:gd name="connsiteY7" fmla="*/ 0 h 745578"/>
              <a:gd name="connsiteX8" fmla="*/ 4047629 w 4206407"/>
              <a:gd name="connsiteY8" fmla="*/ 0 h 745578"/>
              <a:gd name="connsiteX9" fmla="*/ 4206407 w 4206407"/>
              <a:gd name="connsiteY9" fmla="*/ 158778 h 745578"/>
              <a:gd name="connsiteX10" fmla="*/ 4206407 w 4206407"/>
              <a:gd name="connsiteY10" fmla="*/ 586800 h 745578"/>
              <a:gd name="connsiteX11" fmla="*/ 4047629 w 4206407"/>
              <a:gd name="connsiteY11" fmla="*/ 745578 h 745578"/>
              <a:gd name="connsiteX12" fmla="*/ 3608744 w 4206407"/>
              <a:gd name="connsiteY12" fmla="*/ 745578 h 745578"/>
              <a:gd name="connsiteX13" fmla="*/ 2975417 w 4206407"/>
              <a:gd name="connsiteY13" fmla="*/ 745578 h 745578"/>
              <a:gd name="connsiteX14" fmla="*/ 2458756 w 4206407"/>
              <a:gd name="connsiteY14" fmla="*/ 745578 h 745578"/>
              <a:gd name="connsiteX15" fmla="*/ 1903205 w 4206407"/>
              <a:gd name="connsiteY15" fmla="*/ 745578 h 745578"/>
              <a:gd name="connsiteX16" fmla="*/ 1386544 w 4206407"/>
              <a:gd name="connsiteY16" fmla="*/ 745578 h 745578"/>
              <a:gd name="connsiteX17" fmla="*/ 869882 w 4206407"/>
              <a:gd name="connsiteY17" fmla="*/ 745578 h 745578"/>
              <a:gd name="connsiteX18" fmla="*/ 158778 w 4206407"/>
              <a:gd name="connsiteY18" fmla="*/ 745578 h 745578"/>
              <a:gd name="connsiteX19" fmla="*/ 0 w 4206407"/>
              <a:gd name="connsiteY19" fmla="*/ 586800 h 745578"/>
              <a:gd name="connsiteX20" fmla="*/ 0 w 4206407"/>
              <a:gd name="connsiteY20" fmla="*/ 158778 h 74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06407" h="745578" fill="none" extrusionOk="0">
                <a:moveTo>
                  <a:pt x="0" y="158778"/>
                </a:moveTo>
                <a:cubicBezTo>
                  <a:pt x="-3944" y="70360"/>
                  <a:pt x="68811" y="4407"/>
                  <a:pt x="158778" y="0"/>
                </a:cubicBezTo>
                <a:cubicBezTo>
                  <a:pt x="279981" y="-48198"/>
                  <a:pt x="599090" y="66828"/>
                  <a:pt x="753217" y="0"/>
                </a:cubicBezTo>
                <a:cubicBezTo>
                  <a:pt x="907344" y="-66828"/>
                  <a:pt x="1132640" y="13620"/>
                  <a:pt x="1230990" y="0"/>
                </a:cubicBezTo>
                <a:cubicBezTo>
                  <a:pt x="1329340" y="-13620"/>
                  <a:pt x="1547784" y="30674"/>
                  <a:pt x="1825428" y="0"/>
                </a:cubicBezTo>
                <a:cubicBezTo>
                  <a:pt x="2103072" y="-30674"/>
                  <a:pt x="2159406" y="40491"/>
                  <a:pt x="2380979" y="0"/>
                </a:cubicBezTo>
                <a:cubicBezTo>
                  <a:pt x="2602552" y="-40491"/>
                  <a:pt x="2690655" y="7561"/>
                  <a:pt x="2936529" y="0"/>
                </a:cubicBezTo>
                <a:cubicBezTo>
                  <a:pt x="3182403" y="-7561"/>
                  <a:pt x="3209083" y="22238"/>
                  <a:pt x="3414302" y="0"/>
                </a:cubicBezTo>
                <a:cubicBezTo>
                  <a:pt x="3619521" y="-22238"/>
                  <a:pt x="3777919" y="13693"/>
                  <a:pt x="4047629" y="0"/>
                </a:cubicBezTo>
                <a:cubicBezTo>
                  <a:pt x="4144049" y="13308"/>
                  <a:pt x="4208875" y="83380"/>
                  <a:pt x="4206407" y="158778"/>
                </a:cubicBezTo>
                <a:cubicBezTo>
                  <a:pt x="4248821" y="325819"/>
                  <a:pt x="4182259" y="438900"/>
                  <a:pt x="4206407" y="586800"/>
                </a:cubicBezTo>
                <a:cubicBezTo>
                  <a:pt x="4198484" y="689686"/>
                  <a:pt x="4153312" y="740167"/>
                  <a:pt x="4047629" y="745578"/>
                </a:cubicBezTo>
                <a:cubicBezTo>
                  <a:pt x="3884385" y="770892"/>
                  <a:pt x="3726077" y="700598"/>
                  <a:pt x="3608744" y="745578"/>
                </a:cubicBezTo>
                <a:cubicBezTo>
                  <a:pt x="3491412" y="790558"/>
                  <a:pt x="3168660" y="682161"/>
                  <a:pt x="2975417" y="745578"/>
                </a:cubicBezTo>
                <a:cubicBezTo>
                  <a:pt x="2782174" y="808995"/>
                  <a:pt x="2699405" y="696537"/>
                  <a:pt x="2458756" y="745578"/>
                </a:cubicBezTo>
                <a:cubicBezTo>
                  <a:pt x="2218107" y="794619"/>
                  <a:pt x="2065185" y="739165"/>
                  <a:pt x="1903205" y="745578"/>
                </a:cubicBezTo>
                <a:cubicBezTo>
                  <a:pt x="1741225" y="751991"/>
                  <a:pt x="1553949" y="740395"/>
                  <a:pt x="1386544" y="745578"/>
                </a:cubicBezTo>
                <a:cubicBezTo>
                  <a:pt x="1219139" y="750761"/>
                  <a:pt x="1059291" y="701145"/>
                  <a:pt x="869882" y="745578"/>
                </a:cubicBezTo>
                <a:cubicBezTo>
                  <a:pt x="680473" y="790011"/>
                  <a:pt x="377062" y="705948"/>
                  <a:pt x="158778" y="745578"/>
                </a:cubicBezTo>
                <a:cubicBezTo>
                  <a:pt x="54985" y="746092"/>
                  <a:pt x="12320" y="680893"/>
                  <a:pt x="0" y="586800"/>
                </a:cubicBezTo>
                <a:cubicBezTo>
                  <a:pt x="-15468" y="500142"/>
                  <a:pt x="18333" y="251231"/>
                  <a:pt x="0" y="158778"/>
                </a:cubicBezTo>
                <a:close/>
              </a:path>
              <a:path w="4206407" h="745578" stroke="0" extrusionOk="0">
                <a:moveTo>
                  <a:pt x="0" y="158778"/>
                </a:moveTo>
                <a:cubicBezTo>
                  <a:pt x="-8248" y="60798"/>
                  <a:pt x="83156" y="-6851"/>
                  <a:pt x="158778" y="0"/>
                </a:cubicBezTo>
                <a:cubicBezTo>
                  <a:pt x="329373" y="-14989"/>
                  <a:pt x="509825" y="812"/>
                  <a:pt x="597663" y="0"/>
                </a:cubicBezTo>
                <a:cubicBezTo>
                  <a:pt x="685501" y="-812"/>
                  <a:pt x="946121" y="33941"/>
                  <a:pt x="1036547" y="0"/>
                </a:cubicBezTo>
                <a:cubicBezTo>
                  <a:pt x="1126973" y="-33941"/>
                  <a:pt x="1405093" y="8901"/>
                  <a:pt x="1514320" y="0"/>
                </a:cubicBezTo>
                <a:cubicBezTo>
                  <a:pt x="1623547" y="-8901"/>
                  <a:pt x="1885634" y="21740"/>
                  <a:pt x="2030982" y="0"/>
                </a:cubicBezTo>
                <a:cubicBezTo>
                  <a:pt x="2176330" y="-21740"/>
                  <a:pt x="2473222" y="21705"/>
                  <a:pt x="2586532" y="0"/>
                </a:cubicBezTo>
                <a:cubicBezTo>
                  <a:pt x="2699842" y="-21705"/>
                  <a:pt x="2959875" y="6904"/>
                  <a:pt x="3103194" y="0"/>
                </a:cubicBezTo>
                <a:cubicBezTo>
                  <a:pt x="3246513" y="-6904"/>
                  <a:pt x="3768123" y="101391"/>
                  <a:pt x="4047629" y="0"/>
                </a:cubicBezTo>
                <a:cubicBezTo>
                  <a:pt x="4144540" y="-18191"/>
                  <a:pt x="4187898" y="87000"/>
                  <a:pt x="4206407" y="158778"/>
                </a:cubicBezTo>
                <a:cubicBezTo>
                  <a:pt x="4211996" y="296773"/>
                  <a:pt x="4166263" y="417784"/>
                  <a:pt x="4206407" y="586800"/>
                </a:cubicBezTo>
                <a:cubicBezTo>
                  <a:pt x="4221288" y="667650"/>
                  <a:pt x="4116520" y="753996"/>
                  <a:pt x="4047629" y="745578"/>
                </a:cubicBezTo>
                <a:cubicBezTo>
                  <a:pt x="3831028" y="754305"/>
                  <a:pt x="3707727" y="693845"/>
                  <a:pt x="3453190" y="745578"/>
                </a:cubicBezTo>
                <a:cubicBezTo>
                  <a:pt x="3198653" y="797311"/>
                  <a:pt x="3095352" y="689174"/>
                  <a:pt x="2975417" y="745578"/>
                </a:cubicBezTo>
                <a:cubicBezTo>
                  <a:pt x="2855482" y="801982"/>
                  <a:pt x="2684506" y="741350"/>
                  <a:pt x="2419867" y="745578"/>
                </a:cubicBezTo>
                <a:cubicBezTo>
                  <a:pt x="2155228" y="749806"/>
                  <a:pt x="1999044" y="680549"/>
                  <a:pt x="1864317" y="745578"/>
                </a:cubicBezTo>
                <a:cubicBezTo>
                  <a:pt x="1729590" y="810607"/>
                  <a:pt x="1524327" y="718036"/>
                  <a:pt x="1269878" y="745578"/>
                </a:cubicBezTo>
                <a:cubicBezTo>
                  <a:pt x="1015429" y="773120"/>
                  <a:pt x="974181" y="736489"/>
                  <a:pt x="792105" y="745578"/>
                </a:cubicBezTo>
                <a:cubicBezTo>
                  <a:pt x="610029" y="754667"/>
                  <a:pt x="443305" y="692349"/>
                  <a:pt x="158778" y="745578"/>
                </a:cubicBezTo>
                <a:cubicBezTo>
                  <a:pt x="63130" y="727281"/>
                  <a:pt x="8340" y="673752"/>
                  <a:pt x="0" y="586800"/>
                </a:cubicBezTo>
                <a:cubicBezTo>
                  <a:pt x="-31430" y="458145"/>
                  <a:pt x="17345" y="350748"/>
                  <a:pt x="0" y="158778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  <a:extLst>
              <a:ext uri="{C807C97D-BFC1-408E-A445-0C87EB9F89A2}">
                <ask:lineSketchStyleProps xmlns:ask="http://schemas.microsoft.com/office/drawing/2018/sketchyshapes" xmlns="" sd="2362110430">
                  <a:prstGeom prst="roundRect">
                    <a:avLst>
                      <a:gd name="adj" fmla="val 2129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2060"/>
                </a:solidFill>
                <a:latin typeface="Comic Sans MS" panose="030F0702030302020204" pitchFamily="66" charset="0"/>
              </a:rPr>
              <a:t>Listen and repeat.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221BA3-2867-4F08-B565-15220109B0E6}"/>
              </a:ext>
            </a:extLst>
          </p:cNvPr>
          <p:cNvGrpSpPr/>
          <p:nvPr/>
        </p:nvGrpSpPr>
        <p:grpSpPr>
          <a:xfrm>
            <a:off x="1609883" y="1199647"/>
            <a:ext cx="5924231" cy="1974490"/>
            <a:chOff x="2597516" y="1699975"/>
            <a:chExt cx="4569178" cy="368357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C1AF37D-E93B-4118-8F2E-36EEF2F3C50A}"/>
                </a:ext>
              </a:extLst>
            </p:cNvPr>
            <p:cNvSpPr txBox="1"/>
            <p:nvPr/>
          </p:nvSpPr>
          <p:spPr>
            <a:xfrm>
              <a:off x="2597516" y="1699975"/>
              <a:ext cx="4569178" cy="3683572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571500" indent="-571500">
                <a:lnSpc>
                  <a:spcPct val="150000"/>
                </a:lnSpc>
              </a:pPr>
              <a:r>
                <a:rPr lang="en-US" sz="4000">
                  <a:solidFill>
                    <a:srgbClr val="000000"/>
                  </a:solidFill>
                  <a:latin typeface="Comic Sans MS" panose="030F0702030302020204" pitchFamily="66" charset="0"/>
                </a:rPr>
                <a:t>Is it time for a trip?</a:t>
              </a:r>
            </a:p>
            <a:p>
              <a:pPr marL="571500" indent="-571500">
                <a:lnSpc>
                  <a:spcPct val="150000"/>
                </a:lnSpc>
              </a:pPr>
              <a:r>
                <a:rPr lang="en-US" sz="4000">
                  <a:solidFill>
                    <a:srgbClr val="000000"/>
                  </a:solidFill>
                  <a:latin typeface="Comic Sans MS" panose="030F0702030302020204" pitchFamily="66" charset="0"/>
                </a:rPr>
                <a:t>Is it far from here?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51EEED-E0C1-47F2-8832-C73837238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6364335" y="2031896"/>
              <a:ext cx="381000" cy="132832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E98137-4F3A-47D6-85D9-604EC179A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V="1">
              <a:off x="6364335" y="3707721"/>
              <a:ext cx="381000" cy="1328320"/>
            </a:xfrm>
            <a:prstGeom prst="rect">
              <a:avLst/>
            </a:prstGeom>
          </p:spPr>
        </p:pic>
      </p:grpSp>
      <p:pic>
        <p:nvPicPr>
          <p:cNvPr id="13" name="Picture 12" descr="A cartoon of two boys&#10;&#10;Description automatically generated">
            <a:extLst>
              <a:ext uri="{FF2B5EF4-FFF2-40B4-BE49-F238E27FC236}">
                <a16:creationId xmlns:a16="http://schemas.microsoft.com/office/drawing/2014/main" id="{D39DB8AD-FA18-41E9-91AA-2DC6F106C5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3539"/>
          <a:stretch/>
        </p:blipFill>
        <p:spPr>
          <a:xfrm>
            <a:off x="0" y="2330967"/>
            <a:ext cx="1709885" cy="2812533"/>
          </a:xfrm>
          <a:prstGeom prst="rect">
            <a:avLst/>
          </a:prstGeom>
        </p:spPr>
      </p:pic>
      <p:pic>
        <p:nvPicPr>
          <p:cNvPr id="14" name="Picture 13" descr="A child and child wearing sports clothes&#10;&#10;Description automatically generated">
            <a:extLst>
              <a:ext uri="{FF2B5EF4-FFF2-40B4-BE49-F238E27FC236}">
                <a16:creationId xmlns:a16="http://schemas.microsoft.com/office/drawing/2014/main" id="{68681CDB-2D00-48E7-B825-67A63A27A4B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000"/>
          <a:stretch/>
        </p:blipFill>
        <p:spPr>
          <a:xfrm>
            <a:off x="7295831" y="2240670"/>
            <a:ext cx="1548479" cy="303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3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11580</TotalTime>
  <Words>459</Words>
  <Application>Microsoft Office PowerPoint</Application>
  <PresentationFormat>On-screen Show (16:9)</PresentationFormat>
  <Paragraphs>78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Nunito</vt:lpstr>
      <vt:lpstr>Arial</vt:lpstr>
      <vt:lpstr>Kirang Haerang</vt:lpstr>
      <vt:lpstr>Calibri</vt:lpstr>
      <vt:lpstr>Nixie One</vt:lpstr>
      <vt:lpstr>Comic Sans MS</vt:lpstr>
      <vt:lpstr>Luckiest Guy</vt:lpstr>
      <vt:lpstr>Math Subject for Elementary - 1st Grade: Time by Slidesgo</vt:lpstr>
      <vt:lpstr>Office Theme</vt:lpstr>
      <vt:lpstr>Unit 18  Means of transport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178</cp:revision>
  <dcterms:modified xsi:type="dcterms:W3CDTF">2025-04-23T14:07:08Z</dcterms:modified>
  <cp:category>9Slide.vn</cp:category>
</cp:coreProperties>
</file>