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4"/>
  </p:sldMasterIdLst>
  <p:notesMasterIdLst>
    <p:notesMasterId r:id="rId22"/>
  </p:notesMasterIdLst>
  <p:sldIdLst>
    <p:sldId id="421" r:id="rId5"/>
    <p:sldId id="422" r:id="rId6"/>
    <p:sldId id="423" r:id="rId7"/>
    <p:sldId id="264" r:id="rId8"/>
    <p:sldId id="267" r:id="rId9"/>
    <p:sldId id="426" r:id="rId10"/>
    <p:sldId id="427" r:id="rId11"/>
    <p:sldId id="428" r:id="rId12"/>
    <p:sldId id="373" r:id="rId13"/>
    <p:sldId id="374" r:id="rId14"/>
    <p:sldId id="402" r:id="rId15"/>
    <p:sldId id="376" r:id="rId16"/>
    <p:sldId id="424" r:id="rId17"/>
    <p:sldId id="378" r:id="rId18"/>
    <p:sldId id="415" r:id="rId19"/>
    <p:sldId id="271" r:id="rId20"/>
    <p:sldId id="392" r:id="rId21"/>
  </p:sldIdLst>
  <p:sldSz cx="9144000" cy="5143500" type="screen16x9"/>
  <p:notesSz cx="6858000" cy="9144000"/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C8CAFE-0F15-4F0E-9DCA-5EA0FA28CC2B}">
  <a:tblStyle styleId="{E0C8CAFE-0F15-4F0E-9DCA-5EA0FA28CC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70" autoAdjust="0"/>
  </p:normalViewPr>
  <p:slideViewPr>
    <p:cSldViewPr snapToGrid="0">
      <p:cViewPr varScale="1">
        <p:scale>
          <a:sx n="87" d="100"/>
          <a:sy n="87" d="100"/>
        </p:scale>
        <p:origin x="7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90380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615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e2b3ea154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e2b3ea154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7948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e4bf680e4c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e4bf680e4c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360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e2b3ea154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e2b3ea154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753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3c1f8bf3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3c1f8bf3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469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e2b3ea154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e2b3ea154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6616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e43da4a7d3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e43da4a7d3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222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8735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1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e3c1f8bf3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e3c1f8bf3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8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3c1f8bf3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3c1f8bf3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66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e43da4a7d3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e43da4a7d3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93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e2b3ea154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e2b3ea154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126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e2b3ea154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e2b3ea154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668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e2b3ea154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e2b3ea154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8340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e2b3ea154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e2b3ea154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9231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e2b3ea154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e2b3ea154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975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631900" y="2501852"/>
            <a:ext cx="38802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372350"/>
            <a:ext cx="16521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434488" y="3127688"/>
            <a:ext cx="4275000" cy="5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63050" y="2731792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4831673">
            <a:off x="-284793" y="-159938"/>
            <a:ext cx="1828936" cy="1574464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2135296">
            <a:off x="7985928" y="3847484"/>
            <a:ext cx="1292290" cy="1014754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>
            <a:spLocks noGrp="1"/>
          </p:cNvSpPr>
          <p:nvPr>
            <p:ph type="title" hasCustomPrompt="1"/>
          </p:nvPr>
        </p:nvSpPr>
        <p:spPr>
          <a:xfrm>
            <a:off x="2062650" y="1712025"/>
            <a:ext cx="5018700" cy="12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18" name="Google Shape;218;p11"/>
          <p:cNvSpPr txBox="1">
            <a:spLocks noGrp="1"/>
          </p:cNvSpPr>
          <p:nvPr>
            <p:ph type="subTitle" idx="1"/>
          </p:nvPr>
        </p:nvSpPr>
        <p:spPr>
          <a:xfrm>
            <a:off x="1896450" y="2997363"/>
            <a:ext cx="53511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9" name="Google Shape;219;p11"/>
          <p:cNvSpPr/>
          <p:nvPr/>
        </p:nvSpPr>
        <p:spPr>
          <a:xfrm rot="962720">
            <a:off x="5150181" y="293429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11"/>
          <p:cNvGrpSpPr/>
          <p:nvPr/>
        </p:nvGrpSpPr>
        <p:grpSpPr>
          <a:xfrm>
            <a:off x="3557615" y="4309213"/>
            <a:ext cx="766141" cy="598575"/>
            <a:chOff x="5814365" y="313825"/>
            <a:chExt cx="766141" cy="598575"/>
          </a:xfrm>
        </p:grpSpPr>
        <p:sp>
          <p:nvSpPr>
            <p:cNvPr id="221" name="Google Shape;221;p11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11"/>
          <p:cNvSpPr/>
          <p:nvPr/>
        </p:nvSpPr>
        <p:spPr>
          <a:xfrm rot="-5212463" flipH="1">
            <a:off x="7575813" y="-345793"/>
            <a:ext cx="1828929" cy="1574451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11"/>
          <p:cNvGrpSpPr/>
          <p:nvPr/>
        </p:nvGrpSpPr>
        <p:grpSpPr>
          <a:xfrm>
            <a:off x="202050" y="2733213"/>
            <a:ext cx="585510" cy="526987"/>
            <a:chOff x="566725" y="4222438"/>
            <a:chExt cx="585510" cy="526987"/>
          </a:xfrm>
        </p:grpSpPr>
        <p:sp>
          <p:nvSpPr>
            <p:cNvPr id="225" name="Google Shape;225;p11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1651725" y="154383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2" hasCustomPrompt="1"/>
          </p:nvPr>
        </p:nvSpPr>
        <p:spPr>
          <a:xfrm>
            <a:off x="962775" y="149613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1651725" y="200646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3"/>
          </p:nvPr>
        </p:nvSpPr>
        <p:spPr>
          <a:xfrm>
            <a:off x="2713350" y="537875"/>
            <a:ext cx="3717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4"/>
          </p:nvPr>
        </p:nvSpPr>
        <p:spPr>
          <a:xfrm>
            <a:off x="5844813" y="154385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5" hasCustomPrompt="1"/>
          </p:nvPr>
        </p:nvSpPr>
        <p:spPr>
          <a:xfrm>
            <a:off x="5155863" y="149615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6"/>
          </p:nvPr>
        </p:nvSpPr>
        <p:spPr>
          <a:xfrm>
            <a:off x="5844813" y="20064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7"/>
          </p:nvPr>
        </p:nvSpPr>
        <p:spPr>
          <a:xfrm>
            <a:off x="1651725" y="337758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8" hasCustomPrompt="1"/>
          </p:nvPr>
        </p:nvSpPr>
        <p:spPr>
          <a:xfrm>
            <a:off x="962775" y="332988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9"/>
          </p:nvPr>
        </p:nvSpPr>
        <p:spPr>
          <a:xfrm>
            <a:off x="1651725" y="384021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13"/>
          </p:nvPr>
        </p:nvSpPr>
        <p:spPr>
          <a:xfrm>
            <a:off x="5844813" y="337760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14" hasCustomPrompt="1"/>
          </p:nvPr>
        </p:nvSpPr>
        <p:spPr>
          <a:xfrm>
            <a:off x="5155863" y="332990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15"/>
          </p:nvPr>
        </p:nvSpPr>
        <p:spPr>
          <a:xfrm>
            <a:off x="5844813" y="384022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3"/>
          <p:cNvGrpSpPr/>
          <p:nvPr/>
        </p:nvGrpSpPr>
        <p:grpSpPr>
          <a:xfrm>
            <a:off x="397551" y="281000"/>
            <a:ext cx="457711" cy="445973"/>
            <a:chOff x="397551" y="281000"/>
            <a:chExt cx="457711" cy="445973"/>
          </a:xfrm>
        </p:grpSpPr>
        <p:sp>
          <p:nvSpPr>
            <p:cNvPr id="245" name="Google Shape;245;p1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>
            <a:spLocks noGrp="1"/>
          </p:cNvSpPr>
          <p:nvPr>
            <p:ph type="title"/>
          </p:nvPr>
        </p:nvSpPr>
        <p:spPr>
          <a:xfrm>
            <a:off x="804825" y="2451495"/>
            <a:ext cx="32469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title" idx="2" hasCustomPrompt="1"/>
          </p:nvPr>
        </p:nvSpPr>
        <p:spPr>
          <a:xfrm>
            <a:off x="1862025" y="138297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1"/>
          </p:nvPr>
        </p:nvSpPr>
        <p:spPr>
          <a:xfrm>
            <a:off x="966822" y="3174945"/>
            <a:ext cx="2922900" cy="6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2"/>
          <p:cNvSpPr/>
          <p:nvPr/>
        </p:nvSpPr>
        <p:spPr>
          <a:xfrm rot="1131438">
            <a:off x="320911" y="221679"/>
            <a:ext cx="511731" cy="357497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2"/>
          <p:cNvSpPr/>
          <p:nvPr/>
        </p:nvSpPr>
        <p:spPr>
          <a:xfrm rot="1762781">
            <a:off x="1043485" y="8878"/>
            <a:ext cx="635667" cy="444058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32"/>
          <p:cNvGrpSpPr/>
          <p:nvPr/>
        </p:nvGrpSpPr>
        <p:grpSpPr>
          <a:xfrm rot="1157192">
            <a:off x="8123789" y="4248207"/>
            <a:ext cx="827338" cy="808883"/>
            <a:chOff x="3141076" y="86042"/>
            <a:chExt cx="827319" cy="808865"/>
          </a:xfrm>
        </p:grpSpPr>
        <p:sp>
          <p:nvSpPr>
            <p:cNvPr id="641" name="Google Shape;641;p32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6868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34"/>
          <p:cNvSpPr/>
          <p:nvPr/>
        </p:nvSpPr>
        <p:spPr>
          <a:xfrm rot="2699898">
            <a:off x="3674229" y="4456024"/>
            <a:ext cx="511728" cy="357499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4"/>
          <p:cNvSpPr txBox="1">
            <a:spLocks noGrp="1"/>
          </p:cNvSpPr>
          <p:nvPr>
            <p:ph type="title"/>
          </p:nvPr>
        </p:nvSpPr>
        <p:spPr>
          <a:xfrm>
            <a:off x="2631900" y="2261698"/>
            <a:ext cx="38802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4" name="Google Shape;654;p34"/>
          <p:cNvSpPr txBox="1">
            <a:spLocks noGrp="1"/>
          </p:cNvSpPr>
          <p:nvPr>
            <p:ph type="title" idx="2" hasCustomPrompt="1"/>
          </p:nvPr>
        </p:nvSpPr>
        <p:spPr>
          <a:xfrm>
            <a:off x="3692838" y="1329850"/>
            <a:ext cx="175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5" name="Google Shape;655;p34"/>
          <p:cNvSpPr txBox="1">
            <a:spLocks noGrp="1"/>
          </p:cNvSpPr>
          <p:nvPr>
            <p:ph type="subTitle" idx="1"/>
          </p:nvPr>
        </p:nvSpPr>
        <p:spPr>
          <a:xfrm>
            <a:off x="3063600" y="3008950"/>
            <a:ext cx="3016800" cy="5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6" name="Google Shape;656;p34"/>
          <p:cNvGrpSpPr/>
          <p:nvPr/>
        </p:nvGrpSpPr>
        <p:grpSpPr>
          <a:xfrm rot="166182">
            <a:off x="8073665" y="3600921"/>
            <a:ext cx="677478" cy="1602296"/>
            <a:chOff x="7964289" y="3664682"/>
            <a:chExt cx="630767" cy="1491820"/>
          </a:xfrm>
        </p:grpSpPr>
        <p:sp>
          <p:nvSpPr>
            <p:cNvPr id="657" name="Google Shape;657;p34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" name="Google Shape;660;p34"/>
          <p:cNvGrpSpPr/>
          <p:nvPr/>
        </p:nvGrpSpPr>
        <p:grpSpPr>
          <a:xfrm rot="1250769">
            <a:off x="397197" y="1038426"/>
            <a:ext cx="393581" cy="383430"/>
            <a:chOff x="397551" y="281000"/>
            <a:chExt cx="457711" cy="445973"/>
          </a:xfrm>
        </p:grpSpPr>
        <p:sp>
          <p:nvSpPr>
            <p:cNvPr id="661" name="Google Shape;661;p3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34"/>
          <p:cNvGrpSpPr/>
          <p:nvPr/>
        </p:nvGrpSpPr>
        <p:grpSpPr>
          <a:xfrm rot="-2700000">
            <a:off x="7555465" y="595672"/>
            <a:ext cx="820003" cy="1171557"/>
            <a:chOff x="429300" y="4096370"/>
            <a:chExt cx="412866" cy="589872"/>
          </a:xfrm>
        </p:grpSpPr>
        <p:sp>
          <p:nvSpPr>
            <p:cNvPr id="664" name="Google Shape;664;p34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34"/>
          <p:cNvGrpSpPr/>
          <p:nvPr/>
        </p:nvGrpSpPr>
        <p:grpSpPr>
          <a:xfrm>
            <a:off x="946038" y="534988"/>
            <a:ext cx="457711" cy="445973"/>
            <a:chOff x="397551" y="281000"/>
            <a:chExt cx="457711" cy="445973"/>
          </a:xfrm>
        </p:grpSpPr>
        <p:sp>
          <p:nvSpPr>
            <p:cNvPr id="671" name="Google Shape;671;p3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9566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7" r:id="rId3"/>
    <p:sldLayoutId id="2147483659" r:id="rId4"/>
    <p:sldLayoutId id="2147483685" r:id="rId5"/>
    <p:sldLayoutId id="2147483686" r:id="rId6"/>
    <p:sldLayoutId id="2147483687" r:id="rId7"/>
    <p:sldLayoutId id="2147483690" r:id="rId8"/>
    <p:sldLayoutId id="214748369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video" Target="../media/media1.mp4"/><Relationship Id="rId7" Type="http://schemas.openxmlformats.org/officeDocument/2006/relationships/image" Target="../media/image16.png"/><Relationship Id="rId12" Type="http://schemas.openxmlformats.org/officeDocument/2006/relationships/image" Target="../media/image28.svg"/><Relationship Id="rId17" Type="http://schemas.openxmlformats.org/officeDocument/2006/relationships/image" Target="../media/image25.png"/><Relationship Id="rId2" Type="http://schemas.microsoft.com/office/2007/relationships/media" Target="../media/media1.mp4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16.xml"/><Relationship Id="rId15" Type="http://schemas.openxmlformats.org/officeDocument/2006/relationships/image" Target="../media/image23.jpeg"/><Relationship Id="rId10" Type="http://schemas.openxmlformats.org/officeDocument/2006/relationships/image" Target="../media/image19.jpg"/><Relationship Id="rId19" Type="http://schemas.openxmlformats.org/officeDocument/2006/relationships/image" Target="../media/image27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8.png"/><Relationship Id="rId1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video" Target="../media/media1.mp4"/><Relationship Id="rId7" Type="http://schemas.openxmlformats.org/officeDocument/2006/relationships/image" Target="../media/image16.png"/><Relationship Id="rId12" Type="http://schemas.openxmlformats.org/officeDocument/2006/relationships/image" Target="../media/image28.svg"/><Relationship Id="rId17" Type="http://schemas.openxmlformats.org/officeDocument/2006/relationships/image" Target="../media/image25.png"/><Relationship Id="rId2" Type="http://schemas.microsoft.com/office/2007/relationships/media" Target="../media/media1.mp4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17.xml"/><Relationship Id="rId15" Type="http://schemas.openxmlformats.org/officeDocument/2006/relationships/image" Target="../media/image23.jpeg"/><Relationship Id="rId10" Type="http://schemas.openxmlformats.org/officeDocument/2006/relationships/image" Target="../media/image19.jpg"/><Relationship Id="rId19" Type="http://schemas.openxmlformats.org/officeDocument/2006/relationships/image" Target="../media/image27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8.png"/><Relationship Id="rId1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1167082" y="715878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1140082" y="1367809"/>
            <a:ext cx="6863654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0F4FBE"/>
                </a:solidFill>
              </a:rPr>
              <a:t>At the shopping centre</a:t>
            </a:r>
            <a:br>
              <a:rPr lang="en-US" sz="5400" dirty="0">
                <a:solidFill>
                  <a:srgbClr val="0F4FBE"/>
                </a:solidFill>
              </a:rPr>
            </a:br>
            <a:r>
              <a:rPr lang="en-US" sz="2800" dirty="0">
                <a:solidFill>
                  <a:srgbClr val="0F4FBE"/>
                </a:solidFill>
              </a:rPr>
              <a:t>Lesson 2 - Period 4</a:t>
            </a:r>
            <a:endParaRPr sz="5400" dirty="0">
              <a:solidFill>
                <a:srgbClr val="0F4FBE"/>
              </a:solidFill>
            </a:endParaRPr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853;p44"/>
          <p:cNvSpPr txBox="1">
            <a:spLocks/>
          </p:cNvSpPr>
          <p:nvPr/>
        </p:nvSpPr>
        <p:spPr>
          <a:xfrm>
            <a:off x="4219998" y="-24709"/>
            <a:ext cx="2347363" cy="87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8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9C5E1-790B-17A5-B781-0363B86B9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" b="91335" l="2773" r="92237">
                        <a14:foregroundMark x1="12569" y1="81499" x2="2957" y2="66511"/>
                        <a14:foregroundMark x1="88170" y1="36300" x2="88170" y2="11944"/>
                        <a14:foregroundMark x1="88170" y1="14052" x2="85213" y2="4215"/>
                        <a14:foregroundMark x1="82255" y1="25059" x2="56192" y2="36066"/>
                        <a14:foregroundMark x1="57856" y1="22951" x2="55268" y2="41452"/>
                        <a14:foregroundMark x1="63401" y1="26932" x2="32532" y2="51288"/>
                        <a14:foregroundMark x1="32532" y1="51288" x2="72274" y2="46604"/>
                        <a14:foregroundMark x1="72274" y1="46604" x2="72274" y2="44262"/>
                        <a14:foregroundMark x1="72643" y1="36768" x2="41590" y2="55269"/>
                        <a14:foregroundMark x1="41590" y1="55269" x2="3512" y2="47775"/>
                        <a14:foregroundMark x1="3512" y1="47775" x2="4436" y2="44262"/>
                        <a14:foregroundMark x1="23105" y1="52459" x2="55638" y2="68150"/>
                        <a14:foregroundMark x1="55638" y1="68150" x2="69686" y2="55972"/>
                        <a14:foregroundMark x1="78373" y1="33021" x2="68022" y2="72131"/>
                        <a14:foregroundMark x1="78373" y1="57845" x2="89464" y2="19204"/>
                        <a14:foregroundMark x1="92052" y1="12412" x2="92606" y2="24590"/>
                        <a14:foregroundMark x1="33087" y1="88759" x2="36969" y2="91803"/>
                        <a14:foregroundMark x1="73937" y1="64403" x2="80591" y2="38173"/>
                        <a14:foregroundMark x1="80591" y1="38173" x2="77264" y2="6557"/>
                        <a14:foregroundMark x1="77264" y1="6557" x2="69131" y2="3279"/>
                        <a14:foregroundMark x1="41774" y1="38642" x2="53604" y2="6557"/>
                        <a14:foregroundMark x1="33826" y1="38642" x2="31793" y2="1405"/>
                        <a14:foregroundMark x1="11645" y1="45199" x2="14418" y2="234"/>
                        <a14:foregroundMark x1="41590" y1="76112" x2="49353" y2="89227"/>
                        <a14:foregroundMark x1="14418" y1="81967" x2="38078" y2="83841"/>
                        <a14:foregroundMark x1="38078" y1="83841" x2="63586" y2="75644"/>
                        <a14:foregroundMark x1="63586" y1="75644" x2="85397" y2="44731"/>
                        <a14:foregroundMark x1="85397" y1="44731" x2="73198" y2="72834"/>
                        <a14:foregroundMark x1="73198" y1="72834" x2="52311" y2="85246"/>
                        <a14:foregroundMark x1="52311" y1="85246" x2="31238" y2="88759"/>
                        <a14:foregroundMark x1="31238" y1="88759" x2="10166" y2="78454"/>
                        <a14:foregroundMark x1="10166" y1="78454" x2="9057" y2="76815"/>
                        <a14:foregroundMark x1="59704" y1="47541" x2="45287" y2="47307"/>
                        <a14:foregroundMark x1="31978" y1="40047" x2="35120" y2="30211"/>
                        <a14:foregroundMark x1="34381" y1="38173" x2="36599" y2="55035"/>
                        <a14:foregroundMark x1="37708" y1="22951" x2="57116" y2="12646"/>
                        <a14:foregroundMark x1="53604" y1="18033" x2="54529" y2="25059"/>
                        <a14:foregroundMark x1="40665" y1="18501" x2="26248" y2="18970"/>
                        <a14:foregroundMark x1="45471" y1="17330" x2="45471" y2="11475"/>
                        <a14:foregroundMark x1="42329" y1="20375" x2="42329" y2="20375"/>
                        <a14:foregroundMark x1="44362" y1="17096" x2="40296" y2="22482"/>
                        <a14:foregroundMark x1="51571" y1="42623" x2="55823" y2="71429"/>
                        <a14:foregroundMark x1="60813" y1="54098" x2="52680" y2="69087"/>
                        <a14:foregroundMark x1="48614" y1="59719" x2="54713" y2="59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66" y="-19910"/>
            <a:ext cx="2484791" cy="19611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55"/>
          <p:cNvSpPr/>
          <p:nvPr/>
        </p:nvSpPr>
        <p:spPr>
          <a:xfrm rot="1295893">
            <a:off x="362187" y="80662"/>
            <a:ext cx="738465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4" name="Google Shape;1234;p55"/>
          <p:cNvSpPr/>
          <p:nvPr/>
        </p:nvSpPr>
        <p:spPr>
          <a:xfrm rot="-616213">
            <a:off x="6797208" y="4532526"/>
            <a:ext cx="2948930" cy="776202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1213;p55"/>
          <p:cNvSpPr/>
          <p:nvPr/>
        </p:nvSpPr>
        <p:spPr>
          <a:xfrm rot="1712867" flipH="1">
            <a:off x="-569460" y="4344601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7" name="Google Shape;1217;p55"/>
          <p:cNvGrpSpPr/>
          <p:nvPr/>
        </p:nvGrpSpPr>
        <p:grpSpPr>
          <a:xfrm rot="251855">
            <a:off x="8036391" y="-178317"/>
            <a:ext cx="1291392" cy="818748"/>
            <a:chOff x="3355085" y="2890614"/>
            <a:chExt cx="1003450" cy="658884"/>
          </a:xfrm>
        </p:grpSpPr>
        <p:sp>
          <p:nvSpPr>
            <p:cNvPr id="1218" name="Google Shape;1218;p55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55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1220" name="Google Shape;1220;p55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55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5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55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5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55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55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55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55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55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55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55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55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Google Shape;1211;p55">
            <a:extLst>
              <a:ext uri="{FF2B5EF4-FFF2-40B4-BE49-F238E27FC236}">
                <a16:creationId xmlns:a16="http://schemas.microsoft.com/office/drawing/2014/main" id="{F88465F5-1C9F-1EDD-F1FC-0B78972429F5}"/>
              </a:ext>
            </a:extLst>
          </p:cNvPr>
          <p:cNvSpPr/>
          <p:nvPr/>
        </p:nvSpPr>
        <p:spPr>
          <a:xfrm>
            <a:off x="816623" y="1325301"/>
            <a:ext cx="7750446" cy="2950559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90" y="2323412"/>
            <a:ext cx="7788159" cy="1659197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0CF8D8DC-0935-73DC-7366-8C5A804AF928}"/>
              </a:ext>
            </a:extLst>
          </p:cNvPr>
          <p:cNvSpPr txBox="1">
            <a:spLocks/>
          </p:cNvSpPr>
          <p:nvPr/>
        </p:nvSpPr>
        <p:spPr>
          <a:xfrm>
            <a:off x="5991320" y="3562931"/>
            <a:ext cx="922232" cy="3912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63D6EEE-6891-3227-9629-CCB5499F77B3}"/>
              </a:ext>
            </a:extLst>
          </p:cNvPr>
          <p:cNvSpPr txBox="1">
            <a:spLocks/>
          </p:cNvSpPr>
          <p:nvPr/>
        </p:nvSpPr>
        <p:spPr>
          <a:xfrm>
            <a:off x="2055795" y="3557124"/>
            <a:ext cx="922232" cy="3912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5F05F98-C68E-3549-7ED9-FDC250D4804E}"/>
              </a:ext>
            </a:extLst>
          </p:cNvPr>
          <p:cNvSpPr txBox="1">
            <a:spLocks/>
          </p:cNvSpPr>
          <p:nvPr/>
        </p:nvSpPr>
        <p:spPr>
          <a:xfrm>
            <a:off x="8010479" y="3553857"/>
            <a:ext cx="922232" cy="3912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DC2A6B7-B353-AD03-74C7-92C3CFBA3630}"/>
              </a:ext>
            </a:extLst>
          </p:cNvPr>
          <p:cNvSpPr txBox="1">
            <a:spLocks/>
          </p:cNvSpPr>
          <p:nvPr/>
        </p:nvSpPr>
        <p:spPr>
          <a:xfrm>
            <a:off x="4029869" y="3557124"/>
            <a:ext cx="922232" cy="3912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56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6" name="Google Shape;1826;p70"/>
          <p:cNvGrpSpPr/>
          <p:nvPr/>
        </p:nvGrpSpPr>
        <p:grpSpPr>
          <a:xfrm rot="-6723004" flipH="1">
            <a:off x="380877" y="2118181"/>
            <a:ext cx="1888699" cy="3427317"/>
            <a:chOff x="-751900" y="2850775"/>
            <a:chExt cx="516875" cy="1199900"/>
          </a:xfrm>
        </p:grpSpPr>
        <p:sp>
          <p:nvSpPr>
            <p:cNvPr id="1827" name="Google Shape;1827;p70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28" name="Google Shape;1828;p70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829" name="Google Shape;1829;p70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70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70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70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70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70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70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70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70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70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70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70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70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70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70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70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70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p70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70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70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70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70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70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52" name="Google Shape;1852;p70"/>
          <p:cNvGrpSpPr/>
          <p:nvPr/>
        </p:nvGrpSpPr>
        <p:grpSpPr>
          <a:xfrm rot="1010945">
            <a:off x="5150516" y="1950985"/>
            <a:ext cx="2767894" cy="2853054"/>
            <a:chOff x="1154976" y="632775"/>
            <a:chExt cx="2502430" cy="3877954"/>
          </a:xfrm>
        </p:grpSpPr>
        <p:sp>
          <p:nvSpPr>
            <p:cNvPr id="1853" name="Google Shape;1853;p70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70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55" name="Google Shape;1855;p70"/>
          <p:cNvSpPr/>
          <p:nvPr/>
        </p:nvSpPr>
        <p:spPr>
          <a:xfrm>
            <a:off x="2257950" y="1042600"/>
            <a:ext cx="4628091" cy="2897579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6" name="Google Shape;1856;p70"/>
          <p:cNvSpPr/>
          <p:nvPr/>
        </p:nvSpPr>
        <p:spPr>
          <a:xfrm>
            <a:off x="3902792" y="1211152"/>
            <a:ext cx="1203496" cy="1125237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7" name="Google Shape;1857;p70"/>
          <p:cNvSpPr txBox="1">
            <a:spLocks noGrp="1"/>
          </p:cNvSpPr>
          <p:nvPr>
            <p:ph type="title"/>
          </p:nvPr>
        </p:nvSpPr>
        <p:spPr>
          <a:xfrm>
            <a:off x="2413922" y="2645239"/>
            <a:ext cx="4331668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Look, complete a</a:t>
            </a:r>
            <a:r>
              <a:rPr lang="en-US" dirty="0" err="1"/>
              <a:t>nd</a:t>
            </a:r>
            <a:r>
              <a:rPr lang="en" dirty="0"/>
              <a:t> read.</a:t>
            </a:r>
            <a:endParaRPr dirty="0"/>
          </a:p>
        </p:txBody>
      </p:sp>
      <p:sp>
        <p:nvSpPr>
          <p:cNvPr id="1858" name="Google Shape;1858;p70"/>
          <p:cNvSpPr txBox="1">
            <a:spLocks noGrp="1"/>
          </p:cNvSpPr>
          <p:nvPr>
            <p:ph type="title" idx="2"/>
          </p:nvPr>
        </p:nvSpPr>
        <p:spPr>
          <a:xfrm>
            <a:off x="3615323" y="1344926"/>
            <a:ext cx="175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1860" name="Google Shape;1860;p70"/>
          <p:cNvGrpSpPr/>
          <p:nvPr/>
        </p:nvGrpSpPr>
        <p:grpSpPr>
          <a:xfrm rot="1040807">
            <a:off x="4255096" y="-247186"/>
            <a:ext cx="2488100" cy="1338966"/>
            <a:chOff x="7365450" y="3962726"/>
            <a:chExt cx="2194138" cy="1180771"/>
          </a:xfrm>
        </p:grpSpPr>
        <p:sp>
          <p:nvSpPr>
            <p:cNvPr id="1861" name="Google Shape;1861;p70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62" name="Google Shape;1862;p70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1863" name="Google Shape;1863;p70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70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70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70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70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70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70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70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70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70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73" name="Google Shape;1873;p70"/>
          <p:cNvGrpSpPr/>
          <p:nvPr/>
        </p:nvGrpSpPr>
        <p:grpSpPr>
          <a:xfrm rot="-3164515">
            <a:off x="1836215" y="663961"/>
            <a:ext cx="1291509" cy="818839"/>
            <a:chOff x="3355085" y="2890614"/>
            <a:chExt cx="1003450" cy="658884"/>
          </a:xfrm>
        </p:grpSpPr>
        <p:sp>
          <p:nvSpPr>
            <p:cNvPr id="1874" name="Google Shape;1874;p70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70"/>
            <p:cNvSpPr/>
            <p:nvPr/>
          </p:nvSpPr>
          <p:spPr>
            <a:xfrm rot="1123747">
              <a:off x="4316534" y="3177702"/>
              <a:ext cx="7835" cy="12932"/>
            </a:xfrm>
            <a:custGeom>
              <a:avLst/>
              <a:gdLst/>
              <a:ahLst/>
              <a:cxnLst/>
              <a:rect l="l" t="t" r="r" b="b"/>
              <a:pathLst>
                <a:path w="206" h="340" extrusionOk="0">
                  <a:moveTo>
                    <a:pt x="102" y="0"/>
                  </a:moveTo>
                  <a:cubicBezTo>
                    <a:pt x="65" y="0"/>
                    <a:pt x="37" y="25"/>
                    <a:pt x="1" y="49"/>
                  </a:cubicBezTo>
                  <a:cubicBezTo>
                    <a:pt x="18" y="151"/>
                    <a:pt x="35" y="237"/>
                    <a:pt x="52" y="339"/>
                  </a:cubicBezTo>
                  <a:cubicBezTo>
                    <a:pt x="86" y="288"/>
                    <a:pt x="120" y="237"/>
                    <a:pt x="154" y="185"/>
                  </a:cubicBezTo>
                  <a:cubicBezTo>
                    <a:pt x="189" y="134"/>
                    <a:pt x="206" y="66"/>
                    <a:pt x="154" y="15"/>
                  </a:cubicBezTo>
                  <a:cubicBezTo>
                    <a:pt x="134" y="5"/>
                    <a:pt x="11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05115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55"/>
          <p:cNvSpPr/>
          <p:nvPr/>
        </p:nvSpPr>
        <p:spPr>
          <a:xfrm rot="1295893">
            <a:off x="14429" y="169973"/>
            <a:ext cx="738465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4" name="Google Shape;1234;p55"/>
          <p:cNvSpPr/>
          <p:nvPr/>
        </p:nvSpPr>
        <p:spPr>
          <a:xfrm rot="-616213">
            <a:off x="6797208" y="4532526"/>
            <a:ext cx="2948930" cy="776202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1213;p55"/>
          <p:cNvSpPr/>
          <p:nvPr/>
        </p:nvSpPr>
        <p:spPr>
          <a:xfrm rot="1712867" flipH="1">
            <a:off x="-569460" y="4344601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9" name="Google Shape;1219;p55"/>
          <p:cNvGrpSpPr/>
          <p:nvPr/>
        </p:nvGrpSpPr>
        <p:grpSpPr>
          <a:xfrm rot="251855">
            <a:off x="8114414" y="575389"/>
            <a:ext cx="1177929" cy="700297"/>
            <a:chOff x="3410951" y="2945485"/>
            <a:chExt cx="915286" cy="563561"/>
          </a:xfrm>
        </p:grpSpPr>
        <p:sp>
          <p:nvSpPr>
            <p:cNvPr id="1220" name="Google Shape;1220;p55"/>
            <p:cNvSpPr/>
            <p:nvPr/>
          </p:nvSpPr>
          <p:spPr>
            <a:xfrm rot="1123747">
              <a:off x="4316534" y="3177702"/>
              <a:ext cx="7835" cy="12932"/>
            </a:xfrm>
            <a:custGeom>
              <a:avLst/>
              <a:gdLst/>
              <a:ahLst/>
              <a:cxnLst/>
              <a:rect l="l" t="t" r="r" b="b"/>
              <a:pathLst>
                <a:path w="206" h="340" extrusionOk="0">
                  <a:moveTo>
                    <a:pt x="102" y="0"/>
                  </a:moveTo>
                  <a:cubicBezTo>
                    <a:pt x="65" y="0"/>
                    <a:pt x="37" y="25"/>
                    <a:pt x="1" y="49"/>
                  </a:cubicBezTo>
                  <a:cubicBezTo>
                    <a:pt x="18" y="151"/>
                    <a:pt x="35" y="237"/>
                    <a:pt x="52" y="339"/>
                  </a:cubicBezTo>
                  <a:cubicBezTo>
                    <a:pt x="86" y="288"/>
                    <a:pt x="120" y="237"/>
                    <a:pt x="154" y="185"/>
                  </a:cubicBezTo>
                  <a:cubicBezTo>
                    <a:pt x="189" y="134"/>
                    <a:pt x="206" y="66"/>
                    <a:pt x="154" y="15"/>
                  </a:cubicBezTo>
                  <a:cubicBezTo>
                    <a:pt x="134" y="5"/>
                    <a:pt x="11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5"/>
            <p:cNvSpPr/>
            <p:nvPr/>
          </p:nvSpPr>
          <p:spPr>
            <a:xfrm rot="1123747">
              <a:off x="3431088" y="3046450"/>
              <a:ext cx="43587" cy="52335"/>
            </a:xfrm>
            <a:custGeom>
              <a:avLst/>
              <a:gdLst/>
              <a:ahLst/>
              <a:cxnLst/>
              <a:rect l="l" t="t" r="r" b="b"/>
              <a:pathLst>
                <a:path w="1146" h="1376" extrusionOk="0">
                  <a:moveTo>
                    <a:pt x="889" y="1"/>
                  </a:moveTo>
                  <a:cubicBezTo>
                    <a:pt x="769" y="120"/>
                    <a:pt x="667" y="240"/>
                    <a:pt x="547" y="342"/>
                  </a:cubicBezTo>
                  <a:cubicBezTo>
                    <a:pt x="376" y="479"/>
                    <a:pt x="240" y="650"/>
                    <a:pt x="120" y="838"/>
                  </a:cubicBezTo>
                  <a:cubicBezTo>
                    <a:pt x="18" y="941"/>
                    <a:pt x="0" y="1077"/>
                    <a:pt x="69" y="1197"/>
                  </a:cubicBezTo>
                  <a:cubicBezTo>
                    <a:pt x="127" y="1298"/>
                    <a:pt x="246" y="1375"/>
                    <a:pt x="365" y="1375"/>
                  </a:cubicBezTo>
                  <a:cubicBezTo>
                    <a:pt x="386" y="1375"/>
                    <a:pt x="407" y="1373"/>
                    <a:pt x="428" y="1368"/>
                  </a:cubicBezTo>
                  <a:cubicBezTo>
                    <a:pt x="616" y="1368"/>
                    <a:pt x="803" y="1368"/>
                    <a:pt x="991" y="1333"/>
                  </a:cubicBezTo>
                  <a:lnTo>
                    <a:pt x="1145" y="1299"/>
                  </a:lnTo>
                  <a:lnTo>
                    <a:pt x="1145" y="1265"/>
                  </a:lnTo>
                  <a:cubicBezTo>
                    <a:pt x="1128" y="1197"/>
                    <a:pt x="1111" y="1128"/>
                    <a:pt x="1111" y="1077"/>
                  </a:cubicBezTo>
                  <a:cubicBezTo>
                    <a:pt x="906" y="1111"/>
                    <a:pt x="718" y="1128"/>
                    <a:pt x="513" y="1146"/>
                  </a:cubicBezTo>
                  <a:cubicBezTo>
                    <a:pt x="490" y="1146"/>
                    <a:pt x="464" y="1147"/>
                    <a:pt x="437" y="1147"/>
                  </a:cubicBezTo>
                  <a:cubicBezTo>
                    <a:pt x="384" y="1147"/>
                    <a:pt x="331" y="1140"/>
                    <a:pt x="308" y="1094"/>
                  </a:cubicBezTo>
                  <a:cubicBezTo>
                    <a:pt x="257" y="1009"/>
                    <a:pt x="342" y="941"/>
                    <a:pt x="393" y="872"/>
                  </a:cubicBezTo>
                  <a:cubicBezTo>
                    <a:pt x="479" y="770"/>
                    <a:pt x="581" y="667"/>
                    <a:pt x="684" y="565"/>
                  </a:cubicBezTo>
                  <a:cubicBezTo>
                    <a:pt x="786" y="462"/>
                    <a:pt x="889" y="377"/>
                    <a:pt x="974" y="274"/>
                  </a:cubicBezTo>
                  <a:cubicBezTo>
                    <a:pt x="940" y="172"/>
                    <a:pt x="923" y="86"/>
                    <a:pt x="8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5"/>
            <p:cNvSpPr/>
            <p:nvPr/>
          </p:nvSpPr>
          <p:spPr>
            <a:xfrm rot="1123747">
              <a:off x="3468182" y="3080308"/>
              <a:ext cx="2662" cy="5895"/>
            </a:xfrm>
            <a:custGeom>
              <a:avLst/>
              <a:gdLst/>
              <a:ahLst/>
              <a:cxnLst/>
              <a:rect l="l" t="t" r="r" b="b"/>
              <a:pathLst>
                <a:path w="70" h="155" extrusionOk="0">
                  <a:moveTo>
                    <a:pt x="69" y="0"/>
                  </a:moveTo>
                  <a:cubicBezTo>
                    <a:pt x="18" y="35"/>
                    <a:pt x="1" y="86"/>
                    <a:pt x="35" y="120"/>
                  </a:cubicBezTo>
                  <a:cubicBezTo>
                    <a:pt x="35" y="137"/>
                    <a:pt x="52" y="137"/>
                    <a:pt x="69" y="154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5"/>
            <p:cNvSpPr/>
            <p:nvPr/>
          </p:nvSpPr>
          <p:spPr>
            <a:xfrm rot="1123747">
              <a:off x="3727546" y="3082074"/>
              <a:ext cx="560203" cy="292748"/>
            </a:xfrm>
            <a:custGeom>
              <a:avLst/>
              <a:gdLst/>
              <a:ahLst/>
              <a:cxnLst/>
              <a:rect l="l" t="t" r="r" b="b"/>
              <a:pathLst>
                <a:path w="14729" h="7697" extrusionOk="0">
                  <a:moveTo>
                    <a:pt x="13892" y="889"/>
                  </a:moveTo>
                  <a:cubicBezTo>
                    <a:pt x="13669" y="1128"/>
                    <a:pt x="13430" y="1368"/>
                    <a:pt x="13191" y="1607"/>
                  </a:cubicBezTo>
                  <a:cubicBezTo>
                    <a:pt x="11910" y="2837"/>
                    <a:pt x="10628" y="4067"/>
                    <a:pt x="9244" y="5178"/>
                  </a:cubicBezTo>
                  <a:cubicBezTo>
                    <a:pt x="8732" y="5588"/>
                    <a:pt x="8202" y="5981"/>
                    <a:pt x="7672" y="6374"/>
                  </a:cubicBezTo>
                  <a:cubicBezTo>
                    <a:pt x="7587" y="6442"/>
                    <a:pt x="7433" y="6511"/>
                    <a:pt x="7518" y="6613"/>
                  </a:cubicBezTo>
                  <a:cubicBezTo>
                    <a:pt x="7545" y="6651"/>
                    <a:pt x="7575" y="6665"/>
                    <a:pt x="7606" y="6665"/>
                  </a:cubicBezTo>
                  <a:cubicBezTo>
                    <a:pt x="7674" y="6665"/>
                    <a:pt x="7745" y="6597"/>
                    <a:pt x="7792" y="6562"/>
                  </a:cubicBezTo>
                  <a:cubicBezTo>
                    <a:pt x="9483" y="5349"/>
                    <a:pt x="11055" y="4016"/>
                    <a:pt x="12542" y="2564"/>
                  </a:cubicBezTo>
                  <a:cubicBezTo>
                    <a:pt x="13003" y="2119"/>
                    <a:pt x="13464" y="1675"/>
                    <a:pt x="13926" y="1197"/>
                  </a:cubicBezTo>
                  <a:lnTo>
                    <a:pt x="13926" y="1197"/>
                  </a:lnTo>
                  <a:cubicBezTo>
                    <a:pt x="13789" y="2137"/>
                    <a:pt x="13618" y="3042"/>
                    <a:pt x="13003" y="3794"/>
                  </a:cubicBezTo>
                  <a:cubicBezTo>
                    <a:pt x="12593" y="4306"/>
                    <a:pt x="12098" y="4768"/>
                    <a:pt x="11534" y="5127"/>
                  </a:cubicBezTo>
                  <a:cubicBezTo>
                    <a:pt x="10098" y="6066"/>
                    <a:pt x="8544" y="6835"/>
                    <a:pt x="6920" y="7382"/>
                  </a:cubicBezTo>
                  <a:cubicBezTo>
                    <a:pt x="6764" y="7453"/>
                    <a:pt x="6595" y="7489"/>
                    <a:pt x="6425" y="7489"/>
                  </a:cubicBezTo>
                  <a:cubicBezTo>
                    <a:pt x="6391" y="7489"/>
                    <a:pt x="6357" y="7487"/>
                    <a:pt x="6322" y="7485"/>
                  </a:cubicBezTo>
                  <a:cubicBezTo>
                    <a:pt x="6322" y="7382"/>
                    <a:pt x="6374" y="7262"/>
                    <a:pt x="6442" y="7177"/>
                  </a:cubicBezTo>
                  <a:cubicBezTo>
                    <a:pt x="7296" y="6083"/>
                    <a:pt x="7877" y="4853"/>
                    <a:pt x="8390" y="3606"/>
                  </a:cubicBezTo>
                  <a:cubicBezTo>
                    <a:pt x="8561" y="3196"/>
                    <a:pt x="8749" y="2820"/>
                    <a:pt x="8971" y="2444"/>
                  </a:cubicBezTo>
                  <a:cubicBezTo>
                    <a:pt x="9398" y="1744"/>
                    <a:pt x="10047" y="1436"/>
                    <a:pt x="10799" y="1231"/>
                  </a:cubicBezTo>
                  <a:cubicBezTo>
                    <a:pt x="11397" y="1077"/>
                    <a:pt x="12012" y="992"/>
                    <a:pt x="12627" y="975"/>
                  </a:cubicBezTo>
                  <a:cubicBezTo>
                    <a:pt x="13054" y="958"/>
                    <a:pt x="13464" y="923"/>
                    <a:pt x="13892" y="889"/>
                  </a:cubicBezTo>
                  <a:close/>
                  <a:moveTo>
                    <a:pt x="14678" y="1"/>
                  </a:moveTo>
                  <a:cubicBezTo>
                    <a:pt x="14609" y="52"/>
                    <a:pt x="14558" y="120"/>
                    <a:pt x="14507" y="206"/>
                  </a:cubicBezTo>
                  <a:cubicBezTo>
                    <a:pt x="14353" y="428"/>
                    <a:pt x="14114" y="582"/>
                    <a:pt x="13840" y="599"/>
                  </a:cubicBezTo>
                  <a:cubicBezTo>
                    <a:pt x="13191" y="684"/>
                    <a:pt x="12576" y="735"/>
                    <a:pt x="11944" y="787"/>
                  </a:cubicBezTo>
                  <a:cubicBezTo>
                    <a:pt x="11722" y="787"/>
                    <a:pt x="11517" y="821"/>
                    <a:pt x="11294" y="872"/>
                  </a:cubicBezTo>
                  <a:cubicBezTo>
                    <a:pt x="10594" y="1043"/>
                    <a:pt x="9842" y="1146"/>
                    <a:pt x="9244" y="1709"/>
                  </a:cubicBezTo>
                  <a:cubicBezTo>
                    <a:pt x="9364" y="1333"/>
                    <a:pt x="9466" y="958"/>
                    <a:pt x="9552" y="582"/>
                  </a:cubicBezTo>
                  <a:cubicBezTo>
                    <a:pt x="9569" y="445"/>
                    <a:pt x="9637" y="342"/>
                    <a:pt x="9723" y="240"/>
                  </a:cubicBezTo>
                  <a:lnTo>
                    <a:pt x="9723" y="240"/>
                  </a:lnTo>
                  <a:lnTo>
                    <a:pt x="8714" y="308"/>
                  </a:lnTo>
                  <a:cubicBezTo>
                    <a:pt x="8800" y="325"/>
                    <a:pt x="8885" y="342"/>
                    <a:pt x="8971" y="342"/>
                  </a:cubicBezTo>
                  <a:cubicBezTo>
                    <a:pt x="8527" y="565"/>
                    <a:pt x="8065" y="787"/>
                    <a:pt x="7621" y="1026"/>
                  </a:cubicBezTo>
                  <a:cubicBezTo>
                    <a:pt x="5861" y="1932"/>
                    <a:pt x="4050" y="2752"/>
                    <a:pt x="2256" y="3623"/>
                  </a:cubicBezTo>
                  <a:cubicBezTo>
                    <a:pt x="2119" y="3691"/>
                    <a:pt x="1965" y="3777"/>
                    <a:pt x="1829" y="3862"/>
                  </a:cubicBezTo>
                  <a:cubicBezTo>
                    <a:pt x="1777" y="3896"/>
                    <a:pt x="1726" y="3948"/>
                    <a:pt x="1760" y="4016"/>
                  </a:cubicBezTo>
                  <a:cubicBezTo>
                    <a:pt x="1788" y="4062"/>
                    <a:pt x="1815" y="4078"/>
                    <a:pt x="1846" y="4078"/>
                  </a:cubicBezTo>
                  <a:cubicBezTo>
                    <a:pt x="1872" y="4078"/>
                    <a:pt x="1900" y="4066"/>
                    <a:pt x="1931" y="4050"/>
                  </a:cubicBezTo>
                  <a:cubicBezTo>
                    <a:pt x="2000" y="4016"/>
                    <a:pt x="2017" y="4016"/>
                    <a:pt x="2051" y="3999"/>
                  </a:cubicBezTo>
                  <a:cubicBezTo>
                    <a:pt x="3708" y="3145"/>
                    <a:pt x="5451" y="2444"/>
                    <a:pt x="7108" y="1590"/>
                  </a:cubicBezTo>
                  <a:cubicBezTo>
                    <a:pt x="7792" y="1231"/>
                    <a:pt x="8475" y="889"/>
                    <a:pt x="9176" y="548"/>
                  </a:cubicBezTo>
                  <a:cubicBezTo>
                    <a:pt x="9215" y="521"/>
                    <a:pt x="9244" y="485"/>
                    <a:pt x="9295" y="485"/>
                  </a:cubicBezTo>
                  <a:cubicBezTo>
                    <a:pt x="9310" y="485"/>
                    <a:pt x="9327" y="488"/>
                    <a:pt x="9347" y="496"/>
                  </a:cubicBezTo>
                  <a:cubicBezTo>
                    <a:pt x="9210" y="1231"/>
                    <a:pt x="9056" y="1983"/>
                    <a:pt x="8561" y="2581"/>
                  </a:cubicBezTo>
                  <a:cubicBezTo>
                    <a:pt x="8390" y="2735"/>
                    <a:pt x="8219" y="2854"/>
                    <a:pt x="8014" y="2957"/>
                  </a:cubicBezTo>
                  <a:cubicBezTo>
                    <a:pt x="7125" y="3538"/>
                    <a:pt x="6100" y="3862"/>
                    <a:pt x="5024" y="3931"/>
                  </a:cubicBezTo>
                  <a:cubicBezTo>
                    <a:pt x="3554" y="3982"/>
                    <a:pt x="2102" y="4272"/>
                    <a:pt x="735" y="4785"/>
                  </a:cubicBezTo>
                  <a:cubicBezTo>
                    <a:pt x="623" y="4827"/>
                    <a:pt x="510" y="4858"/>
                    <a:pt x="398" y="4858"/>
                  </a:cubicBezTo>
                  <a:cubicBezTo>
                    <a:pt x="374" y="4858"/>
                    <a:pt x="349" y="4856"/>
                    <a:pt x="325" y="4853"/>
                  </a:cubicBezTo>
                  <a:cubicBezTo>
                    <a:pt x="359" y="4734"/>
                    <a:pt x="445" y="4631"/>
                    <a:pt x="547" y="4563"/>
                  </a:cubicBezTo>
                  <a:cubicBezTo>
                    <a:pt x="1726" y="3640"/>
                    <a:pt x="2683" y="2512"/>
                    <a:pt x="3759" y="1487"/>
                  </a:cubicBezTo>
                  <a:cubicBezTo>
                    <a:pt x="4135" y="1128"/>
                    <a:pt x="4545" y="804"/>
                    <a:pt x="4990" y="530"/>
                  </a:cubicBezTo>
                  <a:lnTo>
                    <a:pt x="4990" y="530"/>
                  </a:lnTo>
                  <a:lnTo>
                    <a:pt x="4460" y="565"/>
                  </a:lnTo>
                  <a:lnTo>
                    <a:pt x="4392" y="616"/>
                  </a:lnTo>
                  <a:cubicBezTo>
                    <a:pt x="3777" y="1094"/>
                    <a:pt x="3213" y="1641"/>
                    <a:pt x="2666" y="2205"/>
                  </a:cubicBezTo>
                  <a:cubicBezTo>
                    <a:pt x="2051" y="2871"/>
                    <a:pt x="1402" y="3503"/>
                    <a:pt x="718" y="4101"/>
                  </a:cubicBezTo>
                  <a:cubicBezTo>
                    <a:pt x="513" y="4238"/>
                    <a:pt x="342" y="4392"/>
                    <a:pt x="188" y="4580"/>
                  </a:cubicBezTo>
                  <a:cubicBezTo>
                    <a:pt x="86" y="4699"/>
                    <a:pt x="0" y="4836"/>
                    <a:pt x="103" y="4973"/>
                  </a:cubicBezTo>
                  <a:cubicBezTo>
                    <a:pt x="162" y="5056"/>
                    <a:pt x="263" y="5106"/>
                    <a:pt x="364" y="5106"/>
                  </a:cubicBezTo>
                  <a:cubicBezTo>
                    <a:pt x="409" y="5106"/>
                    <a:pt x="454" y="5096"/>
                    <a:pt x="496" y="5075"/>
                  </a:cubicBezTo>
                  <a:cubicBezTo>
                    <a:pt x="718" y="5024"/>
                    <a:pt x="923" y="4973"/>
                    <a:pt x="1145" y="4905"/>
                  </a:cubicBezTo>
                  <a:cubicBezTo>
                    <a:pt x="2358" y="4494"/>
                    <a:pt x="3623" y="4255"/>
                    <a:pt x="4921" y="4204"/>
                  </a:cubicBezTo>
                  <a:cubicBezTo>
                    <a:pt x="5109" y="4187"/>
                    <a:pt x="5297" y="4170"/>
                    <a:pt x="5485" y="4136"/>
                  </a:cubicBezTo>
                  <a:cubicBezTo>
                    <a:pt x="6510" y="3982"/>
                    <a:pt x="7501" y="3606"/>
                    <a:pt x="8356" y="3008"/>
                  </a:cubicBezTo>
                  <a:lnTo>
                    <a:pt x="8356" y="3008"/>
                  </a:lnTo>
                  <a:cubicBezTo>
                    <a:pt x="8270" y="3230"/>
                    <a:pt x="8185" y="3401"/>
                    <a:pt x="8116" y="3589"/>
                  </a:cubicBezTo>
                  <a:cubicBezTo>
                    <a:pt x="7758" y="4494"/>
                    <a:pt x="7313" y="5366"/>
                    <a:pt x="6818" y="6203"/>
                  </a:cubicBezTo>
                  <a:cubicBezTo>
                    <a:pt x="6596" y="6528"/>
                    <a:pt x="6391" y="6852"/>
                    <a:pt x="6186" y="7177"/>
                  </a:cubicBezTo>
                  <a:cubicBezTo>
                    <a:pt x="6083" y="7297"/>
                    <a:pt x="6066" y="7467"/>
                    <a:pt x="6152" y="7604"/>
                  </a:cubicBezTo>
                  <a:cubicBezTo>
                    <a:pt x="6206" y="7676"/>
                    <a:pt x="6279" y="7696"/>
                    <a:pt x="6356" y="7696"/>
                  </a:cubicBezTo>
                  <a:cubicBezTo>
                    <a:pt x="6425" y="7696"/>
                    <a:pt x="6497" y="7681"/>
                    <a:pt x="6562" y="7672"/>
                  </a:cubicBezTo>
                  <a:lnTo>
                    <a:pt x="6613" y="7672"/>
                  </a:lnTo>
                  <a:cubicBezTo>
                    <a:pt x="7006" y="7587"/>
                    <a:pt x="7382" y="7467"/>
                    <a:pt x="7758" y="7314"/>
                  </a:cubicBezTo>
                  <a:cubicBezTo>
                    <a:pt x="9176" y="6716"/>
                    <a:pt x="10560" y="6083"/>
                    <a:pt x="11824" y="5195"/>
                  </a:cubicBezTo>
                  <a:cubicBezTo>
                    <a:pt x="13071" y="4306"/>
                    <a:pt x="13909" y="3179"/>
                    <a:pt x="14080" y="1607"/>
                  </a:cubicBezTo>
                  <a:cubicBezTo>
                    <a:pt x="14114" y="1128"/>
                    <a:pt x="14336" y="667"/>
                    <a:pt x="14678" y="325"/>
                  </a:cubicBezTo>
                  <a:cubicBezTo>
                    <a:pt x="14695" y="308"/>
                    <a:pt x="14712" y="291"/>
                    <a:pt x="14729" y="274"/>
                  </a:cubicBezTo>
                  <a:cubicBezTo>
                    <a:pt x="14712" y="189"/>
                    <a:pt x="14695" y="86"/>
                    <a:pt x="14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5"/>
            <p:cNvSpPr/>
            <p:nvPr/>
          </p:nvSpPr>
          <p:spPr>
            <a:xfrm rot="1123747">
              <a:off x="3458352" y="2972584"/>
              <a:ext cx="223564" cy="332113"/>
            </a:xfrm>
            <a:custGeom>
              <a:avLst/>
              <a:gdLst/>
              <a:ahLst/>
              <a:cxnLst/>
              <a:rect l="l" t="t" r="r" b="b"/>
              <a:pathLst>
                <a:path w="5878" h="8732" extrusionOk="0">
                  <a:moveTo>
                    <a:pt x="5878" y="1"/>
                  </a:moveTo>
                  <a:lnTo>
                    <a:pt x="5570" y="18"/>
                  </a:lnTo>
                  <a:cubicBezTo>
                    <a:pt x="5211" y="462"/>
                    <a:pt x="4904" y="957"/>
                    <a:pt x="4562" y="1436"/>
                  </a:cubicBezTo>
                  <a:cubicBezTo>
                    <a:pt x="4118" y="2136"/>
                    <a:pt x="3486" y="2700"/>
                    <a:pt x="2751" y="3093"/>
                  </a:cubicBezTo>
                  <a:cubicBezTo>
                    <a:pt x="2033" y="3452"/>
                    <a:pt x="1281" y="3742"/>
                    <a:pt x="513" y="3965"/>
                  </a:cubicBezTo>
                  <a:cubicBezTo>
                    <a:pt x="342" y="4016"/>
                    <a:pt x="171" y="4067"/>
                    <a:pt x="0" y="4084"/>
                  </a:cubicBezTo>
                  <a:cubicBezTo>
                    <a:pt x="0" y="4152"/>
                    <a:pt x="0" y="4221"/>
                    <a:pt x="17" y="4289"/>
                  </a:cubicBezTo>
                  <a:lnTo>
                    <a:pt x="17" y="4323"/>
                  </a:lnTo>
                  <a:cubicBezTo>
                    <a:pt x="1042" y="4101"/>
                    <a:pt x="2016" y="3742"/>
                    <a:pt x="2939" y="3247"/>
                  </a:cubicBezTo>
                  <a:cubicBezTo>
                    <a:pt x="3093" y="3179"/>
                    <a:pt x="3229" y="3076"/>
                    <a:pt x="3383" y="2991"/>
                  </a:cubicBezTo>
                  <a:lnTo>
                    <a:pt x="3383" y="3025"/>
                  </a:lnTo>
                  <a:cubicBezTo>
                    <a:pt x="3349" y="3093"/>
                    <a:pt x="3298" y="3179"/>
                    <a:pt x="3263" y="3230"/>
                  </a:cubicBezTo>
                  <a:cubicBezTo>
                    <a:pt x="2597" y="4340"/>
                    <a:pt x="2290" y="5622"/>
                    <a:pt x="2392" y="6903"/>
                  </a:cubicBezTo>
                  <a:cubicBezTo>
                    <a:pt x="2443" y="7518"/>
                    <a:pt x="2529" y="8134"/>
                    <a:pt x="2597" y="8732"/>
                  </a:cubicBezTo>
                  <a:lnTo>
                    <a:pt x="2853" y="8732"/>
                  </a:lnTo>
                  <a:cubicBezTo>
                    <a:pt x="2836" y="8168"/>
                    <a:pt x="2751" y="7621"/>
                    <a:pt x="2683" y="7074"/>
                  </a:cubicBezTo>
                  <a:cubicBezTo>
                    <a:pt x="2529" y="5554"/>
                    <a:pt x="2956" y="4016"/>
                    <a:pt x="3862" y="2786"/>
                  </a:cubicBezTo>
                  <a:cubicBezTo>
                    <a:pt x="4477" y="1914"/>
                    <a:pt x="5143" y="1060"/>
                    <a:pt x="5741" y="154"/>
                  </a:cubicBezTo>
                  <a:cubicBezTo>
                    <a:pt x="5792" y="103"/>
                    <a:pt x="5826" y="52"/>
                    <a:pt x="5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5"/>
            <p:cNvSpPr/>
            <p:nvPr/>
          </p:nvSpPr>
          <p:spPr>
            <a:xfrm rot="1123747">
              <a:off x="3567149" y="3066675"/>
              <a:ext cx="77361" cy="251024"/>
            </a:xfrm>
            <a:custGeom>
              <a:avLst/>
              <a:gdLst/>
              <a:ahLst/>
              <a:cxnLst/>
              <a:rect l="l" t="t" r="r" b="b"/>
              <a:pathLst>
                <a:path w="2034" h="6600" extrusionOk="0">
                  <a:moveTo>
                    <a:pt x="1861" y="0"/>
                  </a:moveTo>
                  <a:cubicBezTo>
                    <a:pt x="1729" y="0"/>
                    <a:pt x="1742" y="183"/>
                    <a:pt x="1726" y="277"/>
                  </a:cubicBezTo>
                  <a:cubicBezTo>
                    <a:pt x="1453" y="1474"/>
                    <a:pt x="1214" y="2652"/>
                    <a:pt x="940" y="3848"/>
                  </a:cubicBezTo>
                  <a:cubicBezTo>
                    <a:pt x="752" y="4805"/>
                    <a:pt x="428" y="5728"/>
                    <a:pt x="0" y="6599"/>
                  </a:cubicBezTo>
                  <a:lnTo>
                    <a:pt x="291" y="6582"/>
                  </a:lnTo>
                  <a:cubicBezTo>
                    <a:pt x="342" y="6446"/>
                    <a:pt x="411" y="6326"/>
                    <a:pt x="462" y="6189"/>
                  </a:cubicBezTo>
                  <a:cubicBezTo>
                    <a:pt x="940" y="5113"/>
                    <a:pt x="1197" y="3968"/>
                    <a:pt x="1419" y="2840"/>
                  </a:cubicBezTo>
                  <a:cubicBezTo>
                    <a:pt x="1607" y="2003"/>
                    <a:pt x="1760" y="1166"/>
                    <a:pt x="1931" y="329"/>
                  </a:cubicBezTo>
                  <a:cubicBezTo>
                    <a:pt x="1965" y="226"/>
                    <a:pt x="2034" y="38"/>
                    <a:pt x="1897" y="4"/>
                  </a:cubicBezTo>
                  <a:cubicBezTo>
                    <a:pt x="1884" y="2"/>
                    <a:pt x="1872" y="0"/>
                    <a:pt x="1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5"/>
            <p:cNvSpPr/>
            <p:nvPr/>
          </p:nvSpPr>
          <p:spPr>
            <a:xfrm rot="1123747">
              <a:off x="3486009" y="2960086"/>
              <a:ext cx="73482" cy="116384"/>
            </a:xfrm>
            <a:custGeom>
              <a:avLst/>
              <a:gdLst/>
              <a:ahLst/>
              <a:cxnLst/>
              <a:rect l="l" t="t" r="r" b="b"/>
              <a:pathLst>
                <a:path w="1932" h="3060" extrusionOk="0">
                  <a:moveTo>
                    <a:pt x="1932" y="1"/>
                  </a:moveTo>
                  <a:lnTo>
                    <a:pt x="1590" y="18"/>
                  </a:lnTo>
                  <a:cubicBezTo>
                    <a:pt x="1317" y="445"/>
                    <a:pt x="1094" y="872"/>
                    <a:pt x="924" y="1351"/>
                  </a:cubicBezTo>
                  <a:cubicBezTo>
                    <a:pt x="701" y="1880"/>
                    <a:pt x="394" y="2376"/>
                    <a:pt x="1" y="2803"/>
                  </a:cubicBezTo>
                  <a:cubicBezTo>
                    <a:pt x="35" y="2888"/>
                    <a:pt x="52" y="2974"/>
                    <a:pt x="86" y="3059"/>
                  </a:cubicBezTo>
                  <a:cubicBezTo>
                    <a:pt x="565" y="2564"/>
                    <a:pt x="941" y="1966"/>
                    <a:pt x="1197" y="1333"/>
                  </a:cubicBezTo>
                  <a:cubicBezTo>
                    <a:pt x="1265" y="1180"/>
                    <a:pt x="1317" y="1043"/>
                    <a:pt x="1402" y="906"/>
                  </a:cubicBezTo>
                  <a:cubicBezTo>
                    <a:pt x="1556" y="582"/>
                    <a:pt x="1727" y="291"/>
                    <a:pt x="1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5"/>
            <p:cNvSpPr/>
            <p:nvPr/>
          </p:nvSpPr>
          <p:spPr>
            <a:xfrm rot="1123747">
              <a:off x="3596152" y="2997767"/>
              <a:ext cx="108587" cy="332113"/>
            </a:xfrm>
            <a:custGeom>
              <a:avLst/>
              <a:gdLst/>
              <a:ahLst/>
              <a:cxnLst/>
              <a:rect l="l" t="t" r="r" b="b"/>
              <a:pathLst>
                <a:path w="2855" h="8732" extrusionOk="0">
                  <a:moveTo>
                    <a:pt x="2854" y="0"/>
                  </a:moveTo>
                  <a:lnTo>
                    <a:pt x="2666" y="17"/>
                  </a:lnTo>
                  <a:cubicBezTo>
                    <a:pt x="2666" y="86"/>
                    <a:pt x="2632" y="154"/>
                    <a:pt x="2615" y="222"/>
                  </a:cubicBezTo>
                  <a:cubicBezTo>
                    <a:pt x="2512" y="855"/>
                    <a:pt x="2359" y="1470"/>
                    <a:pt x="2239" y="2085"/>
                  </a:cubicBezTo>
                  <a:cubicBezTo>
                    <a:pt x="2120" y="2768"/>
                    <a:pt x="2102" y="3452"/>
                    <a:pt x="2034" y="4135"/>
                  </a:cubicBezTo>
                  <a:cubicBezTo>
                    <a:pt x="1932" y="5348"/>
                    <a:pt x="1727" y="6544"/>
                    <a:pt x="1077" y="7604"/>
                  </a:cubicBezTo>
                  <a:cubicBezTo>
                    <a:pt x="787" y="8031"/>
                    <a:pt x="411" y="8424"/>
                    <a:pt x="1" y="8731"/>
                  </a:cubicBezTo>
                  <a:lnTo>
                    <a:pt x="360" y="8714"/>
                  </a:lnTo>
                  <a:lnTo>
                    <a:pt x="428" y="8646"/>
                  </a:lnTo>
                  <a:cubicBezTo>
                    <a:pt x="1094" y="8099"/>
                    <a:pt x="1573" y="7364"/>
                    <a:pt x="1812" y="6544"/>
                  </a:cubicBezTo>
                  <a:cubicBezTo>
                    <a:pt x="2085" y="5690"/>
                    <a:pt x="2239" y="4819"/>
                    <a:pt x="2290" y="3930"/>
                  </a:cubicBezTo>
                  <a:cubicBezTo>
                    <a:pt x="2342" y="2871"/>
                    <a:pt x="2495" y="1828"/>
                    <a:pt x="2735" y="820"/>
                  </a:cubicBezTo>
                  <a:cubicBezTo>
                    <a:pt x="2803" y="547"/>
                    <a:pt x="2854" y="274"/>
                    <a:pt x="2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5"/>
            <p:cNvSpPr/>
            <p:nvPr/>
          </p:nvSpPr>
          <p:spPr>
            <a:xfrm rot="1123747">
              <a:off x="3617890" y="3189054"/>
              <a:ext cx="350978" cy="189143"/>
            </a:xfrm>
            <a:custGeom>
              <a:avLst/>
              <a:gdLst/>
              <a:ahLst/>
              <a:cxnLst/>
              <a:rect l="l" t="t" r="r" b="b"/>
              <a:pathLst>
                <a:path w="9228" h="4973" extrusionOk="0">
                  <a:moveTo>
                    <a:pt x="8168" y="1"/>
                  </a:moveTo>
                  <a:cubicBezTo>
                    <a:pt x="7399" y="18"/>
                    <a:pt x="6613" y="86"/>
                    <a:pt x="5844" y="189"/>
                  </a:cubicBezTo>
                  <a:cubicBezTo>
                    <a:pt x="5110" y="274"/>
                    <a:pt x="4392" y="462"/>
                    <a:pt x="3691" y="752"/>
                  </a:cubicBezTo>
                  <a:cubicBezTo>
                    <a:pt x="2119" y="1436"/>
                    <a:pt x="923" y="2495"/>
                    <a:pt x="377" y="4170"/>
                  </a:cubicBezTo>
                  <a:cubicBezTo>
                    <a:pt x="308" y="4358"/>
                    <a:pt x="223" y="4546"/>
                    <a:pt x="137" y="4716"/>
                  </a:cubicBezTo>
                  <a:cubicBezTo>
                    <a:pt x="86" y="4802"/>
                    <a:pt x="52" y="4887"/>
                    <a:pt x="1" y="4973"/>
                  </a:cubicBezTo>
                  <a:lnTo>
                    <a:pt x="718" y="4939"/>
                  </a:lnTo>
                  <a:cubicBezTo>
                    <a:pt x="1197" y="4597"/>
                    <a:pt x="1692" y="4272"/>
                    <a:pt x="2188" y="3965"/>
                  </a:cubicBezTo>
                  <a:cubicBezTo>
                    <a:pt x="3896" y="2871"/>
                    <a:pt x="5691" y="1897"/>
                    <a:pt x="7553" y="1043"/>
                  </a:cubicBezTo>
                  <a:lnTo>
                    <a:pt x="7638" y="1009"/>
                  </a:lnTo>
                  <a:cubicBezTo>
                    <a:pt x="7707" y="975"/>
                    <a:pt x="7741" y="923"/>
                    <a:pt x="7707" y="855"/>
                  </a:cubicBezTo>
                  <a:cubicBezTo>
                    <a:pt x="7683" y="815"/>
                    <a:pt x="7659" y="801"/>
                    <a:pt x="7635" y="801"/>
                  </a:cubicBezTo>
                  <a:cubicBezTo>
                    <a:pt x="7608" y="801"/>
                    <a:pt x="7580" y="820"/>
                    <a:pt x="7553" y="838"/>
                  </a:cubicBezTo>
                  <a:cubicBezTo>
                    <a:pt x="7365" y="906"/>
                    <a:pt x="7177" y="992"/>
                    <a:pt x="7006" y="1077"/>
                  </a:cubicBezTo>
                  <a:cubicBezTo>
                    <a:pt x="4717" y="2119"/>
                    <a:pt x="2530" y="3367"/>
                    <a:pt x="462" y="4802"/>
                  </a:cubicBezTo>
                  <a:cubicBezTo>
                    <a:pt x="448" y="4816"/>
                    <a:pt x="423" y="4841"/>
                    <a:pt x="387" y="4841"/>
                  </a:cubicBezTo>
                  <a:cubicBezTo>
                    <a:pt x="379" y="4841"/>
                    <a:pt x="369" y="4839"/>
                    <a:pt x="360" y="4836"/>
                  </a:cubicBezTo>
                  <a:cubicBezTo>
                    <a:pt x="718" y="3999"/>
                    <a:pt x="992" y="3127"/>
                    <a:pt x="1624" y="2427"/>
                  </a:cubicBezTo>
                  <a:cubicBezTo>
                    <a:pt x="2410" y="1624"/>
                    <a:pt x="3384" y="1026"/>
                    <a:pt x="4460" y="701"/>
                  </a:cubicBezTo>
                  <a:cubicBezTo>
                    <a:pt x="5058" y="530"/>
                    <a:pt x="5656" y="411"/>
                    <a:pt x="6271" y="342"/>
                  </a:cubicBezTo>
                  <a:cubicBezTo>
                    <a:pt x="6818" y="274"/>
                    <a:pt x="7382" y="257"/>
                    <a:pt x="7929" y="206"/>
                  </a:cubicBezTo>
                  <a:cubicBezTo>
                    <a:pt x="7997" y="201"/>
                    <a:pt x="8067" y="199"/>
                    <a:pt x="8138" y="199"/>
                  </a:cubicBezTo>
                  <a:cubicBezTo>
                    <a:pt x="8330" y="199"/>
                    <a:pt x="8527" y="215"/>
                    <a:pt x="8715" y="240"/>
                  </a:cubicBezTo>
                  <a:cubicBezTo>
                    <a:pt x="8954" y="274"/>
                    <a:pt x="8971" y="342"/>
                    <a:pt x="8834" y="530"/>
                  </a:cubicBezTo>
                  <a:cubicBezTo>
                    <a:pt x="8595" y="838"/>
                    <a:pt x="8305" y="1111"/>
                    <a:pt x="7997" y="1351"/>
                  </a:cubicBezTo>
                  <a:cubicBezTo>
                    <a:pt x="7245" y="2000"/>
                    <a:pt x="6579" y="2734"/>
                    <a:pt x="5878" y="3435"/>
                  </a:cubicBezTo>
                  <a:cubicBezTo>
                    <a:pt x="5400" y="3948"/>
                    <a:pt x="4922" y="4443"/>
                    <a:pt x="4255" y="4716"/>
                  </a:cubicBezTo>
                  <a:lnTo>
                    <a:pt x="4836" y="4682"/>
                  </a:lnTo>
                  <a:cubicBezTo>
                    <a:pt x="5178" y="4477"/>
                    <a:pt x="5503" y="4221"/>
                    <a:pt x="5776" y="3931"/>
                  </a:cubicBezTo>
                  <a:cubicBezTo>
                    <a:pt x="6699" y="2974"/>
                    <a:pt x="7621" y="2034"/>
                    <a:pt x="8629" y="1163"/>
                  </a:cubicBezTo>
                  <a:cubicBezTo>
                    <a:pt x="8817" y="992"/>
                    <a:pt x="8971" y="787"/>
                    <a:pt x="9091" y="565"/>
                  </a:cubicBezTo>
                  <a:cubicBezTo>
                    <a:pt x="9227" y="360"/>
                    <a:pt x="9091" y="69"/>
                    <a:pt x="8834" y="52"/>
                  </a:cubicBezTo>
                  <a:cubicBezTo>
                    <a:pt x="8612" y="18"/>
                    <a:pt x="8390" y="1"/>
                    <a:pt x="8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5"/>
            <p:cNvSpPr/>
            <p:nvPr/>
          </p:nvSpPr>
          <p:spPr>
            <a:xfrm rot="1123747">
              <a:off x="4004493" y="3352749"/>
              <a:ext cx="263880" cy="117031"/>
            </a:xfrm>
            <a:custGeom>
              <a:avLst/>
              <a:gdLst/>
              <a:ahLst/>
              <a:cxnLst/>
              <a:rect l="l" t="t" r="r" b="b"/>
              <a:pathLst>
                <a:path w="6938" h="3077" extrusionOk="0">
                  <a:moveTo>
                    <a:pt x="6937" y="1"/>
                  </a:moveTo>
                  <a:cubicBezTo>
                    <a:pt x="6561" y="1"/>
                    <a:pt x="6168" y="18"/>
                    <a:pt x="5758" y="52"/>
                  </a:cubicBezTo>
                  <a:cubicBezTo>
                    <a:pt x="4836" y="86"/>
                    <a:pt x="3930" y="274"/>
                    <a:pt x="3059" y="599"/>
                  </a:cubicBezTo>
                  <a:cubicBezTo>
                    <a:pt x="1897" y="1009"/>
                    <a:pt x="889" y="1641"/>
                    <a:pt x="205" y="2701"/>
                  </a:cubicBezTo>
                  <a:cubicBezTo>
                    <a:pt x="120" y="2837"/>
                    <a:pt x="51" y="2957"/>
                    <a:pt x="0" y="3076"/>
                  </a:cubicBezTo>
                  <a:lnTo>
                    <a:pt x="291" y="3059"/>
                  </a:lnTo>
                  <a:cubicBezTo>
                    <a:pt x="615" y="2478"/>
                    <a:pt x="1077" y="1966"/>
                    <a:pt x="1640" y="1573"/>
                  </a:cubicBezTo>
                  <a:cubicBezTo>
                    <a:pt x="2375" y="1094"/>
                    <a:pt x="3212" y="736"/>
                    <a:pt x="4084" y="531"/>
                  </a:cubicBezTo>
                  <a:cubicBezTo>
                    <a:pt x="4921" y="326"/>
                    <a:pt x="5792" y="223"/>
                    <a:pt x="6681" y="223"/>
                  </a:cubicBezTo>
                  <a:lnTo>
                    <a:pt x="6937" y="223"/>
                  </a:lnTo>
                  <a:lnTo>
                    <a:pt x="6937" y="189"/>
                  </a:lnTo>
                  <a:lnTo>
                    <a:pt x="6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5"/>
            <p:cNvSpPr/>
            <p:nvPr/>
          </p:nvSpPr>
          <p:spPr>
            <a:xfrm rot="1123747">
              <a:off x="4223174" y="3475254"/>
              <a:ext cx="31226" cy="16925"/>
            </a:xfrm>
            <a:custGeom>
              <a:avLst/>
              <a:gdLst/>
              <a:ahLst/>
              <a:cxnLst/>
              <a:rect l="l" t="t" r="r" b="b"/>
              <a:pathLst>
                <a:path w="821" h="445" extrusionOk="0">
                  <a:moveTo>
                    <a:pt x="821" y="0"/>
                  </a:moveTo>
                  <a:lnTo>
                    <a:pt x="821" y="0"/>
                  </a:lnTo>
                  <a:cubicBezTo>
                    <a:pt x="564" y="154"/>
                    <a:pt x="274" y="291"/>
                    <a:pt x="1" y="445"/>
                  </a:cubicBezTo>
                  <a:lnTo>
                    <a:pt x="752" y="410"/>
                  </a:lnTo>
                  <a:cubicBezTo>
                    <a:pt x="769" y="274"/>
                    <a:pt x="804" y="137"/>
                    <a:pt x="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5"/>
            <p:cNvSpPr/>
            <p:nvPr/>
          </p:nvSpPr>
          <p:spPr>
            <a:xfrm rot="1123747">
              <a:off x="4081426" y="3403667"/>
              <a:ext cx="178760" cy="73482"/>
            </a:xfrm>
            <a:custGeom>
              <a:avLst/>
              <a:gdLst/>
              <a:ahLst/>
              <a:cxnLst/>
              <a:rect l="l" t="t" r="r" b="b"/>
              <a:pathLst>
                <a:path w="4700" h="1932" extrusionOk="0">
                  <a:moveTo>
                    <a:pt x="4682" y="1"/>
                  </a:moveTo>
                  <a:lnTo>
                    <a:pt x="4067" y="240"/>
                  </a:lnTo>
                  <a:cubicBezTo>
                    <a:pt x="2700" y="787"/>
                    <a:pt x="1333" y="1317"/>
                    <a:pt x="0" y="1932"/>
                  </a:cubicBezTo>
                  <a:lnTo>
                    <a:pt x="564" y="1898"/>
                  </a:lnTo>
                  <a:cubicBezTo>
                    <a:pt x="1179" y="1624"/>
                    <a:pt x="1811" y="1351"/>
                    <a:pt x="2427" y="1112"/>
                  </a:cubicBezTo>
                  <a:cubicBezTo>
                    <a:pt x="3195" y="804"/>
                    <a:pt x="3947" y="514"/>
                    <a:pt x="4699" y="206"/>
                  </a:cubicBezTo>
                  <a:cubicBezTo>
                    <a:pt x="4699" y="138"/>
                    <a:pt x="4699" y="69"/>
                    <a:pt x="4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5"/>
            <p:cNvSpPr/>
            <p:nvPr/>
          </p:nvSpPr>
          <p:spPr>
            <a:xfrm rot="1123747">
              <a:off x="3488870" y="2970282"/>
              <a:ext cx="155331" cy="145442"/>
            </a:xfrm>
            <a:custGeom>
              <a:avLst/>
              <a:gdLst/>
              <a:ahLst/>
              <a:cxnLst/>
              <a:rect l="l" t="t" r="r" b="b"/>
              <a:pathLst>
                <a:path w="4084" h="3824" extrusionOk="0">
                  <a:moveTo>
                    <a:pt x="4084" y="0"/>
                  </a:moveTo>
                  <a:lnTo>
                    <a:pt x="3810" y="17"/>
                  </a:lnTo>
                  <a:cubicBezTo>
                    <a:pt x="3349" y="632"/>
                    <a:pt x="2836" y="1213"/>
                    <a:pt x="2290" y="1743"/>
                  </a:cubicBezTo>
                  <a:cubicBezTo>
                    <a:pt x="1623" y="2375"/>
                    <a:pt x="923" y="2956"/>
                    <a:pt x="188" y="3486"/>
                  </a:cubicBezTo>
                  <a:cubicBezTo>
                    <a:pt x="120" y="3537"/>
                    <a:pt x="51" y="3588"/>
                    <a:pt x="0" y="3656"/>
                  </a:cubicBezTo>
                  <a:lnTo>
                    <a:pt x="0" y="3810"/>
                  </a:lnTo>
                  <a:cubicBezTo>
                    <a:pt x="9" y="3819"/>
                    <a:pt x="21" y="3823"/>
                    <a:pt x="36" y="3823"/>
                  </a:cubicBezTo>
                  <a:cubicBezTo>
                    <a:pt x="51" y="3823"/>
                    <a:pt x="68" y="3819"/>
                    <a:pt x="85" y="3810"/>
                  </a:cubicBezTo>
                  <a:cubicBezTo>
                    <a:pt x="137" y="3793"/>
                    <a:pt x="188" y="3759"/>
                    <a:pt x="222" y="3742"/>
                  </a:cubicBezTo>
                  <a:cubicBezTo>
                    <a:pt x="701" y="3383"/>
                    <a:pt x="1179" y="3041"/>
                    <a:pt x="1623" y="2665"/>
                  </a:cubicBezTo>
                  <a:cubicBezTo>
                    <a:pt x="2563" y="1880"/>
                    <a:pt x="3383" y="991"/>
                    <a:pt x="4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Google Shape;1211;p55">
            <a:extLst>
              <a:ext uri="{FF2B5EF4-FFF2-40B4-BE49-F238E27FC236}">
                <a16:creationId xmlns:a16="http://schemas.microsoft.com/office/drawing/2014/main" id="{F88465F5-1C9F-1EDD-F1FC-0B78972429F5}"/>
              </a:ext>
            </a:extLst>
          </p:cNvPr>
          <p:cNvSpPr/>
          <p:nvPr/>
        </p:nvSpPr>
        <p:spPr>
          <a:xfrm>
            <a:off x="816623" y="163505"/>
            <a:ext cx="7750446" cy="4872345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08" y="349361"/>
            <a:ext cx="7695953" cy="46108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BD4B4D-EA26-09E8-4680-BB08B2996F27}"/>
              </a:ext>
            </a:extLst>
          </p:cNvPr>
          <p:cNvSpPr txBox="1">
            <a:spLocks/>
          </p:cNvSpPr>
          <p:nvPr/>
        </p:nvSpPr>
        <p:spPr>
          <a:xfrm>
            <a:off x="1715897" y="905327"/>
            <a:ext cx="1286059" cy="60441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rgbClr val="383838"/>
                </a:solidFill>
                <a:latin typeface="Comic Sans MS" panose="030F0702030302020204" pitchFamily="66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fifty</a:t>
            </a:r>
            <a:endParaRPr lang="en-U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7546FC4-75C5-EB2B-638B-FD1B0B6E7CB4}"/>
              </a:ext>
            </a:extLst>
          </p:cNvPr>
          <p:cNvSpPr txBox="1">
            <a:spLocks/>
          </p:cNvSpPr>
          <p:nvPr/>
        </p:nvSpPr>
        <p:spPr>
          <a:xfrm>
            <a:off x="1920977" y="1670817"/>
            <a:ext cx="3054320" cy="60441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rgbClr val="383838"/>
                </a:solidFill>
                <a:latin typeface="Comic Sans MS" panose="030F0702030302020204" pitchFamily="66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thousand dong</a:t>
            </a:r>
            <a:endParaRPr lang="en-U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F4C710E-A5EC-C3AA-B94E-4C3AA00D0C40}"/>
              </a:ext>
            </a:extLst>
          </p:cNvPr>
          <p:cNvSpPr txBox="1">
            <a:spLocks/>
          </p:cNvSpPr>
          <p:nvPr/>
        </p:nvSpPr>
        <p:spPr>
          <a:xfrm>
            <a:off x="1283052" y="3809606"/>
            <a:ext cx="1544592" cy="60441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How much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B1F8DA4-A831-14A4-E30C-C0DA93561034}"/>
              </a:ext>
            </a:extLst>
          </p:cNvPr>
          <p:cNvSpPr txBox="1">
            <a:spLocks/>
          </p:cNvSpPr>
          <p:nvPr/>
        </p:nvSpPr>
        <p:spPr>
          <a:xfrm>
            <a:off x="1701561" y="3934857"/>
            <a:ext cx="1286059" cy="60441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rgbClr val="383838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seventy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08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8"/>
          <p:cNvGrpSpPr/>
          <p:nvPr/>
        </p:nvGrpSpPr>
        <p:grpSpPr>
          <a:xfrm rot="-2523593">
            <a:off x="5797720" y="-655617"/>
            <a:ext cx="2625302" cy="3331865"/>
            <a:chOff x="1154976" y="632775"/>
            <a:chExt cx="2502430" cy="3877954"/>
          </a:xfrm>
        </p:grpSpPr>
        <p:sp>
          <p:nvSpPr>
            <p:cNvPr id="979" name="Google Shape;979;p4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48"/>
          <p:cNvSpPr/>
          <p:nvPr/>
        </p:nvSpPr>
        <p:spPr>
          <a:xfrm rot="1325191">
            <a:off x="729833" y="3623618"/>
            <a:ext cx="2948976" cy="159443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48"/>
          <p:cNvSpPr/>
          <p:nvPr/>
        </p:nvSpPr>
        <p:spPr>
          <a:xfrm>
            <a:off x="2333608" y="799641"/>
            <a:ext cx="4476783" cy="3544219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48"/>
          <p:cNvSpPr/>
          <p:nvPr/>
        </p:nvSpPr>
        <p:spPr>
          <a:xfrm>
            <a:off x="3970250" y="1226536"/>
            <a:ext cx="1203496" cy="1201231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4" name="Google Shape;984;p48"/>
          <p:cNvGrpSpPr/>
          <p:nvPr/>
        </p:nvGrpSpPr>
        <p:grpSpPr>
          <a:xfrm flipH="1">
            <a:off x="1872102" y="462700"/>
            <a:ext cx="1203484" cy="1299028"/>
            <a:chOff x="5713927" y="671825"/>
            <a:chExt cx="1203484" cy="1299028"/>
          </a:xfrm>
        </p:grpSpPr>
        <p:sp>
          <p:nvSpPr>
            <p:cNvPr id="985" name="Google Shape;985;p48"/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631898" y="2810710"/>
            <a:ext cx="38802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play!</a:t>
            </a:r>
            <a:endParaRPr dirty="0"/>
          </a:p>
        </p:txBody>
      </p:sp>
      <p:sp>
        <p:nvSpPr>
          <p:cNvPr id="988" name="Google Shape;988;p48"/>
          <p:cNvSpPr txBox="1">
            <a:spLocks noGrp="1"/>
          </p:cNvSpPr>
          <p:nvPr>
            <p:ph type="title" idx="2"/>
          </p:nvPr>
        </p:nvSpPr>
        <p:spPr>
          <a:xfrm>
            <a:off x="3745950" y="1372350"/>
            <a:ext cx="16521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990" name="Google Shape;990;p48"/>
          <p:cNvSpPr/>
          <p:nvPr/>
        </p:nvSpPr>
        <p:spPr>
          <a:xfrm rot="401238">
            <a:off x="564136" y="189871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8"/>
          <p:cNvSpPr/>
          <p:nvPr/>
        </p:nvSpPr>
        <p:spPr>
          <a:xfrm rot="1131402">
            <a:off x="1150820" y="2571219"/>
            <a:ext cx="414186" cy="28936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48"/>
          <p:cNvGrpSpPr/>
          <p:nvPr/>
        </p:nvGrpSpPr>
        <p:grpSpPr>
          <a:xfrm>
            <a:off x="6619350" y="3916825"/>
            <a:ext cx="790183" cy="643169"/>
            <a:chOff x="6619350" y="3916825"/>
            <a:chExt cx="790183" cy="643169"/>
          </a:xfrm>
        </p:grpSpPr>
        <p:sp>
          <p:nvSpPr>
            <p:cNvPr id="993" name="Google Shape;993;p48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8"/>
          <p:cNvGrpSpPr/>
          <p:nvPr/>
        </p:nvGrpSpPr>
        <p:grpSpPr>
          <a:xfrm rot="-2204003" flipH="1">
            <a:off x="7152984" y="725980"/>
            <a:ext cx="989904" cy="1058054"/>
            <a:chOff x="429300" y="4124275"/>
            <a:chExt cx="381650" cy="407925"/>
          </a:xfrm>
        </p:grpSpPr>
        <p:sp>
          <p:nvSpPr>
            <p:cNvPr id="996" name="Google Shape;996;p48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2524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55"/>
          <p:cNvSpPr/>
          <p:nvPr/>
        </p:nvSpPr>
        <p:spPr>
          <a:xfrm rot="1295893">
            <a:off x="14429" y="169973"/>
            <a:ext cx="738465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4" name="Google Shape;1234;p55"/>
          <p:cNvSpPr/>
          <p:nvPr/>
        </p:nvSpPr>
        <p:spPr>
          <a:xfrm rot="-616213">
            <a:off x="6797208" y="4532526"/>
            <a:ext cx="2948930" cy="776202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1213;p55"/>
          <p:cNvSpPr/>
          <p:nvPr/>
        </p:nvSpPr>
        <p:spPr>
          <a:xfrm rot="1712867" flipH="1">
            <a:off x="-569460" y="4344601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7" name="Google Shape;1217;p55"/>
          <p:cNvGrpSpPr/>
          <p:nvPr/>
        </p:nvGrpSpPr>
        <p:grpSpPr>
          <a:xfrm rot="251855">
            <a:off x="8036391" y="-178317"/>
            <a:ext cx="1291392" cy="818748"/>
            <a:chOff x="3355085" y="2890614"/>
            <a:chExt cx="1003450" cy="658884"/>
          </a:xfrm>
        </p:grpSpPr>
        <p:sp>
          <p:nvSpPr>
            <p:cNvPr id="1218" name="Google Shape;1218;p55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55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1220" name="Google Shape;1220;p55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55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5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55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5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55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55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55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55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55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55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55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55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" name="Google Shape;1211;p55">
            <a:extLst>
              <a:ext uri="{FF2B5EF4-FFF2-40B4-BE49-F238E27FC236}">
                <a16:creationId xmlns:a16="http://schemas.microsoft.com/office/drawing/2014/main" id="{F88465F5-1C9F-1EDD-F1FC-0B78972429F5}"/>
              </a:ext>
            </a:extLst>
          </p:cNvPr>
          <p:cNvSpPr/>
          <p:nvPr/>
        </p:nvSpPr>
        <p:spPr>
          <a:xfrm>
            <a:off x="816623" y="163505"/>
            <a:ext cx="7750446" cy="4872345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834013" y="444371"/>
            <a:ext cx="7724360" cy="4098788"/>
            <a:chOff x="834013" y="444371"/>
            <a:chExt cx="7724360" cy="40987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014" y="444371"/>
              <a:ext cx="7715664" cy="409878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0674" y="3548418"/>
              <a:ext cx="2307699" cy="99474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4013" y="444371"/>
              <a:ext cx="1745413" cy="30794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998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52"/>
          <p:cNvSpPr/>
          <p:nvPr/>
        </p:nvSpPr>
        <p:spPr>
          <a:xfrm>
            <a:off x="542325" y="1026775"/>
            <a:ext cx="3771881" cy="3268387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7" name="Google Shape;1077;p52"/>
          <p:cNvSpPr/>
          <p:nvPr/>
        </p:nvSpPr>
        <p:spPr>
          <a:xfrm>
            <a:off x="1826513" y="1203261"/>
            <a:ext cx="1203496" cy="1201231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78" name="Google Shape;1078;p52"/>
          <p:cNvGrpSpPr/>
          <p:nvPr/>
        </p:nvGrpSpPr>
        <p:grpSpPr>
          <a:xfrm rot="6313601">
            <a:off x="6763483" y="-514485"/>
            <a:ext cx="2299117" cy="2918256"/>
            <a:chOff x="1154976" y="632775"/>
            <a:chExt cx="2502430" cy="3877954"/>
          </a:xfrm>
        </p:grpSpPr>
        <p:sp>
          <p:nvSpPr>
            <p:cNvPr id="1079" name="Google Shape;1079;p52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52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1" name="Google Shape;1081;p52"/>
          <p:cNvSpPr txBox="1">
            <a:spLocks noGrp="1"/>
          </p:cNvSpPr>
          <p:nvPr>
            <p:ph type="title"/>
          </p:nvPr>
        </p:nvSpPr>
        <p:spPr>
          <a:xfrm>
            <a:off x="804811" y="2732495"/>
            <a:ext cx="32469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 </a:t>
            </a:r>
            <a:r>
              <a:rPr lang="en-US" dirty="0" smtClean="0"/>
              <a:t>corner</a:t>
            </a:r>
            <a:endParaRPr dirty="0"/>
          </a:p>
        </p:txBody>
      </p:sp>
      <p:sp>
        <p:nvSpPr>
          <p:cNvPr id="1082" name="Google Shape;1082;p52"/>
          <p:cNvSpPr txBox="1">
            <a:spLocks noGrp="1"/>
          </p:cNvSpPr>
          <p:nvPr>
            <p:ph type="title" idx="2"/>
          </p:nvPr>
        </p:nvSpPr>
        <p:spPr>
          <a:xfrm>
            <a:off x="1714914" y="1382976"/>
            <a:ext cx="142669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1087" name="Google Shape;1087;p52"/>
          <p:cNvGrpSpPr/>
          <p:nvPr/>
        </p:nvGrpSpPr>
        <p:grpSpPr>
          <a:xfrm rot="340455">
            <a:off x="4138449" y="647035"/>
            <a:ext cx="731263" cy="595211"/>
            <a:chOff x="6619350" y="3916825"/>
            <a:chExt cx="790183" cy="643169"/>
          </a:xfrm>
        </p:grpSpPr>
        <p:sp>
          <p:nvSpPr>
            <p:cNvPr id="1088" name="Google Shape;1088;p52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93" name="Google Shape;1093;p52"/>
          <p:cNvSpPr/>
          <p:nvPr/>
        </p:nvSpPr>
        <p:spPr>
          <a:xfrm rot="-3556373">
            <a:off x="-122035" y="2860066"/>
            <a:ext cx="1109620" cy="2575929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76621" y="854455"/>
            <a:ext cx="3172788" cy="3273571"/>
            <a:chOff x="4976621" y="854455"/>
            <a:chExt cx="3172788" cy="3273571"/>
          </a:xfrm>
        </p:grpSpPr>
        <p:grpSp>
          <p:nvGrpSpPr>
            <p:cNvPr id="1084" name="Google Shape;1084;p52"/>
            <p:cNvGrpSpPr/>
            <p:nvPr/>
          </p:nvGrpSpPr>
          <p:grpSpPr>
            <a:xfrm rot="354549">
              <a:off x="4976621" y="854455"/>
              <a:ext cx="3172788" cy="3273571"/>
              <a:chOff x="4571992" y="1172510"/>
              <a:chExt cx="3044207" cy="3140905"/>
            </a:xfrm>
          </p:grpSpPr>
          <p:sp>
            <p:nvSpPr>
              <p:cNvPr id="1085" name="Google Shape;1085;p52"/>
              <p:cNvSpPr/>
              <p:nvPr/>
            </p:nvSpPr>
            <p:spPr>
              <a:xfrm rot="5400000">
                <a:off x="4525269" y="1220858"/>
                <a:ext cx="3137652" cy="3044208"/>
              </a:xfrm>
              <a:custGeom>
                <a:avLst/>
                <a:gdLst/>
                <a:ahLst/>
                <a:cxnLst/>
                <a:rect l="l" t="t" r="r" b="b"/>
                <a:pathLst>
                  <a:path w="40991" h="56266" extrusionOk="0">
                    <a:moveTo>
                      <a:pt x="40922" y="0"/>
                    </a:moveTo>
                    <a:lnTo>
                      <a:pt x="1" y="52"/>
                    </a:lnTo>
                    <a:lnTo>
                      <a:pt x="69" y="56265"/>
                    </a:lnTo>
                    <a:lnTo>
                      <a:pt x="40990" y="56214"/>
                    </a:lnTo>
                    <a:lnTo>
                      <a:pt x="409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pic>
            <p:nvPicPr>
              <p:cNvPr id="1086" name="Google Shape;1086;p52"/>
              <p:cNvPicPr preferRelativeResize="0"/>
              <p:nvPr/>
            </p:nvPicPr>
            <p:blipFill rotWithShape="1">
              <a:blip r:embed="rId4">
                <a:alphaModFix/>
              </a:blip>
              <a:srcRect r="6498"/>
              <a:stretch/>
            </p:blipFill>
            <p:spPr>
              <a:xfrm>
                <a:off x="4758888" y="1314950"/>
                <a:ext cx="2670424" cy="28560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76" name="Picture 4" descr="200,000+ Best Beautiful Flowers Photos · 100% Free Download · Pexels Stock  Photo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18"/>
            <a:stretch/>
          </p:blipFill>
          <p:spPr bwMode="auto">
            <a:xfrm rot="386084">
              <a:off x="5152962" y="999880"/>
              <a:ext cx="2821395" cy="3016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oogle Shape;1090;p52"/>
          <p:cNvGrpSpPr/>
          <p:nvPr/>
        </p:nvGrpSpPr>
        <p:grpSpPr>
          <a:xfrm rot="-510665">
            <a:off x="4540460" y="3096812"/>
            <a:ext cx="1250795" cy="1350094"/>
            <a:chOff x="5860698" y="467267"/>
            <a:chExt cx="1358169" cy="1465993"/>
          </a:xfrm>
        </p:grpSpPr>
        <p:sp>
          <p:nvSpPr>
            <p:cNvPr id="23" name="Google Shape;1091;p52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92;p52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411930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1330036" y="951570"/>
            <a:ext cx="6504710" cy="1836205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1143000" y="843558"/>
            <a:ext cx="6858000" cy="2826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1143000" y="-74544"/>
            <a:ext cx="6858000" cy="1222238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1330036" y="2787775"/>
            <a:ext cx="6504710" cy="1579733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547664" y="2234818"/>
            <a:ext cx="1314506" cy="3231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1500" b="1" dirty="0">
                <a:solidFill>
                  <a:prstClr val="black"/>
                </a:solidFill>
                <a:latin typeface="Comic Sans MS" pitchFamily="66" charset="0"/>
              </a:rPr>
              <a:t>40.000 đ</a:t>
            </a: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3385579" y="2234779"/>
            <a:ext cx="1108919" cy="3231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500" b="1" dirty="0">
                <a:solidFill>
                  <a:prstClr val="black"/>
                </a:solidFill>
                <a:latin typeface="Comic Sans MS" pitchFamily="66" charset="0"/>
              </a:rPr>
              <a:t>70.000 đ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941142" y="2241382"/>
            <a:ext cx="1134126" cy="3231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1500" b="1" dirty="0">
                <a:solidFill>
                  <a:prstClr val="black"/>
                </a:solidFill>
                <a:latin typeface="Comic Sans MS" pitchFamily="66" charset="0"/>
              </a:rPr>
              <a:t>50.000 đ</a:t>
            </a: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6473276" y="2227972"/>
            <a:ext cx="1177770" cy="3231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1500" b="1" dirty="0">
                <a:solidFill>
                  <a:prstClr val="black"/>
                </a:solidFill>
                <a:latin typeface="Comic Sans MS" pitchFamily="66" charset="0"/>
              </a:rPr>
              <a:t>90.000 đ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350919" y="4781520"/>
            <a:ext cx="675083" cy="270272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493658" y="3859752"/>
            <a:ext cx="1368512" cy="3231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1500" b="1" dirty="0">
                <a:solidFill>
                  <a:prstClr val="black"/>
                </a:solidFill>
                <a:latin typeface="Comic Sans MS" pitchFamily="66" charset="0"/>
              </a:rPr>
              <a:t>30.000 đ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3458060" y="3866962"/>
            <a:ext cx="1113939" cy="3231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1500" b="1" dirty="0">
                <a:solidFill>
                  <a:prstClr val="black"/>
                </a:solidFill>
                <a:latin typeface="Comic Sans MS" pitchFamily="66" charset="0"/>
              </a:rPr>
              <a:t>40.000 đ</a:t>
            </a: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4994513" y="3859752"/>
            <a:ext cx="1174272" cy="3231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1500" b="1" dirty="0">
                <a:solidFill>
                  <a:prstClr val="black"/>
                </a:solidFill>
                <a:latin typeface="Comic Sans MS" pitchFamily="66" charset="0"/>
              </a:rPr>
              <a:t>80.000 đ</a:t>
            </a: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6546665" y="3859752"/>
            <a:ext cx="1133475" cy="3231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500" b="1" smtClean="0">
                <a:solidFill>
                  <a:prstClr val="black"/>
                </a:solidFill>
                <a:latin typeface="Comic Sans MS" pitchFamily="66" charset="0"/>
              </a:rPr>
              <a:t>60.000 </a:t>
            </a:r>
            <a:r>
              <a:rPr lang="es-ES" sz="1500" b="1" dirty="0">
                <a:solidFill>
                  <a:prstClr val="black"/>
                </a:solidFill>
                <a:latin typeface="Comic Sans MS" pitchFamily="66" charset="0"/>
              </a:rPr>
              <a:t>đ </a:t>
            </a: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1439653" y="121317"/>
            <a:ext cx="6395093" cy="503923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4050" b="1" dirty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Shopping centre</a:t>
            </a:r>
          </a:p>
        </p:txBody>
      </p:sp>
      <p:pic>
        <p:nvPicPr>
          <p:cNvPr id="3" name="dice_VXckWdwp">
            <a:hlinkClick r:id="" action="ppaction://media"/>
            <a:extLst>
              <a:ext uri="{FF2B5EF4-FFF2-40B4-BE49-F238E27FC236}">
                <a16:creationId xmlns:a16="http://schemas.microsoft.com/office/drawing/2014/main" id="{9110E22A-76B0-D831-7459-7541CD3E7F11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9"/>
          <a:srcRect l="43406" t="39716" r="46605" b="41676"/>
          <a:stretch/>
        </p:blipFill>
        <p:spPr>
          <a:xfrm>
            <a:off x="384668" y="4016704"/>
            <a:ext cx="600892" cy="629630"/>
          </a:xfrm>
          <a:prstGeom prst="rect">
            <a:avLst/>
          </a:prstGeom>
        </p:spPr>
      </p:pic>
      <p:sp>
        <p:nvSpPr>
          <p:cNvPr id="6" name="PLAY">
            <a:extLst>
              <a:ext uri="{FF2B5EF4-FFF2-40B4-BE49-F238E27FC236}">
                <a16:creationId xmlns:a16="http://schemas.microsoft.com/office/drawing/2014/main" id="{D5FD6344-6952-A356-B47A-F3B30C600D28}"/>
              </a:ext>
            </a:extLst>
          </p:cNvPr>
          <p:cNvSpPr/>
          <p:nvPr/>
        </p:nvSpPr>
        <p:spPr>
          <a:xfrm>
            <a:off x="41373" y="4710654"/>
            <a:ext cx="534500" cy="371579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7" name="STOP">
            <a:extLst>
              <a:ext uri="{FF2B5EF4-FFF2-40B4-BE49-F238E27FC236}">
                <a16:creationId xmlns:a16="http://schemas.microsoft.com/office/drawing/2014/main" id="{AF7148DF-F54F-4B7F-73AE-41F08DEA5876}"/>
              </a:ext>
            </a:extLst>
          </p:cNvPr>
          <p:cNvSpPr/>
          <p:nvPr/>
        </p:nvSpPr>
        <p:spPr>
          <a:xfrm>
            <a:off x="746309" y="4712503"/>
            <a:ext cx="534500" cy="379734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C01853-5147-FB45-685F-0B83C9D2D09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 l="66677" t="37102" r="23021" b="17113"/>
          <a:stretch/>
        </p:blipFill>
        <p:spPr>
          <a:xfrm>
            <a:off x="7838584" y="3435181"/>
            <a:ext cx="548640" cy="1729522"/>
          </a:xfrm>
          <a:prstGeom prst="rect">
            <a:avLst/>
          </a:prstGeom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1A8872A4-C55D-94DE-4752-4072AB1284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2371237" y="4252506"/>
            <a:ext cx="5539709" cy="10168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556A94-CF95-BDA8-C0E3-B0D2049523B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 l="13795" t="18713" r="68741" b="35502"/>
          <a:stretch/>
        </p:blipFill>
        <p:spPr>
          <a:xfrm>
            <a:off x="-10399" y="951570"/>
            <a:ext cx="930077" cy="1729522"/>
          </a:xfrm>
          <a:prstGeom prst="rect">
            <a:avLst/>
          </a:prstGeom>
        </p:spPr>
      </p:pic>
      <p:pic>
        <p:nvPicPr>
          <p:cNvPr id="1026" name="Picture 2" descr="Shirt shirt free shirts clipart free clipart graphics images and - Clipartix">
            <a:extLst>
              <a:ext uri="{FF2B5EF4-FFF2-40B4-BE49-F238E27FC236}">
                <a16:creationId xmlns:a16="http://schemas.microsoft.com/office/drawing/2014/main" id="{90AA03CA-DE67-E071-4998-10BA4740E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01" y="1242214"/>
            <a:ext cx="907752" cy="86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d Skirt Clipart Sale Price, Save 63% | jlcatj.gob.mx">
            <a:extLst>
              <a:ext uri="{FF2B5EF4-FFF2-40B4-BE49-F238E27FC236}">
                <a16:creationId xmlns:a16="http://schemas.microsoft.com/office/drawing/2014/main" id="{FCFCC2D3-44B8-0C8D-9FAA-7616AFCF0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" t="9143" r="7232" b="12533"/>
          <a:stretch/>
        </p:blipFill>
        <p:spPr bwMode="auto">
          <a:xfrm>
            <a:off x="5082483" y="1312771"/>
            <a:ext cx="909090" cy="8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e Jackets Clipart Transparent PNG Hd, Blue Orange Edge Jacket Clip Art, Jacket  Clipart, Blue Orange Edge Jacket, Jacket PNG Image For Free Download |  Jackets, Blue jacket, Blue orange">
            <a:extLst>
              <a:ext uri="{FF2B5EF4-FFF2-40B4-BE49-F238E27FC236}">
                <a16:creationId xmlns:a16="http://schemas.microsoft.com/office/drawing/2014/main" id="{D58C262C-878F-6B47-0811-985FDDC1B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9651" r="8959" b="9666"/>
          <a:stretch/>
        </p:blipFill>
        <p:spPr bwMode="auto">
          <a:xfrm>
            <a:off x="6713184" y="1242214"/>
            <a:ext cx="803126" cy="86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a Party Clipart | Crazy hat day, Crazy hats, Clip art">
            <a:extLst>
              <a:ext uri="{FF2B5EF4-FFF2-40B4-BE49-F238E27FC236}">
                <a16:creationId xmlns:a16="http://schemas.microsoft.com/office/drawing/2014/main" id="{A33B548D-62C0-DE35-5CC8-AD1D38CDB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10" y="2936570"/>
            <a:ext cx="1281013" cy="89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EE42BE8-D7BB-D146-3EA5-81146D57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20" y="2864643"/>
            <a:ext cx="784971" cy="9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vg Stock Dress Clipart Girl Dress - Princess Dress Clipart Transparent PNG  - 1298x1600 - Free Download on NicePNG">
            <a:extLst>
              <a:ext uri="{FF2B5EF4-FFF2-40B4-BE49-F238E27FC236}">
                <a16:creationId xmlns:a16="http://schemas.microsoft.com/office/drawing/2014/main" id="{71BBF690-1C1B-E4FE-B4B3-852944497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" b="1783"/>
          <a:stretch/>
        </p:blipFill>
        <p:spPr bwMode="auto">
          <a:xfrm>
            <a:off x="3551033" y="1136722"/>
            <a:ext cx="890566" cy="107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ree Clip Art Purses Handbags | Trending handbag, Handbag, Purses and  handbags">
            <a:extLst>
              <a:ext uri="{FF2B5EF4-FFF2-40B4-BE49-F238E27FC236}">
                <a16:creationId xmlns:a16="http://schemas.microsoft.com/office/drawing/2014/main" id="{2CA05452-7295-4C96-6FED-2A0300180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07" y="2874959"/>
            <a:ext cx="771170" cy="9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aseball Cap Clip Art - Cap Clipart, HD Png Download , Transparent Png  Image - PNGitem">
            <a:extLst>
              <a:ext uri="{FF2B5EF4-FFF2-40B4-BE49-F238E27FC236}">
                <a16:creationId xmlns:a16="http://schemas.microsoft.com/office/drawing/2014/main" id="{98C735DF-17B9-C1F9-BA32-1B97BD626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7009" r="3344" b="6032"/>
          <a:stretch/>
        </p:blipFill>
        <p:spPr bwMode="auto">
          <a:xfrm>
            <a:off x="3507391" y="3128612"/>
            <a:ext cx="987107" cy="5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8">
            <a:extLst>
              <a:ext uri="{FF2B5EF4-FFF2-40B4-BE49-F238E27FC236}">
                <a16:creationId xmlns:a16="http://schemas.microsoft.com/office/drawing/2014/main" id="{43DD60F9-0EBC-61C9-85FA-060C800E3506}"/>
              </a:ext>
            </a:extLst>
          </p:cNvPr>
          <p:cNvSpPr txBox="1"/>
          <p:nvPr/>
        </p:nvSpPr>
        <p:spPr>
          <a:xfrm>
            <a:off x="2974201" y="4353064"/>
            <a:ext cx="6128426" cy="574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ct val="150000"/>
              </a:lnSpc>
              <a:buClrTx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sym typeface="Barriecito"/>
              </a:rPr>
              <a:t>How much is the jacket?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6B61F3-690B-C7B0-626B-48347DE6756F}"/>
              </a:ext>
            </a:extLst>
          </p:cNvPr>
          <p:cNvSpPr/>
          <p:nvPr/>
        </p:nvSpPr>
        <p:spPr>
          <a:xfrm>
            <a:off x="6168785" y="1147694"/>
            <a:ext cx="1832215" cy="15704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9B04ADE7-6720-4B22-E67F-61851466C018}"/>
              </a:ext>
            </a:extLst>
          </p:cNvPr>
          <p:cNvSpPr txBox="1"/>
          <p:nvPr/>
        </p:nvSpPr>
        <p:spPr>
          <a:xfrm>
            <a:off x="2974201" y="4323768"/>
            <a:ext cx="6128426" cy="574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ct val="150000"/>
              </a:lnSpc>
              <a:buClrTx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sym typeface="Barriecito"/>
              </a:rPr>
              <a:t>It’s ninety thousand dong.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52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3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4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9" grpId="0" animBg="1"/>
      <p:bldP spid="16" grpId="0"/>
      <p:bldP spid="16" grpId="1"/>
      <p:bldP spid="22" grpId="0" animBg="1"/>
      <p:bldP spid="22" grpId="1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1330036" y="951570"/>
            <a:ext cx="6504710" cy="1836205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1143000" y="843558"/>
            <a:ext cx="6858000" cy="2826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1143000" y="-74544"/>
            <a:ext cx="6858000" cy="1222238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1330036" y="2787775"/>
            <a:ext cx="6504710" cy="1579733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547664" y="2234818"/>
            <a:ext cx="1314506" cy="3231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1500" b="1" dirty="0">
                <a:solidFill>
                  <a:prstClr val="black"/>
                </a:solidFill>
                <a:latin typeface="Comic Sans MS" pitchFamily="66" charset="0"/>
              </a:rPr>
              <a:t>40.000 đ</a:t>
            </a: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3385579" y="2234779"/>
            <a:ext cx="1108919" cy="3231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500" b="1" dirty="0">
                <a:solidFill>
                  <a:prstClr val="black"/>
                </a:solidFill>
                <a:latin typeface="Comic Sans MS" pitchFamily="66" charset="0"/>
              </a:rPr>
              <a:t>70.000 đ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941142" y="2241382"/>
            <a:ext cx="1134126" cy="3231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1500" b="1" dirty="0">
                <a:solidFill>
                  <a:prstClr val="black"/>
                </a:solidFill>
                <a:latin typeface="Comic Sans MS" pitchFamily="66" charset="0"/>
              </a:rPr>
              <a:t>50.000 đ</a:t>
            </a: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6473276" y="2227972"/>
            <a:ext cx="1177770" cy="3231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1500" b="1" dirty="0">
                <a:solidFill>
                  <a:prstClr val="black"/>
                </a:solidFill>
                <a:latin typeface="Comic Sans MS" pitchFamily="66" charset="0"/>
              </a:rPr>
              <a:t>90.000 đ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350919" y="4781520"/>
            <a:ext cx="675083" cy="270272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493658" y="3859752"/>
            <a:ext cx="1368512" cy="3231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1500" b="1" dirty="0">
                <a:solidFill>
                  <a:prstClr val="black"/>
                </a:solidFill>
                <a:latin typeface="Comic Sans MS" pitchFamily="66" charset="0"/>
              </a:rPr>
              <a:t>30.000 đ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3458060" y="3866962"/>
            <a:ext cx="1113939" cy="3231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1500" b="1" dirty="0">
                <a:solidFill>
                  <a:prstClr val="black"/>
                </a:solidFill>
                <a:latin typeface="Comic Sans MS" pitchFamily="66" charset="0"/>
              </a:rPr>
              <a:t>40.000 đ</a:t>
            </a: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4994513" y="3859752"/>
            <a:ext cx="1174272" cy="3231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1500" b="1" dirty="0">
                <a:solidFill>
                  <a:prstClr val="black"/>
                </a:solidFill>
                <a:latin typeface="Comic Sans MS" pitchFamily="66" charset="0"/>
              </a:rPr>
              <a:t>80.000 đ</a:t>
            </a: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6546665" y="3859752"/>
            <a:ext cx="1133475" cy="3231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500" b="1" smtClean="0">
                <a:solidFill>
                  <a:prstClr val="black"/>
                </a:solidFill>
                <a:latin typeface="Comic Sans MS" pitchFamily="66" charset="0"/>
              </a:rPr>
              <a:t>60.000 </a:t>
            </a:r>
            <a:r>
              <a:rPr lang="es-ES" sz="1500" b="1" dirty="0">
                <a:solidFill>
                  <a:prstClr val="black"/>
                </a:solidFill>
                <a:latin typeface="Comic Sans MS" pitchFamily="66" charset="0"/>
              </a:rPr>
              <a:t>đ </a:t>
            </a: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1439653" y="121317"/>
            <a:ext cx="6395093" cy="503923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4050" b="1" dirty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Shopping centre</a:t>
            </a:r>
          </a:p>
        </p:txBody>
      </p:sp>
      <p:pic>
        <p:nvPicPr>
          <p:cNvPr id="3" name="dice_VXckWdwp">
            <a:hlinkClick r:id="" action="ppaction://media"/>
            <a:extLst>
              <a:ext uri="{FF2B5EF4-FFF2-40B4-BE49-F238E27FC236}">
                <a16:creationId xmlns:a16="http://schemas.microsoft.com/office/drawing/2014/main" id="{9110E22A-76B0-D831-7459-7541CD3E7F11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9"/>
          <a:srcRect l="43406" t="39716" r="46605" b="41676"/>
          <a:stretch/>
        </p:blipFill>
        <p:spPr>
          <a:xfrm>
            <a:off x="384668" y="4016704"/>
            <a:ext cx="600892" cy="629630"/>
          </a:xfrm>
          <a:prstGeom prst="rect">
            <a:avLst/>
          </a:prstGeom>
        </p:spPr>
      </p:pic>
      <p:sp>
        <p:nvSpPr>
          <p:cNvPr id="6" name="PLAY">
            <a:extLst>
              <a:ext uri="{FF2B5EF4-FFF2-40B4-BE49-F238E27FC236}">
                <a16:creationId xmlns:a16="http://schemas.microsoft.com/office/drawing/2014/main" id="{D5FD6344-6952-A356-B47A-F3B30C600D28}"/>
              </a:ext>
            </a:extLst>
          </p:cNvPr>
          <p:cNvSpPr/>
          <p:nvPr/>
        </p:nvSpPr>
        <p:spPr>
          <a:xfrm>
            <a:off x="41373" y="4710654"/>
            <a:ext cx="534500" cy="371579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7" name="STOP">
            <a:extLst>
              <a:ext uri="{FF2B5EF4-FFF2-40B4-BE49-F238E27FC236}">
                <a16:creationId xmlns:a16="http://schemas.microsoft.com/office/drawing/2014/main" id="{AF7148DF-F54F-4B7F-73AE-41F08DEA5876}"/>
              </a:ext>
            </a:extLst>
          </p:cNvPr>
          <p:cNvSpPr/>
          <p:nvPr/>
        </p:nvSpPr>
        <p:spPr>
          <a:xfrm>
            <a:off x="746309" y="4712503"/>
            <a:ext cx="534500" cy="379734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C01853-5147-FB45-685F-0B83C9D2D09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 l="66677" t="37102" r="23021" b="17113"/>
          <a:stretch/>
        </p:blipFill>
        <p:spPr>
          <a:xfrm>
            <a:off x="7838584" y="3435181"/>
            <a:ext cx="548640" cy="1729522"/>
          </a:xfrm>
          <a:prstGeom prst="rect">
            <a:avLst/>
          </a:prstGeom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1A8872A4-C55D-94DE-4752-4072AB1284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2371237" y="4252506"/>
            <a:ext cx="5539709" cy="10168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556A94-CF95-BDA8-C0E3-B0D2049523B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 l="13795" t="18713" r="68741" b="35502"/>
          <a:stretch/>
        </p:blipFill>
        <p:spPr>
          <a:xfrm>
            <a:off x="-20680" y="984900"/>
            <a:ext cx="930077" cy="1729522"/>
          </a:xfrm>
          <a:prstGeom prst="rect">
            <a:avLst/>
          </a:prstGeom>
        </p:spPr>
      </p:pic>
      <p:pic>
        <p:nvPicPr>
          <p:cNvPr id="1026" name="Picture 2" descr="Shirt shirt free shirts clipart free clipart graphics images and - Clipartix">
            <a:extLst>
              <a:ext uri="{FF2B5EF4-FFF2-40B4-BE49-F238E27FC236}">
                <a16:creationId xmlns:a16="http://schemas.microsoft.com/office/drawing/2014/main" id="{90AA03CA-DE67-E071-4998-10BA4740E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01" y="1242214"/>
            <a:ext cx="907752" cy="86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d Skirt Clipart Sale Price, Save 63% | jlcatj.gob.mx">
            <a:extLst>
              <a:ext uri="{FF2B5EF4-FFF2-40B4-BE49-F238E27FC236}">
                <a16:creationId xmlns:a16="http://schemas.microsoft.com/office/drawing/2014/main" id="{FCFCC2D3-44B8-0C8D-9FAA-7616AFCF0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" t="9143" r="7232" b="12533"/>
          <a:stretch/>
        </p:blipFill>
        <p:spPr bwMode="auto">
          <a:xfrm>
            <a:off x="5082483" y="1312771"/>
            <a:ext cx="909090" cy="8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e Jackets Clipart Transparent PNG Hd, Blue Orange Edge Jacket Clip Art, Jacket  Clipart, Blue Orange Edge Jacket, Jacket PNG Image For Free Download |  Jackets, Blue jacket, Blue orange">
            <a:extLst>
              <a:ext uri="{FF2B5EF4-FFF2-40B4-BE49-F238E27FC236}">
                <a16:creationId xmlns:a16="http://schemas.microsoft.com/office/drawing/2014/main" id="{D58C262C-878F-6B47-0811-985FDDC1B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9651" r="8959" b="9666"/>
          <a:stretch/>
        </p:blipFill>
        <p:spPr bwMode="auto">
          <a:xfrm>
            <a:off x="6713184" y="1242214"/>
            <a:ext cx="803126" cy="86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a Party Clipart | Crazy hat day, Crazy hats, Clip art">
            <a:extLst>
              <a:ext uri="{FF2B5EF4-FFF2-40B4-BE49-F238E27FC236}">
                <a16:creationId xmlns:a16="http://schemas.microsoft.com/office/drawing/2014/main" id="{A33B548D-62C0-DE35-5CC8-AD1D38CDB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10" y="2936570"/>
            <a:ext cx="1281013" cy="89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EE42BE8-D7BB-D146-3EA5-81146D57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20" y="2864643"/>
            <a:ext cx="784971" cy="9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vg Stock Dress Clipart Girl Dress - Princess Dress Clipart Transparent PNG  - 1298x1600 - Free Download on NicePNG">
            <a:extLst>
              <a:ext uri="{FF2B5EF4-FFF2-40B4-BE49-F238E27FC236}">
                <a16:creationId xmlns:a16="http://schemas.microsoft.com/office/drawing/2014/main" id="{71BBF690-1C1B-E4FE-B4B3-852944497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" b="1783"/>
          <a:stretch/>
        </p:blipFill>
        <p:spPr bwMode="auto">
          <a:xfrm>
            <a:off x="3551033" y="1136722"/>
            <a:ext cx="890566" cy="107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ree Clip Art Purses Handbags | Trending handbag, Handbag, Purses and  handbags">
            <a:extLst>
              <a:ext uri="{FF2B5EF4-FFF2-40B4-BE49-F238E27FC236}">
                <a16:creationId xmlns:a16="http://schemas.microsoft.com/office/drawing/2014/main" id="{2CA05452-7295-4C96-6FED-2A0300180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07" y="2874959"/>
            <a:ext cx="771170" cy="9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aseball Cap Clip Art - Cap Clipart, HD Png Download , Transparent Png  Image - PNGitem">
            <a:extLst>
              <a:ext uri="{FF2B5EF4-FFF2-40B4-BE49-F238E27FC236}">
                <a16:creationId xmlns:a16="http://schemas.microsoft.com/office/drawing/2014/main" id="{98C735DF-17B9-C1F9-BA32-1B97BD626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7009" r="3344" b="6032"/>
          <a:stretch/>
        </p:blipFill>
        <p:spPr bwMode="auto">
          <a:xfrm>
            <a:off x="3507391" y="3128612"/>
            <a:ext cx="987107" cy="5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8">
            <a:extLst>
              <a:ext uri="{FF2B5EF4-FFF2-40B4-BE49-F238E27FC236}">
                <a16:creationId xmlns:a16="http://schemas.microsoft.com/office/drawing/2014/main" id="{43DD60F9-0EBC-61C9-85FA-060C800E3506}"/>
              </a:ext>
            </a:extLst>
          </p:cNvPr>
          <p:cNvSpPr txBox="1"/>
          <p:nvPr/>
        </p:nvSpPr>
        <p:spPr>
          <a:xfrm>
            <a:off x="2974201" y="4353064"/>
            <a:ext cx="6128426" cy="574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ct val="150000"/>
              </a:lnSpc>
              <a:buClrTx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sym typeface="Barriecito"/>
              </a:rPr>
              <a:t>How much is the cap?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6B61F3-690B-C7B0-626B-48347DE6756F}"/>
              </a:ext>
            </a:extLst>
          </p:cNvPr>
          <p:cNvSpPr/>
          <p:nvPr/>
        </p:nvSpPr>
        <p:spPr>
          <a:xfrm>
            <a:off x="3007692" y="2766324"/>
            <a:ext cx="1832215" cy="15704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87A121F3-27A3-6C1E-36C8-25B40FFF4B43}"/>
              </a:ext>
            </a:extLst>
          </p:cNvPr>
          <p:cNvSpPr txBox="1"/>
          <p:nvPr/>
        </p:nvSpPr>
        <p:spPr>
          <a:xfrm>
            <a:off x="2926894" y="4320474"/>
            <a:ext cx="6128426" cy="574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ct val="150000"/>
              </a:lnSpc>
              <a:buClrTx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sym typeface="Barriecito"/>
              </a:rPr>
              <a:t>It’s forty thousand dong.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1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3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4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9" grpId="0" animBg="1"/>
      <p:bldP spid="16" grpId="0"/>
      <p:bldP spid="16" grpId="1"/>
      <p:bldP spid="22" grpId="0" animBg="1"/>
      <p:bldP spid="22" grpId="1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46"/>
          <p:cNvGrpSpPr/>
          <p:nvPr/>
        </p:nvGrpSpPr>
        <p:grpSpPr>
          <a:xfrm rot="-1456210">
            <a:off x="-613129" y="2764553"/>
            <a:ext cx="2219094" cy="2816416"/>
            <a:chOff x="1154976" y="632775"/>
            <a:chExt cx="2502430" cy="3877954"/>
          </a:xfrm>
        </p:grpSpPr>
        <p:sp>
          <p:nvSpPr>
            <p:cNvPr id="884" name="Google Shape;884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46"/>
          <p:cNvGrpSpPr/>
          <p:nvPr/>
        </p:nvGrpSpPr>
        <p:grpSpPr>
          <a:xfrm rot="-2291721">
            <a:off x="7418381" y="656710"/>
            <a:ext cx="2217747" cy="2814684"/>
            <a:chOff x="1154976" y="632775"/>
            <a:chExt cx="2502430" cy="3877954"/>
          </a:xfrm>
        </p:grpSpPr>
        <p:sp>
          <p:nvSpPr>
            <p:cNvPr id="887" name="Google Shape;887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46"/>
          <p:cNvSpPr/>
          <p:nvPr/>
        </p:nvSpPr>
        <p:spPr>
          <a:xfrm rot="10800000">
            <a:off x="5023120" y="2423354"/>
            <a:ext cx="3362743" cy="1291001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46"/>
          <p:cNvSpPr/>
          <p:nvPr/>
        </p:nvSpPr>
        <p:spPr>
          <a:xfrm rot="10800000">
            <a:off x="794070" y="2432248"/>
            <a:ext cx="3405622" cy="1289345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46"/>
          <p:cNvSpPr/>
          <p:nvPr/>
        </p:nvSpPr>
        <p:spPr>
          <a:xfrm>
            <a:off x="4987162" y="1218275"/>
            <a:ext cx="3555006" cy="1239828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46"/>
          <p:cNvSpPr/>
          <p:nvPr/>
        </p:nvSpPr>
        <p:spPr>
          <a:xfrm>
            <a:off x="795255" y="1174616"/>
            <a:ext cx="3362743" cy="1106398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46"/>
          <p:cNvSpPr/>
          <p:nvPr/>
        </p:nvSpPr>
        <p:spPr>
          <a:xfrm>
            <a:off x="2357275" y="537873"/>
            <a:ext cx="4429454" cy="48001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46"/>
          <p:cNvSpPr txBox="1">
            <a:spLocks noGrp="1"/>
          </p:cNvSpPr>
          <p:nvPr>
            <p:ph type="title"/>
          </p:nvPr>
        </p:nvSpPr>
        <p:spPr>
          <a:xfrm>
            <a:off x="1651299" y="1493467"/>
            <a:ext cx="2101477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Warm-up and review</a:t>
            </a:r>
            <a:endParaRPr dirty="0"/>
          </a:p>
        </p:txBody>
      </p:sp>
      <p:sp>
        <p:nvSpPr>
          <p:cNvPr id="895" name="Google Shape;895;p46"/>
          <p:cNvSpPr txBox="1">
            <a:spLocks noGrp="1"/>
          </p:cNvSpPr>
          <p:nvPr>
            <p:ph type="title" idx="2"/>
          </p:nvPr>
        </p:nvSpPr>
        <p:spPr>
          <a:xfrm>
            <a:off x="941760" y="1463965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97" name="Google Shape;897;p46"/>
          <p:cNvSpPr txBox="1">
            <a:spLocks noGrp="1"/>
          </p:cNvSpPr>
          <p:nvPr>
            <p:ph type="title" idx="3"/>
          </p:nvPr>
        </p:nvSpPr>
        <p:spPr>
          <a:xfrm>
            <a:off x="2713350" y="552550"/>
            <a:ext cx="3717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Table of contents</a:t>
            </a:r>
            <a:endParaRPr sz="3600" dirty="0"/>
          </a:p>
        </p:txBody>
      </p:sp>
      <p:sp>
        <p:nvSpPr>
          <p:cNvPr id="899" name="Google Shape;899;p46"/>
          <p:cNvSpPr txBox="1">
            <a:spLocks noGrp="1"/>
          </p:cNvSpPr>
          <p:nvPr>
            <p:ph type="title" idx="5"/>
          </p:nvPr>
        </p:nvSpPr>
        <p:spPr>
          <a:xfrm>
            <a:off x="5025310" y="1503094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901" name="Google Shape;901;p46"/>
          <p:cNvSpPr txBox="1">
            <a:spLocks noGrp="1"/>
          </p:cNvSpPr>
          <p:nvPr>
            <p:ph type="title" idx="7"/>
          </p:nvPr>
        </p:nvSpPr>
        <p:spPr>
          <a:xfrm>
            <a:off x="5682403" y="1497332"/>
            <a:ext cx="2886214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Listen and number.</a:t>
            </a:r>
            <a:endParaRPr dirty="0"/>
          </a:p>
        </p:txBody>
      </p:sp>
      <p:sp>
        <p:nvSpPr>
          <p:cNvPr id="902" name="Google Shape;902;p46"/>
          <p:cNvSpPr txBox="1">
            <a:spLocks noGrp="1"/>
          </p:cNvSpPr>
          <p:nvPr>
            <p:ph type="title" idx="8"/>
          </p:nvPr>
        </p:nvSpPr>
        <p:spPr>
          <a:xfrm>
            <a:off x="937090" y="2805004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905" name="Google Shape;905;p46"/>
          <p:cNvSpPr txBox="1">
            <a:spLocks noGrp="1"/>
          </p:cNvSpPr>
          <p:nvPr>
            <p:ph type="title" idx="14"/>
          </p:nvPr>
        </p:nvSpPr>
        <p:spPr>
          <a:xfrm>
            <a:off x="5025310" y="2804425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907" name="Google Shape;907;p46"/>
          <p:cNvGrpSpPr/>
          <p:nvPr/>
        </p:nvGrpSpPr>
        <p:grpSpPr>
          <a:xfrm>
            <a:off x="1022652" y="639441"/>
            <a:ext cx="288075" cy="313736"/>
            <a:chOff x="1022652" y="639441"/>
            <a:chExt cx="288075" cy="313736"/>
          </a:xfrm>
        </p:grpSpPr>
        <p:sp>
          <p:nvSpPr>
            <p:cNvPr id="908" name="Google Shape;908;p46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" name="Google Shape;910;p46"/>
          <p:cNvSpPr/>
          <p:nvPr/>
        </p:nvSpPr>
        <p:spPr>
          <a:xfrm rot="-2385371">
            <a:off x="744940" y="864731"/>
            <a:ext cx="1102287" cy="846092"/>
          </a:xfrm>
          <a:custGeom>
            <a:avLst/>
            <a:gdLst/>
            <a:ahLst/>
            <a:cxnLst/>
            <a:rect l="l" t="t" r="r" b="b"/>
            <a:pathLst>
              <a:path w="13312" h="10218" extrusionOk="0">
                <a:moveTo>
                  <a:pt x="2683" y="0"/>
                </a:moveTo>
                <a:lnTo>
                  <a:pt x="2683" y="0"/>
                </a:lnTo>
                <a:cubicBezTo>
                  <a:pt x="2700" y="35"/>
                  <a:pt x="2700" y="86"/>
                  <a:pt x="2683" y="137"/>
                </a:cubicBezTo>
                <a:cubicBezTo>
                  <a:pt x="2683" y="154"/>
                  <a:pt x="2683" y="171"/>
                  <a:pt x="2718" y="188"/>
                </a:cubicBezTo>
                <a:lnTo>
                  <a:pt x="2752" y="205"/>
                </a:lnTo>
                <a:cubicBezTo>
                  <a:pt x="2769" y="274"/>
                  <a:pt x="2786" y="325"/>
                  <a:pt x="2769" y="393"/>
                </a:cubicBezTo>
                <a:cubicBezTo>
                  <a:pt x="2735" y="445"/>
                  <a:pt x="2769" y="530"/>
                  <a:pt x="2820" y="616"/>
                </a:cubicBezTo>
                <a:cubicBezTo>
                  <a:pt x="2820" y="616"/>
                  <a:pt x="2820" y="616"/>
                  <a:pt x="2837" y="633"/>
                </a:cubicBezTo>
                <a:lnTo>
                  <a:pt x="2530" y="735"/>
                </a:lnTo>
                <a:lnTo>
                  <a:pt x="2359" y="633"/>
                </a:lnTo>
                <a:lnTo>
                  <a:pt x="2308" y="616"/>
                </a:lnTo>
                <a:cubicBezTo>
                  <a:pt x="2308" y="616"/>
                  <a:pt x="2273" y="616"/>
                  <a:pt x="2290" y="633"/>
                </a:cubicBezTo>
                <a:cubicBezTo>
                  <a:pt x="2308" y="667"/>
                  <a:pt x="2325" y="718"/>
                  <a:pt x="2359" y="752"/>
                </a:cubicBezTo>
                <a:cubicBezTo>
                  <a:pt x="2393" y="803"/>
                  <a:pt x="2376" y="803"/>
                  <a:pt x="2308" y="803"/>
                </a:cubicBezTo>
                <a:lnTo>
                  <a:pt x="2290" y="803"/>
                </a:lnTo>
                <a:cubicBezTo>
                  <a:pt x="2393" y="889"/>
                  <a:pt x="2256" y="889"/>
                  <a:pt x="2308" y="974"/>
                </a:cubicBezTo>
                <a:cubicBezTo>
                  <a:pt x="2325" y="991"/>
                  <a:pt x="2342" y="1043"/>
                  <a:pt x="2325" y="1060"/>
                </a:cubicBezTo>
                <a:cubicBezTo>
                  <a:pt x="2308" y="1077"/>
                  <a:pt x="2342" y="1145"/>
                  <a:pt x="2359" y="1196"/>
                </a:cubicBezTo>
                <a:cubicBezTo>
                  <a:pt x="2359" y="1248"/>
                  <a:pt x="2376" y="1248"/>
                  <a:pt x="2376" y="1282"/>
                </a:cubicBezTo>
                <a:lnTo>
                  <a:pt x="2342" y="1282"/>
                </a:lnTo>
                <a:cubicBezTo>
                  <a:pt x="2290" y="1282"/>
                  <a:pt x="2239" y="1282"/>
                  <a:pt x="2205" y="1248"/>
                </a:cubicBezTo>
                <a:cubicBezTo>
                  <a:pt x="2171" y="1231"/>
                  <a:pt x="2120" y="1196"/>
                  <a:pt x="2120" y="1179"/>
                </a:cubicBezTo>
                <a:cubicBezTo>
                  <a:pt x="2137" y="1162"/>
                  <a:pt x="2137" y="1094"/>
                  <a:pt x="2051" y="1043"/>
                </a:cubicBezTo>
                <a:cubicBezTo>
                  <a:pt x="2051" y="1008"/>
                  <a:pt x="2051" y="974"/>
                  <a:pt x="2051" y="940"/>
                </a:cubicBezTo>
                <a:cubicBezTo>
                  <a:pt x="2034" y="923"/>
                  <a:pt x="2017" y="923"/>
                  <a:pt x="2000" y="906"/>
                </a:cubicBezTo>
                <a:cubicBezTo>
                  <a:pt x="1932" y="889"/>
                  <a:pt x="1966" y="889"/>
                  <a:pt x="1949" y="889"/>
                </a:cubicBezTo>
                <a:cubicBezTo>
                  <a:pt x="1915" y="923"/>
                  <a:pt x="1880" y="940"/>
                  <a:pt x="1846" y="957"/>
                </a:cubicBezTo>
                <a:cubicBezTo>
                  <a:pt x="1829" y="974"/>
                  <a:pt x="1829" y="1008"/>
                  <a:pt x="1863" y="1043"/>
                </a:cubicBezTo>
                <a:cubicBezTo>
                  <a:pt x="1897" y="1077"/>
                  <a:pt x="1915" y="1094"/>
                  <a:pt x="1897" y="1111"/>
                </a:cubicBezTo>
                <a:cubicBezTo>
                  <a:pt x="1880" y="1128"/>
                  <a:pt x="1829" y="1162"/>
                  <a:pt x="1932" y="1248"/>
                </a:cubicBezTo>
                <a:cubicBezTo>
                  <a:pt x="1932" y="1282"/>
                  <a:pt x="1880" y="1299"/>
                  <a:pt x="1932" y="1350"/>
                </a:cubicBezTo>
                <a:cubicBezTo>
                  <a:pt x="1946" y="1372"/>
                  <a:pt x="1942" y="1378"/>
                  <a:pt x="1930" y="1378"/>
                </a:cubicBezTo>
                <a:cubicBezTo>
                  <a:pt x="1913" y="1378"/>
                  <a:pt x="1883" y="1367"/>
                  <a:pt x="1863" y="1367"/>
                </a:cubicBezTo>
                <a:cubicBezTo>
                  <a:pt x="1829" y="1367"/>
                  <a:pt x="1795" y="1333"/>
                  <a:pt x="1761" y="1316"/>
                </a:cubicBezTo>
                <a:cubicBezTo>
                  <a:pt x="1722" y="1264"/>
                  <a:pt x="1662" y="1242"/>
                  <a:pt x="1606" y="1242"/>
                </a:cubicBezTo>
                <a:cubicBezTo>
                  <a:pt x="1589" y="1242"/>
                  <a:pt x="1572" y="1244"/>
                  <a:pt x="1556" y="1248"/>
                </a:cubicBezTo>
                <a:cubicBezTo>
                  <a:pt x="1539" y="1248"/>
                  <a:pt x="1522" y="1265"/>
                  <a:pt x="1487" y="1265"/>
                </a:cubicBezTo>
                <a:cubicBezTo>
                  <a:pt x="1419" y="1265"/>
                  <a:pt x="1419" y="1299"/>
                  <a:pt x="1436" y="1350"/>
                </a:cubicBezTo>
                <a:cubicBezTo>
                  <a:pt x="1436" y="1384"/>
                  <a:pt x="1470" y="1436"/>
                  <a:pt x="1487" y="1487"/>
                </a:cubicBezTo>
                <a:cubicBezTo>
                  <a:pt x="1504" y="1538"/>
                  <a:pt x="1522" y="1538"/>
                  <a:pt x="1504" y="1538"/>
                </a:cubicBezTo>
                <a:cubicBezTo>
                  <a:pt x="1385" y="1538"/>
                  <a:pt x="1470" y="1624"/>
                  <a:pt x="1453" y="1658"/>
                </a:cubicBezTo>
                <a:cubicBezTo>
                  <a:pt x="1436" y="1692"/>
                  <a:pt x="1487" y="1743"/>
                  <a:pt x="1675" y="1812"/>
                </a:cubicBezTo>
                <a:cubicBezTo>
                  <a:pt x="1692" y="1846"/>
                  <a:pt x="1709" y="1880"/>
                  <a:pt x="1727" y="1914"/>
                </a:cubicBezTo>
                <a:cubicBezTo>
                  <a:pt x="1755" y="1942"/>
                  <a:pt x="1752" y="1955"/>
                  <a:pt x="1729" y="1955"/>
                </a:cubicBezTo>
                <a:cubicBezTo>
                  <a:pt x="1711" y="1955"/>
                  <a:pt x="1680" y="1947"/>
                  <a:pt x="1641" y="1931"/>
                </a:cubicBezTo>
                <a:lnTo>
                  <a:pt x="1504" y="1880"/>
                </a:lnTo>
                <a:lnTo>
                  <a:pt x="1504" y="1880"/>
                </a:lnTo>
                <a:cubicBezTo>
                  <a:pt x="1539" y="1931"/>
                  <a:pt x="1402" y="1897"/>
                  <a:pt x="1470" y="1965"/>
                </a:cubicBezTo>
                <a:cubicBezTo>
                  <a:pt x="1487" y="1965"/>
                  <a:pt x="1504" y="1982"/>
                  <a:pt x="1522" y="1999"/>
                </a:cubicBezTo>
                <a:cubicBezTo>
                  <a:pt x="1556" y="2017"/>
                  <a:pt x="1453" y="2034"/>
                  <a:pt x="1402" y="2051"/>
                </a:cubicBezTo>
                <a:cubicBezTo>
                  <a:pt x="1368" y="2034"/>
                  <a:pt x="1334" y="2034"/>
                  <a:pt x="1299" y="2034"/>
                </a:cubicBezTo>
                <a:cubicBezTo>
                  <a:pt x="1288" y="2031"/>
                  <a:pt x="1276" y="2029"/>
                  <a:pt x="1264" y="2029"/>
                </a:cubicBezTo>
                <a:cubicBezTo>
                  <a:pt x="1208" y="2029"/>
                  <a:pt x="1154" y="2062"/>
                  <a:pt x="1111" y="2119"/>
                </a:cubicBezTo>
                <a:cubicBezTo>
                  <a:pt x="1077" y="2136"/>
                  <a:pt x="1060" y="2170"/>
                  <a:pt x="1043" y="2205"/>
                </a:cubicBezTo>
                <a:lnTo>
                  <a:pt x="975" y="2205"/>
                </a:lnTo>
                <a:cubicBezTo>
                  <a:pt x="872" y="2136"/>
                  <a:pt x="736" y="2102"/>
                  <a:pt x="599" y="2102"/>
                </a:cubicBezTo>
                <a:cubicBezTo>
                  <a:pt x="599" y="2085"/>
                  <a:pt x="479" y="2017"/>
                  <a:pt x="445" y="1982"/>
                </a:cubicBezTo>
                <a:cubicBezTo>
                  <a:pt x="428" y="1965"/>
                  <a:pt x="411" y="1948"/>
                  <a:pt x="394" y="1931"/>
                </a:cubicBezTo>
                <a:cubicBezTo>
                  <a:pt x="394" y="1897"/>
                  <a:pt x="377" y="1863"/>
                  <a:pt x="360" y="1846"/>
                </a:cubicBezTo>
                <a:cubicBezTo>
                  <a:pt x="325" y="1829"/>
                  <a:pt x="308" y="1812"/>
                  <a:pt x="274" y="1812"/>
                </a:cubicBezTo>
                <a:lnTo>
                  <a:pt x="240" y="1794"/>
                </a:lnTo>
                <a:lnTo>
                  <a:pt x="240" y="1931"/>
                </a:lnTo>
                <a:cubicBezTo>
                  <a:pt x="325" y="1999"/>
                  <a:pt x="377" y="2051"/>
                  <a:pt x="394" y="2085"/>
                </a:cubicBezTo>
                <a:cubicBezTo>
                  <a:pt x="411" y="2153"/>
                  <a:pt x="411" y="2205"/>
                  <a:pt x="411" y="2273"/>
                </a:cubicBezTo>
                <a:cubicBezTo>
                  <a:pt x="411" y="2307"/>
                  <a:pt x="445" y="2341"/>
                  <a:pt x="479" y="2375"/>
                </a:cubicBezTo>
                <a:cubicBezTo>
                  <a:pt x="496" y="2392"/>
                  <a:pt x="513" y="2392"/>
                  <a:pt x="513" y="2410"/>
                </a:cubicBezTo>
                <a:cubicBezTo>
                  <a:pt x="531" y="2427"/>
                  <a:pt x="548" y="2461"/>
                  <a:pt x="565" y="2495"/>
                </a:cubicBezTo>
                <a:lnTo>
                  <a:pt x="411" y="2495"/>
                </a:lnTo>
                <a:cubicBezTo>
                  <a:pt x="343" y="2495"/>
                  <a:pt x="343" y="2495"/>
                  <a:pt x="257" y="2461"/>
                </a:cubicBezTo>
                <a:cubicBezTo>
                  <a:pt x="223" y="2444"/>
                  <a:pt x="189" y="2410"/>
                  <a:pt x="138" y="2392"/>
                </a:cubicBezTo>
                <a:cubicBezTo>
                  <a:pt x="120" y="2392"/>
                  <a:pt x="86" y="2375"/>
                  <a:pt x="69" y="2375"/>
                </a:cubicBezTo>
                <a:cubicBezTo>
                  <a:pt x="1" y="2375"/>
                  <a:pt x="1" y="2427"/>
                  <a:pt x="35" y="2478"/>
                </a:cubicBezTo>
                <a:cubicBezTo>
                  <a:pt x="52" y="2512"/>
                  <a:pt x="223" y="2598"/>
                  <a:pt x="274" y="2649"/>
                </a:cubicBezTo>
                <a:cubicBezTo>
                  <a:pt x="308" y="2666"/>
                  <a:pt x="343" y="2683"/>
                  <a:pt x="394" y="2700"/>
                </a:cubicBezTo>
                <a:lnTo>
                  <a:pt x="445" y="2700"/>
                </a:lnTo>
                <a:cubicBezTo>
                  <a:pt x="462" y="2683"/>
                  <a:pt x="445" y="2649"/>
                  <a:pt x="394" y="2632"/>
                </a:cubicBezTo>
                <a:cubicBezTo>
                  <a:pt x="343" y="2615"/>
                  <a:pt x="308" y="2598"/>
                  <a:pt x="274" y="2580"/>
                </a:cubicBezTo>
                <a:cubicBezTo>
                  <a:pt x="240" y="2563"/>
                  <a:pt x="223" y="2546"/>
                  <a:pt x="223" y="2529"/>
                </a:cubicBezTo>
                <a:lnTo>
                  <a:pt x="240" y="2529"/>
                </a:lnTo>
                <a:lnTo>
                  <a:pt x="565" y="2598"/>
                </a:lnTo>
                <a:lnTo>
                  <a:pt x="701" y="2649"/>
                </a:lnTo>
                <a:cubicBezTo>
                  <a:pt x="736" y="2700"/>
                  <a:pt x="770" y="2734"/>
                  <a:pt x="821" y="2768"/>
                </a:cubicBezTo>
                <a:cubicBezTo>
                  <a:pt x="753" y="2785"/>
                  <a:pt x="684" y="2803"/>
                  <a:pt x="736" y="2871"/>
                </a:cubicBezTo>
                <a:cubicBezTo>
                  <a:pt x="753" y="2905"/>
                  <a:pt x="736" y="2922"/>
                  <a:pt x="684" y="2922"/>
                </a:cubicBezTo>
                <a:cubicBezTo>
                  <a:pt x="633" y="2922"/>
                  <a:pt x="633" y="2956"/>
                  <a:pt x="616" y="2990"/>
                </a:cubicBezTo>
                <a:cubicBezTo>
                  <a:pt x="599" y="3008"/>
                  <a:pt x="633" y="3042"/>
                  <a:pt x="684" y="3076"/>
                </a:cubicBezTo>
                <a:lnTo>
                  <a:pt x="616" y="3110"/>
                </a:lnTo>
                <a:lnTo>
                  <a:pt x="11295" y="10184"/>
                </a:lnTo>
                <a:cubicBezTo>
                  <a:pt x="11363" y="10201"/>
                  <a:pt x="11432" y="10218"/>
                  <a:pt x="11500" y="10218"/>
                </a:cubicBezTo>
                <a:cubicBezTo>
                  <a:pt x="11414" y="10184"/>
                  <a:pt x="11380" y="10047"/>
                  <a:pt x="11380" y="9910"/>
                </a:cubicBezTo>
                <a:cubicBezTo>
                  <a:pt x="11278" y="9876"/>
                  <a:pt x="11192" y="9825"/>
                  <a:pt x="11124" y="9757"/>
                </a:cubicBezTo>
                <a:cubicBezTo>
                  <a:pt x="11073" y="9705"/>
                  <a:pt x="11056" y="9671"/>
                  <a:pt x="11124" y="9671"/>
                </a:cubicBezTo>
                <a:cubicBezTo>
                  <a:pt x="11175" y="9671"/>
                  <a:pt x="11227" y="9671"/>
                  <a:pt x="11278" y="9654"/>
                </a:cubicBezTo>
                <a:cubicBezTo>
                  <a:pt x="11283" y="9648"/>
                  <a:pt x="11293" y="9647"/>
                  <a:pt x="11305" y="9647"/>
                </a:cubicBezTo>
                <a:cubicBezTo>
                  <a:pt x="11329" y="9647"/>
                  <a:pt x="11363" y="9654"/>
                  <a:pt x="11397" y="9654"/>
                </a:cubicBezTo>
                <a:lnTo>
                  <a:pt x="11414" y="9654"/>
                </a:lnTo>
                <a:cubicBezTo>
                  <a:pt x="11449" y="9620"/>
                  <a:pt x="11466" y="9603"/>
                  <a:pt x="11500" y="9586"/>
                </a:cubicBezTo>
                <a:lnTo>
                  <a:pt x="11483" y="9552"/>
                </a:lnTo>
                <a:cubicBezTo>
                  <a:pt x="11449" y="9517"/>
                  <a:pt x="11380" y="9449"/>
                  <a:pt x="11380" y="9432"/>
                </a:cubicBezTo>
                <a:cubicBezTo>
                  <a:pt x="11380" y="9398"/>
                  <a:pt x="11295" y="9295"/>
                  <a:pt x="11312" y="9261"/>
                </a:cubicBezTo>
                <a:cubicBezTo>
                  <a:pt x="11312" y="9255"/>
                  <a:pt x="11314" y="9254"/>
                  <a:pt x="11318" y="9254"/>
                </a:cubicBezTo>
                <a:cubicBezTo>
                  <a:pt x="11325" y="9254"/>
                  <a:pt x="11340" y="9261"/>
                  <a:pt x="11363" y="9261"/>
                </a:cubicBezTo>
                <a:lnTo>
                  <a:pt x="11466" y="9278"/>
                </a:lnTo>
                <a:cubicBezTo>
                  <a:pt x="11500" y="9295"/>
                  <a:pt x="11551" y="9312"/>
                  <a:pt x="11585" y="9329"/>
                </a:cubicBezTo>
                <a:cubicBezTo>
                  <a:pt x="11665" y="9263"/>
                  <a:pt x="11765" y="9238"/>
                  <a:pt x="11869" y="9238"/>
                </a:cubicBezTo>
                <a:cubicBezTo>
                  <a:pt x="11900" y="9238"/>
                  <a:pt x="11930" y="9240"/>
                  <a:pt x="11961" y="9244"/>
                </a:cubicBezTo>
                <a:cubicBezTo>
                  <a:pt x="12012" y="9176"/>
                  <a:pt x="12064" y="9107"/>
                  <a:pt x="12098" y="9039"/>
                </a:cubicBezTo>
                <a:cubicBezTo>
                  <a:pt x="12064" y="9022"/>
                  <a:pt x="12030" y="8988"/>
                  <a:pt x="11978" y="8954"/>
                </a:cubicBezTo>
                <a:lnTo>
                  <a:pt x="11859" y="8868"/>
                </a:lnTo>
                <a:cubicBezTo>
                  <a:pt x="11859" y="8851"/>
                  <a:pt x="11825" y="8834"/>
                  <a:pt x="11790" y="8817"/>
                </a:cubicBezTo>
                <a:cubicBezTo>
                  <a:pt x="11688" y="8749"/>
                  <a:pt x="11671" y="8680"/>
                  <a:pt x="11739" y="8680"/>
                </a:cubicBezTo>
                <a:cubicBezTo>
                  <a:pt x="11807" y="8663"/>
                  <a:pt x="11876" y="8629"/>
                  <a:pt x="11944" y="8595"/>
                </a:cubicBezTo>
                <a:cubicBezTo>
                  <a:pt x="11978" y="8595"/>
                  <a:pt x="11995" y="8561"/>
                  <a:pt x="11978" y="8544"/>
                </a:cubicBezTo>
                <a:cubicBezTo>
                  <a:pt x="11965" y="8491"/>
                  <a:pt x="11992" y="8469"/>
                  <a:pt x="12051" y="8469"/>
                </a:cubicBezTo>
                <a:cubicBezTo>
                  <a:pt x="12069" y="8469"/>
                  <a:pt x="12091" y="8471"/>
                  <a:pt x="12115" y="8475"/>
                </a:cubicBezTo>
                <a:cubicBezTo>
                  <a:pt x="12136" y="8478"/>
                  <a:pt x="12155" y="8480"/>
                  <a:pt x="12171" y="8480"/>
                </a:cubicBezTo>
                <a:cubicBezTo>
                  <a:pt x="12246" y="8480"/>
                  <a:pt x="12269" y="8449"/>
                  <a:pt x="12269" y="8407"/>
                </a:cubicBezTo>
                <a:cubicBezTo>
                  <a:pt x="12269" y="8390"/>
                  <a:pt x="12269" y="8373"/>
                  <a:pt x="12269" y="8356"/>
                </a:cubicBezTo>
                <a:cubicBezTo>
                  <a:pt x="12252" y="8287"/>
                  <a:pt x="12269" y="8253"/>
                  <a:pt x="12337" y="8236"/>
                </a:cubicBezTo>
                <a:cubicBezTo>
                  <a:pt x="12371" y="8236"/>
                  <a:pt x="12371" y="8219"/>
                  <a:pt x="12388" y="8202"/>
                </a:cubicBezTo>
                <a:lnTo>
                  <a:pt x="12491" y="8219"/>
                </a:lnTo>
                <a:lnTo>
                  <a:pt x="12491" y="8253"/>
                </a:lnTo>
                <a:cubicBezTo>
                  <a:pt x="12491" y="8270"/>
                  <a:pt x="12508" y="8287"/>
                  <a:pt x="12542" y="8287"/>
                </a:cubicBezTo>
                <a:cubicBezTo>
                  <a:pt x="12559" y="8304"/>
                  <a:pt x="12576" y="8321"/>
                  <a:pt x="12610" y="8321"/>
                </a:cubicBezTo>
                <a:cubicBezTo>
                  <a:pt x="12628" y="8321"/>
                  <a:pt x="12645" y="8304"/>
                  <a:pt x="12662" y="8304"/>
                </a:cubicBezTo>
                <a:lnTo>
                  <a:pt x="12593" y="8236"/>
                </a:lnTo>
                <a:cubicBezTo>
                  <a:pt x="12645" y="8219"/>
                  <a:pt x="12559" y="8151"/>
                  <a:pt x="12542" y="8099"/>
                </a:cubicBezTo>
                <a:cubicBezTo>
                  <a:pt x="12508" y="8048"/>
                  <a:pt x="12508" y="8031"/>
                  <a:pt x="12388" y="7980"/>
                </a:cubicBezTo>
                <a:lnTo>
                  <a:pt x="12303" y="7945"/>
                </a:lnTo>
                <a:cubicBezTo>
                  <a:pt x="12269" y="7911"/>
                  <a:pt x="12303" y="7911"/>
                  <a:pt x="12303" y="7894"/>
                </a:cubicBezTo>
                <a:cubicBezTo>
                  <a:pt x="12440" y="7963"/>
                  <a:pt x="12576" y="7980"/>
                  <a:pt x="12713" y="7980"/>
                </a:cubicBezTo>
                <a:lnTo>
                  <a:pt x="12781" y="8014"/>
                </a:lnTo>
                <a:cubicBezTo>
                  <a:pt x="12764" y="7928"/>
                  <a:pt x="12816" y="7843"/>
                  <a:pt x="12884" y="7809"/>
                </a:cubicBezTo>
                <a:cubicBezTo>
                  <a:pt x="12850" y="7672"/>
                  <a:pt x="12867" y="7553"/>
                  <a:pt x="12986" y="7501"/>
                </a:cubicBezTo>
                <a:cubicBezTo>
                  <a:pt x="13003" y="7501"/>
                  <a:pt x="13038" y="7501"/>
                  <a:pt x="13055" y="7484"/>
                </a:cubicBezTo>
                <a:cubicBezTo>
                  <a:pt x="13089" y="7467"/>
                  <a:pt x="13140" y="7450"/>
                  <a:pt x="13174" y="7433"/>
                </a:cubicBezTo>
                <a:cubicBezTo>
                  <a:pt x="13140" y="7399"/>
                  <a:pt x="13106" y="7365"/>
                  <a:pt x="13072" y="7347"/>
                </a:cubicBezTo>
                <a:cubicBezTo>
                  <a:pt x="13055" y="7330"/>
                  <a:pt x="13038" y="7330"/>
                  <a:pt x="13021" y="7313"/>
                </a:cubicBezTo>
                <a:cubicBezTo>
                  <a:pt x="13038" y="7245"/>
                  <a:pt x="13038" y="7177"/>
                  <a:pt x="13021" y="7108"/>
                </a:cubicBezTo>
                <a:lnTo>
                  <a:pt x="12986" y="7040"/>
                </a:lnTo>
                <a:cubicBezTo>
                  <a:pt x="13012" y="7031"/>
                  <a:pt x="13042" y="7027"/>
                  <a:pt x="13074" y="7027"/>
                </a:cubicBezTo>
                <a:cubicBezTo>
                  <a:pt x="13106" y="7027"/>
                  <a:pt x="13140" y="7031"/>
                  <a:pt x="13174" y="7040"/>
                </a:cubicBezTo>
                <a:cubicBezTo>
                  <a:pt x="13183" y="7048"/>
                  <a:pt x="13191" y="7053"/>
                  <a:pt x="13200" y="7053"/>
                </a:cubicBezTo>
                <a:cubicBezTo>
                  <a:pt x="13209" y="7053"/>
                  <a:pt x="13217" y="7048"/>
                  <a:pt x="13226" y="7040"/>
                </a:cubicBezTo>
                <a:cubicBezTo>
                  <a:pt x="13234" y="7048"/>
                  <a:pt x="13247" y="7053"/>
                  <a:pt x="13262" y="7053"/>
                </a:cubicBezTo>
                <a:cubicBezTo>
                  <a:pt x="13277" y="7053"/>
                  <a:pt x="13294" y="7048"/>
                  <a:pt x="13311" y="7040"/>
                </a:cubicBezTo>
                <a:lnTo>
                  <a:pt x="2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46"/>
          <p:cNvGrpSpPr/>
          <p:nvPr/>
        </p:nvGrpSpPr>
        <p:grpSpPr>
          <a:xfrm rot="750998">
            <a:off x="7544829" y="3304801"/>
            <a:ext cx="1075573" cy="681942"/>
            <a:chOff x="3355085" y="2890614"/>
            <a:chExt cx="1003450" cy="658884"/>
          </a:xfrm>
        </p:grpSpPr>
        <p:sp>
          <p:nvSpPr>
            <p:cNvPr id="912" name="Google Shape;912;p46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46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914" name="Google Shape;914;p46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6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6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6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6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6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6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6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6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6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6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6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6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Google Shape;901;p46">
            <a:extLst>
              <a:ext uri="{FF2B5EF4-FFF2-40B4-BE49-F238E27FC236}">
                <a16:creationId xmlns:a16="http://schemas.microsoft.com/office/drawing/2014/main" id="{02C7D8A6-C06D-5D01-13E7-5B8A9A1FA118}"/>
              </a:ext>
            </a:extLst>
          </p:cNvPr>
          <p:cNvSpPr txBox="1">
            <a:spLocks/>
          </p:cNvSpPr>
          <p:nvPr/>
        </p:nvSpPr>
        <p:spPr>
          <a:xfrm>
            <a:off x="1630637" y="2804425"/>
            <a:ext cx="2620105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dirty="0"/>
              <a:t>Look, complete and read.</a:t>
            </a:r>
          </a:p>
        </p:txBody>
      </p:sp>
      <p:sp>
        <p:nvSpPr>
          <p:cNvPr id="13" name="Google Shape;890;p46">
            <a:extLst>
              <a:ext uri="{FF2B5EF4-FFF2-40B4-BE49-F238E27FC236}">
                <a16:creationId xmlns:a16="http://schemas.microsoft.com/office/drawing/2014/main" id="{85AA83C4-7B16-2CF7-EAC0-F74702D9550C}"/>
              </a:ext>
            </a:extLst>
          </p:cNvPr>
          <p:cNvSpPr/>
          <p:nvPr/>
        </p:nvSpPr>
        <p:spPr>
          <a:xfrm rot="10800000">
            <a:off x="2871239" y="3766955"/>
            <a:ext cx="3362743" cy="1289345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01;p46">
            <a:extLst>
              <a:ext uri="{FF2B5EF4-FFF2-40B4-BE49-F238E27FC236}">
                <a16:creationId xmlns:a16="http://schemas.microsoft.com/office/drawing/2014/main" id="{FD1AEC58-1CDC-A642-9CB5-C3AA91244CE4}"/>
              </a:ext>
            </a:extLst>
          </p:cNvPr>
          <p:cNvSpPr txBox="1">
            <a:spLocks/>
          </p:cNvSpPr>
          <p:nvPr/>
        </p:nvSpPr>
        <p:spPr>
          <a:xfrm>
            <a:off x="5682403" y="2808399"/>
            <a:ext cx="23364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dirty="0"/>
              <a:t>Let’s </a:t>
            </a:r>
            <a:r>
              <a:rPr lang="en-US" dirty="0" smtClean="0"/>
              <a:t>play.</a:t>
            </a:r>
            <a:endParaRPr lang="en-US" dirty="0"/>
          </a:p>
        </p:txBody>
      </p:sp>
      <p:sp>
        <p:nvSpPr>
          <p:cNvPr id="15" name="Google Shape;902;p46">
            <a:extLst>
              <a:ext uri="{FF2B5EF4-FFF2-40B4-BE49-F238E27FC236}">
                <a16:creationId xmlns:a16="http://schemas.microsoft.com/office/drawing/2014/main" id="{E0FCDFD6-51BF-091A-C2D6-CB24CC6505A3}"/>
              </a:ext>
            </a:extLst>
          </p:cNvPr>
          <p:cNvSpPr txBox="1">
            <a:spLocks/>
          </p:cNvSpPr>
          <p:nvPr/>
        </p:nvSpPr>
        <p:spPr>
          <a:xfrm>
            <a:off x="2970382" y="4131374"/>
            <a:ext cx="699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500" b="1" i="0" u="none" strike="noStrike" cap="none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21" name="Google Shape;901;p46">
            <a:extLst>
              <a:ext uri="{FF2B5EF4-FFF2-40B4-BE49-F238E27FC236}">
                <a16:creationId xmlns:a16="http://schemas.microsoft.com/office/drawing/2014/main" id="{1C05C09F-88D8-48AD-B970-5FD2A17B8169}"/>
              </a:ext>
            </a:extLst>
          </p:cNvPr>
          <p:cNvSpPr txBox="1">
            <a:spLocks/>
          </p:cNvSpPr>
          <p:nvPr/>
        </p:nvSpPr>
        <p:spPr>
          <a:xfrm>
            <a:off x="3818961" y="4188370"/>
            <a:ext cx="2030693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dirty="0"/>
              <a:t>Fun </a:t>
            </a:r>
            <a:r>
              <a:rPr lang="en-US" dirty="0" smtClean="0"/>
              <a:t>corner and wrap-up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8"/>
          <p:cNvGrpSpPr/>
          <p:nvPr/>
        </p:nvGrpSpPr>
        <p:grpSpPr>
          <a:xfrm rot="-2523593">
            <a:off x="5797720" y="-655617"/>
            <a:ext cx="2625302" cy="3331865"/>
            <a:chOff x="1154976" y="632775"/>
            <a:chExt cx="2502430" cy="3877954"/>
          </a:xfrm>
        </p:grpSpPr>
        <p:sp>
          <p:nvSpPr>
            <p:cNvPr id="979" name="Google Shape;979;p4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48"/>
          <p:cNvSpPr/>
          <p:nvPr/>
        </p:nvSpPr>
        <p:spPr>
          <a:xfrm rot="1325191">
            <a:off x="729833" y="3623618"/>
            <a:ext cx="2948976" cy="159443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48"/>
          <p:cNvSpPr/>
          <p:nvPr/>
        </p:nvSpPr>
        <p:spPr>
          <a:xfrm>
            <a:off x="2333608" y="799641"/>
            <a:ext cx="4476783" cy="3544219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48"/>
          <p:cNvSpPr/>
          <p:nvPr/>
        </p:nvSpPr>
        <p:spPr>
          <a:xfrm>
            <a:off x="3970250" y="1226536"/>
            <a:ext cx="1203496" cy="1201231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4" name="Google Shape;984;p48"/>
          <p:cNvGrpSpPr/>
          <p:nvPr/>
        </p:nvGrpSpPr>
        <p:grpSpPr>
          <a:xfrm flipH="1">
            <a:off x="1872102" y="462700"/>
            <a:ext cx="1203484" cy="1299028"/>
            <a:chOff x="5713927" y="671825"/>
            <a:chExt cx="1203484" cy="1299028"/>
          </a:xfrm>
        </p:grpSpPr>
        <p:sp>
          <p:nvSpPr>
            <p:cNvPr id="985" name="Google Shape;985;p48"/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631898" y="2810710"/>
            <a:ext cx="38802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</a:t>
            </a:r>
            <a:endParaRPr dirty="0"/>
          </a:p>
        </p:txBody>
      </p:sp>
      <p:sp>
        <p:nvSpPr>
          <p:cNvPr id="988" name="Google Shape;988;p48"/>
          <p:cNvSpPr txBox="1">
            <a:spLocks noGrp="1"/>
          </p:cNvSpPr>
          <p:nvPr>
            <p:ph type="title" idx="2"/>
          </p:nvPr>
        </p:nvSpPr>
        <p:spPr>
          <a:xfrm>
            <a:off x="3745950" y="1372350"/>
            <a:ext cx="16521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90" name="Google Shape;990;p48"/>
          <p:cNvSpPr/>
          <p:nvPr/>
        </p:nvSpPr>
        <p:spPr>
          <a:xfrm rot="401238">
            <a:off x="564136" y="189871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8"/>
          <p:cNvSpPr/>
          <p:nvPr/>
        </p:nvSpPr>
        <p:spPr>
          <a:xfrm rot="1131402">
            <a:off x="1150820" y="2571219"/>
            <a:ext cx="414186" cy="28936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48"/>
          <p:cNvGrpSpPr/>
          <p:nvPr/>
        </p:nvGrpSpPr>
        <p:grpSpPr>
          <a:xfrm>
            <a:off x="6619350" y="3916825"/>
            <a:ext cx="790183" cy="643169"/>
            <a:chOff x="6619350" y="3916825"/>
            <a:chExt cx="790183" cy="643169"/>
          </a:xfrm>
        </p:grpSpPr>
        <p:sp>
          <p:nvSpPr>
            <p:cNvPr id="993" name="Google Shape;993;p48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8"/>
          <p:cNvGrpSpPr/>
          <p:nvPr/>
        </p:nvGrpSpPr>
        <p:grpSpPr>
          <a:xfrm rot="-2204003" flipH="1">
            <a:off x="7152984" y="725980"/>
            <a:ext cx="989904" cy="1058054"/>
            <a:chOff x="429300" y="4124275"/>
            <a:chExt cx="381650" cy="407925"/>
          </a:xfrm>
        </p:grpSpPr>
        <p:sp>
          <p:nvSpPr>
            <p:cNvPr id="996" name="Google Shape;996;p48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52"/>
          <p:cNvSpPr/>
          <p:nvPr/>
        </p:nvSpPr>
        <p:spPr>
          <a:xfrm>
            <a:off x="542325" y="1026775"/>
            <a:ext cx="3771881" cy="3268387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52"/>
          <p:cNvSpPr/>
          <p:nvPr/>
        </p:nvSpPr>
        <p:spPr>
          <a:xfrm>
            <a:off x="1826513" y="1203261"/>
            <a:ext cx="1203496" cy="1201231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8" name="Google Shape;1078;p52"/>
          <p:cNvGrpSpPr/>
          <p:nvPr/>
        </p:nvGrpSpPr>
        <p:grpSpPr>
          <a:xfrm rot="6313601">
            <a:off x="6763483" y="-514485"/>
            <a:ext cx="2299117" cy="2918256"/>
            <a:chOff x="1154976" y="632775"/>
            <a:chExt cx="2502430" cy="3877954"/>
          </a:xfrm>
        </p:grpSpPr>
        <p:sp>
          <p:nvSpPr>
            <p:cNvPr id="1079" name="Google Shape;1079;p52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2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081;p52"/>
          <p:cNvSpPr txBox="1">
            <a:spLocks noGrp="1"/>
          </p:cNvSpPr>
          <p:nvPr>
            <p:ph type="title"/>
          </p:nvPr>
        </p:nvSpPr>
        <p:spPr>
          <a:xfrm>
            <a:off x="804811" y="3011687"/>
            <a:ext cx="32469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 and number.</a:t>
            </a:r>
            <a:endParaRPr dirty="0"/>
          </a:p>
        </p:txBody>
      </p:sp>
      <p:sp>
        <p:nvSpPr>
          <p:cNvPr id="1082" name="Google Shape;1082;p52"/>
          <p:cNvSpPr txBox="1">
            <a:spLocks noGrp="1"/>
          </p:cNvSpPr>
          <p:nvPr>
            <p:ph type="title" idx="2"/>
          </p:nvPr>
        </p:nvSpPr>
        <p:spPr>
          <a:xfrm>
            <a:off x="1777638" y="1382976"/>
            <a:ext cx="130124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1087" name="Google Shape;1087;p52"/>
          <p:cNvGrpSpPr/>
          <p:nvPr/>
        </p:nvGrpSpPr>
        <p:grpSpPr>
          <a:xfrm rot="340455">
            <a:off x="4138449" y="647035"/>
            <a:ext cx="731263" cy="595211"/>
            <a:chOff x="6619350" y="3916825"/>
            <a:chExt cx="790183" cy="643169"/>
          </a:xfrm>
        </p:grpSpPr>
        <p:sp>
          <p:nvSpPr>
            <p:cNvPr id="1088" name="Google Shape;1088;p52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52"/>
          <p:cNvSpPr/>
          <p:nvPr/>
        </p:nvSpPr>
        <p:spPr>
          <a:xfrm rot="-3556373">
            <a:off x="-122035" y="2860066"/>
            <a:ext cx="1109620" cy="2575929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4976621" y="854455"/>
            <a:ext cx="3172788" cy="3273571"/>
            <a:chOff x="4976621" y="854455"/>
            <a:chExt cx="3172788" cy="3273571"/>
          </a:xfrm>
        </p:grpSpPr>
        <p:grpSp>
          <p:nvGrpSpPr>
            <p:cNvPr id="1084" name="Google Shape;1084;p52"/>
            <p:cNvGrpSpPr/>
            <p:nvPr/>
          </p:nvGrpSpPr>
          <p:grpSpPr>
            <a:xfrm rot="354549">
              <a:off x="4976621" y="854455"/>
              <a:ext cx="3172788" cy="3273571"/>
              <a:chOff x="4571992" y="1172510"/>
              <a:chExt cx="3044207" cy="3140905"/>
            </a:xfrm>
          </p:grpSpPr>
          <p:sp>
            <p:nvSpPr>
              <p:cNvPr id="1085" name="Google Shape;1085;p52"/>
              <p:cNvSpPr/>
              <p:nvPr/>
            </p:nvSpPr>
            <p:spPr>
              <a:xfrm rot="5400000">
                <a:off x="4525269" y="1220858"/>
                <a:ext cx="3137652" cy="3044208"/>
              </a:xfrm>
              <a:custGeom>
                <a:avLst/>
                <a:gdLst/>
                <a:ahLst/>
                <a:cxnLst/>
                <a:rect l="l" t="t" r="r" b="b"/>
                <a:pathLst>
                  <a:path w="40991" h="56266" extrusionOk="0">
                    <a:moveTo>
                      <a:pt x="40922" y="0"/>
                    </a:moveTo>
                    <a:lnTo>
                      <a:pt x="1" y="52"/>
                    </a:lnTo>
                    <a:lnTo>
                      <a:pt x="69" y="56265"/>
                    </a:lnTo>
                    <a:lnTo>
                      <a:pt x="40990" y="56214"/>
                    </a:lnTo>
                    <a:lnTo>
                      <a:pt x="409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086" name="Google Shape;1086;p52"/>
              <p:cNvPicPr preferRelativeResize="0"/>
              <p:nvPr/>
            </p:nvPicPr>
            <p:blipFill rotWithShape="1">
              <a:blip r:embed="rId4">
                <a:alphaModFix/>
              </a:blip>
              <a:srcRect r="6498"/>
              <a:stretch/>
            </p:blipFill>
            <p:spPr>
              <a:xfrm>
                <a:off x="4758888" y="1314950"/>
                <a:ext cx="2670424" cy="28560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76" name="Picture 4" descr="200,000+ Best Beautiful Flowers Photos · 100% Free Download · Pexels Stock  Photo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18"/>
            <a:stretch/>
          </p:blipFill>
          <p:spPr bwMode="auto">
            <a:xfrm rot="386084">
              <a:off x="5152962" y="999880"/>
              <a:ext cx="2821395" cy="3016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oogle Shape;1090;p52"/>
          <p:cNvGrpSpPr/>
          <p:nvPr/>
        </p:nvGrpSpPr>
        <p:grpSpPr>
          <a:xfrm rot="-510665">
            <a:off x="4540460" y="3096812"/>
            <a:ext cx="1250795" cy="1350094"/>
            <a:chOff x="5860698" y="467267"/>
            <a:chExt cx="1358169" cy="1465993"/>
          </a:xfrm>
        </p:grpSpPr>
        <p:sp>
          <p:nvSpPr>
            <p:cNvPr id="23" name="Google Shape;1091;p52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92;p52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309;p58">
            <a:extLst>
              <a:ext uri="{FF2B5EF4-FFF2-40B4-BE49-F238E27FC236}">
                <a16:creationId xmlns:a16="http://schemas.microsoft.com/office/drawing/2014/main" id="{97CE4981-5B2D-B847-EB45-B69541BCCB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911700">
            <a:off x="6558698" y="210122"/>
            <a:ext cx="2922900" cy="6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Pupil’s book page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55</a:t>
            </a:r>
            <a:endParaRPr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55"/>
          <p:cNvSpPr/>
          <p:nvPr/>
        </p:nvSpPr>
        <p:spPr>
          <a:xfrm rot="1295893">
            <a:off x="362187" y="80662"/>
            <a:ext cx="738465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4" name="Google Shape;1234;p55"/>
          <p:cNvSpPr/>
          <p:nvPr/>
        </p:nvSpPr>
        <p:spPr>
          <a:xfrm rot="-616213">
            <a:off x="6711984" y="4445520"/>
            <a:ext cx="2948930" cy="776202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5" name="Google Shape;1235;p55"/>
          <p:cNvSpPr/>
          <p:nvPr/>
        </p:nvSpPr>
        <p:spPr>
          <a:xfrm rot="1784315">
            <a:off x="7557995" y="4430353"/>
            <a:ext cx="942992" cy="980549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1213;p55"/>
          <p:cNvSpPr/>
          <p:nvPr/>
        </p:nvSpPr>
        <p:spPr>
          <a:xfrm rot="1712867" flipH="1">
            <a:off x="-569460" y="4344601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7" name="Google Shape;1217;p55"/>
          <p:cNvGrpSpPr/>
          <p:nvPr/>
        </p:nvGrpSpPr>
        <p:grpSpPr>
          <a:xfrm rot="251855">
            <a:off x="8078625" y="916728"/>
            <a:ext cx="1291392" cy="818748"/>
            <a:chOff x="3355085" y="2890614"/>
            <a:chExt cx="1003450" cy="658884"/>
          </a:xfrm>
        </p:grpSpPr>
        <p:sp>
          <p:nvSpPr>
            <p:cNvPr id="1218" name="Google Shape;1218;p55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55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1220" name="Google Shape;1220;p55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55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5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55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5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55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55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55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55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55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55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55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55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341EA6B-F7B1-E28D-3DBC-7FBB9FB703CB}"/>
              </a:ext>
            </a:extLst>
          </p:cNvPr>
          <p:cNvSpPr/>
          <p:nvPr/>
        </p:nvSpPr>
        <p:spPr>
          <a:xfrm>
            <a:off x="1197802" y="494906"/>
            <a:ext cx="673166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</a:t>
            </a:r>
            <a:r>
              <a:rPr lang="vi-VN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What </a:t>
            </a:r>
            <a:r>
              <a:rPr lang="en-US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is this</a:t>
            </a:r>
            <a:r>
              <a:rPr lang="vi-VN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?</a:t>
            </a:r>
            <a:endParaRPr lang="en-US" sz="5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7A8AB7-1204-807C-8CE5-A963B04AC49A}"/>
              </a:ext>
            </a:extLst>
          </p:cNvPr>
          <p:cNvSpPr/>
          <p:nvPr/>
        </p:nvSpPr>
        <p:spPr>
          <a:xfrm>
            <a:off x="1237136" y="494906"/>
            <a:ext cx="673166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</a:t>
            </a:r>
            <a:r>
              <a:rPr lang="en-US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How much is this</a:t>
            </a:r>
            <a:r>
              <a:rPr lang="vi-VN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?</a:t>
            </a:r>
            <a:endParaRPr lang="en-US" sz="5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689" y="1476634"/>
            <a:ext cx="3039041" cy="26692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55"/>
          <p:cNvSpPr/>
          <p:nvPr/>
        </p:nvSpPr>
        <p:spPr>
          <a:xfrm rot="1295893">
            <a:off x="362187" y="80662"/>
            <a:ext cx="738465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4" name="Google Shape;1234;p55"/>
          <p:cNvSpPr/>
          <p:nvPr/>
        </p:nvSpPr>
        <p:spPr>
          <a:xfrm rot="-616213">
            <a:off x="6711984" y="4445520"/>
            <a:ext cx="2948930" cy="776202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5" name="Google Shape;1235;p55"/>
          <p:cNvSpPr/>
          <p:nvPr/>
        </p:nvSpPr>
        <p:spPr>
          <a:xfrm rot="1784315">
            <a:off x="7557995" y="4430353"/>
            <a:ext cx="942992" cy="980549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1213;p55"/>
          <p:cNvSpPr/>
          <p:nvPr/>
        </p:nvSpPr>
        <p:spPr>
          <a:xfrm rot="1712867" flipH="1">
            <a:off x="-569460" y="4344601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7" name="Google Shape;1217;p55"/>
          <p:cNvGrpSpPr/>
          <p:nvPr/>
        </p:nvGrpSpPr>
        <p:grpSpPr>
          <a:xfrm rot="251855">
            <a:off x="8078625" y="916728"/>
            <a:ext cx="1291392" cy="818748"/>
            <a:chOff x="3355085" y="2890614"/>
            <a:chExt cx="1003450" cy="658884"/>
          </a:xfrm>
        </p:grpSpPr>
        <p:sp>
          <p:nvSpPr>
            <p:cNvPr id="1218" name="Google Shape;1218;p55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55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1220" name="Google Shape;1220;p55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55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5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55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5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55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55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55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55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55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55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55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55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341EA6B-F7B1-E28D-3DBC-7FBB9FB703CB}"/>
              </a:ext>
            </a:extLst>
          </p:cNvPr>
          <p:cNvSpPr/>
          <p:nvPr/>
        </p:nvSpPr>
        <p:spPr>
          <a:xfrm>
            <a:off x="1197802" y="494906"/>
            <a:ext cx="673166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</a:t>
            </a:r>
            <a:r>
              <a:rPr lang="vi-VN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What </a:t>
            </a:r>
            <a:r>
              <a:rPr lang="en-US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is this</a:t>
            </a:r>
            <a:r>
              <a:rPr lang="vi-VN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?</a:t>
            </a:r>
            <a:endParaRPr lang="en-US" sz="5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7A8AB7-1204-807C-8CE5-A963B04AC49A}"/>
              </a:ext>
            </a:extLst>
          </p:cNvPr>
          <p:cNvSpPr/>
          <p:nvPr/>
        </p:nvSpPr>
        <p:spPr>
          <a:xfrm>
            <a:off x="1237136" y="494906"/>
            <a:ext cx="673166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</a:t>
            </a:r>
            <a:r>
              <a:rPr lang="en-US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How much is this</a:t>
            </a:r>
            <a:r>
              <a:rPr lang="vi-VN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?</a:t>
            </a:r>
            <a:endParaRPr lang="en-US" sz="5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916" y="1430959"/>
            <a:ext cx="3273032" cy="2917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271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55"/>
          <p:cNvSpPr/>
          <p:nvPr/>
        </p:nvSpPr>
        <p:spPr>
          <a:xfrm rot="1295893">
            <a:off x="362187" y="80662"/>
            <a:ext cx="738465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4" name="Google Shape;1234;p55"/>
          <p:cNvSpPr/>
          <p:nvPr/>
        </p:nvSpPr>
        <p:spPr>
          <a:xfrm rot="-616213">
            <a:off x="6711984" y="4445520"/>
            <a:ext cx="2948930" cy="776202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5" name="Google Shape;1235;p55"/>
          <p:cNvSpPr/>
          <p:nvPr/>
        </p:nvSpPr>
        <p:spPr>
          <a:xfrm rot="1784315">
            <a:off x="7557995" y="4430353"/>
            <a:ext cx="942992" cy="980549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1213;p55"/>
          <p:cNvSpPr/>
          <p:nvPr/>
        </p:nvSpPr>
        <p:spPr>
          <a:xfrm rot="1712867" flipH="1">
            <a:off x="-569460" y="4344601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7" name="Google Shape;1217;p55"/>
          <p:cNvGrpSpPr/>
          <p:nvPr/>
        </p:nvGrpSpPr>
        <p:grpSpPr>
          <a:xfrm rot="251855">
            <a:off x="8078625" y="916728"/>
            <a:ext cx="1291392" cy="818748"/>
            <a:chOff x="3355085" y="2890614"/>
            <a:chExt cx="1003450" cy="658884"/>
          </a:xfrm>
        </p:grpSpPr>
        <p:sp>
          <p:nvSpPr>
            <p:cNvPr id="1218" name="Google Shape;1218;p55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55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1220" name="Google Shape;1220;p55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55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5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55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5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55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55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55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55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55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55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55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55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341EA6B-F7B1-E28D-3DBC-7FBB9FB703CB}"/>
              </a:ext>
            </a:extLst>
          </p:cNvPr>
          <p:cNvSpPr/>
          <p:nvPr/>
        </p:nvSpPr>
        <p:spPr>
          <a:xfrm>
            <a:off x="1197802" y="494906"/>
            <a:ext cx="673166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</a:t>
            </a:r>
            <a:r>
              <a:rPr lang="vi-VN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What </a:t>
            </a:r>
            <a:r>
              <a:rPr lang="en-US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is this</a:t>
            </a:r>
            <a:r>
              <a:rPr lang="vi-VN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?</a:t>
            </a:r>
            <a:endParaRPr lang="en-US" sz="5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7A8AB7-1204-807C-8CE5-A963B04AC49A}"/>
              </a:ext>
            </a:extLst>
          </p:cNvPr>
          <p:cNvSpPr/>
          <p:nvPr/>
        </p:nvSpPr>
        <p:spPr>
          <a:xfrm>
            <a:off x="1237136" y="494906"/>
            <a:ext cx="673166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</a:t>
            </a:r>
            <a:r>
              <a:rPr lang="en-US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How much is this</a:t>
            </a:r>
            <a:r>
              <a:rPr lang="vi-VN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?</a:t>
            </a:r>
            <a:endParaRPr lang="en-US" sz="5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346" y="1267922"/>
            <a:ext cx="3339537" cy="2945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97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55"/>
          <p:cNvSpPr/>
          <p:nvPr/>
        </p:nvSpPr>
        <p:spPr>
          <a:xfrm rot="1295893">
            <a:off x="362187" y="80662"/>
            <a:ext cx="738465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4" name="Google Shape;1234;p55"/>
          <p:cNvSpPr/>
          <p:nvPr/>
        </p:nvSpPr>
        <p:spPr>
          <a:xfrm rot="-616213">
            <a:off x="6711984" y="4445520"/>
            <a:ext cx="2948930" cy="776202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5" name="Google Shape;1235;p55"/>
          <p:cNvSpPr/>
          <p:nvPr/>
        </p:nvSpPr>
        <p:spPr>
          <a:xfrm rot="1784315">
            <a:off x="7557995" y="4430353"/>
            <a:ext cx="942992" cy="980549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1213;p55"/>
          <p:cNvSpPr/>
          <p:nvPr/>
        </p:nvSpPr>
        <p:spPr>
          <a:xfrm rot="1712867" flipH="1">
            <a:off x="-569460" y="4344601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7" name="Google Shape;1217;p55"/>
          <p:cNvGrpSpPr/>
          <p:nvPr/>
        </p:nvGrpSpPr>
        <p:grpSpPr>
          <a:xfrm rot="251855">
            <a:off x="8078625" y="916728"/>
            <a:ext cx="1291392" cy="818748"/>
            <a:chOff x="3355085" y="2890614"/>
            <a:chExt cx="1003450" cy="658884"/>
          </a:xfrm>
        </p:grpSpPr>
        <p:sp>
          <p:nvSpPr>
            <p:cNvPr id="1218" name="Google Shape;1218;p55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55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1220" name="Google Shape;1220;p55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55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5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55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5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55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55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55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55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55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55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55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55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341EA6B-F7B1-E28D-3DBC-7FBB9FB703CB}"/>
              </a:ext>
            </a:extLst>
          </p:cNvPr>
          <p:cNvSpPr/>
          <p:nvPr/>
        </p:nvSpPr>
        <p:spPr>
          <a:xfrm>
            <a:off x="1197802" y="494906"/>
            <a:ext cx="673166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</a:t>
            </a:r>
            <a:r>
              <a:rPr lang="vi-VN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What </a:t>
            </a:r>
            <a:r>
              <a:rPr lang="en-US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is this</a:t>
            </a:r>
            <a:r>
              <a:rPr lang="vi-VN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?</a:t>
            </a:r>
            <a:endParaRPr lang="en-US" sz="5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7A8AB7-1204-807C-8CE5-A963B04AC49A}"/>
              </a:ext>
            </a:extLst>
          </p:cNvPr>
          <p:cNvSpPr/>
          <p:nvPr/>
        </p:nvSpPr>
        <p:spPr>
          <a:xfrm>
            <a:off x="1237136" y="494906"/>
            <a:ext cx="673166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</a:t>
            </a:r>
            <a:r>
              <a:rPr lang="en-US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How much is this</a:t>
            </a:r>
            <a:r>
              <a:rPr lang="vi-VN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?</a:t>
            </a:r>
            <a:endParaRPr lang="en-US" sz="5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67" y="1236973"/>
            <a:ext cx="3538876" cy="32205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8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55"/>
          <p:cNvSpPr/>
          <p:nvPr/>
        </p:nvSpPr>
        <p:spPr>
          <a:xfrm rot="1295893">
            <a:off x="362187" y="80662"/>
            <a:ext cx="738465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4" name="Google Shape;1234;p55"/>
          <p:cNvSpPr/>
          <p:nvPr/>
        </p:nvSpPr>
        <p:spPr>
          <a:xfrm rot="-616213">
            <a:off x="6797208" y="4532526"/>
            <a:ext cx="2948930" cy="776202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1213;p55"/>
          <p:cNvSpPr/>
          <p:nvPr/>
        </p:nvSpPr>
        <p:spPr>
          <a:xfrm rot="1712867" flipH="1">
            <a:off x="-569460" y="4344601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7" name="Google Shape;1217;p55"/>
          <p:cNvGrpSpPr/>
          <p:nvPr/>
        </p:nvGrpSpPr>
        <p:grpSpPr>
          <a:xfrm rot="251855">
            <a:off x="8036391" y="-178317"/>
            <a:ext cx="1291392" cy="818748"/>
            <a:chOff x="3355085" y="2890614"/>
            <a:chExt cx="1003450" cy="658884"/>
          </a:xfrm>
        </p:grpSpPr>
        <p:sp>
          <p:nvSpPr>
            <p:cNvPr id="1218" name="Google Shape;1218;p55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55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1220" name="Google Shape;1220;p55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55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5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55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5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55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55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55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55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55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55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55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55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341EA6B-F7B1-E28D-3DBC-7FBB9FB703CB}"/>
              </a:ext>
            </a:extLst>
          </p:cNvPr>
          <p:cNvSpPr/>
          <p:nvPr/>
        </p:nvSpPr>
        <p:spPr>
          <a:xfrm>
            <a:off x="1033664" y="203475"/>
            <a:ext cx="7418883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</a:t>
            </a:r>
            <a:r>
              <a:rPr lang="en-US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 </a:t>
            </a:r>
          </a:p>
          <a:p>
            <a:pPr algn="ctr"/>
            <a:r>
              <a:rPr lang="en-US" sz="55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Ask and answer</a:t>
            </a:r>
            <a:endParaRPr lang="en-US" sz="5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2" name="Google Shape;1211;p55">
            <a:extLst>
              <a:ext uri="{FF2B5EF4-FFF2-40B4-BE49-F238E27FC236}">
                <a16:creationId xmlns:a16="http://schemas.microsoft.com/office/drawing/2014/main" id="{F88465F5-1C9F-1EDD-F1FC-0B78972429F5}"/>
              </a:ext>
            </a:extLst>
          </p:cNvPr>
          <p:cNvSpPr/>
          <p:nvPr/>
        </p:nvSpPr>
        <p:spPr>
          <a:xfrm>
            <a:off x="844445" y="1953334"/>
            <a:ext cx="7750446" cy="2950559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88" y="2590538"/>
            <a:ext cx="7788159" cy="1659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48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0769A17-B9A8-4ADA-950E-50B326D8A30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0BD947A0-96DD-46E2-9D23-DCBF768A0053}&quot;,&quot;C:\\Users\\Admin\\Desktop\\Lo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Unit 18_Lesson 2_Period 4 l4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417C23-489B-439C-AC0D-54A6C9074659}:3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83EA0A-2B8E-48B4-8E18-B7EB1E29BB38}:37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97C3F3-76C3-4493-9DE6-EA9F407F6154}:4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D16D58-E62B-44D8-B7F1-4A9B066ABAA7}:37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42F685-525C-4FB0-97F6-B9E8DF9E7B91}:4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E6B71F-D63E-4624-8EFB-61711350E8C9}:3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066841-8BE5-4A79-94E2-043A02545A9C}:4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06CB46-9E18-42B7-9BC5-74CF94880348}:2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6C254B-815F-49DA-A2A7-156D96276BA8}:3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15C4F6-C6A5-4813-BB26-36EBEEFBF07A}:4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E961A6-34E0-4D45-8160-8F35F518C051}:4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FC4BA7-BC7B-40DA-A9DC-4CD07CD7C4AB}: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8D8E3E-30AD-4997-B323-7A18729DDCD7}:2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1137CB-A142-44AC-9CE2-56D59A2E0A78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166868-8395-43D4-9FAA-834CFDF27F50}:4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A0CB74-390F-4EC5-BF4D-98A294B9A12B}:4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206248-9D5E-4878-87EB-D8D6029ED3DF}:428"/>
</p:tagLst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44D53F338CC8DC4CAEFC22484AE86868" ma:contentTypeVersion="12" ma:contentTypeDescription="Tạo tài liệu mới." ma:contentTypeScope="" ma:versionID="c3c8434f56ebca6c559e49210295f09f">
  <xsd:schema xmlns:xsd="http://www.w3.org/2001/XMLSchema" xmlns:xs="http://www.w3.org/2001/XMLSchema" xmlns:p="http://schemas.microsoft.com/office/2006/metadata/properties" xmlns:ns2="603f0427-bff9-46b6-b375-76b9c26189ea" xmlns:ns3="f12999e1-241a-4163-9295-d4ca9545933c" targetNamespace="http://schemas.microsoft.com/office/2006/metadata/properties" ma:root="true" ma:fieldsID="678240cc9e2b6a037b46aedaf5312349" ns2:_="" ns3:_="">
    <xsd:import namespace="603f0427-bff9-46b6-b375-76b9c26189ea"/>
    <xsd:import namespace="f12999e1-241a-4163-9295-d4ca954593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0427-bff9-46b6-b375-76b9c26189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999e1-241a-4163-9295-d4ca9545933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8F9427-7AE1-4D6C-BF59-CC1F16F19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3f0427-bff9-46b6-b375-76b9c26189ea"/>
    <ds:schemaRef ds:uri="f12999e1-241a-4163-9295-d4ca954593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873235-63B6-49F4-A652-42C5810F91B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34C140-865F-4C23-A6FC-A22AA1AFEA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185</Words>
  <Application>Microsoft Office PowerPoint</Application>
  <PresentationFormat>On-screen Show (16:9)</PresentationFormat>
  <Paragraphs>67</Paragraphs>
  <Slides>17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宋体</vt:lpstr>
      <vt:lpstr>Arial</vt:lpstr>
      <vt:lpstr>Arial Black</vt:lpstr>
      <vt:lpstr>Barriecito</vt:lpstr>
      <vt:lpstr>Comic Sans MS</vt:lpstr>
      <vt:lpstr>Patrick Hand</vt:lpstr>
      <vt:lpstr>Poppins</vt:lpstr>
      <vt:lpstr>Ravie</vt:lpstr>
      <vt:lpstr>Script MT Bold</vt:lpstr>
      <vt:lpstr>Trebuchet MS</vt:lpstr>
      <vt:lpstr>Wingdings 2</vt:lpstr>
      <vt:lpstr>Wingdings 3</vt:lpstr>
      <vt:lpstr>Cute Family Doodle Collage for Marketing by Slidesgo</vt:lpstr>
      <vt:lpstr>At the shopping centre Lesson 2 - Period 4</vt:lpstr>
      <vt:lpstr>Warm-up and review</vt:lpstr>
      <vt:lpstr>Warm-up</vt:lpstr>
      <vt:lpstr>Listen and number.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Look, complete and read.</vt:lpstr>
      <vt:lpstr>PowerPoint Presentation</vt:lpstr>
      <vt:lpstr>Let’s play!</vt:lpstr>
      <vt:lpstr>PowerPoint Presentation</vt:lpstr>
      <vt:lpstr>Fun corner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18_Lesson 2_Period 4 l4</dc:title>
  <dc:creator>DELL</dc:creator>
  <cp:lastModifiedBy>Admin</cp:lastModifiedBy>
  <cp:revision>90</cp:revision>
  <dcterms:modified xsi:type="dcterms:W3CDTF">2025-04-23T14:16:23Z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0x01010044D53F338CC8DC4CAEFC22484AE86868</vt:lpwstr>
  </property>
</Properties>
</file>