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9" r:id="rId2"/>
    <p:sldId id="327" r:id="rId3"/>
    <p:sldId id="320" r:id="rId4"/>
    <p:sldId id="321" r:id="rId5"/>
    <p:sldId id="322" r:id="rId6"/>
    <p:sldId id="323" r:id="rId7"/>
    <p:sldId id="324" r:id="rId8"/>
    <p:sldId id="32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3399"/>
    <a:srgbClr val="00FF99"/>
    <a:srgbClr val="FF0066"/>
    <a:srgbClr val="A9DA74"/>
    <a:srgbClr val="AFDC7E"/>
    <a:srgbClr val="C4E59F"/>
    <a:srgbClr val="F6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050" autoAdjust="0"/>
  </p:normalViewPr>
  <p:slideViewPr>
    <p:cSldViewPr>
      <p:cViewPr varScale="1">
        <p:scale>
          <a:sx n="58" d="100"/>
          <a:sy n="58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3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.xml"/><Relationship Id="rId18" Type="http://schemas.microsoft.com/office/2007/relationships/hdphoto" Target="../media/hdphoto6.wdp"/><Relationship Id="rId3" Type="http://schemas.openxmlformats.org/officeDocument/2006/relationships/notesSlide" Target="../notesSlides/notesSlide3.xml"/><Relationship Id="rId21" Type="http://schemas.microsoft.com/office/2007/relationships/hdphoto" Target="../media/hdphoto7.wdp"/><Relationship Id="rId7" Type="http://schemas.openxmlformats.org/officeDocument/2006/relationships/slide" Target="slide7.xml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8.xml"/><Relationship Id="rId20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slide" Target="slide5.xml"/><Relationship Id="rId19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microsoft.com/office/2007/relationships/hdphoto" Target="../media/hdphoto9.wdp"/><Relationship Id="rId12" Type="http://schemas.openxmlformats.org/officeDocument/2006/relationships/slide" Target="slide3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microsoft.com/office/2007/relationships/hdphoto" Target="../media/hdphoto11.wdp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18" Type="http://schemas.openxmlformats.org/officeDocument/2006/relationships/image" Target="../media/image19.jpeg"/><Relationship Id="rId3" Type="http://schemas.openxmlformats.org/officeDocument/2006/relationships/notesSlide" Target="../notesSlides/notesSlide6.xml"/><Relationship Id="rId7" Type="http://schemas.microsoft.com/office/2007/relationships/hdphoto" Target="../media/hdphoto9.wdp"/><Relationship Id="rId12" Type="http://schemas.openxmlformats.org/officeDocument/2006/relationships/slide" Target="slide4.xml"/><Relationship Id="rId17" Type="http://schemas.microsoft.com/office/2007/relationships/hdphoto" Target="../media/hdphoto1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microsoft.com/office/2007/relationships/hdphoto" Target="../media/hdphoto9.wdp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18" Type="http://schemas.openxmlformats.org/officeDocument/2006/relationships/image" Target="../media/image21.jpeg"/><Relationship Id="rId3" Type="http://schemas.openxmlformats.org/officeDocument/2006/relationships/notesSlide" Target="../notesSlides/notesSlide8.xml"/><Relationship Id="rId7" Type="http://schemas.microsoft.com/office/2007/relationships/hdphoto" Target="../media/hdphoto9.wdp"/><Relationship Id="rId12" Type="http://schemas.openxmlformats.org/officeDocument/2006/relationships/slide" Target="slide5.xml"/><Relationship Id="rId17" Type="http://schemas.microsoft.com/office/2007/relationships/hdphoto" Target="../media/hdphoto1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54864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your room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2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54864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your room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74847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9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23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733801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528235" cy="6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074732" y="3858941"/>
            <a:ext cx="1144017" cy="14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8" y="4928651"/>
            <a:ext cx="807621" cy="10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272847" y="4816607"/>
            <a:ext cx="945934" cy="9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678175" y="228600"/>
            <a:ext cx="4465825" cy="318305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Do you clean your room, </a:t>
            </a:r>
            <a:r>
              <a:rPr lang="en-US" sz="2400" dirty="0" err="1" smtClean="0">
                <a:solidFill>
                  <a:srgbClr val="0000FF"/>
                </a:solidFill>
              </a:rPr>
              <a:t>Nobita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38" name="Picture 14" descr="Kết quả hình ảnh cho GỐI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029771" cy="12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90500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2" y="3713111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276600" y="381000"/>
            <a:ext cx="3429000" cy="26311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Well done!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288" y="228600"/>
            <a:ext cx="10668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Finish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4" y="-523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28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3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85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May I……………………..?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Yes, ………………………..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48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43865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Don phong Nobita\1 (2)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990600" cy="1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.sachmem.vn/public/images/TA3T1SHS/U6-L2-4-2-uysbuoumyfinmchv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8898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72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ome in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you can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23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76200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3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43865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3605108" y="4701845"/>
            <a:ext cx="1186992" cy="1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48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81200" y="6610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May I………………………....?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No, …………………….. 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572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lose your book?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s.sachmem.vn/public/images/TA3T1SHS/U6-L2-4-3-lbtupcpxlpfjbnxc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2730"/>
            <a:ext cx="2661834" cy="26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52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you can’t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1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23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3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43865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3" y="4718936"/>
            <a:ext cx="2429287" cy="14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48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8800" y="685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May I……………………..?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……………., you can.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72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write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s.sachmem.vn/public/images/TA3T1SHS/U6-L2-4-1-nzizbwmmpilalcdh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67025" cy="2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7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23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228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3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43865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10639"/>
            <a:ext cx="1828800" cy="7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48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8800" y="685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May I……………………..?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…………………., you can’t.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72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</a:t>
            </a:r>
            <a:r>
              <a:rPr lang="en-US" sz="3600" b="1" dirty="0" smtClean="0">
                <a:solidFill>
                  <a:srgbClr val="FFFF00"/>
                </a:solidFill>
              </a:rPr>
              <a:t>it down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No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s.sachmem.vn/public/images/TA3T1SHS/U6-L2-4-4-lbphrrxybufduif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743200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4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23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975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3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43865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3776083" y="4844129"/>
            <a:ext cx="1228295" cy="12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48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2600" y="1066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May I…………………………....?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Yes,………………………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99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</a:rPr>
              <a:t>sk a question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s://s.sachmem.vn/public/images/TA3T1SHS/U6-L2-5-4-ijwrysradxjenxh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2592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00400" y="152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you can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F5FF1E-0E3C-4482-BC00-62F58C05BF2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D:\\KHO GAME PPT\\Game luyện cấu trú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lean your roo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A64A0-6857-48E1-8F4B-5FDA5578BA19}:3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8C8D2-7339-433A-80C1-AA78E8D8D18F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D4491D-50C0-436F-A239-85680CF727AE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7EC7A-84BB-4C2A-84C1-BBC4345E38E4}:3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7DAEDA-90C2-44A4-923B-B4B5777E9BB8}: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10D74-91ED-4ADD-B352-E7F977B91EF5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3E609C-12FA-4618-9F97-B4E46116318A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CD3BA4-D52B-4365-AA41-2844ACFC756E}:3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83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your room</dc:title>
  <dc:creator>Tran Ngoc Hoa</dc:creator>
  <cp:lastModifiedBy>Admin</cp:lastModifiedBy>
  <cp:revision>474</cp:revision>
  <dcterms:created xsi:type="dcterms:W3CDTF">2006-08-16T00:00:00Z</dcterms:created>
  <dcterms:modified xsi:type="dcterms:W3CDTF">2025-05-10T08:02:48Z</dcterms:modified>
</cp:coreProperties>
</file>