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2B_549683BB.xml" ContentType="application/vnd.ms-powerpoint.comments+xml"/>
  <Override PartName="/ppt/comments/modernComment_12C_1FBB0A79.xml" ContentType="application/vnd.ms-powerpoint.comments+xml"/>
  <Override PartName="/ppt/comments/modernComment_12D_463084B6.xml" ContentType="application/vnd.ms-powerpoint.comments+xml"/>
  <Override PartName="/ppt/comments/modernComment_130_AD511EA8.xml" ContentType="application/vnd.ms-powerpoint.comments+xml"/>
  <Override PartName="/ppt/comments/modernComment_131_485CC8CD.xml" ContentType="application/vnd.ms-powerpoint.comments+xml"/>
  <Override PartName="/ppt/comments/modernComment_132_433C2EBE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8"/>
  </p:notesMasterIdLst>
  <p:sldIdLst>
    <p:sldId id="256" r:id="rId3"/>
    <p:sldId id="257" r:id="rId4"/>
    <p:sldId id="277" r:id="rId5"/>
    <p:sldId id="284" r:id="rId6"/>
    <p:sldId id="285" r:id="rId7"/>
    <p:sldId id="258" r:id="rId8"/>
    <p:sldId id="292" r:id="rId9"/>
    <p:sldId id="293" r:id="rId10"/>
    <p:sldId id="294" r:id="rId11"/>
    <p:sldId id="297" r:id="rId12"/>
    <p:sldId id="298" r:id="rId13"/>
    <p:sldId id="278" r:id="rId14"/>
    <p:sldId id="299" r:id="rId15"/>
    <p:sldId id="300" r:id="rId16"/>
    <p:sldId id="301" r:id="rId17"/>
    <p:sldId id="304" r:id="rId18"/>
    <p:sldId id="305" r:id="rId19"/>
    <p:sldId id="306" r:id="rId20"/>
    <p:sldId id="307" r:id="rId21"/>
    <p:sldId id="308" r:id="rId22"/>
    <p:sldId id="279" r:id="rId23"/>
    <p:sldId id="309" r:id="rId24"/>
    <p:sldId id="310" r:id="rId25"/>
    <p:sldId id="283" r:id="rId26"/>
    <p:sldId id="311" r:id="rId27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6C64FA-FA87-D8CF-A0EB-1798482ECDAC}" name="Nguyễn Mạnh Trường" initials="NMT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E00"/>
    <a:srgbClr val="FFEFD8"/>
    <a:srgbClr val="0D99A1"/>
    <a:srgbClr val="42B9AB"/>
    <a:srgbClr val="DA6426"/>
    <a:srgbClr val="E1AB25"/>
    <a:srgbClr val="A1CA30"/>
    <a:srgbClr val="785033"/>
    <a:srgbClr val="E7E5D0"/>
    <a:srgbClr val="C6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57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46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omments/modernComment_12B_549683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427FE8-CA48-4D47-BD39-D12601DC5D93}" authorId="{696C64FA-FA87-D8CF-A0EB-1798482ECDAC}" created="2024-05-20T09:23:15.681">
    <pc:sldMkLst xmlns:pc="http://schemas.microsoft.com/office/powerpoint/2013/main/command">
      <pc:docMk/>
      <pc:sldMk cId="1419150267" sldId="299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2C_1FBB0A7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3E8920-9C00-4B0F-8DBE-932EE17AD7AC}" authorId="{696C64FA-FA87-D8CF-A0EB-1798482ECDAC}" created="2024-05-20T09:23:31.560">
    <pc:sldMkLst xmlns:pc="http://schemas.microsoft.com/office/powerpoint/2013/main/command">
      <pc:docMk/>
      <pc:sldMk cId="532351609" sldId="300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2D_463084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F6A59C-AAF8-419D-889B-9D6E96E042B6}" authorId="{696C64FA-FA87-D8CF-A0EB-1798482ECDAC}" created="2024-05-20T09:23:37.569">
    <pc:sldMkLst xmlns:pc="http://schemas.microsoft.com/office/powerpoint/2013/main/command">
      <pc:docMk/>
      <pc:sldMk cId="1177584822" sldId="301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30_AD511E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B8B3B2-F7A5-4FA2-9443-A6371A654D66}" authorId="{696C64FA-FA87-D8CF-A0EB-1798482ECDAC}" created="2024-05-20T09:23:45.507">
    <pc:sldMkLst xmlns:pc="http://schemas.microsoft.com/office/powerpoint/2013/main/command">
      <pc:docMk/>
      <pc:sldMk cId="2907774632" sldId="304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31_485CC8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96516C2-DC82-4F0C-85F1-97F4C2E5A223}" authorId="{696C64FA-FA87-D8CF-A0EB-1798482ECDAC}" created="2024-05-20T09:23:51.440">
    <pc:sldMkLst xmlns:pc="http://schemas.microsoft.com/office/powerpoint/2013/main/command">
      <pc:docMk/>
      <pc:sldMk cId="1214040269" sldId="305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comments/modernComment_132_433C2E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5B93814-3054-45A7-AD97-EBDD817B42DB}" authorId="{696C64FA-FA87-D8CF-A0EB-1798482ECDAC}" created="2024-05-20T09:23:56.867">
    <pc:sldMkLst xmlns:pc="http://schemas.microsoft.com/office/powerpoint/2013/main/command">
      <pc:docMk/>
      <pc:sldMk cId="1128017598" sldId="306"/>
    </pc:sldMkLst>
    <p188:txBody>
      <a:bodyPr/>
      <a:lstStyle/>
      <a:p>
        <a:r>
          <a:rPr lang="vi-VN"/>
          <a:t>Ảnh cũ mờ, chưa có ảnh mới để thay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46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064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58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5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2025/5/4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2B_549683BB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C_1FBB0A7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463084B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microsoft.com/office/2018/10/relationships/comments" Target="../comments/modernComment_130_AD511EA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_485CC8CD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2_433C2EBE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17" Type="http://schemas.openxmlformats.org/officeDocument/2006/relationships/image" Target="../media/image58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4688976" y="2598567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748E123-2EB8-4C06-894D-7368FD35BEB4}"/>
              </a:ext>
            </a:extLst>
          </p:cNvPr>
          <p:cNvSpPr txBox="1"/>
          <p:nvPr/>
        </p:nvSpPr>
        <p:spPr>
          <a:xfrm>
            <a:off x="898533" y="1496268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:a16="http://schemas.microsoft.com/office/drawing/2014/main" id="{889FB76C-22BF-ED8B-7E53-16AD396EFEF5}"/>
              </a:ext>
            </a:extLst>
          </p:cNvPr>
          <p:cNvSpPr txBox="1"/>
          <p:nvPr/>
        </p:nvSpPr>
        <p:spPr>
          <a:xfrm>
            <a:off x="2285847" y="2323058"/>
            <a:ext cx="40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1- </a:t>
            </a:r>
            <a:r>
              <a:rPr lang="en-US" altLang="zh-CN" sz="3200" b="1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Period 2</a:t>
            </a:r>
            <a:endParaRPr lang="zh-CN" altLang="en-US" sz="32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00">
        <p:blinds dir="vert"/>
      </p:transition>
    </mc:Choice>
    <mc:Fallback xmlns="">
      <p:transition spd="slow" advTm="42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B72A-9594-2346-B0B0-6EB62AAE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930"/>
            <a:ext cx="7886700" cy="761238"/>
          </a:xfrm>
        </p:spPr>
        <p:txBody>
          <a:bodyPr/>
          <a:lstStyle/>
          <a:p>
            <a:pPr algn="ctr"/>
            <a:r>
              <a:rPr lang="en-US" b="1" dirty="0"/>
              <a:t>Point and say the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00D6A-86DE-5AA1-498E-A4154F194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169"/>
            <a:ext cx="9144000" cy="18878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F3123D-6E4D-7E8B-D93A-8745B57DD0BA}"/>
              </a:ext>
            </a:extLst>
          </p:cNvPr>
          <p:cNvSpPr/>
          <p:nvPr/>
        </p:nvSpPr>
        <p:spPr>
          <a:xfrm>
            <a:off x="95998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112D65-C17B-0762-C354-D2C617C3907C}"/>
              </a:ext>
            </a:extLst>
          </p:cNvPr>
          <p:cNvSpPr/>
          <p:nvPr/>
        </p:nvSpPr>
        <p:spPr>
          <a:xfrm>
            <a:off x="2333999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28EE7A-CC7A-0A41-692E-F78DF75F2F1C}"/>
              </a:ext>
            </a:extLst>
          </p:cNvPr>
          <p:cNvSpPr/>
          <p:nvPr/>
        </p:nvSpPr>
        <p:spPr>
          <a:xfrm>
            <a:off x="4572000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57C302-ABA8-9FB0-2F33-DA0736971F9C}"/>
              </a:ext>
            </a:extLst>
          </p:cNvPr>
          <p:cNvSpPr/>
          <p:nvPr/>
        </p:nvSpPr>
        <p:spPr>
          <a:xfrm>
            <a:off x="6810002" y="2966400"/>
            <a:ext cx="2238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3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B72A-9594-2346-B0B0-6EB62AAE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94" y="49914"/>
            <a:ext cx="7886700" cy="761238"/>
          </a:xfrm>
        </p:spPr>
        <p:txBody>
          <a:bodyPr/>
          <a:lstStyle/>
          <a:p>
            <a:pPr algn="ctr"/>
            <a:r>
              <a:rPr lang="en-US" b="1" dirty="0"/>
              <a:t>Listen and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7D77A-110A-7449-5B09-E3638B2FB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107"/>
            <a:ext cx="9144000" cy="189994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B88BA0-0C8C-667D-3CEC-789C0F3AD103}"/>
              </a:ext>
            </a:extLst>
          </p:cNvPr>
          <p:cNvSpPr/>
          <p:nvPr/>
        </p:nvSpPr>
        <p:spPr>
          <a:xfrm>
            <a:off x="95998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34D0B-4AE7-968A-925D-9DC9975D6918}"/>
              </a:ext>
            </a:extLst>
          </p:cNvPr>
          <p:cNvSpPr/>
          <p:nvPr/>
        </p:nvSpPr>
        <p:spPr>
          <a:xfrm>
            <a:off x="2333999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663134-CE92-8C27-07F0-573215FFABB9}"/>
              </a:ext>
            </a:extLst>
          </p:cNvPr>
          <p:cNvSpPr/>
          <p:nvPr/>
        </p:nvSpPr>
        <p:spPr>
          <a:xfrm>
            <a:off x="4572000" y="2966400"/>
            <a:ext cx="2124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DA8340-99E4-B937-7AF1-B6FB95666438}"/>
              </a:ext>
            </a:extLst>
          </p:cNvPr>
          <p:cNvSpPr/>
          <p:nvPr/>
        </p:nvSpPr>
        <p:spPr>
          <a:xfrm>
            <a:off x="6810002" y="2966400"/>
            <a:ext cx="2238000" cy="10296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peaceful</a:t>
            </a:r>
          </a:p>
          <a:p>
            <a:pPr algn="l"/>
            <a:r>
              <a:rPr lang="vi-VN" sz="3200" b="1" i="0" u="none" strike="noStrike" baseline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AEA083-D435-47D5-C9EF-00333457B6B7}"/>
              </a:ext>
            </a:extLst>
          </p:cNvPr>
          <p:cNvSpPr/>
          <p:nvPr/>
        </p:nvSpPr>
        <p:spPr>
          <a:xfrm>
            <a:off x="6810001" y="3067200"/>
            <a:ext cx="470206" cy="41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814775-FE80-8CD0-718A-C98E683A56D0}"/>
              </a:ext>
            </a:extLst>
          </p:cNvPr>
          <p:cNvSpPr/>
          <p:nvPr/>
        </p:nvSpPr>
        <p:spPr>
          <a:xfrm>
            <a:off x="95998" y="3531363"/>
            <a:ext cx="483020" cy="464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270ED06-3049-9DC6-396C-D20C5DF2D9F1}"/>
              </a:ext>
            </a:extLst>
          </p:cNvPr>
          <p:cNvSpPr/>
          <p:nvPr/>
        </p:nvSpPr>
        <p:spPr>
          <a:xfrm>
            <a:off x="2348622" y="3531363"/>
            <a:ext cx="459936" cy="464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2C88C8-04BF-DB73-3527-EB112AC0C64C}"/>
              </a:ext>
            </a:extLst>
          </p:cNvPr>
          <p:cNvSpPr/>
          <p:nvPr/>
        </p:nvSpPr>
        <p:spPr>
          <a:xfrm>
            <a:off x="4572000" y="3067200"/>
            <a:ext cx="486943" cy="478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296" y="2009333"/>
            <a:ext cx="48059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Read and complete.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68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6FA97-3CFF-B257-61E2-DA8470D13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2286" y="2995590"/>
            <a:ext cx="2919958" cy="1858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09226-6FED-93B5-242B-12D92564E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478" y="3016538"/>
            <a:ext cx="3032373" cy="1837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286" y="739301"/>
            <a:ext cx="2919958" cy="1964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018" y="739300"/>
            <a:ext cx="2944825" cy="196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50267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957036" y="4156370"/>
            <a:ext cx="30210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Ba Be Lake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868" y="1235818"/>
            <a:ext cx="41624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6950BFC3-D8DA-4A85-94F7-54DA5524770B}">
      <p188:commentRel xmlns=""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280434" y="3888342"/>
            <a:ext cx="42378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Huong Pagoda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434" y="1096083"/>
            <a:ext cx="40386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 mod="1">
    <p:ext uri="{6950BFC3-D8DA-4A85-94F7-54DA5524770B}">
      <p188:commentRel xmlns=""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D691B-E090-904F-D64F-7947BDA919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32" y="2729156"/>
            <a:ext cx="2334638" cy="1220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AE23F-975F-2720-9DC3-EEF545DF1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242" y="2762658"/>
            <a:ext cx="2380768" cy="12205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43F3F-AD22-8D11-16CE-1F591D4E3BF7}"/>
              </a:ext>
            </a:extLst>
          </p:cNvPr>
          <p:cNvSpPr/>
          <p:nvPr/>
        </p:nvSpPr>
        <p:spPr>
          <a:xfrm>
            <a:off x="644855" y="1508566"/>
            <a:ext cx="3294847" cy="115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 do you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</a:p>
          <a:p>
            <a:pPr algn="l"/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of Ba Be Lake?</a:t>
            </a:r>
          </a:p>
          <a:p>
            <a:pPr algn="l"/>
            <a:r>
              <a:rPr lang="vi-VN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it’s fantastic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41C7A-A8B6-21A6-8484-EDC63A20DF2B}"/>
              </a:ext>
            </a:extLst>
          </p:cNvPr>
          <p:cNvSpPr/>
          <p:nvPr/>
        </p:nvSpPr>
        <p:spPr>
          <a:xfrm>
            <a:off x="4725761" y="1457051"/>
            <a:ext cx="4518174" cy="115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visited Huong Pagoda last month.</a:t>
            </a:r>
          </a:p>
          <a:p>
            <a:pPr algn="l"/>
            <a:r>
              <a:rPr lang="en-GB" sz="20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_______?</a:t>
            </a:r>
          </a:p>
          <a:p>
            <a:pPr algn="l"/>
            <a:r>
              <a:rPr lang="en-GB" sz="200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and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peaceful.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EDF2B2-B477-48E1-3DCC-2B785B212922}"/>
              </a:ext>
            </a:extLst>
          </p:cNvPr>
          <p:cNvSpPr/>
          <p:nvPr/>
        </p:nvSpPr>
        <p:spPr>
          <a:xfrm>
            <a:off x="275204" y="3949745"/>
            <a:ext cx="3742319" cy="1151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 Mui Ne Beach</a:t>
            </a:r>
          </a:p>
          <a:p>
            <a:pPr algn="l"/>
            <a:r>
              <a:rPr lang="vi-VN" sz="20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 beautiful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think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_______</a:t>
            </a:r>
          </a:p>
          <a:p>
            <a:pPr algn="l"/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and exciting.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18A0C2-B736-5AE5-735A-14A756218B9F}"/>
              </a:ext>
            </a:extLst>
          </p:cNvPr>
          <p:cNvSpPr/>
          <p:nvPr/>
        </p:nvSpPr>
        <p:spPr>
          <a:xfrm>
            <a:off x="4725761" y="4006714"/>
            <a:ext cx="3963697" cy="10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 Sydney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 House </a:t>
            </a:r>
          </a:p>
          <a:p>
            <a:pPr algn="l"/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beautiful?</a:t>
            </a:r>
          </a:p>
          <a:p>
            <a:pPr algn="l"/>
            <a:r>
              <a:rPr lang="en-GB" sz="2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B: </a:t>
            </a:r>
            <a:r>
              <a:rPr lang="en-GB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</a:t>
            </a:r>
            <a:r>
              <a:rPr lang="en-GB" sz="2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_________.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17" y="130154"/>
            <a:ext cx="2259353" cy="1302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42" y="65286"/>
            <a:ext cx="2237666" cy="12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4632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6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98BD3-5A53-58C3-8B59-5EC440A0EF46}"/>
              </a:ext>
            </a:extLst>
          </p:cNvPr>
          <p:cNvSpPr/>
          <p:nvPr/>
        </p:nvSpPr>
        <p:spPr>
          <a:xfrm>
            <a:off x="1219447" y="2714017"/>
            <a:ext cx="7035845" cy="2429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l">
              <a:buAutoNum type="arabicPeriod"/>
            </a:pP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do you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endParaRPr lang="en-US" sz="4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Be Lake?</a:t>
            </a:r>
          </a:p>
          <a:p>
            <a:pPr algn="l"/>
            <a:r>
              <a:rPr lang="vi-VN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</a:t>
            </a:r>
            <a:r>
              <a:rPr lang="en-US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it’s fantastic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2412358" y="3009633"/>
            <a:ext cx="2005577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457632-82A4-83E3-63C1-7050CA0CAAB0}"/>
              </a:ext>
            </a:extLst>
          </p:cNvPr>
          <p:cNvSpPr txBox="1">
            <a:spLocks/>
          </p:cNvSpPr>
          <p:nvPr/>
        </p:nvSpPr>
        <p:spPr>
          <a:xfrm>
            <a:off x="2667765" y="4198020"/>
            <a:ext cx="1680499" cy="51418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58" y="167883"/>
            <a:ext cx="4105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 mod="1">
    <p:ext uri="{6950BFC3-D8DA-4A85-94F7-54DA5524770B}">
      <p188:commentRel xmlns=""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F64B9E-8FC3-9549-E12B-85AA507C3A81}"/>
              </a:ext>
            </a:extLst>
          </p:cNvPr>
          <p:cNvSpPr/>
          <p:nvPr/>
        </p:nvSpPr>
        <p:spPr>
          <a:xfrm>
            <a:off x="447473" y="2372678"/>
            <a:ext cx="9144000" cy="277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visited Huong Pagoda last month.</a:t>
            </a:r>
          </a:p>
          <a:p>
            <a:pPr algn="l"/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___?</a:t>
            </a:r>
          </a:p>
          <a:p>
            <a:pPr algn="l"/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______________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   	</a:t>
            </a:r>
          </a:p>
          <a:p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and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peaceful.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5774848" y="2771317"/>
            <a:ext cx="1184881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457632-82A4-83E3-63C1-7050CA0CAAB0}"/>
              </a:ext>
            </a:extLst>
          </p:cNvPr>
          <p:cNvSpPr txBox="1">
            <a:spLocks/>
          </p:cNvSpPr>
          <p:nvPr/>
        </p:nvSpPr>
        <p:spPr>
          <a:xfrm>
            <a:off x="2604535" y="3414326"/>
            <a:ext cx="4087650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Pagoda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35" y="166110"/>
            <a:ext cx="3170313" cy="20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1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 mod="1">
    <p:ext uri="{6950BFC3-D8DA-4A85-94F7-54DA5524770B}">
      <p188:commentRel xmlns=""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969C4-314E-70F3-BC4B-8715F495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2459" y="0"/>
            <a:ext cx="4085617" cy="24552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FCDC97-C5E6-4610-B145-2EB24858DFBF}"/>
              </a:ext>
            </a:extLst>
          </p:cNvPr>
          <p:cNvSpPr/>
          <p:nvPr/>
        </p:nvSpPr>
        <p:spPr>
          <a:xfrm>
            <a:off x="525294" y="2543688"/>
            <a:ext cx="8249055" cy="2688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 Mui Ne Beach ___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beautiful?</a:t>
            </a:r>
          </a:p>
          <a:p>
            <a:pPr algn="l"/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think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_________</a:t>
            </a:r>
          </a:p>
          <a:p>
            <a:pPr algn="l"/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exciting.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7180606" y="2587932"/>
            <a:ext cx="1373980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37EF8D-C171-EF7F-A562-9B1D2F708165}"/>
              </a:ext>
            </a:extLst>
          </p:cNvPr>
          <p:cNvSpPr txBox="1">
            <a:spLocks/>
          </p:cNvSpPr>
          <p:nvPr/>
        </p:nvSpPr>
        <p:spPr>
          <a:xfrm>
            <a:off x="5598001" y="3815617"/>
            <a:ext cx="2580880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</p:spTree>
    <p:extLst>
      <p:ext uri="{BB962C8B-B14F-4D97-AF65-F5344CB8AC3E}">
        <p14:creationId xmlns:p14="http://schemas.microsoft.com/office/powerpoint/2010/main" val="35881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2F8F229-923A-4B2E-8653-B70DC796E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51" y="3996398"/>
            <a:ext cx="1454250" cy="11471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8C0D74-54EF-4786-837E-014E972244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83" y="4410184"/>
            <a:ext cx="1265559" cy="73331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8B1A754-241B-4041-94BF-12177E4A5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488" y="3384680"/>
            <a:ext cx="1157982" cy="17588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F9952D-77C9-4380-B346-0FADE3789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6932" y="3748129"/>
            <a:ext cx="885234" cy="13953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AB3B001-9E32-4E0F-A354-7B60F29A0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924" y="3684894"/>
            <a:ext cx="1770152" cy="14586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B4BD23D-23CD-48E9-9A25-743F1A3C8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160" y="3111500"/>
            <a:ext cx="876184" cy="203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9DD59E-D21A-4556-8364-6F19094E6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1192" y="3426518"/>
            <a:ext cx="342880" cy="1714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42B7DCD-8BA6-4386-8538-2EFE3BA3B6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83AE4D-A1F5-4FE9-8313-3560316B5C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525" y="3823091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C19B786-ABBD-4D71-8A56-52CAEDC73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344" y="3980022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C3FE419-D57B-453C-A25B-79FF5F6B3C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4C87C63C-70E2-47AF-9AE2-33BB92A724B5}"/>
              </a:ext>
            </a:extLst>
          </p:cNvPr>
          <p:cNvSpPr txBox="1"/>
          <p:nvPr/>
        </p:nvSpPr>
        <p:spPr>
          <a:xfrm>
            <a:off x="311681" y="1644395"/>
            <a:ext cx="260190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32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CONTENTS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3894D97-E115-4D7C-ABCE-79DCCB5B93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561030" y="658273"/>
            <a:ext cx="2601902" cy="738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0D1CF14-B76A-4A17-B919-57A9872649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626" y="85698"/>
            <a:ext cx="385738" cy="18215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BF0CDD3-CA0E-4558-9402-71B8F4FD16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0973" y="64674"/>
            <a:ext cx="385738" cy="182154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3957330" y="295106"/>
            <a:ext cx="518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3175">
                  <a:noFill/>
                </a:ln>
                <a:solidFill>
                  <a:schemeClr val="accent2"/>
                </a:solidFill>
                <a:cs typeface="+mn-ea"/>
                <a:sym typeface="+mn-lt"/>
              </a:rPr>
              <a:t>Warm-up and Review</a:t>
            </a:r>
            <a:endParaRPr lang="zh-CN" altLang="en-US" sz="3200" b="1" dirty="0">
              <a:ln w="3175">
                <a:noFill/>
              </a:ln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751E782-05DD-4F45-9C2E-252F83718D35}"/>
              </a:ext>
            </a:extLst>
          </p:cNvPr>
          <p:cNvSpPr txBox="1"/>
          <p:nvPr/>
        </p:nvSpPr>
        <p:spPr>
          <a:xfrm>
            <a:off x="3975410" y="981349"/>
            <a:ext cx="4269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solidFill>
                  <a:srgbClr val="42B9AB"/>
                </a:solidFill>
                <a:latin typeface="+mn-lt"/>
                <a:ea typeface="+mn-ea"/>
                <a:cs typeface="+mn-ea"/>
                <a:sym typeface="+mn-lt"/>
              </a:rPr>
              <a:t>Listen and circle.</a:t>
            </a:r>
            <a:endParaRPr lang="zh-CN" altLang="en-US" sz="3200" b="1" dirty="0">
              <a:solidFill>
                <a:srgbClr val="42B9A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499995A-4DAE-4BDE-9534-7A87C0A3D4C6}"/>
              </a:ext>
            </a:extLst>
          </p:cNvPr>
          <p:cNvSpPr txBox="1"/>
          <p:nvPr/>
        </p:nvSpPr>
        <p:spPr>
          <a:xfrm>
            <a:off x="3975410" y="1647486"/>
            <a:ext cx="458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Read and complete.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27D6714-7CCF-4E28-A5B6-A423749498DB}"/>
              </a:ext>
            </a:extLst>
          </p:cNvPr>
          <p:cNvSpPr txBox="1"/>
          <p:nvPr/>
        </p:nvSpPr>
        <p:spPr>
          <a:xfrm>
            <a:off x="3975410" y="2313623"/>
            <a:ext cx="4330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solidFill>
                  <a:srgbClr val="42B9AB"/>
                </a:solidFill>
                <a:latin typeface="+mn-lt"/>
                <a:ea typeface="+mn-ea"/>
                <a:cs typeface="+mn-ea"/>
                <a:sym typeface="+mn-lt"/>
              </a:rPr>
              <a:t>Let's sing.</a:t>
            </a:r>
            <a:endParaRPr lang="zh-CN" altLang="en-US" sz="3200" b="1" dirty="0">
              <a:solidFill>
                <a:srgbClr val="42B9AB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59B537D-AF01-462F-A5DF-33B38ED830DE}"/>
              </a:ext>
            </a:extLst>
          </p:cNvPr>
          <p:cNvSpPr txBox="1"/>
          <p:nvPr/>
        </p:nvSpPr>
        <p:spPr>
          <a:xfrm>
            <a:off x="3180363" y="289725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FE1598B-2E70-423F-A9A6-4338C015FF35}"/>
              </a:ext>
            </a:extLst>
          </p:cNvPr>
          <p:cNvSpPr txBox="1"/>
          <p:nvPr/>
        </p:nvSpPr>
        <p:spPr>
          <a:xfrm>
            <a:off x="3180363" y="961243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D6358BC-9446-4225-864E-B3F7E9477669}"/>
              </a:ext>
            </a:extLst>
          </p:cNvPr>
          <p:cNvSpPr txBox="1"/>
          <p:nvPr/>
        </p:nvSpPr>
        <p:spPr>
          <a:xfrm>
            <a:off x="3180363" y="1627188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6218FF6-DFF0-443F-9461-1777FEF0B156}"/>
              </a:ext>
            </a:extLst>
          </p:cNvPr>
          <p:cNvSpPr txBox="1"/>
          <p:nvPr/>
        </p:nvSpPr>
        <p:spPr>
          <a:xfrm>
            <a:off x="3180363" y="2304518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42B9AB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</a:p>
        </p:txBody>
      </p:sp>
      <p:sp>
        <p:nvSpPr>
          <p:cNvPr id="2" name="文本框 53">
            <a:extLst>
              <a:ext uri="{FF2B5EF4-FFF2-40B4-BE49-F238E27FC236}">
                <a16:creationId xmlns:a16="http://schemas.microsoft.com/office/drawing/2014/main" id="{1ABA488D-6399-510D-FBB4-ADAAD92BB89C}"/>
              </a:ext>
            </a:extLst>
          </p:cNvPr>
          <p:cNvSpPr txBox="1"/>
          <p:nvPr/>
        </p:nvSpPr>
        <p:spPr>
          <a:xfrm>
            <a:off x="3180363" y="2888850"/>
            <a:ext cx="858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3" name="文本框 43">
            <a:extLst>
              <a:ext uri="{FF2B5EF4-FFF2-40B4-BE49-F238E27FC236}">
                <a16:creationId xmlns:a16="http://schemas.microsoft.com/office/drawing/2014/main" id="{19661FEF-59F7-034A-2AC0-65A550E53095}"/>
              </a:ext>
            </a:extLst>
          </p:cNvPr>
          <p:cNvSpPr txBox="1"/>
          <p:nvPr/>
        </p:nvSpPr>
        <p:spPr>
          <a:xfrm>
            <a:off x="3966263" y="2919629"/>
            <a:ext cx="532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200" b="1" dirty="0">
                <a:latin typeface="+mn-lt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32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random/>
      </p:transition>
    </mc:Choice>
    <mc:Fallback xmlns="">
      <p:transition spd="slow" advTm="5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5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3" grpId="0"/>
      <p:bldP spid="44" grpId="0"/>
      <p:bldP spid="45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2" grpId="0"/>
      <p:bldP spid="2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E969C4-314E-70F3-BC4B-8715F495E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200" y="97067"/>
            <a:ext cx="3585600" cy="22862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42BBB6-C9D2-316A-B45C-5758FCA72BC7}"/>
              </a:ext>
            </a:extLst>
          </p:cNvPr>
          <p:cNvSpPr/>
          <p:nvPr/>
        </p:nvSpPr>
        <p:spPr>
          <a:xfrm>
            <a:off x="9729" y="2560035"/>
            <a:ext cx="9143999" cy="21005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 Sydney Opera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 </a:t>
            </a:r>
          </a:p>
          <a:p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i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beautiful?</a:t>
            </a:r>
          </a:p>
          <a:p>
            <a:pPr algn="l"/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4000" b="0" i="0" u="none" strike="noStrike" baseline="0" dirty="0">
                <a:solidFill>
                  <a:srgbClr val="F041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B: </a:t>
            </a:r>
            <a:r>
              <a:rPr lang="en-GB" sz="4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 do. I </a:t>
            </a:r>
            <a:r>
              <a:rPr lang="en-GB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____________.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999392-3CF7-82C8-FACC-CC92CEEC1A3D}"/>
              </a:ext>
            </a:extLst>
          </p:cNvPr>
          <p:cNvSpPr txBox="1">
            <a:spLocks/>
          </p:cNvSpPr>
          <p:nvPr/>
        </p:nvSpPr>
        <p:spPr>
          <a:xfrm>
            <a:off x="951569" y="2560035"/>
            <a:ext cx="3620431" cy="58281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37EF8D-C171-EF7F-A562-9B1D2F708165}"/>
              </a:ext>
            </a:extLst>
          </p:cNvPr>
          <p:cNvSpPr txBox="1">
            <a:spLocks/>
          </p:cNvSpPr>
          <p:nvPr/>
        </p:nvSpPr>
        <p:spPr>
          <a:xfrm>
            <a:off x="4331307" y="3791591"/>
            <a:ext cx="3509105" cy="543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beautiful</a:t>
            </a:r>
          </a:p>
        </p:txBody>
      </p:sp>
    </p:spTree>
    <p:extLst>
      <p:ext uri="{BB962C8B-B14F-4D97-AF65-F5344CB8AC3E}">
        <p14:creationId xmlns:p14="http://schemas.microsoft.com/office/powerpoint/2010/main" val="27166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43" y="2009333"/>
            <a:ext cx="354111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Let’s sing.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8227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nch Village Ba Na Hills - Things To Do In Ba Na Hills - Culture Pham  Travel">
            <a:extLst>
              <a:ext uri="{FF2B5EF4-FFF2-40B4-BE49-F238E27FC236}">
                <a16:creationId xmlns:a16="http://schemas.microsoft.com/office/drawing/2014/main" id="{7AD22B43-DDA7-01EC-2A94-17BDB5E82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6" y="2857092"/>
            <a:ext cx="3262511" cy="2175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au Go Cave (Hang Dau Go), Cây Quéo: photos, how to get there, where is it  located | Planet of Hotels">
            <a:extLst>
              <a:ext uri="{FF2B5EF4-FFF2-40B4-BE49-F238E27FC236}">
                <a16:creationId xmlns:a16="http://schemas.microsoft.com/office/drawing/2014/main" id="{5972F9E5-4288-D7A4-D0ED-FE6495AB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71" y="2857092"/>
            <a:ext cx="3268453" cy="2175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BAC1D6-AD96-EC62-3345-C7474E04D5DA}"/>
              </a:ext>
            </a:extLst>
          </p:cNvPr>
          <p:cNvSpPr txBox="1">
            <a:spLocks/>
          </p:cNvSpPr>
          <p:nvPr/>
        </p:nvSpPr>
        <p:spPr>
          <a:xfrm>
            <a:off x="520650" y="0"/>
            <a:ext cx="7886700" cy="6684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Let’s sing.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B48E0FD-40E0-C9AE-2750-F36460E2552C}"/>
              </a:ext>
            </a:extLst>
          </p:cNvPr>
          <p:cNvSpPr txBox="1">
            <a:spLocks/>
          </p:cNvSpPr>
          <p:nvPr/>
        </p:nvSpPr>
        <p:spPr>
          <a:xfrm>
            <a:off x="625524" y="467649"/>
            <a:ext cx="7886700" cy="6684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0" u="none" strike="noStrike" baseline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...?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7E569-0F3E-243E-359C-996627803A3B}"/>
              </a:ext>
            </a:extLst>
          </p:cNvPr>
          <p:cNvSpPr/>
          <p:nvPr/>
        </p:nvSpPr>
        <p:spPr>
          <a:xfrm>
            <a:off x="187200" y="828000"/>
            <a:ext cx="4125600" cy="233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C56D5-FD30-0492-61D7-121C3CCA1075}"/>
              </a:ext>
            </a:extLst>
          </p:cNvPr>
          <p:cNvSpPr/>
          <p:nvPr/>
        </p:nvSpPr>
        <p:spPr>
          <a:xfrm>
            <a:off x="0" y="813421"/>
            <a:ext cx="4410395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Ba Na Hills?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fantastic.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exciting.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fantastic and exciting.</a:t>
            </a:r>
            <a:endParaRPr lang="vi-VN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3E840-CA9F-8463-FAB5-46D84E5D0B46}"/>
              </a:ext>
            </a:extLst>
          </p:cNvPr>
          <p:cNvSpPr/>
          <p:nvPr/>
        </p:nvSpPr>
        <p:spPr>
          <a:xfrm>
            <a:off x="4338863" y="813421"/>
            <a:ext cx="4719688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Dau Go Cave?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peaceful.</a:t>
            </a:r>
          </a:p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peaceful and beautiful.</a:t>
            </a:r>
            <a:endParaRPr lang="vi-VN" sz="2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C63ED5A-DE18-6720-A243-666823B6743D}"/>
              </a:ext>
            </a:extLst>
          </p:cNvPr>
          <p:cNvSpPr txBox="1">
            <a:spLocks/>
          </p:cNvSpPr>
          <p:nvPr/>
        </p:nvSpPr>
        <p:spPr>
          <a:xfrm>
            <a:off x="578407" y="80387"/>
            <a:ext cx="7886700" cy="66840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59E00"/>
                </a:solidFill>
              </a:rPr>
              <a:t>Write your new song.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8C69B-D31C-9CA7-4987-80C6D51F57D6}"/>
              </a:ext>
            </a:extLst>
          </p:cNvPr>
          <p:cNvSpPr/>
          <p:nvPr/>
        </p:nvSpPr>
        <p:spPr>
          <a:xfrm>
            <a:off x="167225" y="877934"/>
            <a:ext cx="5804151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______?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______ and ______.</a:t>
            </a:r>
            <a:endParaRPr lang="vi-VN" sz="3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F0A87E-FA9C-EFB3-0C59-F9BE8C9EE564}"/>
              </a:ext>
            </a:extLst>
          </p:cNvPr>
          <p:cNvSpPr/>
          <p:nvPr/>
        </p:nvSpPr>
        <p:spPr>
          <a:xfrm>
            <a:off x="3433969" y="2980868"/>
            <a:ext cx="7886700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______?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vi-VN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______.</a:t>
            </a:r>
          </a:p>
          <a:p>
            <a:pPr algn="l"/>
            <a:r>
              <a:rPr lang="en-GB" sz="3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______ and ______.</a:t>
            </a:r>
            <a:endParaRPr lang="vi-VN" sz="3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7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744" y="1578489"/>
            <a:ext cx="716134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4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Fun corner and Wrap-up</a:t>
            </a:r>
            <a:endParaRPr lang="zh-CN" altLang="en-US" sz="44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6AF47-992A-081F-0F59-FBC5D0319B6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12" y="2286375"/>
            <a:ext cx="2744183" cy="1543603"/>
          </a:xfrm>
          <a:prstGeom prst="rect">
            <a:avLst/>
          </a:prstGeom>
        </p:spPr>
      </p:pic>
      <p:sp>
        <p:nvSpPr>
          <p:cNvPr id="22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448" y="2304260"/>
            <a:ext cx="71613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Roll the dice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7758203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4202768" y="1463507"/>
            <a:ext cx="466943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3175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What do you think of ____?</a:t>
            </a:r>
            <a:endParaRPr lang="zh-CN" altLang="en-US" sz="3200" dirty="0">
              <a:ln w="3175"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ED17D61-7004-4340-8AA5-D2689611078A}"/>
              </a:ext>
            </a:extLst>
          </p:cNvPr>
          <p:cNvSpPr/>
          <p:nvPr/>
        </p:nvSpPr>
        <p:spPr>
          <a:xfrm>
            <a:off x="4202769" y="2381650"/>
            <a:ext cx="4669431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n w="3175"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 think it’s / they’re _____.</a:t>
            </a:r>
            <a:endParaRPr lang="zh-CN" altLang="en-US" sz="3200" b="1" dirty="0">
              <a:ln w="3175"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05F901-75C5-4255-8EA9-732BC833B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591" y="295282"/>
            <a:ext cx="1946177" cy="5676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CD15A1-A8E4-4307-AE87-351E6EF4A4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6081">
            <a:off x="4820298" y="3593662"/>
            <a:ext cx="1805772" cy="5126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82BD040-4E36-4B2F-8B5E-50E1700CE28F}"/>
              </a:ext>
            </a:extLst>
          </p:cNvPr>
          <p:cNvGrpSpPr/>
          <p:nvPr/>
        </p:nvGrpSpPr>
        <p:grpSpPr>
          <a:xfrm>
            <a:off x="1" y="1029601"/>
            <a:ext cx="3687006" cy="3163020"/>
            <a:chOff x="1293458" y="1765303"/>
            <a:chExt cx="1821726" cy="1187089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58490BCE-0EF4-45A4-93C0-3A06FD674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458" y="1765303"/>
              <a:ext cx="1821726" cy="1187089"/>
            </a:xfrm>
            <a:custGeom>
              <a:avLst/>
              <a:gdLst>
                <a:gd name="T0" fmla="*/ 269 w 277"/>
                <a:gd name="T1" fmla="*/ 196 h 225"/>
                <a:gd name="T2" fmla="*/ 277 w 277"/>
                <a:gd name="T3" fmla="*/ 168 h 225"/>
                <a:gd name="T4" fmla="*/ 267 w 277"/>
                <a:gd name="T5" fmla="*/ 160 h 225"/>
                <a:gd name="T6" fmla="*/ 277 w 277"/>
                <a:gd name="T7" fmla="*/ 137 h 225"/>
                <a:gd name="T8" fmla="*/ 267 w 277"/>
                <a:gd name="T9" fmla="*/ 129 h 225"/>
                <a:gd name="T10" fmla="*/ 277 w 277"/>
                <a:gd name="T11" fmla="*/ 105 h 225"/>
                <a:gd name="T12" fmla="*/ 276 w 277"/>
                <a:gd name="T13" fmla="*/ 73 h 225"/>
                <a:gd name="T14" fmla="*/ 276 w 277"/>
                <a:gd name="T15" fmla="*/ 47 h 225"/>
                <a:gd name="T16" fmla="*/ 276 w 277"/>
                <a:gd name="T17" fmla="*/ 16 h 225"/>
                <a:gd name="T18" fmla="*/ 255 w 277"/>
                <a:gd name="T19" fmla="*/ 0 h 225"/>
                <a:gd name="T20" fmla="*/ 241 w 277"/>
                <a:gd name="T21" fmla="*/ 9 h 225"/>
                <a:gd name="T22" fmla="*/ 213 w 277"/>
                <a:gd name="T23" fmla="*/ 0 h 225"/>
                <a:gd name="T24" fmla="*/ 202 w 277"/>
                <a:gd name="T25" fmla="*/ 0 h 225"/>
                <a:gd name="T26" fmla="*/ 179 w 277"/>
                <a:gd name="T27" fmla="*/ 1 h 225"/>
                <a:gd name="T28" fmla="*/ 160 w 277"/>
                <a:gd name="T29" fmla="*/ 1 h 225"/>
                <a:gd name="T30" fmla="*/ 153 w 277"/>
                <a:gd name="T31" fmla="*/ 1 h 225"/>
                <a:gd name="T32" fmla="*/ 133 w 277"/>
                <a:gd name="T33" fmla="*/ 1 h 225"/>
                <a:gd name="T34" fmla="*/ 125 w 277"/>
                <a:gd name="T35" fmla="*/ 1 h 225"/>
                <a:gd name="T36" fmla="*/ 112 w 277"/>
                <a:gd name="T37" fmla="*/ 1 h 225"/>
                <a:gd name="T38" fmla="*/ 84 w 277"/>
                <a:gd name="T39" fmla="*/ 1 h 225"/>
                <a:gd name="T40" fmla="*/ 71 w 277"/>
                <a:gd name="T41" fmla="*/ 10 h 225"/>
                <a:gd name="T42" fmla="*/ 58 w 277"/>
                <a:gd name="T43" fmla="*/ 1 h 225"/>
                <a:gd name="T44" fmla="*/ 44 w 277"/>
                <a:gd name="T45" fmla="*/ 1 h 225"/>
                <a:gd name="T46" fmla="*/ 31 w 277"/>
                <a:gd name="T47" fmla="*/ 1 h 225"/>
                <a:gd name="T48" fmla="*/ 0 w 277"/>
                <a:gd name="T49" fmla="*/ 11 h 225"/>
                <a:gd name="T50" fmla="*/ 9 w 277"/>
                <a:gd name="T51" fmla="*/ 36 h 225"/>
                <a:gd name="T52" fmla="*/ 0 w 277"/>
                <a:gd name="T53" fmla="*/ 62 h 225"/>
                <a:gd name="T54" fmla="*/ 0 w 277"/>
                <a:gd name="T55" fmla="*/ 79 h 225"/>
                <a:gd name="T56" fmla="*/ 1 w 277"/>
                <a:gd name="T57" fmla="*/ 93 h 225"/>
                <a:gd name="T58" fmla="*/ 1 w 277"/>
                <a:gd name="T59" fmla="*/ 120 h 225"/>
                <a:gd name="T60" fmla="*/ 1 w 277"/>
                <a:gd name="T61" fmla="*/ 141 h 225"/>
                <a:gd name="T62" fmla="*/ 1 w 277"/>
                <a:gd name="T63" fmla="*/ 152 h 225"/>
                <a:gd name="T64" fmla="*/ 6 w 277"/>
                <a:gd name="T65" fmla="*/ 167 h 225"/>
                <a:gd name="T66" fmla="*/ 1 w 277"/>
                <a:gd name="T67" fmla="*/ 184 h 225"/>
                <a:gd name="T68" fmla="*/ 9 w 277"/>
                <a:gd name="T69" fmla="*/ 197 h 225"/>
                <a:gd name="T70" fmla="*/ 1 w 277"/>
                <a:gd name="T71" fmla="*/ 203 h 225"/>
                <a:gd name="T72" fmla="*/ 11 w 277"/>
                <a:gd name="T73" fmla="*/ 224 h 225"/>
                <a:gd name="T74" fmla="*/ 23 w 277"/>
                <a:gd name="T75" fmla="*/ 225 h 225"/>
                <a:gd name="T76" fmla="*/ 33 w 277"/>
                <a:gd name="T77" fmla="*/ 216 h 225"/>
                <a:gd name="T78" fmla="*/ 42 w 277"/>
                <a:gd name="T79" fmla="*/ 224 h 225"/>
                <a:gd name="T80" fmla="*/ 57 w 277"/>
                <a:gd name="T81" fmla="*/ 225 h 225"/>
                <a:gd name="T82" fmla="*/ 68 w 277"/>
                <a:gd name="T83" fmla="*/ 216 h 225"/>
                <a:gd name="T84" fmla="*/ 77 w 277"/>
                <a:gd name="T85" fmla="*/ 224 h 225"/>
                <a:gd name="T86" fmla="*/ 92 w 277"/>
                <a:gd name="T87" fmla="*/ 224 h 225"/>
                <a:gd name="T88" fmla="*/ 102 w 277"/>
                <a:gd name="T89" fmla="*/ 216 h 225"/>
                <a:gd name="T90" fmla="*/ 109 w 277"/>
                <a:gd name="T91" fmla="*/ 224 h 225"/>
                <a:gd name="T92" fmla="*/ 127 w 277"/>
                <a:gd name="T93" fmla="*/ 225 h 225"/>
                <a:gd name="T94" fmla="*/ 131 w 277"/>
                <a:gd name="T95" fmla="*/ 223 h 225"/>
                <a:gd name="T96" fmla="*/ 143 w 277"/>
                <a:gd name="T97" fmla="*/ 223 h 225"/>
                <a:gd name="T98" fmla="*/ 147 w 277"/>
                <a:gd name="T99" fmla="*/ 225 h 225"/>
                <a:gd name="T100" fmla="*/ 165 w 277"/>
                <a:gd name="T101" fmla="*/ 224 h 225"/>
                <a:gd name="T102" fmla="*/ 176 w 277"/>
                <a:gd name="T103" fmla="*/ 223 h 225"/>
                <a:gd name="T104" fmla="*/ 182 w 277"/>
                <a:gd name="T105" fmla="*/ 225 h 225"/>
                <a:gd name="T106" fmla="*/ 199 w 277"/>
                <a:gd name="T107" fmla="*/ 224 h 225"/>
                <a:gd name="T108" fmla="*/ 210 w 277"/>
                <a:gd name="T109" fmla="*/ 223 h 225"/>
                <a:gd name="T110" fmla="*/ 217 w 277"/>
                <a:gd name="T111" fmla="*/ 225 h 225"/>
                <a:gd name="T112" fmla="*/ 233 w 277"/>
                <a:gd name="T113" fmla="*/ 224 h 225"/>
                <a:gd name="T114" fmla="*/ 244 w 277"/>
                <a:gd name="T115" fmla="*/ 223 h 225"/>
                <a:gd name="T116" fmla="*/ 252 w 277"/>
                <a:gd name="T117" fmla="*/ 225 h 225"/>
                <a:gd name="T118" fmla="*/ 267 w 277"/>
                <a:gd name="T119" fmla="*/ 224 h 225"/>
                <a:gd name="T120" fmla="*/ 277 w 277"/>
                <a:gd name="T121" fmla="*/ 20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7" h="225">
                  <a:moveTo>
                    <a:pt x="277" y="200"/>
                  </a:moveTo>
                  <a:cubicBezTo>
                    <a:pt x="275" y="200"/>
                    <a:pt x="274" y="200"/>
                    <a:pt x="272" y="199"/>
                  </a:cubicBezTo>
                  <a:cubicBezTo>
                    <a:pt x="272" y="197"/>
                    <a:pt x="272" y="197"/>
                    <a:pt x="272" y="197"/>
                  </a:cubicBezTo>
                  <a:cubicBezTo>
                    <a:pt x="271" y="197"/>
                    <a:pt x="270" y="197"/>
                    <a:pt x="269" y="196"/>
                  </a:cubicBezTo>
                  <a:cubicBezTo>
                    <a:pt x="268" y="195"/>
                    <a:pt x="267" y="193"/>
                    <a:pt x="267" y="191"/>
                  </a:cubicBezTo>
                  <a:cubicBezTo>
                    <a:pt x="268" y="187"/>
                    <a:pt x="272" y="184"/>
                    <a:pt x="277" y="184"/>
                  </a:cubicBezTo>
                  <a:cubicBezTo>
                    <a:pt x="277" y="173"/>
                    <a:pt x="277" y="173"/>
                    <a:pt x="277" y="173"/>
                  </a:cubicBezTo>
                  <a:cubicBezTo>
                    <a:pt x="277" y="168"/>
                    <a:pt x="277" y="168"/>
                    <a:pt x="277" y="168"/>
                  </a:cubicBezTo>
                  <a:cubicBezTo>
                    <a:pt x="275" y="168"/>
                    <a:pt x="274" y="168"/>
                    <a:pt x="272" y="167"/>
                  </a:cubicBezTo>
                  <a:cubicBezTo>
                    <a:pt x="272" y="166"/>
                    <a:pt x="272" y="166"/>
                    <a:pt x="272" y="166"/>
                  </a:cubicBezTo>
                  <a:cubicBezTo>
                    <a:pt x="271" y="166"/>
                    <a:pt x="271" y="166"/>
                    <a:pt x="270" y="166"/>
                  </a:cubicBezTo>
                  <a:cubicBezTo>
                    <a:pt x="268" y="164"/>
                    <a:pt x="267" y="162"/>
                    <a:pt x="267" y="160"/>
                  </a:cubicBezTo>
                  <a:cubicBezTo>
                    <a:pt x="268" y="156"/>
                    <a:pt x="272" y="153"/>
                    <a:pt x="277" y="15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75" y="137"/>
                    <a:pt x="273" y="136"/>
                    <a:pt x="272" y="135"/>
                  </a:cubicBezTo>
                  <a:cubicBezTo>
                    <a:pt x="272" y="135"/>
                    <a:pt x="272" y="135"/>
                    <a:pt x="272" y="135"/>
                  </a:cubicBezTo>
                  <a:cubicBezTo>
                    <a:pt x="272" y="135"/>
                    <a:pt x="272" y="135"/>
                    <a:pt x="271" y="135"/>
                  </a:cubicBezTo>
                  <a:cubicBezTo>
                    <a:pt x="269" y="134"/>
                    <a:pt x="268" y="132"/>
                    <a:pt x="267" y="129"/>
                  </a:cubicBezTo>
                  <a:cubicBezTo>
                    <a:pt x="268" y="125"/>
                    <a:pt x="272" y="122"/>
                    <a:pt x="277" y="122"/>
                  </a:cubicBezTo>
                  <a:cubicBezTo>
                    <a:pt x="277" y="118"/>
                    <a:pt x="277" y="118"/>
                    <a:pt x="277" y="118"/>
                  </a:cubicBezTo>
                  <a:cubicBezTo>
                    <a:pt x="277" y="118"/>
                    <a:pt x="277" y="118"/>
                    <a:pt x="277" y="118"/>
                  </a:cubicBezTo>
                  <a:cubicBezTo>
                    <a:pt x="277" y="105"/>
                    <a:pt x="277" y="105"/>
                    <a:pt x="277" y="105"/>
                  </a:cubicBezTo>
                  <a:cubicBezTo>
                    <a:pt x="272" y="105"/>
                    <a:pt x="268" y="102"/>
                    <a:pt x="267" y="97"/>
                  </a:cubicBezTo>
                  <a:cubicBezTo>
                    <a:pt x="269" y="94"/>
                    <a:pt x="272" y="91"/>
                    <a:pt x="277" y="91"/>
                  </a:cubicBezTo>
                  <a:cubicBezTo>
                    <a:pt x="276" y="80"/>
                    <a:pt x="276" y="80"/>
                    <a:pt x="276" y="80"/>
                  </a:cubicBezTo>
                  <a:cubicBezTo>
                    <a:pt x="276" y="73"/>
                    <a:pt x="276" y="73"/>
                    <a:pt x="276" y="73"/>
                  </a:cubicBezTo>
                  <a:cubicBezTo>
                    <a:pt x="272" y="73"/>
                    <a:pt x="268" y="70"/>
                    <a:pt x="267" y="66"/>
                  </a:cubicBezTo>
                  <a:cubicBezTo>
                    <a:pt x="269" y="63"/>
                    <a:pt x="272" y="60"/>
                    <a:pt x="276" y="60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6" y="47"/>
                    <a:pt x="276" y="47"/>
                    <a:pt x="276" y="47"/>
                  </a:cubicBezTo>
                  <a:cubicBezTo>
                    <a:pt x="276" y="41"/>
                    <a:pt x="276" y="41"/>
                    <a:pt x="276" y="41"/>
                  </a:cubicBezTo>
                  <a:cubicBezTo>
                    <a:pt x="272" y="41"/>
                    <a:pt x="269" y="39"/>
                    <a:pt x="267" y="35"/>
                  </a:cubicBezTo>
                  <a:cubicBezTo>
                    <a:pt x="269" y="32"/>
                    <a:pt x="272" y="30"/>
                    <a:pt x="276" y="30"/>
                  </a:cubicBezTo>
                  <a:cubicBezTo>
                    <a:pt x="276" y="16"/>
                    <a:pt x="276" y="16"/>
                    <a:pt x="276" y="16"/>
                  </a:cubicBezTo>
                  <a:cubicBezTo>
                    <a:pt x="276" y="16"/>
                    <a:pt x="276" y="16"/>
                    <a:pt x="276" y="16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71" y="9"/>
                    <a:pt x="267" y="5"/>
                    <a:pt x="267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55" y="0"/>
                    <a:pt x="255" y="0"/>
                    <a:pt x="25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7" y="4"/>
                    <a:pt x="245" y="7"/>
                    <a:pt x="241" y="9"/>
                  </a:cubicBezTo>
                  <a:cubicBezTo>
                    <a:pt x="238" y="8"/>
                    <a:pt x="236" y="4"/>
                    <a:pt x="236" y="1"/>
                  </a:cubicBezTo>
                  <a:cubicBezTo>
                    <a:pt x="236" y="1"/>
                    <a:pt x="236" y="0"/>
                    <a:pt x="236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3" y="4"/>
                    <a:pt x="211" y="8"/>
                    <a:pt x="207" y="9"/>
                  </a:cubicBezTo>
                  <a:cubicBezTo>
                    <a:pt x="204" y="8"/>
                    <a:pt x="202" y="5"/>
                    <a:pt x="202" y="1"/>
                  </a:cubicBezTo>
                  <a:cubicBezTo>
                    <a:pt x="202" y="1"/>
                    <a:pt x="202" y="1"/>
                    <a:pt x="202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0"/>
                    <a:pt x="187" y="0"/>
                    <a:pt x="187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79" y="5"/>
                    <a:pt x="177" y="8"/>
                    <a:pt x="173" y="9"/>
                  </a:cubicBezTo>
                  <a:cubicBezTo>
                    <a:pt x="170" y="8"/>
                    <a:pt x="168" y="5"/>
                    <a:pt x="168" y="1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60" y="1"/>
                    <a:pt x="160" y="1"/>
                    <a:pt x="160" y="1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5" y="5"/>
                    <a:pt x="143" y="8"/>
                    <a:pt x="139" y="9"/>
                  </a:cubicBezTo>
                  <a:cubicBezTo>
                    <a:pt x="136" y="8"/>
                    <a:pt x="133" y="5"/>
                    <a:pt x="133" y="1"/>
                  </a:cubicBezTo>
                  <a:cubicBezTo>
                    <a:pt x="133" y="1"/>
                    <a:pt x="133" y="1"/>
                    <a:pt x="134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1" y="5"/>
                    <a:pt x="109" y="8"/>
                    <a:pt x="105" y="10"/>
                  </a:cubicBezTo>
                  <a:cubicBezTo>
                    <a:pt x="102" y="8"/>
                    <a:pt x="99" y="5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5"/>
                    <a:pt x="75" y="8"/>
                    <a:pt x="71" y="10"/>
                  </a:cubicBezTo>
                  <a:cubicBezTo>
                    <a:pt x="68" y="8"/>
                    <a:pt x="65" y="5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4" y="5"/>
                    <a:pt x="41" y="9"/>
                    <a:pt x="38" y="10"/>
                  </a:cubicBezTo>
                  <a:cubicBezTo>
                    <a:pt x="34" y="9"/>
                    <a:pt x="31" y="6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0" y="7"/>
                    <a:pt x="6" y="11"/>
                    <a:pt x="0" y="1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4" y="31"/>
                    <a:pt x="8" y="33"/>
                    <a:pt x="9" y="36"/>
                  </a:cubicBezTo>
                  <a:cubicBezTo>
                    <a:pt x="8" y="40"/>
                    <a:pt x="5" y="43"/>
                    <a:pt x="0" y="4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1" y="56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2"/>
                    <a:pt x="8" y="64"/>
                    <a:pt x="10" y="67"/>
                  </a:cubicBezTo>
                  <a:cubicBezTo>
                    <a:pt x="9" y="71"/>
                    <a:pt x="5" y="74"/>
                    <a:pt x="0" y="74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5" y="93"/>
                    <a:pt x="9" y="95"/>
                    <a:pt x="10" y="99"/>
                  </a:cubicBezTo>
                  <a:cubicBezTo>
                    <a:pt x="9" y="103"/>
                    <a:pt x="5" y="106"/>
                    <a:pt x="1" y="106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5" y="124"/>
                    <a:pt x="9" y="126"/>
                    <a:pt x="10" y="130"/>
                  </a:cubicBezTo>
                  <a:cubicBezTo>
                    <a:pt x="10" y="135"/>
                    <a:pt x="6" y="138"/>
                    <a:pt x="1" y="138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4"/>
                    <a:pt x="1" y="154"/>
                    <a:pt x="1" y="154"/>
                  </a:cubicBezTo>
                  <a:cubicBezTo>
                    <a:pt x="5" y="154"/>
                    <a:pt x="9" y="157"/>
                    <a:pt x="10" y="161"/>
                  </a:cubicBezTo>
                  <a:cubicBezTo>
                    <a:pt x="10" y="164"/>
                    <a:pt x="9" y="166"/>
                    <a:pt x="7" y="167"/>
                  </a:cubicBezTo>
                  <a:cubicBezTo>
                    <a:pt x="7" y="167"/>
                    <a:pt x="6" y="167"/>
                    <a:pt x="6" y="167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4" y="169"/>
                    <a:pt x="2" y="170"/>
                    <a:pt x="1" y="170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1" y="186"/>
                    <a:pt x="1" y="186"/>
                    <a:pt x="1" y="186"/>
                  </a:cubicBezTo>
                  <a:cubicBezTo>
                    <a:pt x="5" y="185"/>
                    <a:pt x="9" y="188"/>
                    <a:pt x="10" y="192"/>
                  </a:cubicBezTo>
                  <a:cubicBezTo>
                    <a:pt x="10" y="192"/>
                    <a:pt x="10" y="192"/>
                    <a:pt x="10" y="192"/>
                  </a:cubicBezTo>
                  <a:cubicBezTo>
                    <a:pt x="10" y="194"/>
                    <a:pt x="10" y="196"/>
                    <a:pt x="9" y="197"/>
                  </a:cubicBezTo>
                  <a:cubicBezTo>
                    <a:pt x="8" y="198"/>
                    <a:pt x="7" y="198"/>
                    <a:pt x="5" y="198"/>
                  </a:cubicBezTo>
                  <a:cubicBezTo>
                    <a:pt x="5" y="200"/>
                    <a:pt x="5" y="200"/>
                    <a:pt x="5" y="200"/>
                  </a:cubicBezTo>
                  <a:cubicBezTo>
                    <a:pt x="4" y="201"/>
                    <a:pt x="3" y="202"/>
                    <a:pt x="1" y="201"/>
                  </a:cubicBezTo>
                  <a:cubicBezTo>
                    <a:pt x="1" y="203"/>
                    <a:pt x="1" y="203"/>
                    <a:pt x="1" y="203"/>
                  </a:cubicBezTo>
                  <a:cubicBezTo>
                    <a:pt x="1" y="203"/>
                    <a:pt x="1" y="203"/>
                    <a:pt x="1" y="203"/>
                  </a:cubicBezTo>
                  <a:cubicBezTo>
                    <a:pt x="1" y="216"/>
                    <a:pt x="1" y="216"/>
                    <a:pt x="1" y="216"/>
                  </a:cubicBezTo>
                  <a:cubicBezTo>
                    <a:pt x="5" y="216"/>
                    <a:pt x="8" y="218"/>
                    <a:pt x="10" y="221"/>
                  </a:cubicBezTo>
                  <a:cubicBezTo>
                    <a:pt x="10" y="222"/>
                    <a:pt x="11" y="223"/>
                    <a:pt x="11" y="224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11" y="225"/>
                    <a:pt x="11" y="225"/>
                    <a:pt x="11" y="225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3" y="225"/>
                    <a:pt x="23" y="224"/>
                    <a:pt x="23" y="224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8" y="224"/>
                    <a:pt x="28" y="224"/>
                    <a:pt x="28" y="224"/>
                  </a:cubicBezTo>
                  <a:cubicBezTo>
                    <a:pt x="28" y="220"/>
                    <a:pt x="30" y="217"/>
                    <a:pt x="33" y="216"/>
                  </a:cubicBezTo>
                  <a:cubicBezTo>
                    <a:pt x="35" y="216"/>
                    <a:pt x="37" y="217"/>
                    <a:pt x="38" y="218"/>
                  </a:cubicBezTo>
                  <a:cubicBezTo>
                    <a:pt x="40" y="219"/>
                    <a:pt x="41" y="221"/>
                    <a:pt x="41" y="224"/>
                  </a:cubicBezTo>
                  <a:cubicBezTo>
                    <a:pt x="41" y="224"/>
                    <a:pt x="41" y="224"/>
                    <a:pt x="41" y="224"/>
                  </a:cubicBezTo>
                  <a:cubicBezTo>
                    <a:pt x="42" y="224"/>
                    <a:pt x="42" y="224"/>
                    <a:pt x="42" y="224"/>
                  </a:cubicBezTo>
                  <a:cubicBezTo>
                    <a:pt x="42" y="224"/>
                    <a:pt x="42" y="224"/>
                    <a:pt x="42" y="225"/>
                  </a:cubicBezTo>
                  <a:cubicBezTo>
                    <a:pt x="42" y="225"/>
                    <a:pt x="42" y="225"/>
                    <a:pt x="42" y="225"/>
                  </a:cubicBezTo>
                  <a:cubicBezTo>
                    <a:pt x="58" y="225"/>
                    <a:pt x="58" y="225"/>
                    <a:pt x="58" y="225"/>
                  </a:cubicBezTo>
                  <a:cubicBezTo>
                    <a:pt x="57" y="225"/>
                    <a:pt x="57" y="225"/>
                    <a:pt x="57" y="225"/>
                  </a:cubicBezTo>
                  <a:cubicBezTo>
                    <a:pt x="57" y="224"/>
                    <a:pt x="58" y="224"/>
                    <a:pt x="58" y="224"/>
                  </a:cubicBezTo>
                  <a:cubicBezTo>
                    <a:pt x="62" y="224"/>
                    <a:pt x="62" y="224"/>
                    <a:pt x="62" y="224"/>
                  </a:cubicBezTo>
                  <a:cubicBezTo>
                    <a:pt x="62" y="224"/>
                    <a:pt x="62" y="224"/>
                    <a:pt x="62" y="224"/>
                  </a:cubicBezTo>
                  <a:cubicBezTo>
                    <a:pt x="62" y="220"/>
                    <a:pt x="65" y="217"/>
                    <a:pt x="68" y="216"/>
                  </a:cubicBezTo>
                  <a:cubicBezTo>
                    <a:pt x="69" y="216"/>
                    <a:pt x="69" y="216"/>
                    <a:pt x="70" y="216"/>
                  </a:cubicBezTo>
                  <a:cubicBezTo>
                    <a:pt x="73" y="218"/>
                    <a:pt x="75" y="220"/>
                    <a:pt x="75" y="223"/>
                  </a:cubicBezTo>
                  <a:cubicBezTo>
                    <a:pt x="75" y="224"/>
                    <a:pt x="75" y="224"/>
                    <a:pt x="75" y="224"/>
                  </a:cubicBezTo>
                  <a:cubicBezTo>
                    <a:pt x="77" y="224"/>
                    <a:pt x="77" y="224"/>
                    <a:pt x="77" y="224"/>
                  </a:cubicBezTo>
                  <a:cubicBezTo>
                    <a:pt x="77" y="224"/>
                    <a:pt x="77" y="224"/>
                    <a:pt x="77" y="224"/>
                  </a:cubicBezTo>
                  <a:cubicBezTo>
                    <a:pt x="77" y="225"/>
                    <a:pt x="77" y="225"/>
                    <a:pt x="77" y="225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92" y="224"/>
                    <a:pt x="92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7" y="224"/>
                    <a:pt x="97" y="224"/>
                    <a:pt x="97" y="224"/>
                  </a:cubicBezTo>
                  <a:cubicBezTo>
                    <a:pt x="97" y="224"/>
                    <a:pt x="97" y="224"/>
                    <a:pt x="97" y="224"/>
                  </a:cubicBezTo>
                  <a:cubicBezTo>
                    <a:pt x="96" y="220"/>
                    <a:pt x="99" y="217"/>
                    <a:pt x="102" y="216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03" y="216"/>
                    <a:pt x="103" y="216"/>
                    <a:pt x="104" y="216"/>
                  </a:cubicBezTo>
                  <a:cubicBezTo>
                    <a:pt x="107" y="217"/>
                    <a:pt x="109" y="220"/>
                    <a:pt x="109" y="223"/>
                  </a:cubicBezTo>
                  <a:cubicBezTo>
                    <a:pt x="109" y="224"/>
                    <a:pt x="109" y="224"/>
                    <a:pt x="109" y="224"/>
                  </a:cubicBezTo>
                  <a:cubicBezTo>
                    <a:pt x="112" y="224"/>
                    <a:pt x="112" y="224"/>
                    <a:pt x="112" y="224"/>
                  </a:cubicBezTo>
                  <a:cubicBezTo>
                    <a:pt x="112" y="224"/>
                    <a:pt x="112" y="224"/>
                    <a:pt x="112" y="224"/>
                  </a:cubicBezTo>
                  <a:cubicBezTo>
                    <a:pt x="112" y="224"/>
                    <a:pt x="112" y="225"/>
                    <a:pt x="112" y="225"/>
                  </a:cubicBezTo>
                  <a:cubicBezTo>
                    <a:pt x="127" y="225"/>
                    <a:pt x="127" y="225"/>
                    <a:pt x="127" y="225"/>
                  </a:cubicBezTo>
                  <a:cubicBezTo>
                    <a:pt x="127" y="225"/>
                    <a:pt x="127" y="224"/>
                    <a:pt x="127" y="224"/>
                  </a:cubicBezTo>
                  <a:cubicBezTo>
                    <a:pt x="127" y="224"/>
                    <a:pt x="127" y="224"/>
                    <a:pt x="127" y="224"/>
                  </a:cubicBezTo>
                  <a:cubicBezTo>
                    <a:pt x="131" y="224"/>
                    <a:pt x="131" y="224"/>
                    <a:pt x="131" y="224"/>
                  </a:cubicBezTo>
                  <a:cubicBezTo>
                    <a:pt x="131" y="223"/>
                    <a:pt x="131" y="223"/>
                    <a:pt x="131" y="223"/>
                  </a:cubicBezTo>
                  <a:cubicBezTo>
                    <a:pt x="131" y="220"/>
                    <a:pt x="133" y="217"/>
                    <a:pt x="136" y="216"/>
                  </a:cubicBezTo>
                  <a:cubicBezTo>
                    <a:pt x="136" y="215"/>
                    <a:pt x="137" y="215"/>
                    <a:pt x="137" y="215"/>
                  </a:cubicBezTo>
                  <a:cubicBezTo>
                    <a:pt x="137" y="215"/>
                    <a:pt x="137" y="215"/>
                    <a:pt x="137" y="215"/>
                  </a:cubicBezTo>
                  <a:cubicBezTo>
                    <a:pt x="140" y="217"/>
                    <a:pt x="143" y="220"/>
                    <a:pt x="143" y="223"/>
                  </a:cubicBezTo>
                  <a:cubicBezTo>
                    <a:pt x="143" y="224"/>
                    <a:pt x="142" y="224"/>
                    <a:pt x="142" y="224"/>
                  </a:cubicBezTo>
                  <a:cubicBezTo>
                    <a:pt x="147" y="224"/>
                    <a:pt x="147" y="224"/>
                    <a:pt x="147" y="224"/>
                  </a:cubicBezTo>
                  <a:cubicBezTo>
                    <a:pt x="147" y="224"/>
                    <a:pt x="147" y="224"/>
                    <a:pt x="147" y="224"/>
                  </a:cubicBezTo>
                  <a:cubicBezTo>
                    <a:pt x="147" y="224"/>
                    <a:pt x="147" y="224"/>
                    <a:pt x="147" y="225"/>
                  </a:cubicBezTo>
                  <a:cubicBezTo>
                    <a:pt x="162" y="225"/>
                    <a:pt x="162" y="225"/>
                    <a:pt x="162" y="225"/>
                  </a:cubicBezTo>
                  <a:cubicBezTo>
                    <a:pt x="162" y="224"/>
                    <a:pt x="162" y="224"/>
                    <a:pt x="162" y="224"/>
                  </a:cubicBezTo>
                  <a:cubicBezTo>
                    <a:pt x="162" y="224"/>
                    <a:pt x="162" y="224"/>
                    <a:pt x="162" y="224"/>
                  </a:cubicBezTo>
                  <a:cubicBezTo>
                    <a:pt x="165" y="224"/>
                    <a:pt x="165" y="224"/>
                    <a:pt x="165" y="224"/>
                  </a:cubicBezTo>
                  <a:cubicBezTo>
                    <a:pt x="165" y="224"/>
                    <a:pt x="165" y="224"/>
                    <a:pt x="165" y="223"/>
                  </a:cubicBezTo>
                  <a:cubicBezTo>
                    <a:pt x="165" y="220"/>
                    <a:pt x="167" y="217"/>
                    <a:pt x="170" y="215"/>
                  </a:cubicBezTo>
                  <a:cubicBezTo>
                    <a:pt x="170" y="215"/>
                    <a:pt x="171" y="215"/>
                    <a:pt x="171" y="215"/>
                  </a:cubicBezTo>
                  <a:cubicBezTo>
                    <a:pt x="174" y="217"/>
                    <a:pt x="177" y="220"/>
                    <a:pt x="176" y="223"/>
                  </a:cubicBezTo>
                  <a:cubicBezTo>
                    <a:pt x="177" y="224"/>
                    <a:pt x="176" y="224"/>
                    <a:pt x="176" y="224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2" y="224"/>
                    <a:pt x="182" y="224"/>
                    <a:pt x="182" y="224"/>
                  </a:cubicBezTo>
                  <a:cubicBezTo>
                    <a:pt x="182" y="224"/>
                    <a:pt x="182" y="224"/>
                    <a:pt x="182" y="225"/>
                  </a:cubicBezTo>
                  <a:cubicBezTo>
                    <a:pt x="197" y="225"/>
                    <a:pt x="197" y="225"/>
                    <a:pt x="197" y="225"/>
                  </a:cubicBezTo>
                  <a:cubicBezTo>
                    <a:pt x="197" y="224"/>
                    <a:pt x="197" y="224"/>
                    <a:pt x="197" y="224"/>
                  </a:cubicBezTo>
                  <a:cubicBezTo>
                    <a:pt x="197" y="224"/>
                    <a:pt x="197" y="224"/>
                    <a:pt x="197" y="224"/>
                  </a:cubicBezTo>
                  <a:cubicBezTo>
                    <a:pt x="199" y="224"/>
                    <a:pt x="199" y="224"/>
                    <a:pt x="199" y="224"/>
                  </a:cubicBezTo>
                  <a:cubicBezTo>
                    <a:pt x="199" y="224"/>
                    <a:pt x="199" y="224"/>
                    <a:pt x="199" y="223"/>
                  </a:cubicBezTo>
                  <a:cubicBezTo>
                    <a:pt x="199" y="220"/>
                    <a:pt x="201" y="218"/>
                    <a:pt x="203" y="216"/>
                  </a:cubicBezTo>
                  <a:cubicBezTo>
                    <a:pt x="204" y="216"/>
                    <a:pt x="204" y="215"/>
                    <a:pt x="205" y="215"/>
                  </a:cubicBezTo>
                  <a:cubicBezTo>
                    <a:pt x="208" y="217"/>
                    <a:pt x="210" y="220"/>
                    <a:pt x="210" y="223"/>
                  </a:cubicBezTo>
                  <a:cubicBezTo>
                    <a:pt x="210" y="223"/>
                    <a:pt x="210" y="224"/>
                    <a:pt x="210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7" y="224"/>
                    <a:pt x="217" y="224"/>
                    <a:pt x="217" y="224"/>
                  </a:cubicBezTo>
                  <a:cubicBezTo>
                    <a:pt x="217" y="224"/>
                    <a:pt x="217" y="224"/>
                    <a:pt x="217" y="225"/>
                  </a:cubicBezTo>
                  <a:cubicBezTo>
                    <a:pt x="232" y="224"/>
                    <a:pt x="232" y="224"/>
                    <a:pt x="232" y="224"/>
                  </a:cubicBezTo>
                  <a:cubicBezTo>
                    <a:pt x="232" y="224"/>
                    <a:pt x="232" y="224"/>
                    <a:pt x="232" y="224"/>
                  </a:cubicBezTo>
                  <a:cubicBezTo>
                    <a:pt x="232" y="224"/>
                    <a:pt x="232" y="224"/>
                    <a:pt x="232" y="224"/>
                  </a:cubicBezTo>
                  <a:cubicBezTo>
                    <a:pt x="233" y="224"/>
                    <a:pt x="233" y="224"/>
                    <a:pt x="233" y="224"/>
                  </a:cubicBezTo>
                  <a:cubicBezTo>
                    <a:pt x="233" y="223"/>
                    <a:pt x="233" y="223"/>
                    <a:pt x="233" y="223"/>
                  </a:cubicBezTo>
                  <a:cubicBezTo>
                    <a:pt x="233" y="221"/>
                    <a:pt x="234" y="219"/>
                    <a:pt x="235" y="217"/>
                  </a:cubicBezTo>
                  <a:cubicBezTo>
                    <a:pt x="237" y="216"/>
                    <a:pt x="238" y="216"/>
                    <a:pt x="239" y="215"/>
                  </a:cubicBezTo>
                  <a:cubicBezTo>
                    <a:pt x="242" y="217"/>
                    <a:pt x="244" y="220"/>
                    <a:pt x="244" y="223"/>
                  </a:cubicBezTo>
                  <a:cubicBezTo>
                    <a:pt x="244" y="223"/>
                    <a:pt x="244" y="224"/>
                    <a:pt x="244" y="224"/>
                  </a:cubicBezTo>
                  <a:cubicBezTo>
                    <a:pt x="252" y="223"/>
                    <a:pt x="252" y="223"/>
                    <a:pt x="252" y="223"/>
                  </a:cubicBezTo>
                  <a:cubicBezTo>
                    <a:pt x="252" y="224"/>
                    <a:pt x="252" y="224"/>
                    <a:pt x="252" y="224"/>
                  </a:cubicBezTo>
                  <a:cubicBezTo>
                    <a:pt x="252" y="224"/>
                    <a:pt x="252" y="224"/>
                    <a:pt x="252" y="225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7" y="223"/>
                    <a:pt x="267" y="222"/>
                    <a:pt x="267" y="221"/>
                  </a:cubicBezTo>
                  <a:cubicBezTo>
                    <a:pt x="268" y="218"/>
                    <a:pt x="272" y="215"/>
                    <a:pt x="277" y="215"/>
                  </a:cubicBezTo>
                  <a:cubicBezTo>
                    <a:pt x="277" y="204"/>
                    <a:pt x="277" y="204"/>
                    <a:pt x="277" y="204"/>
                  </a:cubicBezTo>
                  <a:lnTo>
                    <a:pt x="277" y="200"/>
                  </a:ln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DE9D8F-F697-4E8D-86F3-F4349A34C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5852" y="1827738"/>
              <a:ext cx="1163365" cy="1062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8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2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1999225" y="1795350"/>
            <a:ext cx="618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n w="3175">
                  <a:noFill/>
                </a:ln>
                <a:cs typeface="+mn-ea"/>
                <a:sym typeface="+mn-lt"/>
              </a:rPr>
              <a:t>Warm-up and Review</a:t>
            </a:r>
            <a:endParaRPr lang="zh-CN" altLang="en-US" sz="4000" b="1" dirty="0">
              <a:ln w="3175">
                <a:noFill/>
              </a:ln>
              <a:cs typeface="+mn-ea"/>
              <a:sym typeface="+mn-lt"/>
            </a:endParaRPr>
          </a:p>
        </p:txBody>
      </p:sp>
      <p:sp>
        <p:nvSpPr>
          <p:cNvPr id="24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3059125" y="2590792"/>
            <a:ext cx="5186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3175">
                  <a:noFill/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Guessing game</a:t>
            </a:r>
            <a:endParaRPr lang="zh-CN" altLang="en-US" sz="3200" b="1" dirty="0">
              <a:ln w="3175">
                <a:noFill/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28" y="1256623"/>
            <a:ext cx="5835497" cy="30407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-19044" y="-4001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2825258" y="-33366"/>
            <a:ext cx="3078560" cy="169550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5928720" y="-23582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0" y="1652818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2831805" y="1652818"/>
            <a:ext cx="3078560" cy="171184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5949957" y="3349908"/>
            <a:ext cx="3194043" cy="1685394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3343723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2850160" y="3361185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5916912" y="1652818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7162800" y="4400550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563873" y="90991"/>
            <a:ext cx="6016253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Ban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Gioc</a:t>
            </a:r>
            <a:r>
              <a:rPr lang="en-US" sz="4800" b="1" dirty="0">
                <a:solidFill>
                  <a:sysClr val="windowText" lastClr="000000"/>
                </a:solidFill>
              </a:rPr>
              <a:t> Waterfall</a:t>
            </a:r>
          </a:p>
        </p:txBody>
      </p:sp>
    </p:spTree>
    <p:extLst>
      <p:ext uri="{BB962C8B-B14F-4D97-AF65-F5344CB8AC3E}">
        <p14:creationId xmlns:p14="http://schemas.microsoft.com/office/powerpoint/2010/main" val="981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882F565-13DD-9788-136E-9AA1ACBA7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4909" y="1150051"/>
            <a:ext cx="5839259" cy="38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961BCA-3FC9-5CA8-BA86-8D2E752A9868}"/>
              </a:ext>
            </a:extLst>
          </p:cNvPr>
          <p:cNvSpPr/>
          <p:nvPr/>
        </p:nvSpPr>
        <p:spPr>
          <a:xfrm>
            <a:off x="8046" y="22762"/>
            <a:ext cx="281940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D02A6-7322-29B6-5EB0-6D4F161C0EF8}"/>
              </a:ext>
            </a:extLst>
          </p:cNvPr>
          <p:cNvSpPr/>
          <p:nvPr/>
        </p:nvSpPr>
        <p:spPr>
          <a:xfrm>
            <a:off x="2825258" y="-33366"/>
            <a:ext cx="3078560" cy="176533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555702-4142-80A6-86C9-BB7D5639798D}"/>
              </a:ext>
            </a:extLst>
          </p:cNvPr>
          <p:cNvSpPr/>
          <p:nvPr/>
        </p:nvSpPr>
        <p:spPr>
          <a:xfrm>
            <a:off x="5928720" y="55565"/>
            <a:ext cx="3194043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EC4A93-489D-B20F-9D42-5917AC5FE847}"/>
              </a:ext>
            </a:extLst>
          </p:cNvPr>
          <p:cNvSpPr/>
          <p:nvPr/>
        </p:nvSpPr>
        <p:spPr>
          <a:xfrm>
            <a:off x="-6344" y="1678010"/>
            <a:ext cx="281940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9C609-DEB4-2A11-3818-B812DB2F359E}"/>
              </a:ext>
            </a:extLst>
          </p:cNvPr>
          <p:cNvSpPr/>
          <p:nvPr/>
        </p:nvSpPr>
        <p:spPr>
          <a:xfrm>
            <a:off x="2826858" y="1736521"/>
            <a:ext cx="307856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84E22-05BF-121C-FE3F-05AC23FFD89F}"/>
              </a:ext>
            </a:extLst>
          </p:cNvPr>
          <p:cNvSpPr/>
          <p:nvPr/>
        </p:nvSpPr>
        <p:spPr>
          <a:xfrm>
            <a:off x="5922364" y="1775355"/>
            <a:ext cx="3194043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E1959A-58D8-5D9E-11A6-B0D0E89CE854}"/>
              </a:ext>
            </a:extLst>
          </p:cNvPr>
          <p:cNvSpPr/>
          <p:nvPr/>
        </p:nvSpPr>
        <p:spPr>
          <a:xfrm>
            <a:off x="0" y="3354410"/>
            <a:ext cx="2819400" cy="171132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AF2F17-2314-83B9-9767-14802B6C7403}"/>
              </a:ext>
            </a:extLst>
          </p:cNvPr>
          <p:cNvSpPr/>
          <p:nvPr/>
        </p:nvSpPr>
        <p:spPr>
          <a:xfrm>
            <a:off x="2843804" y="3451226"/>
            <a:ext cx="307856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8D934B-3A7C-B6EC-8C72-9054C414FB9A}"/>
              </a:ext>
            </a:extLst>
          </p:cNvPr>
          <p:cNvSpPr/>
          <p:nvPr/>
        </p:nvSpPr>
        <p:spPr>
          <a:xfrm>
            <a:off x="5943600" y="3486150"/>
            <a:ext cx="3194043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9ED7915-F76D-D729-103D-348416B183EC}"/>
              </a:ext>
            </a:extLst>
          </p:cNvPr>
          <p:cNvSpPr/>
          <p:nvPr/>
        </p:nvSpPr>
        <p:spPr>
          <a:xfrm>
            <a:off x="7311331" y="4451199"/>
            <a:ext cx="1676400" cy="561998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SHOW</a:t>
            </a:r>
            <a:endParaRPr lang="en-US" sz="1050" b="1" dirty="0"/>
          </a:p>
        </p:txBody>
      </p:sp>
      <p:sp>
        <p:nvSpPr>
          <p:cNvPr id="25" name="Rounded Rectangle 48">
            <a:extLst>
              <a:ext uri="{FF2B5EF4-FFF2-40B4-BE49-F238E27FC236}">
                <a16:creationId xmlns:a16="http://schemas.microsoft.com/office/drawing/2014/main" id="{4DBB2B03-B0FD-7917-3E8B-5C9FD9BF0F3D}"/>
              </a:ext>
            </a:extLst>
          </p:cNvPr>
          <p:cNvSpPr/>
          <p:nvPr/>
        </p:nvSpPr>
        <p:spPr>
          <a:xfrm>
            <a:off x="1652370" y="148942"/>
            <a:ext cx="5839260" cy="823889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Petronas Twin Towers</a:t>
            </a:r>
          </a:p>
        </p:txBody>
      </p:sp>
    </p:spTree>
    <p:extLst>
      <p:ext uri="{BB962C8B-B14F-4D97-AF65-F5344CB8AC3E}">
        <p14:creationId xmlns:p14="http://schemas.microsoft.com/office/powerpoint/2010/main" val="33785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719" y="2019528"/>
            <a:ext cx="456361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Listen and circle.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1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76A92-8A85-E9FB-3E66-D0D40DC78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200" y="739303"/>
            <a:ext cx="5998221" cy="2150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FA97-3CFF-B257-61E2-DA8470D13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5200" y="3035998"/>
            <a:ext cx="5998221" cy="21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2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7" y="0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the places.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76A92-8A85-E9FB-3E66-D0D40DC78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3091"/>
          <a:stretch/>
        </p:blipFill>
        <p:spPr>
          <a:xfrm>
            <a:off x="2411304" y="942250"/>
            <a:ext cx="4321389" cy="3048529"/>
          </a:xfrm>
          <a:prstGeom prst="rect">
            <a:avLst/>
          </a:prstGeom>
        </p:spPr>
      </p:pic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255071" y="4195280"/>
            <a:ext cx="4633853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Hoi An Old Town</a:t>
            </a:r>
          </a:p>
        </p:txBody>
      </p:sp>
    </p:spTree>
    <p:extLst>
      <p:ext uri="{BB962C8B-B14F-4D97-AF65-F5344CB8AC3E}">
        <p14:creationId xmlns:p14="http://schemas.microsoft.com/office/powerpoint/2010/main" val="23198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96E5-0966-E65C-CC4F-7643229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529"/>
            <a:ext cx="7886700" cy="668406"/>
          </a:xfrm>
        </p:spPr>
        <p:txBody>
          <a:bodyPr/>
          <a:lstStyle/>
          <a:p>
            <a:pPr algn="ctr"/>
            <a:r>
              <a:rPr lang="en-US" b="1" dirty="0"/>
              <a:t>Name </a:t>
            </a:r>
            <a:r>
              <a:rPr lang="en-US" b="1"/>
              <a:t>the places.</a:t>
            </a:r>
            <a:endParaRPr lang="en-US" b="1" dirty="0"/>
          </a:p>
        </p:txBody>
      </p:sp>
      <p:sp>
        <p:nvSpPr>
          <p:cNvPr id="3" name="Rounded Rectangle 48">
            <a:extLst>
              <a:ext uri="{FF2B5EF4-FFF2-40B4-BE49-F238E27FC236}">
                <a16:creationId xmlns:a16="http://schemas.microsoft.com/office/drawing/2014/main" id="{019383A0-8228-E3D6-0AB4-054DF2D59F8B}"/>
              </a:ext>
            </a:extLst>
          </p:cNvPr>
          <p:cNvSpPr/>
          <p:nvPr/>
        </p:nvSpPr>
        <p:spPr>
          <a:xfrm>
            <a:off x="2053474" y="4322572"/>
            <a:ext cx="5037052" cy="674376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Ban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Gioc</a:t>
            </a:r>
            <a:r>
              <a:rPr lang="en-US" sz="4000" b="1" dirty="0">
                <a:solidFill>
                  <a:sysClr val="windowText" lastClr="000000"/>
                </a:solidFill>
              </a:rPr>
              <a:t> Waterfall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08" y="1030828"/>
            <a:ext cx="4267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5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1070</TotalTime>
  <Words>443</Words>
  <Application>Microsoft Office PowerPoint</Application>
  <PresentationFormat>On-screen Show (16:9)</PresentationFormat>
  <Paragraphs>124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微软雅黑</vt:lpstr>
      <vt:lpstr>Arial</vt:lpstr>
      <vt:lpstr>Calibri</vt:lpstr>
      <vt:lpstr>Comic Sans MS</vt:lpstr>
      <vt:lpstr>仓耳青禾体-谷力 W05</vt:lpstr>
      <vt:lpstr>方正少儿简体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the places.</vt:lpstr>
      <vt:lpstr>Name the places.</vt:lpstr>
      <vt:lpstr>Name the places.</vt:lpstr>
      <vt:lpstr>Point and say the words.</vt:lpstr>
      <vt:lpstr>Listen and circle.</vt:lpstr>
      <vt:lpstr>PowerPoint Presentation</vt:lpstr>
      <vt:lpstr>Name the places.</vt:lpstr>
      <vt:lpstr>Name the places.</vt:lpstr>
      <vt:lpstr>Name the places.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Admin</cp:lastModifiedBy>
  <cp:revision>54</cp:revision>
  <dcterms:created xsi:type="dcterms:W3CDTF">2017-07-14T06:33:42Z</dcterms:created>
  <dcterms:modified xsi:type="dcterms:W3CDTF">2025-05-04T14:49:04Z</dcterms:modified>
</cp:coreProperties>
</file>