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256" r:id="rId3"/>
    <p:sldId id="257" r:id="rId4"/>
    <p:sldId id="277" r:id="rId5"/>
    <p:sldId id="274" r:id="rId6"/>
    <p:sldId id="258" r:id="rId7"/>
    <p:sldId id="259" r:id="rId8"/>
    <p:sldId id="281" r:id="rId9"/>
    <p:sldId id="278" r:id="rId10"/>
    <p:sldId id="270" r:id="rId11"/>
    <p:sldId id="279" r:id="rId12"/>
    <p:sldId id="282" r:id="rId13"/>
    <p:sldId id="283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9A1"/>
    <a:srgbClr val="42B9AB"/>
    <a:srgbClr val="DA6426"/>
    <a:srgbClr val="E1AB25"/>
    <a:srgbClr val="A1CA30"/>
    <a:srgbClr val="785033"/>
    <a:srgbClr val="E7E5D0"/>
    <a:srgbClr val="C6C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8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fld id="{8585C1F9-F5F1-45C3-A07C-07909B67066D}" type="datetimeFigureOut">
              <a:rPr lang="zh-CN" altLang="en-US" smtClean="0"/>
              <a:pPr/>
              <a:t>2025/5/4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fld id="{1B7FDD0F-D319-44AD-BC6C-C5AB358FF81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372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方正少儿简体" panose="03000509000000000000" pitchFamily="65" charset="-122"/>
        <a:ea typeface="方正少儿简体" panose="03000509000000000000" pitchFamily="65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92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74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64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90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3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65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01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64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12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06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7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1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4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8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3586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42185BF-1EDE-4AC3-A690-AC72B51D9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9355" y="4597432"/>
            <a:ext cx="1001125" cy="5460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013F33-942D-4D05-85E7-D1D838F6B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096" y="4564482"/>
            <a:ext cx="1267850" cy="579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872872-A07C-4A7F-85F7-3577A73E5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483" y="4693059"/>
            <a:ext cx="885348" cy="4504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8DAA1D-CCEE-4929-A14B-BD45F35182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866" y="4641002"/>
            <a:ext cx="742822" cy="5024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9FD3DA-AD54-483E-A732-5FC5E967DC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58" y="4575335"/>
            <a:ext cx="980542" cy="5681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14DA6B-4018-4BBC-AA17-8BA6C16FF0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500" y="4260949"/>
            <a:ext cx="1071056" cy="8825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8D39E4-0318-4FE4-ACEE-F8DABA7207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147" y="4565310"/>
            <a:ext cx="733006" cy="5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9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方正少儿简体" panose="03000509000000000000" pitchFamily="65" charset="-122"/>
              </a:defRPr>
            </a:lvl1pPr>
          </a:lstStyle>
          <a:p>
            <a:fld id="{5F4481BA-38B0-4D82-9D6B-49D674A355D3}" type="datetimeFigureOut">
              <a:rPr lang="zh-CN" altLang="en-US" smtClean="0"/>
              <a:pPr/>
              <a:t>2025/5/4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方正少儿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方正少儿简体" panose="03000509000000000000" pitchFamily="65" charset="-122"/>
              </a:defRPr>
            </a:lvl1pPr>
          </a:lstStyle>
          <a:p>
            <a:fld id="{19BCFC22-9305-480F-8F81-7492A88E693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C97E60-33FB-4FA3-82BA-9C001EF70A2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少儿简体" panose="03000509000000000000" pitchFamily="65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808EB-EADF-4767-8E13-9BEF3096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7" r="2227"/>
          <a:stretch/>
        </p:blipFill>
        <p:spPr>
          <a:xfrm>
            <a:off x="0" y="0"/>
            <a:ext cx="9142249" cy="51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方正少儿简体" panose="03000509000000000000" pitchFamily="65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BFD9E4A-1B41-43FD-B2D4-3B05E05B6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847" y="3668763"/>
            <a:ext cx="1728208" cy="14747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A4CDE2A-517A-4D3D-B290-7FE986A57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8" y="3668763"/>
            <a:ext cx="601538" cy="14747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FE02B6-A7D0-4B5D-8C9B-23325381A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63" y="4601940"/>
            <a:ext cx="1064444" cy="5415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7D3105F-3463-45D4-A8B9-2BD6B5C9F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533" y="2667000"/>
            <a:ext cx="1160935" cy="24968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7267450-6C36-4246-BD2A-78DF24D6F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427" y="3403601"/>
            <a:ext cx="718511" cy="17403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D54F8D0-9307-4315-B668-6D7104A067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2778" y="4456173"/>
            <a:ext cx="1016048" cy="6873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C586F3-9D06-4B11-9D45-EAEBEA8D5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6465" y="3541339"/>
            <a:ext cx="1443532" cy="16021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909432C-B396-4D44-90F4-57239220E0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000" y="3646723"/>
            <a:ext cx="541004" cy="149677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A61A4C9-F4EB-43D0-8303-B6559039E3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655" y="669762"/>
            <a:ext cx="2665860" cy="7775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85E4B4-84E2-488D-B228-64F7AF3EDF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1483" y="689231"/>
            <a:ext cx="2601902" cy="7386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F621529-7A38-4561-90B5-9F2906ED87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198" y="3646723"/>
            <a:ext cx="1060109" cy="10601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F52ED32-01FF-49C4-87FC-817EC6958CB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511" y="3403601"/>
            <a:ext cx="1159965" cy="73206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D743FD5-386D-4ABE-9E24-15CDA457E43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050"/>
          <a:stretch/>
        </p:blipFill>
        <p:spPr>
          <a:xfrm>
            <a:off x="448603" y="3041830"/>
            <a:ext cx="1159965" cy="7320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748E123-2EB8-4C06-894D-7368FD35BEB4}"/>
              </a:ext>
            </a:extLst>
          </p:cNvPr>
          <p:cNvSpPr txBox="1"/>
          <p:nvPr/>
        </p:nvSpPr>
        <p:spPr>
          <a:xfrm>
            <a:off x="898532" y="1290457"/>
            <a:ext cx="734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Places of interest</a:t>
            </a:r>
            <a:endParaRPr lang="zh-CN" altLang="en-US" sz="54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F96F8B-63EB-4A4B-9500-03D94F12EADC}"/>
              </a:ext>
            </a:extLst>
          </p:cNvPr>
          <p:cNvSpPr txBox="1"/>
          <p:nvPr/>
        </p:nvSpPr>
        <p:spPr>
          <a:xfrm>
            <a:off x="3292517" y="561435"/>
            <a:ext cx="255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UNIT 19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30">
            <a:extLst>
              <a:ext uri="{FF2B5EF4-FFF2-40B4-BE49-F238E27FC236}">
                <a16:creationId xmlns:a16="http://schemas.microsoft.com/office/drawing/2014/main" id="{4C87C63C-70E2-47AF-9AE2-33BB92A724B5}"/>
              </a:ext>
            </a:extLst>
          </p:cNvPr>
          <p:cNvSpPr txBox="1"/>
          <p:nvPr/>
        </p:nvSpPr>
        <p:spPr>
          <a:xfrm>
            <a:off x="2674395" y="2314890"/>
            <a:ext cx="402916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+mn-ea"/>
                <a:sym typeface="+mn-lt"/>
              </a:rPr>
              <a:t>Lesson 3-Period 5</a:t>
            </a:r>
          </a:p>
        </p:txBody>
      </p:sp>
    </p:spTree>
    <p:extLst>
      <p:ext uri="{BB962C8B-B14F-4D97-AF65-F5344CB8AC3E}">
        <p14:creationId xmlns:p14="http://schemas.microsoft.com/office/powerpoint/2010/main" val="30349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8" y="473104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6EE0D9-25A5-470D-96A5-757A24C0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766" y="2019528"/>
            <a:ext cx="4525353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  <a:lvl2pPr marL="742950" indent="-285750"/>
          </a:lstStyle>
          <a:p>
            <a:r>
              <a:rPr lang="en-US" altLang="zh-CN" sz="5000" b="1" dirty="0">
                <a:solidFill>
                  <a:schemeClr val="accent3">
                    <a:lumMod val="10000"/>
                  </a:schemeClr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Let’s chant.</a:t>
            </a:r>
            <a:endParaRPr lang="zh-CN" altLang="en-US" sz="5000" b="1" dirty="0">
              <a:solidFill>
                <a:schemeClr val="accent3">
                  <a:lumMod val="10000"/>
                </a:schemeClr>
              </a:solidFill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>
            <a:extLst>
              <a:ext uri="{FF2B5EF4-FFF2-40B4-BE49-F238E27FC236}">
                <a16:creationId xmlns:a16="http://schemas.microsoft.com/office/drawing/2014/main" id="{58490BCE-0EF4-45A4-93C0-3A06FD674325}"/>
              </a:ext>
            </a:extLst>
          </p:cNvPr>
          <p:cNvSpPr>
            <a:spLocks/>
          </p:cNvSpPr>
          <p:nvPr/>
        </p:nvSpPr>
        <p:spPr bwMode="auto">
          <a:xfrm rot="761723">
            <a:off x="6353779" y="931890"/>
            <a:ext cx="2556896" cy="1868255"/>
          </a:xfrm>
          <a:custGeom>
            <a:avLst/>
            <a:gdLst>
              <a:gd name="T0" fmla="*/ 269 w 277"/>
              <a:gd name="T1" fmla="*/ 196 h 225"/>
              <a:gd name="T2" fmla="*/ 277 w 277"/>
              <a:gd name="T3" fmla="*/ 168 h 225"/>
              <a:gd name="T4" fmla="*/ 267 w 277"/>
              <a:gd name="T5" fmla="*/ 160 h 225"/>
              <a:gd name="T6" fmla="*/ 277 w 277"/>
              <a:gd name="T7" fmla="*/ 137 h 225"/>
              <a:gd name="T8" fmla="*/ 267 w 277"/>
              <a:gd name="T9" fmla="*/ 129 h 225"/>
              <a:gd name="T10" fmla="*/ 277 w 277"/>
              <a:gd name="T11" fmla="*/ 105 h 225"/>
              <a:gd name="T12" fmla="*/ 276 w 277"/>
              <a:gd name="T13" fmla="*/ 73 h 225"/>
              <a:gd name="T14" fmla="*/ 276 w 277"/>
              <a:gd name="T15" fmla="*/ 47 h 225"/>
              <a:gd name="T16" fmla="*/ 276 w 277"/>
              <a:gd name="T17" fmla="*/ 16 h 225"/>
              <a:gd name="T18" fmla="*/ 255 w 277"/>
              <a:gd name="T19" fmla="*/ 0 h 225"/>
              <a:gd name="T20" fmla="*/ 241 w 277"/>
              <a:gd name="T21" fmla="*/ 9 h 225"/>
              <a:gd name="T22" fmla="*/ 213 w 277"/>
              <a:gd name="T23" fmla="*/ 0 h 225"/>
              <a:gd name="T24" fmla="*/ 202 w 277"/>
              <a:gd name="T25" fmla="*/ 0 h 225"/>
              <a:gd name="T26" fmla="*/ 179 w 277"/>
              <a:gd name="T27" fmla="*/ 1 h 225"/>
              <a:gd name="T28" fmla="*/ 160 w 277"/>
              <a:gd name="T29" fmla="*/ 1 h 225"/>
              <a:gd name="T30" fmla="*/ 153 w 277"/>
              <a:gd name="T31" fmla="*/ 1 h 225"/>
              <a:gd name="T32" fmla="*/ 133 w 277"/>
              <a:gd name="T33" fmla="*/ 1 h 225"/>
              <a:gd name="T34" fmla="*/ 125 w 277"/>
              <a:gd name="T35" fmla="*/ 1 h 225"/>
              <a:gd name="T36" fmla="*/ 112 w 277"/>
              <a:gd name="T37" fmla="*/ 1 h 225"/>
              <a:gd name="T38" fmla="*/ 84 w 277"/>
              <a:gd name="T39" fmla="*/ 1 h 225"/>
              <a:gd name="T40" fmla="*/ 71 w 277"/>
              <a:gd name="T41" fmla="*/ 10 h 225"/>
              <a:gd name="T42" fmla="*/ 58 w 277"/>
              <a:gd name="T43" fmla="*/ 1 h 225"/>
              <a:gd name="T44" fmla="*/ 44 w 277"/>
              <a:gd name="T45" fmla="*/ 1 h 225"/>
              <a:gd name="T46" fmla="*/ 31 w 277"/>
              <a:gd name="T47" fmla="*/ 1 h 225"/>
              <a:gd name="T48" fmla="*/ 0 w 277"/>
              <a:gd name="T49" fmla="*/ 11 h 225"/>
              <a:gd name="T50" fmla="*/ 9 w 277"/>
              <a:gd name="T51" fmla="*/ 36 h 225"/>
              <a:gd name="T52" fmla="*/ 0 w 277"/>
              <a:gd name="T53" fmla="*/ 62 h 225"/>
              <a:gd name="T54" fmla="*/ 0 w 277"/>
              <a:gd name="T55" fmla="*/ 79 h 225"/>
              <a:gd name="T56" fmla="*/ 1 w 277"/>
              <a:gd name="T57" fmla="*/ 93 h 225"/>
              <a:gd name="T58" fmla="*/ 1 w 277"/>
              <a:gd name="T59" fmla="*/ 120 h 225"/>
              <a:gd name="T60" fmla="*/ 1 w 277"/>
              <a:gd name="T61" fmla="*/ 141 h 225"/>
              <a:gd name="T62" fmla="*/ 1 w 277"/>
              <a:gd name="T63" fmla="*/ 152 h 225"/>
              <a:gd name="T64" fmla="*/ 6 w 277"/>
              <a:gd name="T65" fmla="*/ 167 h 225"/>
              <a:gd name="T66" fmla="*/ 1 w 277"/>
              <a:gd name="T67" fmla="*/ 184 h 225"/>
              <a:gd name="T68" fmla="*/ 9 w 277"/>
              <a:gd name="T69" fmla="*/ 197 h 225"/>
              <a:gd name="T70" fmla="*/ 1 w 277"/>
              <a:gd name="T71" fmla="*/ 203 h 225"/>
              <a:gd name="T72" fmla="*/ 11 w 277"/>
              <a:gd name="T73" fmla="*/ 224 h 225"/>
              <a:gd name="T74" fmla="*/ 23 w 277"/>
              <a:gd name="T75" fmla="*/ 225 h 225"/>
              <a:gd name="T76" fmla="*/ 33 w 277"/>
              <a:gd name="T77" fmla="*/ 216 h 225"/>
              <a:gd name="T78" fmla="*/ 42 w 277"/>
              <a:gd name="T79" fmla="*/ 224 h 225"/>
              <a:gd name="T80" fmla="*/ 57 w 277"/>
              <a:gd name="T81" fmla="*/ 225 h 225"/>
              <a:gd name="T82" fmla="*/ 68 w 277"/>
              <a:gd name="T83" fmla="*/ 216 h 225"/>
              <a:gd name="T84" fmla="*/ 77 w 277"/>
              <a:gd name="T85" fmla="*/ 224 h 225"/>
              <a:gd name="T86" fmla="*/ 92 w 277"/>
              <a:gd name="T87" fmla="*/ 224 h 225"/>
              <a:gd name="T88" fmla="*/ 102 w 277"/>
              <a:gd name="T89" fmla="*/ 216 h 225"/>
              <a:gd name="T90" fmla="*/ 109 w 277"/>
              <a:gd name="T91" fmla="*/ 224 h 225"/>
              <a:gd name="T92" fmla="*/ 127 w 277"/>
              <a:gd name="T93" fmla="*/ 225 h 225"/>
              <a:gd name="T94" fmla="*/ 131 w 277"/>
              <a:gd name="T95" fmla="*/ 223 h 225"/>
              <a:gd name="T96" fmla="*/ 143 w 277"/>
              <a:gd name="T97" fmla="*/ 223 h 225"/>
              <a:gd name="T98" fmla="*/ 147 w 277"/>
              <a:gd name="T99" fmla="*/ 225 h 225"/>
              <a:gd name="T100" fmla="*/ 165 w 277"/>
              <a:gd name="T101" fmla="*/ 224 h 225"/>
              <a:gd name="T102" fmla="*/ 176 w 277"/>
              <a:gd name="T103" fmla="*/ 223 h 225"/>
              <a:gd name="T104" fmla="*/ 182 w 277"/>
              <a:gd name="T105" fmla="*/ 225 h 225"/>
              <a:gd name="T106" fmla="*/ 199 w 277"/>
              <a:gd name="T107" fmla="*/ 224 h 225"/>
              <a:gd name="T108" fmla="*/ 210 w 277"/>
              <a:gd name="T109" fmla="*/ 223 h 225"/>
              <a:gd name="T110" fmla="*/ 217 w 277"/>
              <a:gd name="T111" fmla="*/ 225 h 225"/>
              <a:gd name="T112" fmla="*/ 233 w 277"/>
              <a:gd name="T113" fmla="*/ 224 h 225"/>
              <a:gd name="T114" fmla="*/ 244 w 277"/>
              <a:gd name="T115" fmla="*/ 223 h 225"/>
              <a:gd name="T116" fmla="*/ 252 w 277"/>
              <a:gd name="T117" fmla="*/ 225 h 225"/>
              <a:gd name="T118" fmla="*/ 267 w 277"/>
              <a:gd name="T119" fmla="*/ 224 h 225"/>
              <a:gd name="T120" fmla="*/ 277 w 277"/>
              <a:gd name="T121" fmla="*/ 20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225">
                <a:moveTo>
                  <a:pt x="277" y="200"/>
                </a:moveTo>
                <a:cubicBezTo>
                  <a:pt x="275" y="200"/>
                  <a:pt x="274" y="200"/>
                  <a:pt x="272" y="199"/>
                </a:cubicBezTo>
                <a:cubicBezTo>
                  <a:pt x="272" y="197"/>
                  <a:pt x="272" y="197"/>
                  <a:pt x="272" y="197"/>
                </a:cubicBezTo>
                <a:cubicBezTo>
                  <a:pt x="271" y="197"/>
                  <a:pt x="270" y="197"/>
                  <a:pt x="269" y="196"/>
                </a:cubicBezTo>
                <a:cubicBezTo>
                  <a:pt x="268" y="195"/>
                  <a:pt x="267" y="193"/>
                  <a:pt x="267" y="191"/>
                </a:cubicBezTo>
                <a:cubicBezTo>
                  <a:pt x="268" y="187"/>
                  <a:pt x="272" y="184"/>
                  <a:pt x="277" y="184"/>
                </a:cubicBezTo>
                <a:cubicBezTo>
                  <a:pt x="277" y="173"/>
                  <a:pt x="277" y="173"/>
                  <a:pt x="277" y="173"/>
                </a:cubicBezTo>
                <a:cubicBezTo>
                  <a:pt x="277" y="168"/>
                  <a:pt x="277" y="168"/>
                  <a:pt x="277" y="168"/>
                </a:cubicBezTo>
                <a:cubicBezTo>
                  <a:pt x="275" y="168"/>
                  <a:pt x="274" y="168"/>
                  <a:pt x="272" y="167"/>
                </a:cubicBezTo>
                <a:cubicBezTo>
                  <a:pt x="272" y="166"/>
                  <a:pt x="272" y="166"/>
                  <a:pt x="272" y="166"/>
                </a:cubicBezTo>
                <a:cubicBezTo>
                  <a:pt x="271" y="166"/>
                  <a:pt x="271" y="166"/>
                  <a:pt x="270" y="166"/>
                </a:cubicBezTo>
                <a:cubicBezTo>
                  <a:pt x="268" y="164"/>
                  <a:pt x="267" y="162"/>
                  <a:pt x="267" y="160"/>
                </a:cubicBezTo>
                <a:cubicBezTo>
                  <a:pt x="268" y="156"/>
                  <a:pt x="272" y="153"/>
                  <a:pt x="277" y="153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75" y="137"/>
                  <a:pt x="273" y="136"/>
                  <a:pt x="272" y="135"/>
                </a:cubicBezTo>
                <a:cubicBezTo>
                  <a:pt x="272" y="135"/>
                  <a:pt x="272" y="135"/>
                  <a:pt x="272" y="135"/>
                </a:cubicBezTo>
                <a:cubicBezTo>
                  <a:pt x="272" y="135"/>
                  <a:pt x="272" y="135"/>
                  <a:pt x="271" y="135"/>
                </a:cubicBezTo>
                <a:cubicBezTo>
                  <a:pt x="269" y="134"/>
                  <a:pt x="268" y="132"/>
                  <a:pt x="267" y="129"/>
                </a:cubicBezTo>
                <a:cubicBezTo>
                  <a:pt x="268" y="125"/>
                  <a:pt x="272" y="122"/>
                  <a:pt x="277" y="122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05"/>
                  <a:pt x="277" y="105"/>
                  <a:pt x="277" y="105"/>
                </a:cubicBezTo>
                <a:cubicBezTo>
                  <a:pt x="272" y="105"/>
                  <a:pt x="268" y="102"/>
                  <a:pt x="267" y="97"/>
                </a:cubicBezTo>
                <a:cubicBezTo>
                  <a:pt x="269" y="94"/>
                  <a:pt x="272" y="91"/>
                  <a:pt x="277" y="91"/>
                </a:cubicBezTo>
                <a:cubicBezTo>
                  <a:pt x="276" y="80"/>
                  <a:pt x="276" y="80"/>
                  <a:pt x="276" y="80"/>
                </a:cubicBezTo>
                <a:cubicBezTo>
                  <a:pt x="276" y="73"/>
                  <a:pt x="276" y="73"/>
                  <a:pt x="276" y="73"/>
                </a:cubicBezTo>
                <a:cubicBezTo>
                  <a:pt x="272" y="73"/>
                  <a:pt x="268" y="70"/>
                  <a:pt x="267" y="66"/>
                </a:cubicBezTo>
                <a:cubicBezTo>
                  <a:pt x="269" y="63"/>
                  <a:pt x="272" y="60"/>
                  <a:pt x="276" y="60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1"/>
                  <a:pt x="276" y="41"/>
                  <a:pt x="276" y="41"/>
                </a:cubicBezTo>
                <a:cubicBezTo>
                  <a:pt x="272" y="41"/>
                  <a:pt x="269" y="39"/>
                  <a:pt x="267" y="35"/>
                </a:cubicBezTo>
                <a:cubicBezTo>
                  <a:pt x="269" y="32"/>
                  <a:pt x="272" y="30"/>
                  <a:pt x="276" y="30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9"/>
                  <a:pt x="276" y="9"/>
                  <a:pt x="276" y="9"/>
                </a:cubicBezTo>
                <a:cubicBezTo>
                  <a:pt x="271" y="9"/>
                  <a:pt x="267" y="5"/>
                  <a:pt x="26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7" y="4"/>
                  <a:pt x="245" y="7"/>
                  <a:pt x="241" y="9"/>
                </a:cubicBezTo>
                <a:cubicBezTo>
                  <a:pt x="238" y="8"/>
                  <a:pt x="236" y="4"/>
                  <a:pt x="236" y="1"/>
                </a:cubicBezTo>
                <a:cubicBezTo>
                  <a:pt x="236" y="1"/>
                  <a:pt x="236" y="0"/>
                  <a:pt x="236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4"/>
                  <a:pt x="211" y="8"/>
                  <a:pt x="207" y="9"/>
                </a:cubicBezTo>
                <a:cubicBezTo>
                  <a:pt x="204" y="8"/>
                  <a:pt x="202" y="5"/>
                  <a:pt x="202" y="1"/>
                </a:cubicBezTo>
                <a:cubicBezTo>
                  <a:pt x="202" y="1"/>
                  <a:pt x="202" y="1"/>
                  <a:pt x="20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0"/>
                  <a:pt x="187" y="0"/>
                  <a:pt x="187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5"/>
                  <a:pt x="177" y="8"/>
                  <a:pt x="173" y="9"/>
                </a:cubicBezTo>
                <a:cubicBezTo>
                  <a:pt x="170" y="8"/>
                  <a:pt x="168" y="5"/>
                  <a:pt x="168" y="1"/>
                </a:cubicBezTo>
                <a:cubicBezTo>
                  <a:pt x="168" y="1"/>
                  <a:pt x="168" y="1"/>
                  <a:pt x="168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1"/>
                  <a:pt x="153" y="1"/>
                  <a:pt x="153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5"/>
                  <a:pt x="143" y="8"/>
                  <a:pt x="139" y="9"/>
                </a:cubicBezTo>
                <a:cubicBezTo>
                  <a:pt x="136" y="8"/>
                  <a:pt x="133" y="5"/>
                  <a:pt x="133" y="1"/>
                </a:cubicBezTo>
                <a:cubicBezTo>
                  <a:pt x="133" y="1"/>
                  <a:pt x="133" y="1"/>
                  <a:pt x="134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1" y="1"/>
                  <a:pt x="111" y="1"/>
                  <a:pt x="111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1" y="5"/>
                  <a:pt x="109" y="8"/>
                  <a:pt x="105" y="10"/>
                </a:cubicBezTo>
                <a:cubicBezTo>
                  <a:pt x="102" y="8"/>
                  <a:pt x="99" y="5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5"/>
                  <a:pt x="75" y="8"/>
                  <a:pt x="71" y="10"/>
                </a:cubicBezTo>
                <a:cubicBezTo>
                  <a:pt x="68" y="8"/>
                  <a:pt x="65" y="5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5"/>
                  <a:pt x="41" y="9"/>
                  <a:pt x="38" y="10"/>
                </a:cubicBezTo>
                <a:cubicBezTo>
                  <a:pt x="34" y="9"/>
                  <a:pt x="31" y="6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7"/>
                  <a:pt x="6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4" y="31"/>
                  <a:pt x="8" y="33"/>
                  <a:pt x="9" y="36"/>
                </a:cubicBezTo>
                <a:cubicBezTo>
                  <a:pt x="8" y="40"/>
                  <a:pt x="5" y="43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1" y="56"/>
                </a:cubicBezTo>
                <a:cubicBezTo>
                  <a:pt x="0" y="62"/>
                  <a:pt x="0" y="62"/>
                  <a:pt x="0" y="62"/>
                </a:cubicBezTo>
                <a:cubicBezTo>
                  <a:pt x="5" y="62"/>
                  <a:pt x="8" y="64"/>
                  <a:pt x="10" y="67"/>
                </a:cubicBezTo>
                <a:cubicBezTo>
                  <a:pt x="9" y="71"/>
                  <a:pt x="5" y="74"/>
                  <a:pt x="0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3"/>
                  <a:pt x="1" y="93"/>
                  <a:pt x="1" y="93"/>
                </a:cubicBezTo>
                <a:cubicBezTo>
                  <a:pt x="5" y="93"/>
                  <a:pt x="9" y="95"/>
                  <a:pt x="10" y="99"/>
                </a:cubicBezTo>
                <a:cubicBezTo>
                  <a:pt x="9" y="103"/>
                  <a:pt x="5" y="106"/>
                  <a:pt x="1" y="106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4"/>
                  <a:pt x="1" y="124"/>
                  <a:pt x="1" y="124"/>
                </a:cubicBezTo>
                <a:cubicBezTo>
                  <a:pt x="5" y="124"/>
                  <a:pt x="9" y="126"/>
                  <a:pt x="10" y="130"/>
                </a:cubicBezTo>
                <a:cubicBezTo>
                  <a:pt x="10" y="135"/>
                  <a:pt x="6" y="138"/>
                  <a:pt x="1" y="138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8"/>
                  <a:pt x="1" y="148"/>
                  <a:pt x="1" y="148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4"/>
                  <a:pt x="1" y="154"/>
                  <a:pt x="1" y="154"/>
                </a:cubicBezTo>
                <a:cubicBezTo>
                  <a:pt x="5" y="154"/>
                  <a:pt x="9" y="157"/>
                  <a:pt x="10" y="161"/>
                </a:cubicBezTo>
                <a:cubicBezTo>
                  <a:pt x="10" y="164"/>
                  <a:pt x="9" y="166"/>
                  <a:pt x="7" y="167"/>
                </a:cubicBezTo>
                <a:cubicBezTo>
                  <a:pt x="7" y="167"/>
                  <a:pt x="6" y="167"/>
                  <a:pt x="6" y="167"/>
                </a:cubicBezTo>
                <a:cubicBezTo>
                  <a:pt x="6" y="169"/>
                  <a:pt x="6" y="169"/>
                  <a:pt x="6" y="169"/>
                </a:cubicBezTo>
                <a:cubicBezTo>
                  <a:pt x="4" y="169"/>
                  <a:pt x="2" y="170"/>
                  <a:pt x="1" y="170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6"/>
                  <a:pt x="1" y="186"/>
                  <a:pt x="1" y="186"/>
                </a:cubicBezTo>
                <a:cubicBezTo>
                  <a:pt x="5" y="185"/>
                  <a:pt x="9" y="188"/>
                  <a:pt x="10" y="192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10" y="194"/>
                  <a:pt x="10" y="196"/>
                  <a:pt x="9" y="197"/>
                </a:cubicBezTo>
                <a:cubicBezTo>
                  <a:pt x="8" y="198"/>
                  <a:pt x="7" y="198"/>
                  <a:pt x="5" y="198"/>
                </a:cubicBezTo>
                <a:cubicBezTo>
                  <a:pt x="5" y="200"/>
                  <a:pt x="5" y="200"/>
                  <a:pt x="5" y="200"/>
                </a:cubicBezTo>
                <a:cubicBezTo>
                  <a:pt x="4" y="201"/>
                  <a:pt x="3" y="202"/>
                  <a:pt x="1" y="201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16"/>
                  <a:pt x="1" y="216"/>
                  <a:pt x="1" y="216"/>
                </a:cubicBezTo>
                <a:cubicBezTo>
                  <a:pt x="5" y="216"/>
                  <a:pt x="8" y="218"/>
                  <a:pt x="10" y="221"/>
                </a:cubicBezTo>
                <a:cubicBezTo>
                  <a:pt x="10" y="222"/>
                  <a:pt x="11" y="223"/>
                  <a:pt x="11" y="224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11" y="225"/>
                  <a:pt x="11" y="225"/>
                  <a:pt x="11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4"/>
                  <a:pt x="23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0"/>
                  <a:pt x="30" y="217"/>
                  <a:pt x="33" y="216"/>
                </a:cubicBezTo>
                <a:cubicBezTo>
                  <a:pt x="35" y="216"/>
                  <a:pt x="37" y="217"/>
                  <a:pt x="38" y="218"/>
                </a:cubicBezTo>
                <a:cubicBezTo>
                  <a:pt x="40" y="219"/>
                  <a:pt x="41" y="221"/>
                  <a:pt x="41" y="224"/>
                </a:cubicBezTo>
                <a:cubicBezTo>
                  <a:pt x="41" y="224"/>
                  <a:pt x="41" y="224"/>
                  <a:pt x="41" y="224"/>
                </a:cubicBezTo>
                <a:cubicBezTo>
                  <a:pt x="42" y="224"/>
                  <a:pt x="42" y="224"/>
                  <a:pt x="42" y="224"/>
                </a:cubicBezTo>
                <a:cubicBezTo>
                  <a:pt x="42" y="224"/>
                  <a:pt x="42" y="224"/>
                  <a:pt x="42" y="225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7" y="225"/>
                  <a:pt x="57" y="225"/>
                  <a:pt x="57" y="225"/>
                </a:cubicBezTo>
                <a:cubicBezTo>
                  <a:pt x="57" y="224"/>
                  <a:pt x="58" y="224"/>
                  <a:pt x="58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0"/>
                  <a:pt x="65" y="217"/>
                  <a:pt x="68" y="216"/>
                </a:cubicBezTo>
                <a:cubicBezTo>
                  <a:pt x="69" y="216"/>
                  <a:pt x="69" y="216"/>
                  <a:pt x="70" y="216"/>
                </a:cubicBezTo>
                <a:cubicBezTo>
                  <a:pt x="73" y="218"/>
                  <a:pt x="75" y="220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5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6" y="220"/>
                  <a:pt x="99" y="217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3" y="216"/>
                  <a:pt x="103" y="216"/>
                  <a:pt x="104" y="216"/>
                </a:cubicBezTo>
                <a:cubicBezTo>
                  <a:pt x="107" y="217"/>
                  <a:pt x="109" y="220"/>
                  <a:pt x="109" y="223"/>
                </a:cubicBezTo>
                <a:cubicBezTo>
                  <a:pt x="109" y="224"/>
                  <a:pt x="109" y="224"/>
                  <a:pt x="109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5"/>
                  <a:pt x="112" y="225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31" y="224"/>
                  <a:pt x="131" y="224"/>
                  <a:pt x="131" y="224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0"/>
                  <a:pt x="133" y="217"/>
                  <a:pt x="136" y="216"/>
                </a:cubicBezTo>
                <a:cubicBezTo>
                  <a:pt x="136" y="215"/>
                  <a:pt x="137" y="215"/>
                  <a:pt x="137" y="215"/>
                </a:cubicBezTo>
                <a:cubicBezTo>
                  <a:pt x="137" y="215"/>
                  <a:pt x="137" y="215"/>
                  <a:pt x="137" y="215"/>
                </a:cubicBezTo>
                <a:cubicBezTo>
                  <a:pt x="140" y="217"/>
                  <a:pt x="143" y="220"/>
                  <a:pt x="143" y="223"/>
                </a:cubicBezTo>
                <a:cubicBezTo>
                  <a:pt x="143" y="224"/>
                  <a:pt x="142" y="224"/>
                  <a:pt x="142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5"/>
                </a:cubicBezTo>
                <a:cubicBezTo>
                  <a:pt x="162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5" y="224"/>
                  <a:pt x="165" y="224"/>
                  <a:pt x="165" y="224"/>
                </a:cubicBezTo>
                <a:cubicBezTo>
                  <a:pt x="165" y="224"/>
                  <a:pt x="165" y="224"/>
                  <a:pt x="165" y="223"/>
                </a:cubicBezTo>
                <a:cubicBezTo>
                  <a:pt x="165" y="220"/>
                  <a:pt x="167" y="217"/>
                  <a:pt x="170" y="215"/>
                </a:cubicBezTo>
                <a:cubicBezTo>
                  <a:pt x="170" y="215"/>
                  <a:pt x="171" y="215"/>
                  <a:pt x="171" y="215"/>
                </a:cubicBezTo>
                <a:cubicBezTo>
                  <a:pt x="174" y="217"/>
                  <a:pt x="177" y="220"/>
                  <a:pt x="176" y="223"/>
                </a:cubicBezTo>
                <a:cubicBezTo>
                  <a:pt x="177" y="224"/>
                  <a:pt x="176" y="224"/>
                  <a:pt x="176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5"/>
                </a:cubicBezTo>
                <a:cubicBezTo>
                  <a:pt x="197" y="225"/>
                  <a:pt x="197" y="225"/>
                  <a:pt x="197" y="225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9" y="224"/>
                  <a:pt x="199" y="224"/>
                  <a:pt x="199" y="224"/>
                </a:cubicBezTo>
                <a:cubicBezTo>
                  <a:pt x="199" y="224"/>
                  <a:pt x="199" y="224"/>
                  <a:pt x="199" y="223"/>
                </a:cubicBezTo>
                <a:cubicBezTo>
                  <a:pt x="199" y="220"/>
                  <a:pt x="201" y="218"/>
                  <a:pt x="203" y="216"/>
                </a:cubicBezTo>
                <a:cubicBezTo>
                  <a:pt x="204" y="216"/>
                  <a:pt x="204" y="215"/>
                  <a:pt x="205" y="215"/>
                </a:cubicBezTo>
                <a:cubicBezTo>
                  <a:pt x="208" y="217"/>
                  <a:pt x="210" y="220"/>
                  <a:pt x="210" y="223"/>
                </a:cubicBezTo>
                <a:cubicBezTo>
                  <a:pt x="210" y="223"/>
                  <a:pt x="210" y="224"/>
                  <a:pt x="210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5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3" y="224"/>
                  <a:pt x="233" y="224"/>
                  <a:pt x="233" y="224"/>
                </a:cubicBezTo>
                <a:cubicBezTo>
                  <a:pt x="233" y="223"/>
                  <a:pt x="233" y="223"/>
                  <a:pt x="233" y="223"/>
                </a:cubicBezTo>
                <a:cubicBezTo>
                  <a:pt x="233" y="221"/>
                  <a:pt x="234" y="219"/>
                  <a:pt x="235" y="217"/>
                </a:cubicBezTo>
                <a:cubicBezTo>
                  <a:pt x="237" y="216"/>
                  <a:pt x="238" y="216"/>
                  <a:pt x="239" y="215"/>
                </a:cubicBezTo>
                <a:cubicBezTo>
                  <a:pt x="242" y="217"/>
                  <a:pt x="244" y="220"/>
                  <a:pt x="244" y="223"/>
                </a:cubicBezTo>
                <a:cubicBezTo>
                  <a:pt x="244" y="223"/>
                  <a:pt x="244" y="224"/>
                  <a:pt x="244" y="224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52" y="224"/>
                  <a:pt x="252" y="224"/>
                  <a:pt x="252" y="224"/>
                </a:cubicBezTo>
                <a:cubicBezTo>
                  <a:pt x="252" y="224"/>
                  <a:pt x="252" y="224"/>
                  <a:pt x="252" y="225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3"/>
                  <a:pt x="267" y="223"/>
                  <a:pt x="267" y="223"/>
                </a:cubicBezTo>
                <a:cubicBezTo>
                  <a:pt x="267" y="223"/>
                  <a:pt x="267" y="222"/>
                  <a:pt x="267" y="221"/>
                </a:cubicBezTo>
                <a:cubicBezTo>
                  <a:pt x="268" y="218"/>
                  <a:pt x="272" y="215"/>
                  <a:pt x="277" y="215"/>
                </a:cubicBezTo>
                <a:cubicBezTo>
                  <a:pt x="277" y="204"/>
                  <a:pt x="277" y="204"/>
                  <a:pt x="277" y="204"/>
                </a:cubicBezTo>
                <a:lnTo>
                  <a:pt x="277" y="200"/>
                </a:ln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79963">
            <a:off x="6432477" y="1071668"/>
            <a:ext cx="2399501" cy="1588697"/>
          </a:xfrm>
          <a:prstGeom prst="rect">
            <a:avLst/>
          </a:prstGeom>
        </p:spPr>
      </p:pic>
      <p:sp>
        <p:nvSpPr>
          <p:cNvPr id="7" name="Freeform 12">
            <a:extLst>
              <a:ext uri="{FF2B5EF4-FFF2-40B4-BE49-F238E27FC236}">
                <a16:creationId xmlns:a16="http://schemas.microsoft.com/office/drawing/2014/main" id="{58490BCE-0EF4-45A4-93C0-3A06FD674325}"/>
              </a:ext>
            </a:extLst>
          </p:cNvPr>
          <p:cNvSpPr>
            <a:spLocks/>
          </p:cNvSpPr>
          <p:nvPr/>
        </p:nvSpPr>
        <p:spPr bwMode="auto">
          <a:xfrm rot="21372709">
            <a:off x="6280564" y="2974796"/>
            <a:ext cx="2572066" cy="1917687"/>
          </a:xfrm>
          <a:custGeom>
            <a:avLst/>
            <a:gdLst>
              <a:gd name="T0" fmla="*/ 269 w 277"/>
              <a:gd name="T1" fmla="*/ 196 h 225"/>
              <a:gd name="T2" fmla="*/ 277 w 277"/>
              <a:gd name="T3" fmla="*/ 168 h 225"/>
              <a:gd name="T4" fmla="*/ 267 w 277"/>
              <a:gd name="T5" fmla="*/ 160 h 225"/>
              <a:gd name="T6" fmla="*/ 277 w 277"/>
              <a:gd name="T7" fmla="*/ 137 h 225"/>
              <a:gd name="T8" fmla="*/ 267 w 277"/>
              <a:gd name="T9" fmla="*/ 129 h 225"/>
              <a:gd name="T10" fmla="*/ 277 w 277"/>
              <a:gd name="T11" fmla="*/ 105 h 225"/>
              <a:gd name="T12" fmla="*/ 276 w 277"/>
              <a:gd name="T13" fmla="*/ 73 h 225"/>
              <a:gd name="T14" fmla="*/ 276 w 277"/>
              <a:gd name="T15" fmla="*/ 47 h 225"/>
              <a:gd name="T16" fmla="*/ 276 w 277"/>
              <a:gd name="T17" fmla="*/ 16 h 225"/>
              <a:gd name="T18" fmla="*/ 255 w 277"/>
              <a:gd name="T19" fmla="*/ 0 h 225"/>
              <a:gd name="T20" fmla="*/ 241 w 277"/>
              <a:gd name="T21" fmla="*/ 9 h 225"/>
              <a:gd name="T22" fmla="*/ 213 w 277"/>
              <a:gd name="T23" fmla="*/ 0 h 225"/>
              <a:gd name="T24" fmla="*/ 202 w 277"/>
              <a:gd name="T25" fmla="*/ 0 h 225"/>
              <a:gd name="T26" fmla="*/ 179 w 277"/>
              <a:gd name="T27" fmla="*/ 1 h 225"/>
              <a:gd name="T28" fmla="*/ 160 w 277"/>
              <a:gd name="T29" fmla="*/ 1 h 225"/>
              <a:gd name="T30" fmla="*/ 153 w 277"/>
              <a:gd name="T31" fmla="*/ 1 h 225"/>
              <a:gd name="T32" fmla="*/ 133 w 277"/>
              <a:gd name="T33" fmla="*/ 1 h 225"/>
              <a:gd name="T34" fmla="*/ 125 w 277"/>
              <a:gd name="T35" fmla="*/ 1 h 225"/>
              <a:gd name="T36" fmla="*/ 112 w 277"/>
              <a:gd name="T37" fmla="*/ 1 h 225"/>
              <a:gd name="T38" fmla="*/ 84 w 277"/>
              <a:gd name="T39" fmla="*/ 1 h 225"/>
              <a:gd name="T40" fmla="*/ 71 w 277"/>
              <a:gd name="T41" fmla="*/ 10 h 225"/>
              <a:gd name="T42" fmla="*/ 58 w 277"/>
              <a:gd name="T43" fmla="*/ 1 h 225"/>
              <a:gd name="T44" fmla="*/ 44 w 277"/>
              <a:gd name="T45" fmla="*/ 1 h 225"/>
              <a:gd name="T46" fmla="*/ 31 w 277"/>
              <a:gd name="T47" fmla="*/ 1 h 225"/>
              <a:gd name="T48" fmla="*/ 0 w 277"/>
              <a:gd name="T49" fmla="*/ 11 h 225"/>
              <a:gd name="T50" fmla="*/ 9 w 277"/>
              <a:gd name="T51" fmla="*/ 36 h 225"/>
              <a:gd name="T52" fmla="*/ 0 w 277"/>
              <a:gd name="T53" fmla="*/ 62 h 225"/>
              <a:gd name="T54" fmla="*/ 0 w 277"/>
              <a:gd name="T55" fmla="*/ 79 h 225"/>
              <a:gd name="T56" fmla="*/ 1 w 277"/>
              <a:gd name="T57" fmla="*/ 93 h 225"/>
              <a:gd name="T58" fmla="*/ 1 w 277"/>
              <a:gd name="T59" fmla="*/ 120 h 225"/>
              <a:gd name="T60" fmla="*/ 1 w 277"/>
              <a:gd name="T61" fmla="*/ 141 h 225"/>
              <a:gd name="T62" fmla="*/ 1 w 277"/>
              <a:gd name="T63" fmla="*/ 152 h 225"/>
              <a:gd name="T64" fmla="*/ 6 w 277"/>
              <a:gd name="T65" fmla="*/ 167 h 225"/>
              <a:gd name="T66" fmla="*/ 1 w 277"/>
              <a:gd name="T67" fmla="*/ 184 h 225"/>
              <a:gd name="T68" fmla="*/ 9 w 277"/>
              <a:gd name="T69" fmla="*/ 197 h 225"/>
              <a:gd name="T70" fmla="*/ 1 w 277"/>
              <a:gd name="T71" fmla="*/ 203 h 225"/>
              <a:gd name="T72" fmla="*/ 11 w 277"/>
              <a:gd name="T73" fmla="*/ 224 h 225"/>
              <a:gd name="T74" fmla="*/ 23 w 277"/>
              <a:gd name="T75" fmla="*/ 225 h 225"/>
              <a:gd name="T76" fmla="*/ 33 w 277"/>
              <a:gd name="T77" fmla="*/ 216 h 225"/>
              <a:gd name="T78" fmla="*/ 42 w 277"/>
              <a:gd name="T79" fmla="*/ 224 h 225"/>
              <a:gd name="T80" fmla="*/ 57 w 277"/>
              <a:gd name="T81" fmla="*/ 225 h 225"/>
              <a:gd name="T82" fmla="*/ 68 w 277"/>
              <a:gd name="T83" fmla="*/ 216 h 225"/>
              <a:gd name="T84" fmla="*/ 77 w 277"/>
              <a:gd name="T85" fmla="*/ 224 h 225"/>
              <a:gd name="T86" fmla="*/ 92 w 277"/>
              <a:gd name="T87" fmla="*/ 224 h 225"/>
              <a:gd name="T88" fmla="*/ 102 w 277"/>
              <a:gd name="T89" fmla="*/ 216 h 225"/>
              <a:gd name="T90" fmla="*/ 109 w 277"/>
              <a:gd name="T91" fmla="*/ 224 h 225"/>
              <a:gd name="T92" fmla="*/ 127 w 277"/>
              <a:gd name="T93" fmla="*/ 225 h 225"/>
              <a:gd name="T94" fmla="*/ 131 w 277"/>
              <a:gd name="T95" fmla="*/ 223 h 225"/>
              <a:gd name="T96" fmla="*/ 143 w 277"/>
              <a:gd name="T97" fmla="*/ 223 h 225"/>
              <a:gd name="T98" fmla="*/ 147 w 277"/>
              <a:gd name="T99" fmla="*/ 225 h 225"/>
              <a:gd name="T100" fmla="*/ 165 w 277"/>
              <a:gd name="T101" fmla="*/ 224 h 225"/>
              <a:gd name="T102" fmla="*/ 176 w 277"/>
              <a:gd name="T103" fmla="*/ 223 h 225"/>
              <a:gd name="T104" fmla="*/ 182 w 277"/>
              <a:gd name="T105" fmla="*/ 225 h 225"/>
              <a:gd name="T106" fmla="*/ 199 w 277"/>
              <a:gd name="T107" fmla="*/ 224 h 225"/>
              <a:gd name="T108" fmla="*/ 210 w 277"/>
              <a:gd name="T109" fmla="*/ 223 h 225"/>
              <a:gd name="T110" fmla="*/ 217 w 277"/>
              <a:gd name="T111" fmla="*/ 225 h 225"/>
              <a:gd name="T112" fmla="*/ 233 w 277"/>
              <a:gd name="T113" fmla="*/ 224 h 225"/>
              <a:gd name="T114" fmla="*/ 244 w 277"/>
              <a:gd name="T115" fmla="*/ 223 h 225"/>
              <a:gd name="T116" fmla="*/ 252 w 277"/>
              <a:gd name="T117" fmla="*/ 225 h 225"/>
              <a:gd name="T118" fmla="*/ 267 w 277"/>
              <a:gd name="T119" fmla="*/ 224 h 225"/>
              <a:gd name="T120" fmla="*/ 277 w 277"/>
              <a:gd name="T121" fmla="*/ 20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225">
                <a:moveTo>
                  <a:pt x="277" y="200"/>
                </a:moveTo>
                <a:cubicBezTo>
                  <a:pt x="275" y="200"/>
                  <a:pt x="274" y="200"/>
                  <a:pt x="272" y="199"/>
                </a:cubicBezTo>
                <a:cubicBezTo>
                  <a:pt x="272" y="197"/>
                  <a:pt x="272" y="197"/>
                  <a:pt x="272" y="197"/>
                </a:cubicBezTo>
                <a:cubicBezTo>
                  <a:pt x="271" y="197"/>
                  <a:pt x="270" y="197"/>
                  <a:pt x="269" y="196"/>
                </a:cubicBezTo>
                <a:cubicBezTo>
                  <a:pt x="268" y="195"/>
                  <a:pt x="267" y="193"/>
                  <a:pt x="267" y="191"/>
                </a:cubicBezTo>
                <a:cubicBezTo>
                  <a:pt x="268" y="187"/>
                  <a:pt x="272" y="184"/>
                  <a:pt x="277" y="184"/>
                </a:cubicBezTo>
                <a:cubicBezTo>
                  <a:pt x="277" y="173"/>
                  <a:pt x="277" y="173"/>
                  <a:pt x="277" y="173"/>
                </a:cubicBezTo>
                <a:cubicBezTo>
                  <a:pt x="277" y="168"/>
                  <a:pt x="277" y="168"/>
                  <a:pt x="277" y="168"/>
                </a:cubicBezTo>
                <a:cubicBezTo>
                  <a:pt x="275" y="168"/>
                  <a:pt x="274" y="168"/>
                  <a:pt x="272" y="167"/>
                </a:cubicBezTo>
                <a:cubicBezTo>
                  <a:pt x="272" y="166"/>
                  <a:pt x="272" y="166"/>
                  <a:pt x="272" y="166"/>
                </a:cubicBezTo>
                <a:cubicBezTo>
                  <a:pt x="271" y="166"/>
                  <a:pt x="271" y="166"/>
                  <a:pt x="270" y="166"/>
                </a:cubicBezTo>
                <a:cubicBezTo>
                  <a:pt x="268" y="164"/>
                  <a:pt x="267" y="162"/>
                  <a:pt x="267" y="160"/>
                </a:cubicBezTo>
                <a:cubicBezTo>
                  <a:pt x="268" y="156"/>
                  <a:pt x="272" y="153"/>
                  <a:pt x="277" y="153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75" y="137"/>
                  <a:pt x="273" y="136"/>
                  <a:pt x="272" y="135"/>
                </a:cubicBezTo>
                <a:cubicBezTo>
                  <a:pt x="272" y="135"/>
                  <a:pt x="272" y="135"/>
                  <a:pt x="272" y="135"/>
                </a:cubicBezTo>
                <a:cubicBezTo>
                  <a:pt x="272" y="135"/>
                  <a:pt x="272" y="135"/>
                  <a:pt x="271" y="135"/>
                </a:cubicBezTo>
                <a:cubicBezTo>
                  <a:pt x="269" y="134"/>
                  <a:pt x="268" y="132"/>
                  <a:pt x="267" y="129"/>
                </a:cubicBezTo>
                <a:cubicBezTo>
                  <a:pt x="268" y="125"/>
                  <a:pt x="272" y="122"/>
                  <a:pt x="277" y="122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05"/>
                  <a:pt x="277" y="105"/>
                  <a:pt x="277" y="105"/>
                </a:cubicBezTo>
                <a:cubicBezTo>
                  <a:pt x="272" y="105"/>
                  <a:pt x="268" y="102"/>
                  <a:pt x="267" y="97"/>
                </a:cubicBezTo>
                <a:cubicBezTo>
                  <a:pt x="269" y="94"/>
                  <a:pt x="272" y="91"/>
                  <a:pt x="277" y="91"/>
                </a:cubicBezTo>
                <a:cubicBezTo>
                  <a:pt x="276" y="80"/>
                  <a:pt x="276" y="80"/>
                  <a:pt x="276" y="80"/>
                </a:cubicBezTo>
                <a:cubicBezTo>
                  <a:pt x="276" y="73"/>
                  <a:pt x="276" y="73"/>
                  <a:pt x="276" y="73"/>
                </a:cubicBezTo>
                <a:cubicBezTo>
                  <a:pt x="272" y="73"/>
                  <a:pt x="268" y="70"/>
                  <a:pt x="267" y="66"/>
                </a:cubicBezTo>
                <a:cubicBezTo>
                  <a:pt x="269" y="63"/>
                  <a:pt x="272" y="60"/>
                  <a:pt x="276" y="60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1"/>
                  <a:pt x="276" y="41"/>
                  <a:pt x="276" y="41"/>
                </a:cubicBezTo>
                <a:cubicBezTo>
                  <a:pt x="272" y="41"/>
                  <a:pt x="269" y="39"/>
                  <a:pt x="267" y="35"/>
                </a:cubicBezTo>
                <a:cubicBezTo>
                  <a:pt x="269" y="32"/>
                  <a:pt x="272" y="30"/>
                  <a:pt x="276" y="30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9"/>
                  <a:pt x="276" y="9"/>
                  <a:pt x="276" y="9"/>
                </a:cubicBezTo>
                <a:cubicBezTo>
                  <a:pt x="271" y="9"/>
                  <a:pt x="267" y="5"/>
                  <a:pt x="26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7" y="4"/>
                  <a:pt x="245" y="7"/>
                  <a:pt x="241" y="9"/>
                </a:cubicBezTo>
                <a:cubicBezTo>
                  <a:pt x="238" y="8"/>
                  <a:pt x="236" y="4"/>
                  <a:pt x="236" y="1"/>
                </a:cubicBezTo>
                <a:cubicBezTo>
                  <a:pt x="236" y="1"/>
                  <a:pt x="236" y="0"/>
                  <a:pt x="236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4"/>
                  <a:pt x="211" y="8"/>
                  <a:pt x="207" y="9"/>
                </a:cubicBezTo>
                <a:cubicBezTo>
                  <a:pt x="204" y="8"/>
                  <a:pt x="202" y="5"/>
                  <a:pt x="202" y="1"/>
                </a:cubicBezTo>
                <a:cubicBezTo>
                  <a:pt x="202" y="1"/>
                  <a:pt x="202" y="1"/>
                  <a:pt x="20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0"/>
                  <a:pt x="187" y="0"/>
                  <a:pt x="187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5"/>
                  <a:pt x="177" y="8"/>
                  <a:pt x="173" y="9"/>
                </a:cubicBezTo>
                <a:cubicBezTo>
                  <a:pt x="170" y="8"/>
                  <a:pt x="168" y="5"/>
                  <a:pt x="168" y="1"/>
                </a:cubicBezTo>
                <a:cubicBezTo>
                  <a:pt x="168" y="1"/>
                  <a:pt x="168" y="1"/>
                  <a:pt x="168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1"/>
                  <a:pt x="153" y="1"/>
                  <a:pt x="153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5"/>
                  <a:pt x="143" y="8"/>
                  <a:pt x="139" y="9"/>
                </a:cubicBezTo>
                <a:cubicBezTo>
                  <a:pt x="136" y="8"/>
                  <a:pt x="133" y="5"/>
                  <a:pt x="133" y="1"/>
                </a:cubicBezTo>
                <a:cubicBezTo>
                  <a:pt x="133" y="1"/>
                  <a:pt x="133" y="1"/>
                  <a:pt x="134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1" y="1"/>
                  <a:pt x="111" y="1"/>
                  <a:pt x="111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1" y="5"/>
                  <a:pt x="109" y="8"/>
                  <a:pt x="105" y="10"/>
                </a:cubicBezTo>
                <a:cubicBezTo>
                  <a:pt x="102" y="8"/>
                  <a:pt x="99" y="5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5"/>
                  <a:pt x="75" y="8"/>
                  <a:pt x="71" y="10"/>
                </a:cubicBezTo>
                <a:cubicBezTo>
                  <a:pt x="68" y="8"/>
                  <a:pt x="65" y="5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5"/>
                  <a:pt x="41" y="9"/>
                  <a:pt x="38" y="10"/>
                </a:cubicBezTo>
                <a:cubicBezTo>
                  <a:pt x="34" y="9"/>
                  <a:pt x="31" y="6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7"/>
                  <a:pt x="6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4" y="31"/>
                  <a:pt x="8" y="33"/>
                  <a:pt x="9" y="36"/>
                </a:cubicBezTo>
                <a:cubicBezTo>
                  <a:pt x="8" y="40"/>
                  <a:pt x="5" y="43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1" y="56"/>
                </a:cubicBezTo>
                <a:cubicBezTo>
                  <a:pt x="0" y="62"/>
                  <a:pt x="0" y="62"/>
                  <a:pt x="0" y="62"/>
                </a:cubicBezTo>
                <a:cubicBezTo>
                  <a:pt x="5" y="62"/>
                  <a:pt x="8" y="64"/>
                  <a:pt x="10" y="67"/>
                </a:cubicBezTo>
                <a:cubicBezTo>
                  <a:pt x="9" y="71"/>
                  <a:pt x="5" y="74"/>
                  <a:pt x="0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3"/>
                  <a:pt x="1" y="93"/>
                  <a:pt x="1" y="93"/>
                </a:cubicBezTo>
                <a:cubicBezTo>
                  <a:pt x="5" y="93"/>
                  <a:pt x="9" y="95"/>
                  <a:pt x="10" y="99"/>
                </a:cubicBezTo>
                <a:cubicBezTo>
                  <a:pt x="9" y="103"/>
                  <a:pt x="5" y="106"/>
                  <a:pt x="1" y="106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4"/>
                  <a:pt x="1" y="124"/>
                  <a:pt x="1" y="124"/>
                </a:cubicBezTo>
                <a:cubicBezTo>
                  <a:pt x="5" y="124"/>
                  <a:pt x="9" y="126"/>
                  <a:pt x="10" y="130"/>
                </a:cubicBezTo>
                <a:cubicBezTo>
                  <a:pt x="10" y="135"/>
                  <a:pt x="6" y="138"/>
                  <a:pt x="1" y="138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8"/>
                  <a:pt x="1" y="148"/>
                  <a:pt x="1" y="148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4"/>
                  <a:pt x="1" y="154"/>
                  <a:pt x="1" y="154"/>
                </a:cubicBezTo>
                <a:cubicBezTo>
                  <a:pt x="5" y="154"/>
                  <a:pt x="9" y="157"/>
                  <a:pt x="10" y="161"/>
                </a:cubicBezTo>
                <a:cubicBezTo>
                  <a:pt x="10" y="164"/>
                  <a:pt x="9" y="166"/>
                  <a:pt x="7" y="167"/>
                </a:cubicBezTo>
                <a:cubicBezTo>
                  <a:pt x="7" y="167"/>
                  <a:pt x="6" y="167"/>
                  <a:pt x="6" y="167"/>
                </a:cubicBezTo>
                <a:cubicBezTo>
                  <a:pt x="6" y="169"/>
                  <a:pt x="6" y="169"/>
                  <a:pt x="6" y="169"/>
                </a:cubicBezTo>
                <a:cubicBezTo>
                  <a:pt x="4" y="169"/>
                  <a:pt x="2" y="170"/>
                  <a:pt x="1" y="170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6"/>
                  <a:pt x="1" y="186"/>
                  <a:pt x="1" y="186"/>
                </a:cubicBezTo>
                <a:cubicBezTo>
                  <a:pt x="5" y="185"/>
                  <a:pt x="9" y="188"/>
                  <a:pt x="10" y="192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10" y="194"/>
                  <a:pt x="10" y="196"/>
                  <a:pt x="9" y="197"/>
                </a:cubicBezTo>
                <a:cubicBezTo>
                  <a:pt x="8" y="198"/>
                  <a:pt x="7" y="198"/>
                  <a:pt x="5" y="198"/>
                </a:cubicBezTo>
                <a:cubicBezTo>
                  <a:pt x="5" y="200"/>
                  <a:pt x="5" y="200"/>
                  <a:pt x="5" y="200"/>
                </a:cubicBezTo>
                <a:cubicBezTo>
                  <a:pt x="4" y="201"/>
                  <a:pt x="3" y="202"/>
                  <a:pt x="1" y="201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16"/>
                  <a:pt x="1" y="216"/>
                  <a:pt x="1" y="216"/>
                </a:cubicBezTo>
                <a:cubicBezTo>
                  <a:pt x="5" y="216"/>
                  <a:pt x="8" y="218"/>
                  <a:pt x="10" y="221"/>
                </a:cubicBezTo>
                <a:cubicBezTo>
                  <a:pt x="10" y="222"/>
                  <a:pt x="11" y="223"/>
                  <a:pt x="11" y="224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11" y="225"/>
                  <a:pt x="11" y="225"/>
                  <a:pt x="11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4"/>
                  <a:pt x="23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0"/>
                  <a:pt x="30" y="217"/>
                  <a:pt x="33" y="216"/>
                </a:cubicBezTo>
                <a:cubicBezTo>
                  <a:pt x="35" y="216"/>
                  <a:pt x="37" y="217"/>
                  <a:pt x="38" y="218"/>
                </a:cubicBezTo>
                <a:cubicBezTo>
                  <a:pt x="40" y="219"/>
                  <a:pt x="41" y="221"/>
                  <a:pt x="41" y="224"/>
                </a:cubicBezTo>
                <a:cubicBezTo>
                  <a:pt x="41" y="224"/>
                  <a:pt x="41" y="224"/>
                  <a:pt x="41" y="224"/>
                </a:cubicBezTo>
                <a:cubicBezTo>
                  <a:pt x="42" y="224"/>
                  <a:pt x="42" y="224"/>
                  <a:pt x="42" y="224"/>
                </a:cubicBezTo>
                <a:cubicBezTo>
                  <a:pt x="42" y="224"/>
                  <a:pt x="42" y="224"/>
                  <a:pt x="42" y="225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7" y="225"/>
                  <a:pt x="57" y="225"/>
                  <a:pt x="57" y="225"/>
                </a:cubicBezTo>
                <a:cubicBezTo>
                  <a:pt x="57" y="224"/>
                  <a:pt x="58" y="224"/>
                  <a:pt x="58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0"/>
                  <a:pt x="65" y="217"/>
                  <a:pt x="68" y="216"/>
                </a:cubicBezTo>
                <a:cubicBezTo>
                  <a:pt x="69" y="216"/>
                  <a:pt x="69" y="216"/>
                  <a:pt x="70" y="216"/>
                </a:cubicBezTo>
                <a:cubicBezTo>
                  <a:pt x="73" y="218"/>
                  <a:pt x="75" y="220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5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6" y="220"/>
                  <a:pt x="99" y="217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3" y="216"/>
                  <a:pt x="103" y="216"/>
                  <a:pt x="104" y="216"/>
                </a:cubicBezTo>
                <a:cubicBezTo>
                  <a:pt x="107" y="217"/>
                  <a:pt x="109" y="220"/>
                  <a:pt x="109" y="223"/>
                </a:cubicBezTo>
                <a:cubicBezTo>
                  <a:pt x="109" y="224"/>
                  <a:pt x="109" y="224"/>
                  <a:pt x="109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5"/>
                  <a:pt x="112" y="225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31" y="224"/>
                  <a:pt x="131" y="224"/>
                  <a:pt x="131" y="224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0"/>
                  <a:pt x="133" y="217"/>
                  <a:pt x="136" y="216"/>
                </a:cubicBezTo>
                <a:cubicBezTo>
                  <a:pt x="136" y="215"/>
                  <a:pt x="137" y="215"/>
                  <a:pt x="137" y="215"/>
                </a:cubicBezTo>
                <a:cubicBezTo>
                  <a:pt x="137" y="215"/>
                  <a:pt x="137" y="215"/>
                  <a:pt x="137" y="215"/>
                </a:cubicBezTo>
                <a:cubicBezTo>
                  <a:pt x="140" y="217"/>
                  <a:pt x="143" y="220"/>
                  <a:pt x="143" y="223"/>
                </a:cubicBezTo>
                <a:cubicBezTo>
                  <a:pt x="143" y="224"/>
                  <a:pt x="142" y="224"/>
                  <a:pt x="142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5"/>
                </a:cubicBezTo>
                <a:cubicBezTo>
                  <a:pt x="162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5" y="224"/>
                  <a:pt x="165" y="224"/>
                  <a:pt x="165" y="224"/>
                </a:cubicBezTo>
                <a:cubicBezTo>
                  <a:pt x="165" y="224"/>
                  <a:pt x="165" y="224"/>
                  <a:pt x="165" y="223"/>
                </a:cubicBezTo>
                <a:cubicBezTo>
                  <a:pt x="165" y="220"/>
                  <a:pt x="167" y="217"/>
                  <a:pt x="170" y="215"/>
                </a:cubicBezTo>
                <a:cubicBezTo>
                  <a:pt x="170" y="215"/>
                  <a:pt x="171" y="215"/>
                  <a:pt x="171" y="215"/>
                </a:cubicBezTo>
                <a:cubicBezTo>
                  <a:pt x="174" y="217"/>
                  <a:pt x="177" y="220"/>
                  <a:pt x="176" y="223"/>
                </a:cubicBezTo>
                <a:cubicBezTo>
                  <a:pt x="177" y="224"/>
                  <a:pt x="176" y="224"/>
                  <a:pt x="176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5"/>
                </a:cubicBezTo>
                <a:cubicBezTo>
                  <a:pt x="197" y="225"/>
                  <a:pt x="197" y="225"/>
                  <a:pt x="197" y="225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9" y="224"/>
                  <a:pt x="199" y="224"/>
                  <a:pt x="199" y="224"/>
                </a:cubicBezTo>
                <a:cubicBezTo>
                  <a:pt x="199" y="224"/>
                  <a:pt x="199" y="224"/>
                  <a:pt x="199" y="223"/>
                </a:cubicBezTo>
                <a:cubicBezTo>
                  <a:pt x="199" y="220"/>
                  <a:pt x="201" y="218"/>
                  <a:pt x="203" y="216"/>
                </a:cubicBezTo>
                <a:cubicBezTo>
                  <a:pt x="204" y="216"/>
                  <a:pt x="204" y="215"/>
                  <a:pt x="205" y="215"/>
                </a:cubicBezTo>
                <a:cubicBezTo>
                  <a:pt x="208" y="217"/>
                  <a:pt x="210" y="220"/>
                  <a:pt x="210" y="223"/>
                </a:cubicBezTo>
                <a:cubicBezTo>
                  <a:pt x="210" y="223"/>
                  <a:pt x="210" y="224"/>
                  <a:pt x="210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5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3" y="224"/>
                  <a:pt x="233" y="224"/>
                  <a:pt x="233" y="224"/>
                </a:cubicBezTo>
                <a:cubicBezTo>
                  <a:pt x="233" y="223"/>
                  <a:pt x="233" y="223"/>
                  <a:pt x="233" y="223"/>
                </a:cubicBezTo>
                <a:cubicBezTo>
                  <a:pt x="233" y="221"/>
                  <a:pt x="234" y="219"/>
                  <a:pt x="235" y="217"/>
                </a:cubicBezTo>
                <a:cubicBezTo>
                  <a:pt x="237" y="216"/>
                  <a:pt x="238" y="216"/>
                  <a:pt x="239" y="215"/>
                </a:cubicBezTo>
                <a:cubicBezTo>
                  <a:pt x="242" y="217"/>
                  <a:pt x="244" y="220"/>
                  <a:pt x="244" y="223"/>
                </a:cubicBezTo>
                <a:cubicBezTo>
                  <a:pt x="244" y="223"/>
                  <a:pt x="244" y="224"/>
                  <a:pt x="244" y="224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52" y="224"/>
                  <a:pt x="252" y="224"/>
                  <a:pt x="252" y="224"/>
                </a:cubicBezTo>
                <a:cubicBezTo>
                  <a:pt x="252" y="224"/>
                  <a:pt x="252" y="224"/>
                  <a:pt x="252" y="225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3"/>
                  <a:pt x="267" y="223"/>
                  <a:pt x="267" y="223"/>
                </a:cubicBezTo>
                <a:cubicBezTo>
                  <a:pt x="267" y="223"/>
                  <a:pt x="267" y="222"/>
                  <a:pt x="267" y="221"/>
                </a:cubicBezTo>
                <a:cubicBezTo>
                  <a:pt x="268" y="218"/>
                  <a:pt x="272" y="215"/>
                  <a:pt x="277" y="215"/>
                </a:cubicBezTo>
                <a:cubicBezTo>
                  <a:pt x="277" y="204"/>
                  <a:pt x="277" y="204"/>
                  <a:pt x="277" y="204"/>
                </a:cubicBezTo>
                <a:lnTo>
                  <a:pt x="277" y="200"/>
                </a:ln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1917">
            <a:off x="6445961" y="3169992"/>
            <a:ext cx="2281291" cy="1532295"/>
          </a:xfrm>
          <a:prstGeom prst="rect">
            <a:avLst/>
          </a:prstGeom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242591" y="119649"/>
            <a:ext cx="66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Read aloud.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206370" y="116653"/>
            <a:ext cx="66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Look at the red mark.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224480" y="112181"/>
            <a:ext cx="66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repeat.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287426" y="91211"/>
            <a:ext cx="66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Chant and clap along.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29FA3-F18B-F5E9-BFF7-E2DD68601F80}"/>
              </a:ext>
            </a:extLst>
          </p:cNvPr>
          <p:cNvSpPr/>
          <p:nvPr/>
        </p:nvSpPr>
        <p:spPr>
          <a:xfrm>
            <a:off x="220980" y="822572"/>
            <a:ext cx="5999044" cy="2069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of Da Lat?</a:t>
            </a:r>
          </a:p>
          <a:p>
            <a:pPr algn="l"/>
            <a:r>
              <a:rPr lang="vi-VN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pretty and peaceful.</a:t>
            </a:r>
          </a:p>
          <a:p>
            <a:pPr algn="l"/>
            <a:r>
              <a:rPr lang="en-GB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far is it from here?</a:t>
            </a:r>
          </a:p>
          <a:p>
            <a:pPr algn="l"/>
            <a:r>
              <a:rPr lang="en-GB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not far. It’s near.</a:t>
            </a:r>
            <a:endParaRPr lang="vi-VN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7832" y="822152"/>
            <a:ext cx="402874" cy="496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8197" y="1896496"/>
            <a:ext cx="479623" cy="519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890B35-C070-8DF4-0766-E370EAD84E6E}"/>
              </a:ext>
            </a:extLst>
          </p:cNvPr>
          <p:cNvSpPr/>
          <p:nvPr/>
        </p:nvSpPr>
        <p:spPr>
          <a:xfrm>
            <a:off x="201455" y="2957495"/>
            <a:ext cx="5999043" cy="2069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of Ha Long?</a:t>
            </a:r>
          </a:p>
          <a:p>
            <a:pPr algn="l"/>
            <a:r>
              <a:rPr lang="vi-VN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pretty and exciting.</a:t>
            </a:r>
          </a:p>
          <a:p>
            <a:pPr algn="l"/>
            <a:r>
              <a:rPr lang="en-GB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far is it from here?</a:t>
            </a:r>
          </a:p>
          <a:p>
            <a:pPr algn="l"/>
            <a:r>
              <a:rPr lang="en-GB" sz="35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not near. It’s far.</a:t>
            </a:r>
            <a:endParaRPr lang="vi-VN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9269" y="2957495"/>
            <a:ext cx="402874" cy="509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2097" y="3992171"/>
            <a:ext cx="402874" cy="5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8" y="473104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sp>
        <p:nvSpPr>
          <p:cNvPr id="22" name="文本框 43">
            <a:extLst>
              <a:ext uri="{FF2B5EF4-FFF2-40B4-BE49-F238E27FC236}">
                <a16:creationId xmlns:a16="http://schemas.microsoft.com/office/drawing/2014/main" id="{19661FEF-59F7-034A-2AC0-65A550E53095}"/>
              </a:ext>
            </a:extLst>
          </p:cNvPr>
          <p:cNvSpPr txBox="1"/>
          <p:nvPr/>
        </p:nvSpPr>
        <p:spPr>
          <a:xfrm>
            <a:off x="1197071" y="1757424"/>
            <a:ext cx="7268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4400" b="1" dirty="0">
                <a:solidFill>
                  <a:schemeClr val="accent3">
                    <a:lumMod val="10000"/>
                  </a:schemeClr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Fun corner and Wrap-up</a:t>
            </a:r>
            <a:endParaRPr lang="zh-CN" altLang="en-US" sz="4400" b="1" dirty="0">
              <a:solidFill>
                <a:schemeClr val="accent3">
                  <a:lumMod val="10000"/>
                </a:schemeClr>
              </a:solidFill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24" name="文本框 43">
            <a:extLst>
              <a:ext uri="{FF2B5EF4-FFF2-40B4-BE49-F238E27FC236}">
                <a16:creationId xmlns:a16="http://schemas.microsoft.com/office/drawing/2014/main" id="{19661FEF-59F7-034A-2AC0-65A550E53095}"/>
              </a:ext>
            </a:extLst>
          </p:cNvPr>
          <p:cNvSpPr txBox="1"/>
          <p:nvPr/>
        </p:nvSpPr>
        <p:spPr>
          <a:xfrm>
            <a:off x="3119738" y="2725100"/>
            <a:ext cx="53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Spin the wheel</a:t>
            </a:r>
            <a:endParaRPr lang="zh-CN" altLang="en-US" sz="28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2F8F229-923A-4B2E-8653-B70DC796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65" y="4196210"/>
            <a:ext cx="1200936" cy="9472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8C0D74-54EF-4786-837E-014E972244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83" y="4410184"/>
            <a:ext cx="1265559" cy="7333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8B1A754-241B-4041-94BF-12177E4A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488" y="3983948"/>
            <a:ext cx="763432" cy="115955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F9952D-77C9-4380-B346-0FADE3789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932" y="4061696"/>
            <a:ext cx="686305" cy="108180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AB3B001-9E32-4E0F-A354-7B60F29A0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924" y="3931298"/>
            <a:ext cx="1471117" cy="121220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B4BD23D-23CD-48E9-9A25-743F1A3C8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60" y="3707868"/>
            <a:ext cx="876184" cy="143563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9DD59E-D21A-4556-8364-6F19094E6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42B7DCD-8BA6-4386-8538-2EFE3BA3B6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83AE4D-A1F5-4FE9-8313-3560316B5C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912" y="2534693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C19B786-ABBD-4D71-8A56-52CAEDC735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695" y="2929346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C3FE419-D57B-453C-A25B-79FF5F6B3C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160" y="3238245"/>
            <a:ext cx="342880" cy="17143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4C87C63C-70E2-47AF-9AE2-33BB92A724B5}"/>
              </a:ext>
            </a:extLst>
          </p:cNvPr>
          <p:cNvSpPr txBox="1"/>
          <p:nvPr/>
        </p:nvSpPr>
        <p:spPr>
          <a:xfrm>
            <a:off x="226825" y="1566108"/>
            <a:ext cx="260190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+mn-ea"/>
                <a:sym typeface="+mn-lt"/>
              </a:rPr>
              <a:t>CONTENTS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3894D97-E115-4D7C-ABCE-79DCCB5B93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6420" y="729779"/>
            <a:ext cx="2601902" cy="73860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0D1CF14-B76A-4A17-B919-57A9872649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8692" y="83382"/>
            <a:ext cx="385738" cy="18215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BF0CDD3-CA0E-4558-9402-71B8F4FD16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50" y="174459"/>
            <a:ext cx="385738" cy="182154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A0A2D346-F796-4B30-BC8E-D3B5CBBE4EF5}"/>
              </a:ext>
            </a:extLst>
          </p:cNvPr>
          <p:cNvSpPr txBox="1"/>
          <p:nvPr/>
        </p:nvSpPr>
        <p:spPr>
          <a:xfrm>
            <a:off x="4087908" y="122964"/>
            <a:ext cx="481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n w="3175">
                  <a:noFill/>
                </a:ln>
                <a:solidFill>
                  <a:schemeClr val="accent2"/>
                </a:solidFill>
                <a:latin typeface="Comic Sans MS" panose="030F0702030302020204" pitchFamily="66" charset="0"/>
                <a:cs typeface="+mn-ea"/>
                <a:sym typeface="+mn-lt"/>
              </a:rPr>
              <a:t>Warm-up and Review</a:t>
            </a:r>
            <a:endParaRPr lang="zh-CN" altLang="en-US" sz="2800" b="1" dirty="0">
              <a:ln w="3175">
                <a:noFill/>
              </a:ln>
              <a:solidFill>
                <a:schemeClr val="accent2"/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751E782-05DD-4F45-9C2E-252F83718D35}"/>
              </a:ext>
            </a:extLst>
          </p:cNvPr>
          <p:cNvSpPr txBox="1"/>
          <p:nvPr/>
        </p:nvSpPr>
        <p:spPr>
          <a:xfrm>
            <a:off x="4087908" y="776996"/>
            <a:ext cx="441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b="1" dirty="0">
                <a:solidFill>
                  <a:srgbClr val="42B9AB"/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repeat.</a:t>
            </a:r>
            <a:endParaRPr lang="zh-CN" altLang="en-US" sz="2800" b="1" dirty="0">
              <a:solidFill>
                <a:srgbClr val="42B9AB"/>
              </a:solidFill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499995A-4DAE-4BDE-9534-7A87C0A3D4C6}"/>
              </a:ext>
            </a:extLst>
          </p:cNvPr>
          <p:cNvSpPr txBox="1"/>
          <p:nvPr/>
        </p:nvSpPr>
        <p:spPr>
          <a:xfrm>
            <a:off x="4087908" y="1513473"/>
            <a:ext cx="522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repeat. Pay attention to the intonation.</a:t>
            </a:r>
            <a:endParaRPr lang="zh-CN" altLang="en-US" sz="28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27D6714-7CCF-4E28-A5B6-A423749498DB}"/>
              </a:ext>
            </a:extLst>
          </p:cNvPr>
          <p:cNvSpPr txBox="1"/>
          <p:nvPr/>
        </p:nvSpPr>
        <p:spPr>
          <a:xfrm>
            <a:off x="4087908" y="2542255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b="1" dirty="0">
                <a:solidFill>
                  <a:srgbClr val="42B9AB"/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Let’s chant.</a:t>
            </a:r>
            <a:endParaRPr lang="zh-CN" altLang="en-US" sz="2800" b="1" dirty="0">
              <a:solidFill>
                <a:srgbClr val="42B9AB"/>
              </a:solidFill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59B537D-AF01-462F-A5DF-33B38ED830DE}"/>
              </a:ext>
            </a:extLst>
          </p:cNvPr>
          <p:cNvSpPr txBox="1"/>
          <p:nvPr/>
        </p:nvSpPr>
        <p:spPr>
          <a:xfrm>
            <a:off x="3297646" y="72843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+mn-ea"/>
                <a:sym typeface="+mn-lt"/>
              </a:rPr>
              <a:t>01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FE1598B-2E70-423F-A9A6-4338C015FF35}"/>
              </a:ext>
            </a:extLst>
          </p:cNvPr>
          <p:cNvSpPr txBox="1"/>
          <p:nvPr/>
        </p:nvSpPr>
        <p:spPr>
          <a:xfrm>
            <a:off x="3297646" y="720235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+mn-ea"/>
                <a:sym typeface="+mn-lt"/>
              </a:rPr>
              <a:t>02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D6358BC-9446-4225-864E-B3F7E9477669}"/>
              </a:ext>
            </a:extLst>
          </p:cNvPr>
          <p:cNvSpPr txBox="1"/>
          <p:nvPr/>
        </p:nvSpPr>
        <p:spPr>
          <a:xfrm>
            <a:off x="3297646" y="1495667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+mn-ea"/>
                <a:sym typeface="+mn-lt"/>
              </a:rPr>
              <a:t>03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6218FF6-DFF0-443F-9461-1777FEF0B156}"/>
              </a:ext>
            </a:extLst>
          </p:cNvPr>
          <p:cNvSpPr txBox="1"/>
          <p:nvPr/>
        </p:nvSpPr>
        <p:spPr>
          <a:xfrm>
            <a:off x="3297646" y="2525304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+mn-ea"/>
                <a:sym typeface="+mn-lt"/>
              </a:rPr>
              <a:t>04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A59B537D-AF01-462F-A5DF-33B38ED830DE}"/>
              </a:ext>
            </a:extLst>
          </p:cNvPr>
          <p:cNvSpPr txBox="1"/>
          <p:nvPr/>
        </p:nvSpPr>
        <p:spPr>
          <a:xfrm>
            <a:off x="3297646" y="3186772"/>
            <a:ext cx="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+mn-ea"/>
                <a:sym typeface="+mn-lt"/>
              </a:rPr>
              <a:t>05</a:t>
            </a:r>
          </a:p>
        </p:txBody>
      </p:sp>
      <p:sp>
        <p:nvSpPr>
          <p:cNvPr id="33" name="文本框 43">
            <a:extLst>
              <a:ext uri="{FF2B5EF4-FFF2-40B4-BE49-F238E27FC236}">
                <a16:creationId xmlns:a16="http://schemas.microsoft.com/office/drawing/2014/main" id="{19661FEF-59F7-034A-2AC0-65A550E53095}"/>
              </a:ext>
            </a:extLst>
          </p:cNvPr>
          <p:cNvSpPr txBox="1"/>
          <p:nvPr/>
        </p:nvSpPr>
        <p:spPr>
          <a:xfrm>
            <a:off x="4126931" y="3236776"/>
            <a:ext cx="53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Fun corner and Wrap-up</a:t>
            </a:r>
            <a:endParaRPr lang="zh-CN" altLang="en-US" sz="28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6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7" y="718725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sp>
        <p:nvSpPr>
          <p:cNvPr id="22" name="文本框 41">
            <a:extLst>
              <a:ext uri="{FF2B5EF4-FFF2-40B4-BE49-F238E27FC236}">
                <a16:creationId xmlns:a16="http://schemas.microsoft.com/office/drawing/2014/main" id="{A0A2D346-F796-4B30-BC8E-D3B5CBBE4EF5}"/>
              </a:ext>
            </a:extLst>
          </p:cNvPr>
          <p:cNvSpPr txBox="1"/>
          <p:nvPr/>
        </p:nvSpPr>
        <p:spPr>
          <a:xfrm>
            <a:off x="2077588" y="2032461"/>
            <a:ext cx="547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 w="3175">
                  <a:noFill/>
                </a:ln>
                <a:latin typeface="Comic Sans MS" panose="030F0702030302020204" pitchFamily="66" charset="0"/>
                <a:cs typeface="+mn-ea"/>
                <a:sym typeface="+mn-lt"/>
              </a:rPr>
              <a:t>Warm-up and Review</a:t>
            </a:r>
            <a:endParaRPr lang="zh-CN" altLang="en-US" sz="4000" b="1" dirty="0">
              <a:ln w="3175">
                <a:noFill/>
              </a:ln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7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0" y="22598"/>
            <a:ext cx="185460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2800" dirty="0">
                <a:solidFill>
                  <a:schemeClr val="accent3">
                    <a:lumMod val="10000"/>
                  </a:schemeClr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Let’s sing</a:t>
            </a:r>
            <a:endParaRPr lang="zh-CN" altLang="en-US" sz="2800" dirty="0">
              <a:solidFill>
                <a:schemeClr val="accent3">
                  <a:lumMod val="10000"/>
                </a:schemeClr>
              </a:solidFill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181" y="74956"/>
            <a:ext cx="985894" cy="2788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196" y="-12157"/>
            <a:ext cx="882499" cy="250516"/>
          </a:xfrm>
          <a:prstGeom prst="rect">
            <a:avLst/>
          </a:prstGeom>
        </p:spPr>
      </p:pic>
      <p:pic>
        <p:nvPicPr>
          <p:cNvPr id="9" name="Picture 2" descr="French Village Ba Na Hills - Things To Do In Ba Na Hills - Culture Pham  Travel">
            <a:extLst>
              <a:ext uri="{FF2B5EF4-FFF2-40B4-BE49-F238E27FC236}">
                <a16:creationId xmlns:a16="http://schemas.microsoft.com/office/drawing/2014/main" id="{3391AC01-7FFC-5960-5608-6087F68A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4" y="2968492"/>
            <a:ext cx="4058292" cy="2175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Dau Go Cave (Hang Dau Go), Cây Quéo: photos, how to get there, where is it  located | Planet of Hotels">
            <a:extLst>
              <a:ext uri="{FF2B5EF4-FFF2-40B4-BE49-F238E27FC236}">
                <a16:creationId xmlns:a16="http://schemas.microsoft.com/office/drawing/2014/main" id="{07AC58F7-83E9-A441-966B-165A9AFB3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4" y="2968493"/>
            <a:ext cx="4066770" cy="2175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51A1CF3-D581-646C-9D4C-497B594DB2D4}"/>
              </a:ext>
            </a:extLst>
          </p:cNvPr>
          <p:cNvSpPr txBox="1">
            <a:spLocks/>
          </p:cNvSpPr>
          <p:nvPr/>
        </p:nvSpPr>
        <p:spPr>
          <a:xfrm>
            <a:off x="2765075" y="204515"/>
            <a:ext cx="3980554" cy="4128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i="0" u="none" strike="noStrike" baseline="0" dirty="0">
                <a:solidFill>
                  <a:srgbClr val="FA9D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of ...?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755EA-3252-605F-9374-16A33D26328E}"/>
              </a:ext>
            </a:extLst>
          </p:cNvPr>
          <p:cNvSpPr/>
          <p:nvPr/>
        </p:nvSpPr>
        <p:spPr>
          <a:xfrm>
            <a:off x="85449" y="924822"/>
            <a:ext cx="4338863" cy="1851669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of Ba Na Hills?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it’s fantastic.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it’s exciting.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Na Hills is fantastic and exciting.</a:t>
            </a:r>
            <a:endParaRPr lang="vi-V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2451D-B260-4C92-C230-8E4CA16376CB}"/>
              </a:ext>
            </a:extLst>
          </p:cNvPr>
          <p:cNvSpPr/>
          <p:nvPr/>
        </p:nvSpPr>
        <p:spPr>
          <a:xfrm>
            <a:off x="4424312" y="924822"/>
            <a:ext cx="4719688" cy="1851669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of Dau Go Cave?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it’s peaceful.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it’s beautiful.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 Go Cave is peaceful and beautiful.</a:t>
            </a:r>
            <a:endParaRPr lang="vi-V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7" y="262433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6EE0D9-25A5-470D-96A5-757A24C0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87" y="1942584"/>
            <a:ext cx="5802023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  <a:lvl2pPr marL="742950" indent="-285750"/>
          </a:lstStyle>
          <a:p>
            <a:r>
              <a:rPr lang="en-US" altLang="zh-CN" sz="5000" b="1" dirty="0">
                <a:solidFill>
                  <a:schemeClr val="accent3">
                    <a:lumMod val="10000"/>
                  </a:schemeClr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repeat.</a:t>
            </a:r>
            <a:endParaRPr lang="zh-CN" altLang="en-US" sz="5000" b="1" dirty="0">
              <a:solidFill>
                <a:schemeClr val="accent3">
                  <a:lumMod val="10000"/>
                </a:schemeClr>
              </a:solidFill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084556" y="65746"/>
            <a:ext cx="669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Look at the question and the red mark. </a:t>
            </a:r>
            <a:endParaRPr lang="zh-CN" altLang="en-US" sz="3600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135" y="65249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595" y="139561"/>
            <a:ext cx="1805772" cy="512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3434" y="716071"/>
            <a:ext cx="557525" cy="6033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4D31C1-33C0-6C4A-BDA3-AFBD3B86FFA3}"/>
              </a:ext>
            </a:extLst>
          </p:cNvPr>
          <p:cNvSpPr/>
          <p:nvPr/>
        </p:nvSpPr>
        <p:spPr>
          <a:xfrm>
            <a:off x="259177" y="2933996"/>
            <a:ext cx="8625645" cy="1691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GB" sz="3400" b="0" i="0" u="none" strike="noStrike" baseline="0">
                <a:solidFill>
                  <a:schemeClr val="tx1"/>
                </a:solidFill>
                <a:latin typeface="Comic Sans MS" panose="030F0702030302020204" pitchFamily="66" charset="0"/>
              </a:rPr>
              <a:t>What do you think of Ba Na Hills?</a:t>
            </a:r>
          </a:p>
          <a:p>
            <a:pPr algn="l">
              <a:lnSpc>
                <a:spcPct val="150000"/>
              </a:lnSpc>
            </a:pPr>
            <a:r>
              <a:rPr lang="en-GB" sz="3400" b="0" i="0" u="none" strike="noStrike" baseline="0">
                <a:solidFill>
                  <a:schemeClr val="tx1"/>
                </a:solidFill>
                <a:latin typeface="Comic Sans MS" panose="030F0702030302020204" pitchFamily="66" charset="0"/>
              </a:rPr>
              <a:t>How far is it from Long An to Can Tho?</a:t>
            </a:r>
            <a:endParaRPr lang="vi-VN" sz="340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9FD409-9FD8-476A-B430-B94BB433E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109" y="3130498"/>
            <a:ext cx="825787" cy="6336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9FD409-9FD8-476A-B430-B94BB433E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037" y="4003712"/>
            <a:ext cx="825787" cy="63369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913510" y="2019947"/>
            <a:ext cx="2016174" cy="1043138"/>
          </a:xfrm>
          <a:prstGeom prst="wedgeRoundRectCallout">
            <a:avLst>
              <a:gd name="adj1" fmla="val -43104"/>
              <a:gd name="adj2" fmla="val 89133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falling tune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995" y="1333488"/>
            <a:ext cx="8530387" cy="153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When asking </a:t>
            </a:r>
            <a:r>
              <a:rPr lang="en-US" sz="3600" i="1" dirty="0">
                <a:solidFill>
                  <a:schemeClr val="bg1"/>
                </a:solidFill>
                <a:latin typeface="Comic Sans MS" panose="030F0702030302020204" pitchFamily="66" charset="0"/>
              </a:rPr>
              <a:t>Wh</a:t>
            </a: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-questions, our voice goes down at the end.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EB2C44-90ED-4EED-D149-5C9C08E4F1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7241" y="3197911"/>
            <a:ext cx="557525" cy="603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7A02A-DD79-650A-52D8-2E724F2A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0567" y="4018887"/>
            <a:ext cx="557525" cy="6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2">
            <a:extLst>
              <a:ext uri="{FF2B5EF4-FFF2-40B4-BE49-F238E27FC236}">
                <a16:creationId xmlns:a16="http://schemas.microsoft.com/office/drawing/2014/main" id="{58490BCE-0EF4-45A4-93C0-3A06FD674325}"/>
              </a:ext>
            </a:extLst>
          </p:cNvPr>
          <p:cNvSpPr>
            <a:spLocks/>
          </p:cNvSpPr>
          <p:nvPr/>
        </p:nvSpPr>
        <p:spPr bwMode="auto">
          <a:xfrm>
            <a:off x="697043" y="1671404"/>
            <a:ext cx="8169640" cy="2398426"/>
          </a:xfrm>
          <a:custGeom>
            <a:avLst/>
            <a:gdLst>
              <a:gd name="T0" fmla="*/ 269 w 277"/>
              <a:gd name="T1" fmla="*/ 196 h 225"/>
              <a:gd name="T2" fmla="*/ 277 w 277"/>
              <a:gd name="T3" fmla="*/ 168 h 225"/>
              <a:gd name="T4" fmla="*/ 267 w 277"/>
              <a:gd name="T5" fmla="*/ 160 h 225"/>
              <a:gd name="T6" fmla="*/ 277 w 277"/>
              <a:gd name="T7" fmla="*/ 137 h 225"/>
              <a:gd name="T8" fmla="*/ 267 w 277"/>
              <a:gd name="T9" fmla="*/ 129 h 225"/>
              <a:gd name="T10" fmla="*/ 277 w 277"/>
              <a:gd name="T11" fmla="*/ 105 h 225"/>
              <a:gd name="T12" fmla="*/ 276 w 277"/>
              <a:gd name="T13" fmla="*/ 73 h 225"/>
              <a:gd name="T14" fmla="*/ 276 w 277"/>
              <a:gd name="T15" fmla="*/ 47 h 225"/>
              <a:gd name="T16" fmla="*/ 276 w 277"/>
              <a:gd name="T17" fmla="*/ 16 h 225"/>
              <a:gd name="T18" fmla="*/ 255 w 277"/>
              <a:gd name="T19" fmla="*/ 0 h 225"/>
              <a:gd name="T20" fmla="*/ 241 w 277"/>
              <a:gd name="T21" fmla="*/ 9 h 225"/>
              <a:gd name="T22" fmla="*/ 213 w 277"/>
              <a:gd name="T23" fmla="*/ 0 h 225"/>
              <a:gd name="T24" fmla="*/ 202 w 277"/>
              <a:gd name="T25" fmla="*/ 0 h 225"/>
              <a:gd name="T26" fmla="*/ 179 w 277"/>
              <a:gd name="T27" fmla="*/ 1 h 225"/>
              <a:gd name="T28" fmla="*/ 160 w 277"/>
              <a:gd name="T29" fmla="*/ 1 h 225"/>
              <a:gd name="T30" fmla="*/ 153 w 277"/>
              <a:gd name="T31" fmla="*/ 1 h 225"/>
              <a:gd name="T32" fmla="*/ 133 w 277"/>
              <a:gd name="T33" fmla="*/ 1 h 225"/>
              <a:gd name="T34" fmla="*/ 125 w 277"/>
              <a:gd name="T35" fmla="*/ 1 h 225"/>
              <a:gd name="T36" fmla="*/ 112 w 277"/>
              <a:gd name="T37" fmla="*/ 1 h 225"/>
              <a:gd name="T38" fmla="*/ 84 w 277"/>
              <a:gd name="T39" fmla="*/ 1 h 225"/>
              <a:gd name="T40" fmla="*/ 71 w 277"/>
              <a:gd name="T41" fmla="*/ 10 h 225"/>
              <a:gd name="T42" fmla="*/ 58 w 277"/>
              <a:gd name="T43" fmla="*/ 1 h 225"/>
              <a:gd name="T44" fmla="*/ 44 w 277"/>
              <a:gd name="T45" fmla="*/ 1 h 225"/>
              <a:gd name="T46" fmla="*/ 31 w 277"/>
              <a:gd name="T47" fmla="*/ 1 h 225"/>
              <a:gd name="T48" fmla="*/ 0 w 277"/>
              <a:gd name="T49" fmla="*/ 11 h 225"/>
              <a:gd name="T50" fmla="*/ 9 w 277"/>
              <a:gd name="T51" fmla="*/ 36 h 225"/>
              <a:gd name="T52" fmla="*/ 0 w 277"/>
              <a:gd name="T53" fmla="*/ 62 h 225"/>
              <a:gd name="T54" fmla="*/ 0 w 277"/>
              <a:gd name="T55" fmla="*/ 79 h 225"/>
              <a:gd name="T56" fmla="*/ 1 w 277"/>
              <a:gd name="T57" fmla="*/ 93 h 225"/>
              <a:gd name="T58" fmla="*/ 1 w 277"/>
              <a:gd name="T59" fmla="*/ 120 h 225"/>
              <a:gd name="T60" fmla="*/ 1 w 277"/>
              <a:gd name="T61" fmla="*/ 141 h 225"/>
              <a:gd name="T62" fmla="*/ 1 w 277"/>
              <a:gd name="T63" fmla="*/ 152 h 225"/>
              <a:gd name="T64" fmla="*/ 6 w 277"/>
              <a:gd name="T65" fmla="*/ 167 h 225"/>
              <a:gd name="T66" fmla="*/ 1 w 277"/>
              <a:gd name="T67" fmla="*/ 184 h 225"/>
              <a:gd name="T68" fmla="*/ 9 w 277"/>
              <a:gd name="T69" fmla="*/ 197 h 225"/>
              <a:gd name="T70" fmla="*/ 1 w 277"/>
              <a:gd name="T71" fmla="*/ 203 h 225"/>
              <a:gd name="T72" fmla="*/ 11 w 277"/>
              <a:gd name="T73" fmla="*/ 224 h 225"/>
              <a:gd name="T74" fmla="*/ 23 w 277"/>
              <a:gd name="T75" fmla="*/ 225 h 225"/>
              <a:gd name="T76" fmla="*/ 33 w 277"/>
              <a:gd name="T77" fmla="*/ 216 h 225"/>
              <a:gd name="T78" fmla="*/ 42 w 277"/>
              <a:gd name="T79" fmla="*/ 224 h 225"/>
              <a:gd name="T80" fmla="*/ 57 w 277"/>
              <a:gd name="T81" fmla="*/ 225 h 225"/>
              <a:gd name="T82" fmla="*/ 68 w 277"/>
              <a:gd name="T83" fmla="*/ 216 h 225"/>
              <a:gd name="T84" fmla="*/ 77 w 277"/>
              <a:gd name="T85" fmla="*/ 224 h 225"/>
              <a:gd name="T86" fmla="*/ 92 w 277"/>
              <a:gd name="T87" fmla="*/ 224 h 225"/>
              <a:gd name="T88" fmla="*/ 102 w 277"/>
              <a:gd name="T89" fmla="*/ 216 h 225"/>
              <a:gd name="T90" fmla="*/ 109 w 277"/>
              <a:gd name="T91" fmla="*/ 224 h 225"/>
              <a:gd name="T92" fmla="*/ 127 w 277"/>
              <a:gd name="T93" fmla="*/ 225 h 225"/>
              <a:gd name="T94" fmla="*/ 131 w 277"/>
              <a:gd name="T95" fmla="*/ 223 h 225"/>
              <a:gd name="T96" fmla="*/ 143 w 277"/>
              <a:gd name="T97" fmla="*/ 223 h 225"/>
              <a:gd name="T98" fmla="*/ 147 w 277"/>
              <a:gd name="T99" fmla="*/ 225 h 225"/>
              <a:gd name="T100" fmla="*/ 165 w 277"/>
              <a:gd name="T101" fmla="*/ 224 h 225"/>
              <a:gd name="T102" fmla="*/ 176 w 277"/>
              <a:gd name="T103" fmla="*/ 223 h 225"/>
              <a:gd name="T104" fmla="*/ 182 w 277"/>
              <a:gd name="T105" fmla="*/ 225 h 225"/>
              <a:gd name="T106" fmla="*/ 199 w 277"/>
              <a:gd name="T107" fmla="*/ 224 h 225"/>
              <a:gd name="T108" fmla="*/ 210 w 277"/>
              <a:gd name="T109" fmla="*/ 223 h 225"/>
              <a:gd name="T110" fmla="*/ 217 w 277"/>
              <a:gd name="T111" fmla="*/ 225 h 225"/>
              <a:gd name="T112" fmla="*/ 233 w 277"/>
              <a:gd name="T113" fmla="*/ 224 h 225"/>
              <a:gd name="T114" fmla="*/ 244 w 277"/>
              <a:gd name="T115" fmla="*/ 223 h 225"/>
              <a:gd name="T116" fmla="*/ 252 w 277"/>
              <a:gd name="T117" fmla="*/ 225 h 225"/>
              <a:gd name="T118" fmla="*/ 267 w 277"/>
              <a:gd name="T119" fmla="*/ 224 h 225"/>
              <a:gd name="T120" fmla="*/ 277 w 277"/>
              <a:gd name="T121" fmla="*/ 20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225">
                <a:moveTo>
                  <a:pt x="277" y="200"/>
                </a:moveTo>
                <a:cubicBezTo>
                  <a:pt x="275" y="200"/>
                  <a:pt x="274" y="200"/>
                  <a:pt x="272" y="199"/>
                </a:cubicBezTo>
                <a:cubicBezTo>
                  <a:pt x="272" y="197"/>
                  <a:pt x="272" y="197"/>
                  <a:pt x="272" y="197"/>
                </a:cubicBezTo>
                <a:cubicBezTo>
                  <a:pt x="271" y="197"/>
                  <a:pt x="270" y="197"/>
                  <a:pt x="269" y="196"/>
                </a:cubicBezTo>
                <a:cubicBezTo>
                  <a:pt x="268" y="195"/>
                  <a:pt x="267" y="193"/>
                  <a:pt x="267" y="191"/>
                </a:cubicBezTo>
                <a:cubicBezTo>
                  <a:pt x="268" y="187"/>
                  <a:pt x="272" y="184"/>
                  <a:pt x="277" y="184"/>
                </a:cubicBezTo>
                <a:cubicBezTo>
                  <a:pt x="277" y="173"/>
                  <a:pt x="277" y="173"/>
                  <a:pt x="277" y="173"/>
                </a:cubicBezTo>
                <a:cubicBezTo>
                  <a:pt x="277" y="168"/>
                  <a:pt x="277" y="168"/>
                  <a:pt x="277" y="168"/>
                </a:cubicBezTo>
                <a:cubicBezTo>
                  <a:pt x="275" y="168"/>
                  <a:pt x="274" y="168"/>
                  <a:pt x="272" y="167"/>
                </a:cubicBezTo>
                <a:cubicBezTo>
                  <a:pt x="272" y="166"/>
                  <a:pt x="272" y="166"/>
                  <a:pt x="272" y="166"/>
                </a:cubicBezTo>
                <a:cubicBezTo>
                  <a:pt x="271" y="166"/>
                  <a:pt x="271" y="166"/>
                  <a:pt x="270" y="166"/>
                </a:cubicBezTo>
                <a:cubicBezTo>
                  <a:pt x="268" y="164"/>
                  <a:pt x="267" y="162"/>
                  <a:pt x="267" y="160"/>
                </a:cubicBezTo>
                <a:cubicBezTo>
                  <a:pt x="268" y="156"/>
                  <a:pt x="272" y="153"/>
                  <a:pt x="277" y="153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75" y="137"/>
                  <a:pt x="273" y="136"/>
                  <a:pt x="272" y="135"/>
                </a:cubicBezTo>
                <a:cubicBezTo>
                  <a:pt x="272" y="135"/>
                  <a:pt x="272" y="135"/>
                  <a:pt x="272" y="135"/>
                </a:cubicBezTo>
                <a:cubicBezTo>
                  <a:pt x="272" y="135"/>
                  <a:pt x="272" y="135"/>
                  <a:pt x="271" y="135"/>
                </a:cubicBezTo>
                <a:cubicBezTo>
                  <a:pt x="269" y="134"/>
                  <a:pt x="268" y="132"/>
                  <a:pt x="267" y="129"/>
                </a:cubicBezTo>
                <a:cubicBezTo>
                  <a:pt x="268" y="125"/>
                  <a:pt x="272" y="122"/>
                  <a:pt x="277" y="122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05"/>
                  <a:pt x="277" y="105"/>
                  <a:pt x="277" y="105"/>
                </a:cubicBezTo>
                <a:cubicBezTo>
                  <a:pt x="272" y="105"/>
                  <a:pt x="268" y="102"/>
                  <a:pt x="267" y="97"/>
                </a:cubicBezTo>
                <a:cubicBezTo>
                  <a:pt x="269" y="94"/>
                  <a:pt x="272" y="91"/>
                  <a:pt x="277" y="91"/>
                </a:cubicBezTo>
                <a:cubicBezTo>
                  <a:pt x="276" y="80"/>
                  <a:pt x="276" y="80"/>
                  <a:pt x="276" y="80"/>
                </a:cubicBezTo>
                <a:cubicBezTo>
                  <a:pt x="276" y="73"/>
                  <a:pt x="276" y="73"/>
                  <a:pt x="276" y="73"/>
                </a:cubicBezTo>
                <a:cubicBezTo>
                  <a:pt x="272" y="73"/>
                  <a:pt x="268" y="70"/>
                  <a:pt x="267" y="66"/>
                </a:cubicBezTo>
                <a:cubicBezTo>
                  <a:pt x="269" y="63"/>
                  <a:pt x="272" y="60"/>
                  <a:pt x="276" y="60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1"/>
                  <a:pt x="276" y="41"/>
                  <a:pt x="276" y="41"/>
                </a:cubicBezTo>
                <a:cubicBezTo>
                  <a:pt x="272" y="41"/>
                  <a:pt x="269" y="39"/>
                  <a:pt x="267" y="35"/>
                </a:cubicBezTo>
                <a:cubicBezTo>
                  <a:pt x="269" y="32"/>
                  <a:pt x="272" y="30"/>
                  <a:pt x="276" y="30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9"/>
                  <a:pt x="276" y="9"/>
                  <a:pt x="276" y="9"/>
                </a:cubicBezTo>
                <a:cubicBezTo>
                  <a:pt x="271" y="9"/>
                  <a:pt x="267" y="5"/>
                  <a:pt x="26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7" y="4"/>
                  <a:pt x="245" y="7"/>
                  <a:pt x="241" y="9"/>
                </a:cubicBezTo>
                <a:cubicBezTo>
                  <a:pt x="238" y="8"/>
                  <a:pt x="236" y="4"/>
                  <a:pt x="236" y="1"/>
                </a:cubicBezTo>
                <a:cubicBezTo>
                  <a:pt x="236" y="1"/>
                  <a:pt x="236" y="0"/>
                  <a:pt x="236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4"/>
                  <a:pt x="211" y="8"/>
                  <a:pt x="207" y="9"/>
                </a:cubicBezTo>
                <a:cubicBezTo>
                  <a:pt x="204" y="8"/>
                  <a:pt x="202" y="5"/>
                  <a:pt x="202" y="1"/>
                </a:cubicBezTo>
                <a:cubicBezTo>
                  <a:pt x="202" y="1"/>
                  <a:pt x="202" y="1"/>
                  <a:pt x="20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0"/>
                  <a:pt x="187" y="0"/>
                  <a:pt x="187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5"/>
                  <a:pt x="177" y="8"/>
                  <a:pt x="173" y="9"/>
                </a:cubicBezTo>
                <a:cubicBezTo>
                  <a:pt x="170" y="8"/>
                  <a:pt x="168" y="5"/>
                  <a:pt x="168" y="1"/>
                </a:cubicBezTo>
                <a:cubicBezTo>
                  <a:pt x="168" y="1"/>
                  <a:pt x="168" y="1"/>
                  <a:pt x="168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1"/>
                  <a:pt x="153" y="1"/>
                  <a:pt x="153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5"/>
                  <a:pt x="143" y="8"/>
                  <a:pt x="139" y="9"/>
                </a:cubicBezTo>
                <a:cubicBezTo>
                  <a:pt x="136" y="8"/>
                  <a:pt x="133" y="5"/>
                  <a:pt x="133" y="1"/>
                </a:cubicBezTo>
                <a:cubicBezTo>
                  <a:pt x="133" y="1"/>
                  <a:pt x="133" y="1"/>
                  <a:pt x="134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1" y="1"/>
                  <a:pt x="111" y="1"/>
                  <a:pt x="111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1" y="5"/>
                  <a:pt x="109" y="8"/>
                  <a:pt x="105" y="10"/>
                </a:cubicBezTo>
                <a:cubicBezTo>
                  <a:pt x="102" y="8"/>
                  <a:pt x="99" y="5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5"/>
                  <a:pt x="75" y="8"/>
                  <a:pt x="71" y="10"/>
                </a:cubicBezTo>
                <a:cubicBezTo>
                  <a:pt x="68" y="8"/>
                  <a:pt x="65" y="5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5"/>
                  <a:pt x="41" y="9"/>
                  <a:pt x="38" y="10"/>
                </a:cubicBezTo>
                <a:cubicBezTo>
                  <a:pt x="34" y="9"/>
                  <a:pt x="31" y="6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7"/>
                  <a:pt x="6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4" y="31"/>
                  <a:pt x="8" y="33"/>
                  <a:pt x="9" y="36"/>
                </a:cubicBezTo>
                <a:cubicBezTo>
                  <a:pt x="8" y="40"/>
                  <a:pt x="5" y="43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1" y="56"/>
                </a:cubicBezTo>
                <a:cubicBezTo>
                  <a:pt x="0" y="62"/>
                  <a:pt x="0" y="62"/>
                  <a:pt x="0" y="62"/>
                </a:cubicBezTo>
                <a:cubicBezTo>
                  <a:pt x="5" y="62"/>
                  <a:pt x="8" y="64"/>
                  <a:pt x="10" y="67"/>
                </a:cubicBezTo>
                <a:cubicBezTo>
                  <a:pt x="9" y="71"/>
                  <a:pt x="5" y="74"/>
                  <a:pt x="0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3"/>
                  <a:pt x="1" y="93"/>
                  <a:pt x="1" y="93"/>
                </a:cubicBezTo>
                <a:cubicBezTo>
                  <a:pt x="5" y="93"/>
                  <a:pt x="9" y="95"/>
                  <a:pt x="10" y="99"/>
                </a:cubicBezTo>
                <a:cubicBezTo>
                  <a:pt x="9" y="103"/>
                  <a:pt x="5" y="106"/>
                  <a:pt x="1" y="106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4"/>
                  <a:pt x="1" y="124"/>
                  <a:pt x="1" y="124"/>
                </a:cubicBezTo>
                <a:cubicBezTo>
                  <a:pt x="5" y="124"/>
                  <a:pt x="9" y="126"/>
                  <a:pt x="10" y="130"/>
                </a:cubicBezTo>
                <a:cubicBezTo>
                  <a:pt x="10" y="135"/>
                  <a:pt x="6" y="138"/>
                  <a:pt x="1" y="138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8"/>
                  <a:pt x="1" y="148"/>
                  <a:pt x="1" y="148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4"/>
                  <a:pt x="1" y="154"/>
                  <a:pt x="1" y="154"/>
                </a:cubicBezTo>
                <a:cubicBezTo>
                  <a:pt x="5" y="154"/>
                  <a:pt x="9" y="157"/>
                  <a:pt x="10" y="161"/>
                </a:cubicBezTo>
                <a:cubicBezTo>
                  <a:pt x="10" y="164"/>
                  <a:pt x="9" y="166"/>
                  <a:pt x="7" y="167"/>
                </a:cubicBezTo>
                <a:cubicBezTo>
                  <a:pt x="7" y="167"/>
                  <a:pt x="6" y="167"/>
                  <a:pt x="6" y="167"/>
                </a:cubicBezTo>
                <a:cubicBezTo>
                  <a:pt x="6" y="169"/>
                  <a:pt x="6" y="169"/>
                  <a:pt x="6" y="169"/>
                </a:cubicBezTo>
                <a:cubicBezTo>
                  <a:pt x="4" y="169"/>
                  <a:pt x="2" y="170"/>
                  <a:pt x="1" y="170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6"/>
                  <a:pt x="1" y="186"/>
                  <a:pt x="1" y="186"/>
                </a:cubicBezTo>
                <a:cubicBezTo>
                  <a:pt x="5" y="185"/>
                  <a:pt x="9" y="188"/>
                  <a:pt x="10" y="192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10" y="194"/>
                  <a:pt x="10" y="196"/>
                  <a:pt x="9" y="197"/>
                </a:cubicBezTo>
                <a:cubicBezTo>
                  <a:pt x="8" y="198"/>
                  <a:pt x="7" y="198"/>
                  <a:pt x="5" y="198"/>
                </a:cubicBezTo>
                <a:cubicBezTo>
                  <a:pt x="5" y="200"/>
                  <a:pt x="5" y="200"/>
                  <a:pt x="5" y="200"/>
                </a:cubicBezTo>
                <a:cubicBezTo>
                  <a:pt x="4" y="201"/>
                  <a:pt x="3" y="202"/>
                  <a:pt x="1" y="201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16"/>
                  <a:pt x="1" y="216"/>
                  <a:pt x="1" y="216"/>
                </a:cubicBezTo>
                <a:cubicBezTo>
                  <a:pt x="5" y="216"/>
                  <a:pt x="8" y="218"/>
                  <a:pt x="10" y="221"/>
                </a:cubicBezTo>
                <a:cubicBezTo>
                  <a:pt x="10" y="222"/>
                  <a:pt x="11" y="223"/>
                  <a:pt x="11" y="224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11" y="225"/>
                  <a:pt x="11" y="225"/>
                  <a:pt x="11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4"/>
                  <a:pt x="23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0"/>
                  <a:pt x="30" y="217"/>
                  <a:pt x="33" y="216"/>
                </a:cubicBezTo>
                <a:cubicBezTo>
                  <a:pt x="35" y="216"/>
                  <a:pt x="37" y="217"/>
                  <a:pt x="38" y="218"/>
                </a:cubicBezTo>
                <a:cubicBezTo>
                  <a:pt x="40" y="219"/>
                  <a:pt x="41" y="221"/>
                  <a:pt x="41" y="224"/>
                </a:cubicBezTo>
                <a:cubicBezTo>
                  <a:pt x="41" y="224"/>
                  <a:pt x="41" y="224"/>
                  <a:pt x="41" y="224"/>
                </a:cubicBezTo>
                <a:cubicBezTo>
                  <a:pt x="42" y="224"/>
                  <a:pt x="42" y="224"/>
                  <a:pt x="42" y="224"/>
                </a:cubicBezTo>
                <a:cubicBezTo>
                  <a:pt x="42" y="224"/>
                  <a:pt x="42" y="224"/>
                  <a:pt x="42" y="225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7" y="225"/>
                  <a:pt x="57" y="225"/>
                  <a:pt x="57" y="225"/>
                </a:cubicBezTo>
                <a:cubicBezTo>
                  <a:pt x="57" y="224"/>
                  <a:pt x="58" y="224"/>
                  <a:pt x="58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0"/>
                  <a:pt x="65" y="217"/>
                  <a:pt x="68" y="216"/>
                </a:cubicBezTo>
                <a:cubicBezTo>
                  <a:pt x="69" y="216"/>
                  <a:pt x="69" y="216"/>
                  <a:pt x="70" y="216"/>
                </a:cubicBezTo>
                <a:cubicBezTo>
                  <a:pt x="73" y="218"/>
                  <a:pt x="75" y="220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5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6" y="220"/>
                  <a:pt x="99" y="217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3" y="216"/>
                  <a:pt x="103" y="216"/>
                  <a:pt x="104" y="216"/>
                </a:cubicBezTo>
                <a:cubicBezTo>
                  <a:pt x="107" y="217"/>
                  <a:pt x="109" y="220"/>
                  <a:pt x="109" y="223"/>
                </a:cubicBezTo>
                <a:cubicBezTo>
                  <a:pt x="109" y="224"/>
                  <a:pt x="109" y="224"/>
                  <a:pt x="109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5"/>
                  <a:pt x="112" y="225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31" y="224"/>
                  <a:pt x="131" y="224"/>
                  <a:pt x="131" y="224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0"/>
                  <a:pt x="133" y="217"/>
                  <a:pt x="136" y="216"/>
                </a:cubicBezTo>
                <a:cubicBezTo>
                  <a:pt x="136" y="215"/>
                  <a:pt x="137" y="215"/>
                  <a:pt x="137" y="215"/>
                </a:cubicBezTo>
                <a:cubicBezTo>
                  <a:pt x="137" y="215"/>
                  <a:pt x="137" y="215"/>
                  <a:pt x="137" y="215"/>
                </a:cubicBezTo>
                <a:cubicBezTo>
                  <a:pt x="140" y="217"/>
                  <a:pt x="143" y="220"/>
                  <a:pt x="143" y="223"/>
                </a:cubicBezTo>
                <a:cubicBezTo>
                  <a:pt x="143" y="224"/>
                  <a:pt x="142" y="224"/>
                  <a:pt x="142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5"/>
                </a:cubicBezTo>
                <a:cubicBezTo>
                  <a:pt x="162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5" y="224"/>
                  <a:pt x="165" y="224"/>
                  <a:pt x="165" y="224"/>
                </a:cubicBezTo>
                <a:cubicBezTo>
                  <a:pt x="165" y="224"/>
                  <a:pt x="165" y="224"/>
                  <a:pt x="165" y="223"/>
                </a:cubicBezTo>
                <a:cubicBezTo>
                  <a:pt x="165" y="220"/>
                  <a:pt x="167" y="217"/>
                  <a:pt x="170" y="215"/>
                </a:cubicBezTo>
                <a:cubicBezTo>
                  <a:pt x="170" y="215"/>
                  <a:pt x="171" y="215"/>
                  <a:pt x="171" y="215"/>
                </a:cubicBezTo>
                <a:cubicBezTo>
                  <a:pt x="174" y="217"/>
                  <a:pt x="177" y="220"/>
                  <a:pt x="176" y="223"/>
                </a:cubicBezTo>
                <a:cubicBezTo>
                  <a:pt x="177" y="224"/>
                  <a:pt x="176" y="224"/>
                  <a:pt x="176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5"/>
                </a:cubicBezTo>
                <a:cubicBezTo>
                  <a:pt x="197" y="225"/>
                  <a:pt x="197" y="225"/>
                  <a:pt x="197" y="225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9" y="224"/>
                  <a:pt x="199" y="224"/>
                  <a:pt x="199" y="224"/>
                </a:cubicBezTo>
                <a:cubicBezTo>
                  <a:pt x="199" y="224"/>
                  <a:pt x="199" y="224"/>
                  <a:pt x="199" y="223"/>
                </a:cubicBezTo>
                <a:cubicBezTo>
                  <a:pt x="199" y="220"/>
                  <a:pt x="201" y="218"/>
                  <a:pt x="203" y="216"/>
                </a:cubicBezTo>
                <a:cubicBezTo>
                  <a:pt x="204" y="216"/>
                  <a:pt x="204" y="215"/>
                  <a:pt x="205" y="215"/>
                </a:cubicBezTo>
                <a:cubicBezTo>
                  <a:pt x="208" y="217"/>
                  <a:pt x="210" y="220"/>
                  <a:pt x="210" y="223"/>
                </a:cubicBezTo>
                <a:cubicBezTo>
                  <a:pt x="210" y="223"/>
                  <a:pt x="210" y="224"/>
                  <a:pt x="210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5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3" y="224"/>
                  <a:pt x="233" y="224"/>
                  <a:pt x="233" y="224"/>
                </a:cubicBezTo>
                <a:cubicBezTo>
                  <a:pt x="233" y="223"/>
                  <a:pt x="233" y="223"/>
                  <a:pt x="233" y="223"/>
                </a:cubicBezTo>
                <a:cubicBezTo>
                  <a:pt x="233" y="221"/>
                  <a:pt x="234" y="219"/>
                  <a:pt x="235" y="217"/>
                </a:cubicBezTo>
                <a:cubicBezTo>
                  <a:pt x="237" y="216"/>
                  <a:pt x="238" y="216"/>
                  <a:pt x="239" y="215"/>
                </a:cubicBezTo>
                <a:cubicBezTo>
                  <a:pt x="242" y="217"/>
                  <a:pt x="244" y="220"/>
                  <a:pt x="244" y="223"/>
                </a:cubicBezTo>
                <a:cubicBezTo>
                  <a:pt x="244" y="223"/>
                  <a:pt x="244" y="224"/>
                  <a:pt x="244" y="224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52" y="224"/>
                  <a:pt x="252" y="224"/>
                  <a:pt x="252" y="224"/>
                </a:cubicBezTo>
                <a:cubicBezTo>
                  <a:pt x="252" y="224"/>
                  <a:pt x="252" y="224"/>
                  <a:pt x="252" y="225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3"/>
                  <a:pt x="267" y="223"/>
                  <a:pt x="267" y="223"/>
                </a:cubicBezTo>
                <a:cubicBezTo>
                  <a:pt x="267" y="223"/>
                  <a:pt x="267" y="222"/>
                  <a:pt x="267" y="221"/>
                </a:cubicBezTo>
                <a:cubicBezTo>
                  <a:pt x="268" y="218"/>
                  <a:pt x="272" y="215"/>
                  <a:pt x="277" y="215"/>
                </a:cubicBezTo>
                <a:cubicBezTo>
                  <a:pt x="277" y="204"/>
                  <a:pt x="277" y="204"/>
                  <a:pt x="277" y="204"/>
                </a:cubicBezTo>
                <a:lnTo>
                  <a:pt x="277" y="200"/>
                </a:ln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099547" y="335569"/>
            <a:ext cx="66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repeat.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224480" y="0"/>
            <a:ext cx="669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Work in pairs. Say the questions.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718CD6-DA65-3EA4-FFE3-6E625D1DFDC7}"/>
              </a:ext>
            </a:extLst>
          </p:cNvPr>
          <p:cNvSpPr/>
          <p:nvPr/>
        </p:nvSpPr>
        <p:spPr>
          <a:xfrm>
            <a:off x="358237" y="2011976"/>
            <a:ext cx="8625645" cy="1691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GB" sz="3400" b="0" i="0" u="none" strike="noStrike" baseline="0">
                <a:solidFill>
                  <a:schemeClr val="tx1"/>
                </a:solidFill>
                <a:latin typeface="Comic Sans MS" panose="030F0702030302020204" pitchFamily="66" charset="0"/>
              </a:rPr>
              <a:t>What do you think of Ba Na Hills?</a:t>
            </a:r>
          </a:p>
          <a:p>
            <a:pPr algn="l">
              <a:lnSpc>
                <a:spcPct val="150000"/>
              </a:lnSpc>
            </a:pPr>
            <a:r>
              <a:rPr lang="en-GB" sz="3400" b="0" i="0" u="none" strike="noStrike" baseline="0">
                <a:solidFill>
                  <a:schemeClr val="tx1"/>
                </a:solidFill>
                <a:latin typeface="Comic Sans MS" panose="030F0702030302020204" pitchFamily="66" charset="0"/>
              </a:rPr>
              <a:t>How far is it from Long An to Can Tho?</a:t>
            </a:r>
            <a:endParaRPr lang="vi-VN" sz="34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579F5-2A7D-7429-8ABB-1BFB6C06AB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6301" y="2275891"/>
            <a:ext cx="557525" cy="603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0614A-4706-EA13-820F-38D60ED9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9627" y="3096867"/>
            <a:ext cx="557525" cy="6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92CF36E-C683-4D46-80B5-056B90D7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97" y="3504898"/>
            <a:ext cx="1448407" cy="1638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8725FC-4E95-4E20-BE92-80AC5D516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1" y="4624650"/>
            <a:ext cx="897313" cy="545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D3A7D-595C-431C-AFB6-542666C7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4" y="3421814"/>
            <a:ext cx="732704" cy="1748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F88D95-DBCA-4408-8D45-E90BD3B4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975" y="4444100"/>
            <a:ext cx="1282233" cy="699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AFFAC1-B650-4B4A-B01B-9B53F75D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25" y="4355667"/>
            <a:ext cx="1725082" cy="787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80DCE6-63EC-4C12-B990-9B2BA021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83" y="4204477"/>
            <a:ext cx="899228" cy="9658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2E39BF-BF91-4ABC-BD21-C66C80726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29" y="3839866"/>
            <a:ext cx="886964" cy="1330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985FDD-6F60-46E6-9E56-0A9ABD846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28" y="1022120"/>
            <a:ext cx="2665860" cy="777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F830C-929B-46AC-9E9D-E35319387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456" y="1041589"/>
            <a:ext cx="2601902" cy="738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4523E6-FD46-4533-AEED-8AD9A43515D6}"/>
              </a:ext>
            </a:extLst>
          </p:cNvPr>
          <p:cNvSpPr txBox="1"/>
          <p:nvPr/>
        </p:nvSpPr>
        <p:spPr>
          <a:xfrm>
            <a:off x="3792268" y="473104"/>
            <a:ext cx="155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6EE0D9-25A5-470D-96A5-757A24C0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53" y="1814869"/>
            <a:ext cx="808751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n w="9525"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  <a:lvl2pPr marL="742950" indent="-285750"/>
          </a:lstStyle>
          <a:p>
            <a:r>
              <a:rPr lang="en-US" altLang="zh-CN" sz="4000" b="1" dirty="0">
                <a:solidFill>
                  <a:schemeClr val="accent3">
                    <a:lumMod val="10000"/>
                  </a:schemeClr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repeat. </a:t>
            </a:r>
          </a:p>
          <a:p>
            <a:r>
              <a:rPr lang="en-US" altLang="zh-CN" sz="4000" b="1" dirty="0">
                <a:solidFill>
                  <a:schemeClr val="accent3">
                    <a:lumMod val="10000"/>
                  </a:schemeClr>
                </a:solidFill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Pay attention to the intonation.</a:t>
            </a:r>
            <a:endParaRPr lang="zh-CN" altLang="en-US" sz="4000" b="1" dirty="0">
              <a:solidFill>
                <a:schemeClr val="accent3">
                  <a:lumMod val="10000"/>
                </a:schemeClr>
              </a:solidFill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DB8D7B9-EC31-4F5A-BB8D-977012F2F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081" y="3540286"/>
            <a:ext cx="342880" cy="171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3E180E-18DE-4FE9-A392-60EE6C152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415C75-0DE6-4F41-995A-D31CB22E99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021" y="4048586"/>
            <a:ext cx="385738" cy="1821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77B27E-6D04-4F10-8470-AF44FC95F0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057" y="3748789"/>
            <a:ext cx="385738" cy="1821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605D-9E71-4E5B-88E5-B5C0A0D891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814" y="193757"/>
            <a:ext cx="1946177" cy="567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313" y="221271"/>
            <a:ext cx="1805772" cy="512606"/>
          </a:xfrm>
          <a:prstGeom prst="rect">
            <a:avLst/>
          </a:prstGeom>
        </p:spPr>
      </p:pic>
      <p:sp>
        <p:nvSpPr>
          <p:cNvPr id="219" name="Freeform 12">
            <a:extLst>
              <a:ext uri="{FF2B5EF4-FFF2-40B4-BE49-F238E27FC236}">
                <a16:creationId xmlns:a16="http://schemas.microsoft.com/office/drawing/2014/main" id="{58490BCE-0EF4-45A4-93C0-3A06FD674325}"/>
              </a:ext>
            </a:extLst>
          </p:cNvPr>
          <p:cNvSpPr>
            <a:spLocks/>
          </p:cNvSpPr>
          <p:nvPr/>
        </p:nvSpPr>
        <p:spPr bwMode="auto">
          <a:xfrm>
            <a:off x="0" y="1204905"/>
            <a:ext cx="9144000" cy="3539757"/>
          </a:xfrm>
          <a:custGeom>
            <a:avLst/>
            <a:gdLst>
              <a:gd name="T0" fmla="*/ 269 w 277"/>
              <a:gd name="T1" fmla="*/ 196 h 225"/>
              <a:gd name="T2" fmla="*/ 277 w 277"/>
              <a:gd name="T3" fmla="*/ 168 h 225"/>
              <a:gd name="T4" fmla="*/ 267 w 277"/>
              <a:gd name="T5" fmla="*/ 160 h 225"/>
              <a:gd name="T6" fmla="*/ 277 w 277"/>
              <a:gd name="T7" fmla="*/ 137 h 225"/>
              <a:gd name="T8" fmla="*/ 267 w 277"/>
              <a:gd name="T9" fmla="*/ 129 h 225"/>
              <a:gd name="T10" fmla="*/ 277 w 277"/>
              <a:gd name="T11" fmla="*/ 105 h 225"/>
              <a:gd name="T12" fmla="*/ 276 w 277"/>
              <a:gd name="T13" fmla="*/ 73 h 225"/>
              <a:gd name="T14" fmla="*/ 276 w 277"/>
              <a:gd name="T15" fmla="*/ 47 h 225"/>
              <a:gd name="T16" fmla="*/ 276 w 277"/>
              <a:gd name="T17" fmla="*/ 16 h 225"/>
              <a:gd name="T18" fmla="*/ 255 w 277"/>
              <a:gd name="T19" fmla="*/ 0 h 225"/>
              <a:gd name="T20" fmla="*/ 241 w 277"/>
              <a:gd name="T21" fmla="*/ 9 h 225"/>
              <a:gd name="T22" fmla="*/ 213 w 277"/>
              <a:gd name="T23" fmla="*/ 0 h 225"/>
              <a:gd name="T24" fmla="*/ 202 w 277"/>
              <a:gd name="T25" fmla="*/ 0 h 225"/>
              <a:gd name="T26" fmla="*/ 179 w 277"/>
              <a:gd name="T27" fmla="*/ 1 h 225"/>
              <a:gd name="T28" fmla="*/ 160 w 277"/>
              <a:gd name="T29" fmla="*/ 1 h 225"/>
              <a:gd name="T30" fmla="*/ 153 w 277"/>
              <a:gd name="T31" fmla="*/ 1 h 225"/>
              <a:gd name="T32" fmla="*/ 133 w 277"/>
              <a:gd name="T33" fmla="*/ 1 h 225"/>
              <a:gd name="T34" fmla="*/ 125 w 277"/>
              <a:gd name="T35" fmla="*/ 1 h 225"/>
              <a:gd name="T36" fmla="*/ 112 w 277"/>
              <a:gd name="T37" fmla="*/ 1 h 225"/>
              <a:gd name="T38" fmla="*/ 84 w 277"/>
              <a:gd name="T39" fmla="*/ 1 h 225"/>
              <a:gd name="T40" fmla="*/ 71 w 277"/>
              <a:gd name="T41" fmla="*/ 10 h 225"/>
              <a:gd name="T42" fmla="*/ 58 w 277"/>
              <a:gd name="T43" fmla="*/ 1 h 225"/>
              <a:gd name="T44" fmla="*/ 44 w 277"/>
              <a:gd name="T45" fmla="*/ 1 h 225"/>
              <a:gd name="T46" fmla="*/ 31 w 277"/>
              <a:gd name="T47" fmla="*/ 1 h 225"/>
              <a:gd name="T48" fmla="*/ 0 w 277"/>
              <a:gd name="T49" fmla="*/ 11 h 225"/>
              <a:gd name="T50" fmla="*/ 9 w 277"/>
              <a:gd name="T51" fmla="*/ 36 h 225"/>
              <a:gd name="T52" fmla="*/ 0 w 277"/>
              <a:gd name="T53" fmla="*/ 62 h 225"/>
              <a:gd name="T54" fmla="*/ 0 w 277"/>
              <a:gd name="T55" fmla="*/ 79 h 225"/>
              <a:gd name="T56" fmla="*/ 1 w 277"/>
              <a:gd name="T57" fmla="*/ 93 h 225"/>
              <a:gd name="T58" fmla="*/ 1 w 277"/>
              <a:gd name="T59" fmla="*/ 120 h 225"/>
              <a:gd name="T60" fmla="*/ 1 w 277"/>
              <a:gd name="T61" fmla="*/ 141 h 225"/>
              <a:gd name="T62" fmla="*/ 1 w 277"/>
              <a:gd name="T63" fmla="*/ 152 h 225"/>
              <a:gd name="T64" fmla="*/ 6 w 277"/>
              <a:gd name="T65" fmla="*/ 167 h 225"/>
              <a:gd name="T66" fmla="*/ 1 w 277"/>
              <a:gd name="T67" fmla="*/ 184 h 225"/>
              <a:gd name="T68" fmla="*/ 9 w 277"/>
              <a:gd name="T69" fmla="*/ 197 h 225"/>
              <a:gd name="T70" fmla="*/ 1 w 277"/>
              <a:gd name="T71" fmla="*/ 203 h 225"/>
              <a:gd name="T72" fmla="*/ 11 w 277"/>
              <a:gd name="T73" fmla="*/ 224 h 225"/>
              <a:gd name="T74" fmla="*/ 23 w 277"/>
              <a:gd name="T75" fmla="*/ 225 h 225"/>
              <a:gd name="T76" fmla="*/ 33 w 277"/>
              <a:gd name="T77" fmla="*/ 216 h 225"/>
              <a:gd name="T78" fmla="*/ 42 w 277"/>
              <a:gd name="T79" fmla="*/ 224 h 225"/>
              <a:gd name="T80" fmla="*/ 57 w 277"/>
              <a:gd name="T81" fmla="*/ 225 h 225"/>
              <a:gd name="T82" fmla="*/ 68 w 277"/>
              <a:gd name="T83" fmla="*/ 216 h 225"/>
              <a:gd name="T84" fmla="*/ 77 w 277"/>
              <a:gd name="T85" fmla="*/ 224 h 225"/>
              <a:gd name="T86" fmla="*/ 92 w 277"/>
              <a:gd name="T87" fmla="*/ 224 h 225"/>
              <a:gd name="T88" fmla="*/ 102 w 277"/>
              <a:gd name="T89" fmla="*/ 216 h 225"/>
              <a:gd name="T90" fmla="*/ 109 w 277"/>
              <a:gd name="T91" fmla="*/ 224 h 225"/>
              <a:gd name="T92" fmla="*/ 127 w 277"/>
              <a:gd name="T93" fmla="*/ 225 h 225"/>
              <a:gd name="T94" fmla="*/ 131 w 277"/>
              <a:gd name="T95" fmla="*/ 223 h 225"/>
              <a:gd name="T96" fmla="*/ 143 w 277"/>
              <a:gd name="T97" fmla="*/ 223 h 225"/>
              <a:gd name="T98" fmla="*/ 147 w 277"/>
              <a:gd name="T99" fmla="*/ 225 h 225"/>
              <a:gd name="T100" fmla="*/ 165 w 277"/>
              <a:gd name="T101" fmla="*/ 224 h 225"/>
              <a:gd name="T102" fmla="*/ 176 w 277"/>
              <a:gd name="T103" fmla="*/ 223 h 225"/>
              <a:gd name="T104" fmla="*/ 182 w 277"/>
              <a:gd name="T105" fmla="*/ 225 h 225"/>
              <a:gd name="T106" fmla="*/ 199 w 277"/>
              <a:gd name="T107" fmla="*/ 224 h 225"/>
              <a:gd name="T108" fmla="*/ 210 w 277"/>
              <a:gd name="T109" fmla="*/ 223 h 225"/>
              <a:gd name="T110" fmla="*/ 217 w 277"/>
              <a:gd name="T111" fmla="*/ 225 h 225"/>
              <a:gd name="T112" fmla="*/ 233 w 277"/>
              <a:gd name="T113" fmla="*/ 224 h 225"/>
              <a:gd name="T114" fmla="*/ 244 w 277"/>
              <a:gd name="T115" fmla="*/ 223 h 225"/>
              <a:gd name="T116" fmla="*/ 252 w 277"/>
              <a:gd name="T117" fmla="*/ 225 h 225"/>
              <a:gd name="T118" fmla="*/ 267 w 277"/>
              <a:gd name="T119" fmla="*/ 224 h 225"/>
              <a:gd name="T120" fmla="*/ 277 w 277"/>
              <a:gd name="T121" fmla="*/ 20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225">
                <a:moveTo>
                  <a:pt x="277" y="200"/>
                </a:moveTo>
                <a:cubicBezTo>
                  <a:pt x="275" y="200"/>
                  <a:pt x="274" y="200"/>
                  <a:pt x="272" y="199"/>
                </a:cubicBezTo>
                <a:cubicBezTo>
                  <a:pt x="272" y="197"/>
                  <a:pt x="272" y="197"/>
                  <a:pt x="272" y="197"/>
                </a:cubicBezTo>
                <a:cubicBezTo>
                  <a:pt x="271" y="197"/>
                  <a:pt x="270" y="197"/>
                  <a:pt x="269" y="196"/>
                </a:cubicBezTo>
                <a:cubicBezTo>
                  <a:pt x="268" y="195"/>
                  <a:pt x="267" y="193"/>
                  <a:pt x="267" y="191"/>
                </a:cubicBezTo>
                <a:cubicBezTo>
                  <a:pt x="268" y="187"/>
                  <a:pt x="272" y="184"/>
                  <a:pt x="277" y="184"/>
                </a:cubicBezTo>
                <a:cubicBezTo>
                  <a:pt x="277" y="173"/>
                  <a:pt x="277" y="173"/>
                  <a:pt x="277" y="173"/>
                </a:cubicBezTo>
                <a:cubicBezTo>
                  <a:pt x="277" y="168"/>
                  <a:pt x="277" y="168"/>
                  <a:pt x="277" y="168"/>
                </a:cubicBezTo>
                <a:cubicBezTo>
                  <a:pt x="275" y="168"/>
                  <a:pt x="274" y="168"/>
                  <a:pt x="272" y="167"/>
                </a:cubicBezTo>
                <a:cubicBezTo>
                  <a:pt x="272" y="166"/>
                  <a:pt x="272" y="166"/>
                  <a:pt x="272" y="166"/>
                </a:cubicBezTo>
                <a:cubicBezTo>
                  <a:pt x="271" y="166"/>
                  <a:pt x="271" y="166"/>
                  <a:pt x="270" y="166"/>
                </a:cubicBezTo>
                <a:cubicBezTo>
                  <a:pt x="268" y="164"/>
                  <a:pt x="267" y="162"/>
                  <a:pt x="267" y="160"/>
                </a:cubicBezTo>
                <a:cubicBezTo>
                  <a:pt x="268" y="156"/>
                  <a:pt x="272" y="153"/>
                  <a:pt x="277" y="153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75" y="137"/>
                  <a:pt x="273" y="136"/>
                  <a:pt x="272" y="135"/>
                </a:cubicBezTo>
                <a:cubicBezTo>
                  <a:pt x="272" y="135"/>
                  <a:pt x="272" y="135"/>
                  <a:pt x="272" y="135"/>
                </a:cubicBezTo>
                <a:cubicBezTo>
                  <a:pt x="272" y="135"/>
                  <a:pt x="272" y="135"/>
                  <a:pt x="271" y="135"/>
                </a:cubicBezTo>
                <a:cubicBezTo>
                  <a:pt x="269" y="134"/>
                  <a:pt x="268" y="132"/>
                  <a:pt x="267" y="129"/>
                </a:cubicBezTo>
                <a:cubicBezTo>
                  <a:pt x="268" y="125"/>
                  <a:pt x="272" y="122"/>
                  <a:pt x="277" y="122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05"/>
                  <a:pt x="277" y="105"/>
                  <a:pt x="277" y="105"/>
                </a:cubicBezTo>
                <a:cubicBezTo>
                  <a:pt x="272" y="105"/>
                  <a:pt x="268" y="102"/>
                  <a:pt x="267" y="97"/>
                </a:cubicBezTo>
                <a:cubicBezTo>
                  <a:pt x="269" y="94"/>
                  <a:pt x="272" y="91"/>
                  <a:pt x="277" y="91"/>
                </a:cubicBezTo>
                <a:cubicBezTo>
                  <a:pt x="276" y="80"/>
                  <a:pt x="276" y="80"/>
                  <a:pt x="276" y="80"/>
                </a:cubicBezTo>
                <a:cubicBezTo>
                  <a:pt x="276" y="73"/>
                  <a:pt x="276" y="73"/>
                  <a:pt x="276" y="73"/>
                </a:cubicBezTo>
                <a:cubicBezTo>
                  <a:pt x="272" y="73"/>
                  <a:pt x="268" y="70"/>
                  <a:pt x="267" y="66"/>
                </a:cubicBezTo>
                <a:cubicBezTo>
                  <a:pt x="269" y="63"/>
                  <a:pt x="272" y="60"/>
                  <a:pt x="276" y="60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1"/>
                  <a:pt x="276" y="41"/>
                  <a:pt x="276" y="41"/>
                </a:cubicBezTo>
                <a:cubicBezTo>
                  <a:pt x="272" y="41"/>
                  <a:pt x="269" y="39"/>
                  <a:pt x="267" y="35"/>
                </a:cubicBezTo>
                <a:cubicBezTo>
                  <a:pt x="269" y="32"/>
                  <a:pt x="272" y="30"/>
                  <a:pt x="276" y="30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9"/>
                  <a:pt x="276" y="9"/>
                  <a:pt x="276" y="9"/>
                </a:cubicBezTo>
                <a:cubicBezTo>
                  <a:pt x="271" y="9"/>
                  <a:pt x="267" y="5"/>
                  <a:pt x="26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7" y="4"/>
                  <a:pt x="245" y="7"/>
                  <a:pt x="241" y="9"/>
                </a:cubicBezTo>
                <a:cubicBezTo>
                  <a:pt x="238" y="8"/>
                  <a:pt x="236" y="4"/>
                  <a:pt x="236" y="1"/>
                </a:cubicBezTo>
                <a:cubicBezTo>
                  <a:pt x="236" y="1"/>
                  <a:pt x="236" y="0"/>
                  <a:pt x="236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4"/>
                  <a:pt x="211" y="8"/>
                  <a:pt x="207" y="9"/>
                </a:cubicBezTo>
                <a:cubicBezTo>
                  <a:pt x="204" y="8"/>
                  <a:pt x="202" y="5"/>
                  <a:pt x="202" y="1"/>
                </a:cubicBezTo>
                <a:cubicBezTo>
                  <a:pt x="202" y="1"/>
                  <a:pt x="202" y="1"/>
                  <a:pt x="20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0"/>
                  <a:pt x="187" y="0"/>
                  <a:pt x="187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5"/>
                  <a:pt x="177" y="8"/>
                  <a:pt x="173" y="9"/>
                </a:cubicBezTo>
                <a:cubicBezTo>
                  <a:pt x="170" y="8"/>
                  <a:pt x="168" y="5"/>
                  <a:pt x="168" y="1"/>
                </a:cubicBezTo>
                <a:cubicBezTo>
                  <a:pt x="168" y="1"/>
                  <a:pt x="168" y="1"/>
                  <a:pt x="168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1"/>
                  <a:pt x="153" y="1"/>
                  <a:pt x="153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5"/>
                  <a:pt x="143" y="8"/>
                  <a:pt x="139" y="9"/>
                </a:cubicBezTo>
                <a:cubicBezTo>
                  <a:pt x="136" y="8"/>
                  <a:pt x="133" y="5"/>
                  <a:pt x="133" y="1"/>
                </a:cubicBezTo>
                <a:cubicBezTo>
                  <a:pt x="133" y="1"/>
                  <a:pt x="133" y="1"/>
                  <a:pt x="134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1" y="1"/>
                  <a:pt x="111" y="1"/>
                  <a:pt x="111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1" y="5"/>
                  <a:pt x="109" y="8"/>
                  <a:pt x="105" y="10"/>
                </a:cubicBezTo>
                <a:cubicBezTo>
                  <a:pt x="102" y="8"/>
                  <a:pt x="99" y="5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5"/>
                  <a:pt x="75" y="8"/>
                  <a:pt x="71" y="10"/>
                </a:cubicBezTo>
                <a:cubicBezTo>
                  <a:pt x="68" y="8"/>
                  <a:pt x="65" y="5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5"/>
                  <a:pt x="41" y="9"/>
                  <a:pt x="38" y="10"/>
                </a:cubicBezTo>
                <a:cubicBezTo>
                  <a:pt x="34" y="9"/>
                  <a:pt x="31" y="6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7"/>
                  <a:pt x="6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4" y="31"/>
                  <a:pt x="8" y="33"/>
                  <a:pt x="9" y="36"/>
                </a:cubicBezTo>
                <a:cubicBezTo>
                  <a:pt x="8" y="40"/>
                  <a:pt x="5" y="43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1" y="56"/>
                </a:cubicBezTo>
                <a:cubicBezTo>
                  <a:pt x="0" y="62"/>
                  <a:pt x="0" y="62"/>
                  <a:pt x="0" y="62"/>
                </a:cubicBezTo>
                <a:cubicBezTo>
                  <a:pt x="5" y="62"/>
                  <a:pt x="8" y="64"/>
                  <a:pt x="10" y="67"/>
                </a:cubicBezTo>
                <a:cubicBezTo>
                  <a:pt x="9" y="71"/>
                  <a:pt x="5" y="74"/>
                  <a:pt x="0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3"/>
                  <a:pt x="1" y="93"/>
                  <a:pt x="1" y="93"/>
                </a:cubicBezTo>
                <a:cubicBezTo>
                  <a:pt x="5" y="93"/>
                  <a:pt x="9" y="95"/>
                  <a:pt x="10" y="99"/>
                </a:cubicBezTo>
                <a:cubicBezTo>
                  <a:pt x="9" y="103"/>
                  <a:pt x="5" y="106"/>
                  <a:pt x="1" y="106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4"/>
                  <a:pt x="1" y="124"/>
                  <a:pt x="1" y="124"/>
                </a:cubicBezTo>
                <a:cubicBezTo>
                  <a:pt x="5" y="124"/>
                  <a:pt x="9" y="126"/>
                  <a:pt x="10" y="130"/>
                </a:cubicBezTo>
                <a:cubicBezTo>
                  <a:pt x="10" y="135"/>
                  <a:pt x="6" y="138"/>
                  <a:pt x="1" y="138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8"/>
                  <a:pt x="1" y="148"/>
                  <a:pt x="1" y="148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4"/>
                  <a:pt x="1" y="154"/>
                  <a:pt x="1" y="154"/>
                </a:cubicBezTo>
                <a:cubicBezTo>
                  <a:pt x="5" y="154"/>
                  <a:pt x="9" y="157"/>
                  <a:pt x="10" y="161"/>
                </a:cubicBezTo>
                <a:cubicBezTo>
                  <a:pt x="10" y="164"/>
                  <a:pt x="9" y="166"/>
                  <a:pt x="7" y="167"/>
                </a:cubicBezTo>
                <a:cubicBezTo>
                  <a:pt x="7" y="167"/>
                  <a:pt x="6" y="167"/>
                  <a:pt x="6" y="167"/>
                </a:cubicBezTo>
                <a:cubicBezTo>
                  <a:pt x="6" y="169"/>
                  <a:pt x="6" y="169"/>
                  <a:pt x="6" y="169"/>
                </a:cubicBezTo>
                <a:cubicBezTo>
                  <a:pt x="4" y="169"/>
                  <a:pt x="2" y="170"/>
                  <a:pt x="1" y="170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6"/>
                  <a:pt x="1" y="186"/>
                  <a:pt x="1" y="186"/>
                </a:cubicBezTo>
                <a:cubicBezTo>
                  <a:pt x="5" y="185"/>
                  <a:pt x="9" y="188"/>
                  <a:pt x="10" y="192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10" y="194"/>
                  <a:pt x="10" y="196"/>
                  <a:pt x="9" y="197"/>
                </a:cubicBezTo>
                <a:cubicBezTo>
                  <a:pt x="8" y="198"/>
                  <a:pt x="7" y="198"/>
                  <a:pt x="5" y="198"/>
                </a:cubicBezTo>
                <a:cubicBezTo>
                  <a:pt x="5" y="200"/>
                  <a:pt x="5" y="200"/>
                  <a:pt x="5" y="200"/>
                </a:cubicBezTo>
                <a:cubicBezTo>
                  <a:pt x="4" y="201"/>
                  <a:pt x="3" y="202"/>
                  <a:pt x="1" y="201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16"/>
                  <a:pt x="1" y="216"/>
                  <a:pt x="1" y="216"/>
                </a:cubicBezTo>
                <a:cubicBezTo>
                  <a:pt x="5" y="216"/>
                  <a:pt x="8" y="218"/>
                  <a:pt x="10" y="221"/>
                </a:cubicBezTo>
                <a:cubicBezTo>
                  <a:pt x="10" y="222"/>
                  <a:pt x="11" y="223"/>
                  <a:pt x="11" y="224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11" y="225"/>
                  <a:pt x="11" y="225"/>
                  <a:pt x="11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4"/>
                  <a:pt x="23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0"/>
                  <a:pt x="30" y="217"/>
                  <a:pt x="33" y="216"/>
                </a:cubicBezTo>
                <a:cubicBezTo>
                  <a:pt x="35" y="216"/>
                  <a:pt x="37" y="217"/>
                  <a:pt x="38" y="218"/>
                </a:cubicBezTo>
                <a:cubicBezTo>
                  <a:pt x="40" y="219"/>
                  <a:pt x="41" y="221"/>
                  <a:pt x="41" y="224"/>
                </a:cubicBezTo>
                <a:cubicBezTo>
                  <a:pt x="41" y="224"/>
                  <a:pt x="41" y="224"/>
                  <a:pt x="41" y="224"/>
                </a:cubicBezTo>
                <a:cubicBezTo>
                  <a:pt x="42" y="224"/>
                  <a:pt x="42" y="224"/>
                  <a:pt x="42" y="224"/>
                </a:cubicBezTo>
                <a:cubicBezTo>
                  <a:pt x="42" y="224"/>
                  <a:pt x="42" y="224"/>
                  <a:pt x="42" y="225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7" y="225"/>
                  <a:pt x="57" y="225"/>
                  <a:pt x="57" y="225"/>
                </a:cubicBezTo>
                <a:cubicBezTo>
                  <a:pt x="57" y="224"/>
                  <a:pt x="58" y="224"/>
                  <a:pt x="58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0"/>
                  <a:pt x="65" y="217"/>
                  <a:pt x="68" y="216"/>
                </a:cubicBezTo>
                <a:cubicBezTo>
                  <a:pt x="69" y="216"/>
                  <a:pt x="69" y="216"/>
                  <a:pt x="70" y="216"/>
                </a:cubicBezTo>
                <a:cubicBezTo>
                  <a:pt x="73" y="218"/>
                  <a:pt x="75" y="220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5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6" y="220"/>
                  <a:pt x="99" y="217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3" y="216"/>
                  <a:pt x="103" y="216"/>
                  <a:pt x="104" y="216"/>
                </a:cubicBezTo>
                <a:cubicBezTo>
                  <a:pt x="107" y="217"/>
                  <a:pt x="109" y="220"/>
                  <a:pt x="109" y="223"/>
                </a:cubicBezTo>
                <a:cubicBezTo>
                  <a:pt x="109" y="224"/>
                  <a:pt x="109" y="224"/>
                  <a:pt x="109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5"/>
                  <a:pt x="112" y="225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31" y="224"/>
                  <a:pt x="131" y="224"/>
                  <a:pt x="131" y="224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0"/>
                  <a:pt x="133" y="217"/>
                  <a:pt x="136" y="216"/>
                </a:cubicBezTo>
                <a:cubicBezTo>
                  <a:pt x="136" y="215"/>
                  <a:pt x="137" y="215"/>
                  <a:pt x="137" y="215"/>
                </a:cubicBezTo>
                <a:cubicBezTo>
                  <a:pt x="137" y="215"/>
                  <a:pt x="137" y="215"/>
                  <a:pt x="137" y="215"/>
                </a:cubicBezTo>
                <a:cubicBezTo>
                  <a:pt x="140" y="217"/>
                  <a:pt x="143" y="220"/>
                  <a:pt x="143" y="223"/>
                </a:cubicBezTo>
                <a:cubicBezTo>
                  <a:pt x="143" y="224"/>
                  <a:pt x="142" y="224"/>
                  <a:pt x="142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5"/>
                </a:cubicBezTo>
                <a:cubicBezTo>
                  <a:pt x="162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5" y="224"/>
                  <a:pt x="165" y="224"/>
                  <a:pt x="165" y="224"/>
                </a:cubicBezTo>
                <a:cubicBezTo>
                  <a:pt x="165" y="224"/>
                  <a:pt x="165" y="224"/>
                  <a:pt x="165" y="223"/>
                </a:cubicBezTo>
                <a:cubicBezTo>
                  <a:pt x="165" y="220"/>
                  <a:pt x="167" y="217"/>
                  <a:pt x="170" y="215"/>
                </a:cubicBezTo>
                <a:cubicBezTo>
                  <a:pt x="170" y="215"/>
                  <a:pt x="171" y="215"/>
                  <a:pt x="171" y="215"/>
                </a:cubicBezTo>
                <a:cubicBezTo>
                  <a:pt x="174" y="217"/>
                  <a:pt x="177" y="220"/>
                  <a:pt x="176" y="223"/>
                </a:cubicBezTo>
                <a:cubicBezTo>
                  <a:pt x="177" y="224"/>
                  <a:pt x="176" y="224"/>
                  <a:pt x="176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5"/>
                </a:cubicBezTo>
                <a:cubicBezTo>
                  <a:pt x="197" y="225"/>
                  <a:pt x="197" y="225"/>
                  <a:pt x="197" y="225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9" y="224"/>
                  <a:pt x="199" y="224"/>
                  <a:pt x="199" y="224"/>
                </a:cubicBezTo>
                <a:cubicBezTo>
                  <a:pt x="199" y="224"/>
                  <a:pt x="199" y="224"/>
                  <a:pt x="199" y="223"/>
                </a:cubicBezTo>
                <a:cubicBezTo>
                  <a:pt x="199" y="220"/>
                  <a:pt x="201" y="218"/>
                  <a:pt x="203" y="216"/>
                </a:cubicBezTo>
                <a:cubicBezTo>
                  <a:pt x="204" y="216"/>
                  <a:pt x="204" y="215"/>
                  <a:pt x="205" y="215"/>
                </a:cubicBezTo>
                <a:cubicBezTo>
                  <a:pt x="208" y="217"/>
                  <a:pt x="210" y="220"/>
                  <a:pt x="210" y="223"/>
                </a:cubicBezTo>
                <a:cubicBezTo>
                  <a:pt x="210" y="223"/>
                  <a:pt x="210" y="224"/>
                  <a:pt x="210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5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3" y="224"/>
                  <a:pt x="233" y="224"/>
                  <a:pt x="233" y="224"/>
                </a:cubicBezTo>
                <a:cubicBezTo>
                  <a:pt x="233" y="223"/>
                  <a:pt x="233" y="223"/>
                  <a:pt x="233" y="223"/>
                </a:cubicBezTo>
                <a:cubicBezTo>
                  <a:pt x="233" y="221"/>
                  <a:pt x="234" y="219"/>
                  <a:pt x="235" y="217"/>
                </a:cubicBezTo>
                <a:cubicBezTo>
                  <a:pt x="237" y="216"/>
                  <a:pt x="238" y="216"/>
                  <a:pt x="239" y="215"/>
                </a:cubicBezTo>
                <a:cubicBezTo>
                  <a:pt x="242" y="217"/>
                  <a:pt x="244" y="220"/>
                  <a:pt x="244" y="223"/>
                </a:cubicBezTo>
                <a:cubicBezTo>
                  <a:pt x="244" y="223"/>
                  <a:pt x="244" y="224"/>
                  <a:pt x="244" y="224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52" y="224"/>
                  <a:pt x="252" y="224"/>
                  <a:pt x="252" y="224"/>
                </a:cubicBezTo>
                <a:cubicBezTo>
                  <a:pt x="252" y="224"/>
                  <a:pt x="252" y="224"/>
                  <a:pt x="252" y="225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3"/>
                  <a:pt x="267" y="223"/>
                  <a:pt x="267" y="223"/>
                </a:cubicBezTo>
                <a:cubicBezTo>
                  <a:pt x="267" y="223"/>
                  <a:pt x="267" y="222"/>
                  <a:pt x="267" y="221"/>
                </a:cubicBezTo>
                <a:cubicBezTo>
                  <a:pt x="268" y="218"/>
                  <a:pt x="272" y="215"/>
                  <a:pt x="277" y="215"/>
                </a:cubicBezTo>
                <a:cubicBezTo>
                  <a:pt x="277" y="204"/>
                  <a:pt x="277" y="204"/>
                  <a:pt x="277" y="204"/>
                </a:cubicBezTo>
                <a:lnTo>
                  <a:pt x="277" y="200"/>
                </a:ln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1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136391" y="398839"/>
            <a:ext cx="66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Read the question aloud.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254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115494" y="4576"/>
            <a:ext cx="669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focus on the falling tune at the end.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255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333466" y="144896"/>
            <a:ext cx="669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Listen and repeat.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sp>
        <p:nvSpPr>
          <p:cNvPr id="256" name="文本框 3">
            <a:extLst>
              <a:ext uri="{FF2B5EF4-FFF2-40B4-BE49-F238E27FC236}">
                <a16:creationId xmlns:a16="http://schemas.microsoft.com/office/drawing/2014/main" id="{3D208798-73C5-498A-98AA-6A39C34E1B65}"/>
              </a:ext>
            </a:extLst>
          </p:cNvPr>
          <p:cNvSpPr txBox="1"/>
          <p:nvPr/>
        </p:nvSpPr>
        <p:spPr>
          <a:xfrm>
            <a:off x="1224480" y="34134"/>
            <a:ext cx="669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n w="3175">
                  <a:noFill/>
                </a:ln>
                <a:solidFill>
                  <a:schemeClr val="accent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Comic Sans MS" panose="030F0702030302020204" pitchFamily="66" charset="0"/>
                <a:ea typeface="+mn-ea"/>
                <a:cs typeface="+mn-ea"/>
                <a:sym typeface="+mn-lt"/>
              </a:rPr>
              <a:t>Work in pairs and read the questions.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ea"/>
              <a:sym typeface="+mn-lt"/>
            </a:endParaRPr>
          </a:p>
        </p:txBody>
      </p:sp>
      <p:pic>
        <p:nvPicPr>
          <p:cNvPr id="3" name="Track 9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216" y="700302"/>
            <a:ext cx="769428" cy="7694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F8F5EE-BED5-0D02-E49A-DD686DEED7B5}"/>
              </a:ext>
            </a:extLst>
          </p:cNvPr>
          <p:cNvSpPr/>
          <p:nvPr/>
        </p:nvSpPr>
        <p:spPr>
          <a:xfrm>
            <a:off x="288745" y="1516198"/>
            <a:ext cx="8783336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3000" b="1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1. </a:t>
            </a:r>
            <a:r>
              <a:rPr lang="en-GB" sz="30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think of Hoan Kiem Lake?</a:t>
            </a:r>
          </a:p>
          <a:p>
            <a:pPr algn="l"/>
            <a:r>
              <a:rPr lang="en-GB" sz="3000" b="1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2. </a:t>
            </a:r>
            <a:r>
              <a:rPr lang="en-GB" sz="30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think of London?</a:t>
            </a:r>
          </a:p>
          <a:p>
            <a:pPr algn="l"/>
            <a:r>
              <a:rPr lang="en-GB" sz="3000" b="1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3. </a:t>
            </a:r>
            <a:r>
              <a:rPr lang="en-GB" sz="30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How far is it from Hue to Da Nang?</a:t>
            </a:r>
          </a:p>
          <a:p>
            <a:pPr algn="l"/>
            <a:r>
              <a:rPr lang="en-GB" sz="3000" b="1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4. </a:t>
            </a:r>
            <a:r>
              <a:rPr lang="en-GB" sz="30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How far is it from London to Manchester?</a:t>
            </a:r>
            <a:endParaRPr lang="vi-VN" sz="3000" dirty="0">
              <a:solidFill>
                <a:schemeClr val="tx1"/>
              </a:solidFill>
            </a:endParaRPr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5271" y="1999871"/>
            <a:ext cx="450966" cy="632759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1098" y="2478518"/>
            <a:ext cx="450966" cy="632759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2013" y="2939927"/>
            <a:ext cx="450966" cy="632759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2689" y="3348131"/>
            <a:ext cx="450966" cy="6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1" grpId="0"/>
      <p:bldP spid="221" grpId="1"/>
      <p:bldP spid="254" grpId="0"/>
      <p:bldP spid="254" grpId="1"/>
      <p:bldP spid="255" grpId="0"/>
      <p:bldP spid="255" grpId="1"/>
      <p:bldP spid="2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ppt"/>
</p:tagLst>
</file>

<file path=ppt/theme/theme1.xml><?xml version="1.0" encoding="utf-8"?>
<a:theme xmlns:a="http://schemas.openxmlformats.org/drawingml/2006/main" name="www.freeppt7.com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rhhwq1z5">
      <a:majorFont>
        <a:latin typeface="微软雅黑"/>
        <a:ea typeface="仓耳青禾体-谷力 W05"/>
        <a:cs typeface=""/>
      </a:majorFont>
      <a:minorFont>
        <a:latin typeface="微软雅黑"/>
        <a:ea typeface="仓耳青禾体-谷力 W05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hhwq1z5">
      <a:majorFont>
        <a:latin typeface="微软雅黑"/>
        <a:ea typeface="仓耳青禾体-谷力 W05"/>
        <a:cs typeface=""/>
      </a:majorFont>
      <a:minorFont>
        <a:latin typeface="微软雅黑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1382</TotalTime>
  <Words>370</Words>
  <Application>Microsoft Office PowerPoint</Application>
  <PresentationFormat>On-screen Show (16:9)</PresentationFormat>
  <Paragraphs>77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Calibri</vt:lpstr>
      <vt:lpstr>Comic Sans MS</vt:lpstr>
      <vt:lpstr>仓耳青禾体-谷力 W05</vt:lpstr>
      <vt:lpstr>方正少儿简体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</dc:creator>
  <cp:keywords>www.1ppt.com</cp:keywords>
  <dc:description>www.1ppt.com</dc:description>
  <cp:lastModifiedBy>Admin</cp:lastModifiedBy>
  <cp:revision>54</cp:revision>
  <dcterms:created xsi:type="dcterms:W3CDTF">2017-07-14T06:33:42Z</dcterms:created>
  <dcterms:modified xsi:type="dcterms:W3CDTF">2025-05-04T15:12:51Z</dcterms:modified>
</cp:coreProperties>
</file>