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sldIdLst>
    <p:sldId id="256" r:id="rId2"/>
    <p:sldId id="344" r:id="rId3"/>
    <p:sldId id="387" r:id="rId4"/>
    <p:sldId id="368" r:id="rId5"/>
    <p:sldId id="258" r:id="rId6"/>
    <p:sldId id="376" r:id="rId7"/>
    <p:sldId id="284" r:id="rId8"/>
    <p:sldId id="380" r:id="rId9"/>
    <p:sldId id="381" r:id="rId10"/>
    <p:sldId id="389" r:id="rId11"/>
    <p:sldId id="383" r:id="rId12"/>
    <p:sldId id="388" r:id="rId13"/>
    <p:sldId id="384" r:id="rId14"/>
    <p:sldId id="264" r:id="rId15"/>
    <p:sldId id="385" r:id="rId16"/>
    <p:sldId id="386" r:id="rId17"/>
    <p:sldId id="439" r:id="rId18"/>
  </p:sldIdLst>
  <p:sldSz cx="12192000" cy="6858000"/>
  <p:notesSz cx="6858000" cy="9144000"/>
  <p:embeddedFontLst>
    <p:embeddedFont>
      <p:font typeface="Sport Day" panose="020B0604020202020204" charset="0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等线" panose="020B0604020202020204" charset="-122"/>
      <p:regular r:id="rId30"/>
      <p:bold r:id="rId31"/>
    </p:embeddedFont>
    <p:embeddedFont>
      <p:font typeface="Comic Sans MS" panose="030F0702030302020204" pitchFamily="66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26" userDrawn="1">
          <p15:clr>
            <a:srgbClr val="A4A3A4"/>
          </p15:clr>
        </p15:guide>
        <p15:guide id="2" pos="529" userDrawn="1">
          <p15:clr>
            <a:srgbClr val="A4A3A4"/>
          </p15:clr>
        </p15:guide>
        <p15:guide id="3" pos="2320" userDrawn="1">
          <p15:clr>
            <a:srgbClr val="A4A3A4"/>
          </p15:clr>
        </p15:guide>
        <p15:guide id="4" orient="horz" pos="3997" userDrawn="1">
          <p15:clr>
            <a:srgbClr val="A4A3A4"/>
          </p15:clr>
        </p15:guide>
        <p15:guide id="5" pos="1323" userDrawn="1">
          <p15:clr>
            <a:srgbClr val="A4A3A4"/>
          </p15:clr>
        </p15:guide>
        <p15:guide id="6" pos="3341" userDrawn="1">
          <p15:clr>
            <a:srgbClr val="A4A3A4"/>
          </p15:clr>
        </p15:guide>
        <p15:guide id="7" pos="4339" userDrawn="1">
          <p15:clr>
            <a:srgbClr val="A4A3A4"/>
          </p15:clr>
        </p15:guide>
        <p15:guide id="8" pos="5337" userDrawn="1">
          <p15:clr>
            <a:srgbClr val="A4A3A4"/>
          </p15:clr>
        </p15:guide>
        <p15:guide id="9" pos="633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4B36"/>
    <a:srgbClr val="1F3526"/>
    <a:srgbClr val="629C77"/>
    <a:srgbClr val="0F2B16"/>
    <a:srgbClr val="236333"/>
    <a:srgbClr val="308845"/>
    <a:srgbClr val="41B95E"/>
    <a:srgbClr val="65C97D"/>
    <a:srgbClr val="59996E"/>
    <a:srgbClr val="B2D2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21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696" y="60"/>
      </p:cViewPr>
      <p:guideLst>
        <p:guide orient="horz" pos="3226"/>
        <p:guide pos="529"/>
        <p:guide pos="2320"/>
        <p:guide orient="horz" pos="3997"/>
        <p:guide pos="1323"/>
        <p:guide pos="3341"/>
        <p:guide pos="4339"/>
        <p:guide pos="5337"/>
        <p:guide pos="633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BFB7E9-6FCA-48F6-9C98-9421AC0F423A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4AB491-ADCF-48C5-A4FB-07B6F0D62E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69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df3a1b8eb5_0_14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df3a1b8eb5_0_14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5869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df3a1b8eb5_0_14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df3a1b8eb5_0_14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6807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64069B6-9890-410A-9080-C8886D9302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35670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5A8E805-2075-4872-8582-D1025DADF7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987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9E4C70-18B2-4259-AB1E-1D7DC2125F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35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243F14C-C43C-4726-9A3C-F139F724DB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6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243F14C-C43C-4726-9A3C-F139F724DB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5FFCA94-EE23-4E40-BEF0-4B8255FF5D1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81321" y="2413753"/>
            <a:ext cx="1593327" cy="1504400"/>
          </a:xfrm>
          <a:custGeom>
            <a:avLst/>
            <a:gdLst>
              <a:gd name="connsiteX0" fmla="*/ 250738 w 1593327"/>
              <a:gd name="connsiteY0" fmla="*/ 0 h 1504400"/>
              <a:gd name="connsiteX1" fmla="*/ 1342589 w 1593327"/>
              <a:gd name="connsiteY1" fmla="*/ 0 h 1504400"/>
              <a:gd name="connsiteX2" fmla="*/ 1593327 w 1593327"/>
              <a:gd name="connsiteY2" fmla="*/ 250738 h 1504400"/>
              <a:gd name="connsiteX3" fmla="*/ 1593327 w 1593327"/>
              <a:gd name="connsiteY3" fmla="*/ 1253662 h 1504400"/>
              <a:gd name="connsiteX4" fmla="*/ 1342589 w 1593327"/>
              <a:gd name="connsiteY4" fmla="*/ 1504400 h 1504400"/>
              <a:gd name="connsiteX5" fmla="*/ 250738 w 1593327"/>
              <a:gd name="connsiteY5" fmla="*/ 1504400 h 1504400"/>
              <a:gd name="connsiteX6" fmla="*/ 0 w 1593327"/>
              <a:gd name="connsiteY6" fmla="*/ 1253662 h 1504400"/>
              <a:gd name="connsiteX7" fmla="*/ 0 w 1593327"/>
              <a:gd name="connsiteY7" fmla="*/ 250738 h 1504400"/>
              <a:gd name="connsiteX8" fmla="*/ 250738 w 1593327"/>
              <a:gd name="connsiteY8" fmla="*/ 0 h 150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3327" h="1504400">
                <a:moveTo>
                  <a:pt x="250738" y="0"/>
                </a:moveTo>
                <a:lnTo>
                  <a:pt x="1342589" y="0"/>
                </a:lnTo>
                <a:cubicBezTo>
                  <a:pt x="1481068" y="0"/>
                  <a:pt x="1593327" y="112259"/>
                  <a:pt x="1593327" y="250738"/>
                </a:cubicBezTo>
                <a:lnTo>
                  <a:pt x="1593327" y="1253662"/>
                </a:lnTo>
                <a:cubicBezTo>
                  <a:pt x="1593327" y="1392141"/>
                  <a:pt x="1481068" y="1504400"/>
                  <a:pt x="1342589" y="1504400"/>
                </a:cubicBezTo>
                <a:lnTo>
                  <a:pt x="250738" y="1504400"/>
                </a:lnTo>
                <a:cubicBezTo>
                  <a:pt x="112259" y="1504400"/>
                  <a:pt x="0" y="1392141"/>
                  <a:pt x="0" y="1253662"/>
                </a:cubicBezTo>
                <a:lnTo>
                  <a:pt x="0" y="250738"/>
                </a:lnTo>
                <a:cubicBezTo>
                  <a:pt x="0" y="112259"/>
                  <a:pt x="112259" y="0"/>
                  <a:pt x="2507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8946840-83A8-4D29-A685-F3C2BBA950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01293" y="2413753"/>
            <a:ext cx="1593327" cy="1504400"/>
          </a:xfrm>
          <a:custGeom>
            <a:avLst/>
            <a:gdLst>
              <a:gd name="connsiteX0" fmla="*/ 250738 w 1593327"/>
              <a:gd name="connsiteY0" fmla="*/ 0 h 1504400"/>
              <a:gd name="connsiteX1" fmla="*/ 1342589 w 1593327"/>
              <a:gd name="connsiteY1" fmla="*/ 0 h 1504400"/>
              <a:gd name="connsiteX2" fmla="*/ 1593327 w 1593327"/>
              <a:gd name="connsiteY2" fmla="*/ 250738 h 1504400"/>
              <a:gd name="connsiteX3" fmla="*/ 1593327 w 1593327"/>
              <a:gd name="connsiteY3" fmla="*/ 1253662 h 1504400"/>
              <a:gd name="connsiteX4" fmla="*/ 1342589 w 1593327"/>
              <a:gd name="connsiteY4" fmla="*/ 1504400 h 1504400"/>
              <a:gd name="connsiteX5" fmla="*/ 250738 w 1593327"/>
              <a:gd name="connsiteY5" fmla="*/ 1504400 h 1504400"/>
              <a:gd name="connsiteX6" fmla="*/ 0 w 1593327"/>
              <a:gd name="connsiteY6" fmla="*/ 1253662 h 1504400"/>
              <a:gd name="connsiteX7" fmla="*/ 0 w 1593327"/>
              <a:gd name="connsiteY7" fmla="*/ 250738 h 1504400"/>
              <a:gd name="connsiteX8" fmla="*/ 250738 w 1593327"/>
              <a:gd name="connsiteY8" fmla="*/ 0 h 150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3327" h="1504400">
                <a:moveTo>
                  <a:pt x="250738" y="0"/>
                </a:moveTo>
                <a:lnTo>
                  <a:pt x="1342589" y="0"/>
                </a:lnTo>
                <a:cubicBezTo>
                  <a:pt x="1481068" y="0"/>
                  <a:pt x="1593327" y="112259"/>
                  <a:pt x="1593327" y="250738"/>
                </a:cubicBezTo>
                <a:lnTo>
                  <a:pt x="1593327" y="1253662"/>
                </a:lnTo>
                <a:cubicBezTo>
                  <a:pt x="1593327" y="1392141"/>
                  <a:pt x="1481068" y="1504400"/>
                  <a:pt x="1342589" y="1504400"/>
                </a:cubicBezTo>
                <a:lnTo>
                  <a:pt x="250738" y="1504400"/>
                </a:lnTo>
                <a:cubicBezTo>
                  <a:pt x="112259" y="1504400"/>
                  <a:pt x="0" y="1392141"/>
                  <a:pt x="0" y="1253662"/>
                </a:cubicBezTo>
                <a:lnTo>
                  <a:pt x="0" y="250738"/>
                </a:lnTo>
                <a:cubicBezTo>
                  <a:pt x="0" y="112259"/>
                  <a:pt x="112259" y="0"/>
                  <a:pt x="2507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A9A40C0-202B-4724-BFD2-F2D13AB86D2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127980" y="2413753"/>
            <a:ext cx="1593327" cy="1504400"/>
          </a:xfrm>
          <a:custGeom>
            <a:avLst/>
            <a:gdLst>
              <a:gd name="connsiteX0" fmla="*/ 250738 w 1593327"/>
              <a:gd name="connsiteY0" fmla="*/ 0 h 1504400"/>
              <a:gd name="connsiteX1" fmla="*/ 1342589 w 1593327"/>
              <a:gd name="connsiteY1" fmla="*/ 0 h 1504400"/>
              <a:gd name="connsiteX2" fmla="*/ 1593327 w 1593327"/>
              <a:gd name="connsiteY2" fmla="*/ 250738 h 1504400"/>
              <a:gd name="connsiteX3" fmla="*/ 1593327 w 1593327"/>
              <a:gd name="connsiteY3" fmla="*/ 1253662 h 1504400"/>
              <a:gd name="connsiteX4" fmla="*/ 1342589 w 1593327"/>
              <a:gd name="connsiteY4" fmla="*/ 1504400 h 1504400"/>
              <a:gd name="connsiteX5" fmla="*/ 250738 w 1593327"/>
              <a:gd name="connsiteY5" fmla="*/ 1504400 h 1504400"/>
              <a:gd name="connsiteX6" fmla="*/ 0 w 1593327"/>
              <a:gd name="connsiteY6" fmla="*/ 1253662 h 1504400"/>
              <a:gd name="connsiteX7" fmla="*/ 0 w 1593327"/>
              <a:gd name="connsiteY7" fmla="*/ 250738 h 1504400"/>
              <a:gd name="connsiteX8" fmla="*/ 250738 w 1593327"/>
              <a:gd name="connsiteY8" fmla="*/ 0 h 150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3327" h="1504400">
                <a:moveTo>
                  <a:pt x="250738" y="0"/>
                </a:moveTo>
                <a:lnTo>
                  <a:pt x="1342589" y="0"/>
                </a:lnTo>
                <a:cubicBezTo>
                  <a:pt x="1481068" y="0"/>
                  <a:pt x="1593327" y="112259"/>
                  <a:pt x="1593327" y="250738"/>
                </a:cubicBezTo>
                <a:lnTo>
                  <a:pt x="1593327" y="1253662"/>
                </a:lnTo>
                <a:cubicBezTo>
                  <a:pt x="1593327" y="1392141"/>
                  <a:pt x="1481068" y="1504400"/>
                  <a:pt x="1342589" y="1504400"/>
                </a:cubicBezTo>
                <a:lnTo>
                  <a:pt x="250738" y="1504400"/>
                </a:lnTo>
                <a:cubicBezTo>
                  <a:pt x="112259" y="1504400"/>
                  <a:pt x="0" y="1392141"/>
                  <a:pt x="0" y="1253662"/>
                </a:cubicBezTo>
                <a:lnTo>
                  <a:pt x="0" y="250738"/>
                </a:lnTo>
                <a:cubicBezTo>
                  <a:pt x="0" y="112259"/>
                  <a:pt x="112259" y="0"/>
                  <a:pt x="2507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37972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243F14C-C43C-4726-9A3C-F139F724DB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00524D9-5228-4BD1-8772-1929649B75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76584" y="2656705"/>
            <a:ext cx="4010314" cy="2073988"/>
          </a:xfrm>
          <a:custGeom>
            <a:avLst/>
            <a:gdLst>
              <a:gd name="connsiteX0" fmla="*/ 0 w 4010314"/>
              <a:gd name="connsiteY0" fmla="*/ 0 h 2073988"/>
              <a:gd name="connsiteX1" fmla="*/ 4010314 w 4010314"/>
              <a:gd name="connsiteY1" fmla="*/ 0 h 2073988"/>
              <a:gd name="connsiteX2" fmla="*/ 4010314 w 4010314"/>
              <a:gd name="connsiteY2" fmla="*/ 2073988 h 2073988"/>
              <a:gd name="connsiteX3" fmla="*/ 0 w 4010314"/>
              <a:gd name="connsiteY3" fmla="*/ 2073988 h 2073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0314" h="2073988">
                <a:moveTo>
                  <a:pt x="0" y="0"/>
                </a:moveTo>
                <a:lnTo>
                  <a:pt x="4010314" y="0"/>
                </a:lnTo>
                <a:lnTo>
                  <a:pt x="4010314" y="2073988"/>
                </a:lnTo>
                <a:lnTo>
                  <a:pt x="0" y="20739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85795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C5BAE4-FD08-4029-897D-88D6369BE1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588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3420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1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2538200" y="719333"/>
            <a:ext cx="7115600" cy="7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6"/>
          <p:cNvSpPr/>
          <p:nvPr/>
        </p:nvSpPr>
        <p:spPr>
          <a:xfrm>
            <a:off x="-55633" y="5370671"/>
            <a:ext cx="834404" cy="1640467"/>
          </a:xfrm>
          <a:custGeom>
            <a:avLst/>
            <a:gdLst/>
            <a:ahLst/>
            <a:cxnLst/>
            <a:rect l="l" t="t" r="r" b="b"/>
            <a:pathLst>
              <a:path w="15545" h="30562" extrusionOk="0">
                <a:moveTo>
                  <a:pt x="6757" y="1634"/>
                </a:moveTo>
                <a:lnTo>
                  <a:pt x="6757" y="2204"/>
                </a:lnTo>
                <a:lnTo>
                  <a:pt x="1797" y="2204"/>
                </a:lnTo>
                <a:lnTo>
                  <a:pt x="1797" y="1634"/>
                </a:lnTo>
                <a:close/>
                <a:moveTo>
                  <a:pt x="6757" y="2861"/>
                </a:moveTo>
                <a:lnTo>
                  <a:pt x="6757" y="3440"/>
                </a:lnTo>
                <a:lnTo>
                  <a:pt x="1797" y="3440"/>
                </a:lnTo>
                <a:lnTo>
                  <a:pt x="1797" y="2861"/>
                </a:lnTo>
                <a:close/>
                <a:moveTo>
                  <a:pt x="6757" y="4088"/>
                </a:moveTo>
                <a:lnTo>
                  <a:pt x="6757" y="4667"/>
                </a:lnTo>
                <a:lnTo>
                  <a:pt x="1797" y="4667"/>
                </a:lnTo>
                <a:lnTo>
                  <a:pt x="1797" y="4088"/>
                </a:lnTo>
                <a:close/>
                <a:moveTo>
                  <a:pt x="6757" y="5323"/>
                </a:moveTo>
                <a:lnTo>
                  <a:pt x="6757" y="5902"/>
                </a:lnTo>
                <a:lnTo>
                  <a:pt x="1797" y="5902"/>
                </a:lnTo>
                <a:lnTo>
                  <a:pt x="1797" y="5323"/>
                </a:lnTo>
                <a:close/>
                <a:moveTo>
                  <a:pt x="6757" y="6550"/>
                </a:moveTo>
                <a:lnTo>
                  <a:pt x="6757" y="7129"/>
                </a:lnTo>
                <a:lnTo>
                  <a:pt x="1797" y="7129"/>
                </a:lnTo>
                <a:lnTo>
                  <a:pt x="1797" y="6550"/>
                </a:lnTo>
                <a:close/>
                <a:moveTo>
                  <a:pt x="6757" y="7777"/>
                </a:moveTo>
                <a:lnTo>
                  <a:pt x="6757" y="8356"/>
                </a:lnTo>
                <a:lnTo>
                  <a:pt x="1797" y="8356"/>
                </a:lnTo>
                <a:lnTo>
                  <a:pt x="1797" y="7777"/>
                </a:lnTo>
                <a:close/>
                <a:moveTo>
                  <a:pt x="2221" y="10050"/>
                </a:moveTo>
                <a:lnTo>
                  <a:pt x="2221" y="10888"/>
                </a:lnTo>
                <a:lnTo>
                  <a:pt x="1374" y="10888"/>
                </a:lnTo>
                <a:lnTo>
                  <a:pt x="1374" y="10050"/>
                </a:lnTo>
                <a:close/>
                <a:moveTo>
                  <a:pt x="3871" y="10050"/>
                </a:moveTo>
                <a:lnTo>
                  <a:pt x="3871" y="10888"/>
                </a:lnTo>
                <a:lnTo>
                  <a:pt x="3033" y="10888"/>
                </a:lnTo>
                <a:lnTo>
                  <a:pt x="3033" y="10050"/>
                </a:lnTo>
                <a:close/>
                <a:moveTo>
                  <a:pt x="5521" y="10050"/>
                </a:moveTo>
                <a:lnTo>
                  <a:pt x="5521" y="10888"/>
                </a:lnTo>
                <a:lnTo>
                  <a:pt x="4683" y="10888"/>
                </a:lnTo>
                <a:lnTo>
                  <a:pt x="4683" y="10050"/>
                </a:lnTo>
                <a:close/>
                <a:moveTo>
                  <a:pt x="7180" y="10050"/>
                </a:moveTo>
                <a:lnTo>
                  <a:pt x="7180" y="10888"/>
                </a:lnTo>
                <a:lnTo>
                  <a:pt x="6334" y="10888"/>
                </a:lnTo>
                <a:lnTo>
                  <a:pt x="6334" y="10050"/>
                </a:lnTo>
                <a:close/>
                <a:moveTo>
                  <a:pt x="2221" y="11536"/>
                </a:moveTo>
                <a:lnTo>
                  <a:pt x="2221" y="12374"/>
                </a:lnTo>
                <a:lnTo>
                  <a:pt x="1374" y="12374"/>
                </a:lnTo>
                <a:lnTo>
                  <a:pt x="1374" y="11536"/>
                </a:lnTo>
                <a:close/>
                <a:moveTo>
                  <a:pt x="3871" y="11536"/>
                </a:moveTo>
                <a:lnTo>
                  <a:pt x="3871" y="12374"/>
                </a:lnTo>
                <a:lnTo>
                  <a:pt x="3033" y="12374"/>
                </a:lnTo>
                <a:lnTo>
                  <a:pt x="3033" y="11536"/>
                </a:lnTo>
                <a:close/>
                <a:moveTo>
                  <a:pt x="5521" y="11536"/>
                </a:moveTo>
                <a:lnTo>
                  <a:pt x="5521" y="12374"/>
                </a:lnTo>
                <a:lnTo>
                  <a:pt x="4683" y="12374"/>
                </a:lnTo>
                <a:lnTo>
                  <a:pt x="4683" y="11536"/>
                </a:lnTo>
                <a:close/>
                <a:moveTo>
                  <a:pt x="7180" y="11536"/>
                </a:moveTo>
                <a:lnTo>
                  <a:pt x="7180" y="12374"/>
                </a:lnTo>
                <a:lnTo>
                  <a:pt x="6334" y="12374"/>
                </a:lnTo>
                <a:lnTo>
                  <a:pt x="6334" y="11536"/>
                </a:lnTo>
                <a:close/>
                <a:moveTo>
                  <a:pt x="2221" y="13030"/>
                </a:moveTo>
                <a:lnTo>
                  <a:pt x="2221" y="13869"/>
                </a:lnTo>
                <a:lnTo>
                  <a:pt x="1374" y="13869"/>
                </a:lnTo>
                <a:lnTo>
                  <a:pt x="1374" y="13030"/>
                </a:lnTo>
                <a:close/>
                <a:moveTo>
                  <a:pt x="3871" y="13030"/>
                </a:moveTo>
                <a:lnTo>
                  <a:pt x="3871" y="13869"/>
                </a:lnTo>
                <a:lnTo>
                  <a:pt x="3033" y="13869"/>
                </a:lnTo>
                <a:lnTo>
                  <a:pt x="3033" y="13030"/>
                </a:lnTo>
                <a:close/>
                <a:moveTo>
                  <a:pt x="5521" y="13030"/>
                </a:moveTo>
                <a:lnTo>
                  <a:pt x="5521" y="13869"/>
                </a:lnTo>
                <a:lnTo>
                  <a:pt x="4683" y="13869"/>
                </a:lnTo>
                <a:lnTo>
                  <a:pt x="4683" y="13030"/>
                </a:lnTo>
                <a:close/>
                <a:moveTo>
                  <a:pt x="7180" y="13030"/>
                </a:moveTo>
                <a:lnTo>
                  <a:pt x="7180" y="13869"/>
                </a:lnTo>
                <a:lnTo>
                  <a:pt x="6334" y="13869"/>
                </a:lnTo>
                <a:lnTo>
                  <a:pt x="6334" y="13030"/>
                </a:lnTo>
                <a:close/>
                <a:moveTo>
                  <a:pt x="2221" y="14517"/>
                </a:moveTo>
                <a:lnTo>
                  <a:pt x="2221" y="15355"/>
                </a:lnTo>
                <a:lnTo>
                  <a:pt x="1374" y="15355"/>
                </a:lnTo>
                <a:lnTo>
                  <a:pt x="1374" y="14517"/>
                </a:lnTo>
                <a:close/>
                <a:moveTo>
                  <a:pt x="3871" y="14517"/>
                </a:moveTo>
                <a:lnTo>
                  <a:pt x="3871" y="15355"/>
                </a:lnTo>
                <a:lnTo>
                  <a:pt x="3033" y="15355"/>
                </a:lnTo>
                <a:lnTo>
                  <a:pt x="3033" y="14517"/>
                </a:lnTo>
                <a:close/>
                <a:moveTo>
                  <a:pt x="5521" y="14517"/>
                </a:moveTo>
                <a:lnTo>
                  <a:pt x="5521" y="15355"/>
                </a:lnTo>
                <a:lnTo>
                  <a:pt x="4683" y="15355"/>
                </a:lnTo>
                <a:lnTo>
                  <a:pt x="4683" y="14517"/>
                </a:lnTo>
                <a:close/>
                <a:moveTo>
                  <a:pt x="7180" y="14517"/>
                </a:moveTo>
                <a:lnTo>
                  <a:pt x="7180" y="15355"/>
                </a:lnTo>
                <a:lnTo>
                  <a:pt x="6334" y="15355"/>
                </a:lnTo>
                <a:lnTo>
                  <a:pt x="6334" y="14517"/>
                </a:lnTo>
                <a:close/>
                <a:moveTo>
                  <a:pt x="2221" y="16003"/>
                </a:moveTo>
                <a:lnTo>
                  <a:pt x="2221" y="16850"/>
                </a:lnTo>
                <a:lnTo>
                  <a:pt x="1374" y="16850"/>
                </a:lnTo>
                <a:lnTo>
                  <a:pt x="1374" y="16003"/>
                </a:lnTo>
                <a:close/>
                <a:moveTo>
                  <a:pt x="3871" y="16003"/>
                </a:moveTo>
                <a:lnTo>
                  <a:pt x="3871" y="16850"/>
                </a:lnTo>
                <a:lnTo>
                  <a:pt x="3033" y="16850"/>
                </a:lnTo>
                <a:lnTo>
                  <a:pt x="3033" y="16003"/>
                </a:lnTo>
                <a:close/>
                <a:moveTo>
                  <a:pt x="5521" y="16003"/>
                </a:moveTo>
                <a:lnTo>
                  <a:pt x="5521" y="16850"/>
                </a:lnTo>
                <a:lnTo>
                  <a:pt x="4683" y="16850"/>
                </a:lnTo>
                <a:lnTo>
                  <a:pt x="4683" y="16003"/>
                </a:lnTo>
                <a:close/>
                <a:moveTo>
                  <a:pt x="7180" y="16003"/>
                </a:moveTo>
                <a:lnTo>
                  <a:pt x="7180" y="16850"/>
                </a:lnTo>
                <a:lnTo>
                  <a:pt x="6334" y="16850"/>
                </a:lnTo>
                <a:lnTo>
                  <a:pt x="6334" y="16003"/>
                </a:lnTo>
                <a:close/>
                <a:moveTo>
                  <a:pt x="2221" y="17498"/>
                </a:moveTo>
                <a:lnTo>
                  <a:pt x="2221" y="18336"/>
                </a:lnTo>
                <a:lnTo>
                  <a:pt x="1374" y="18336"/>
                </a:lnTo>
                <a:lnTo>
                  <a:pt x="1374" y="17498"/>
                </a:lnTo>
                <a:close/>
                <a:moveTo>
                  <a:pt x="3871" y="17498"/>
                </a:moveTo>
                <a:lnTo>
                  <a:pt x="3871" y="18336"/>
                </a:lnTo>
                <a:lnTo>
                  <a:pt x="3033" y="18336"/>
                </a:lnTo>
                <a:lnTo>
                  <a:pt x="3033" y="17498"/>
                </a:lnTo>
                <a:close/>
                <a:moveTo>
                  <a:pt x="5521" y="17498"/>
                </a:moveTo>
                <a:lnTo>
                  <a:pt x="5521" y="18336"/>
                </a:lnTo>
                <a:lnTo>
                  <a:pt x="4683" y="18336"/>
                </a:lnTo>
                <a:lnTo>
                  <a:pt x="4683" y="17498"/>
                </a:lnTo>
                <a:close/>
                <a:moveTo>
                  <a:pt x="7180" y="17498"/>
                </a:moveTo>
                <a:lnTo>
                  <a:pt x="7180" y="18336"/>
                </a:lnTo>
                <a:lnTo>
                  <a:pt x="6334" y="18336"/>
                </a:lnTo>
                <a:lnTo>
                  <a:pt x="6334" y="17498"/>
                </a:lnTo>
                <a:close/>
                <a:moveTo>
                  <a:pt x="2221" y="18984"/>
                </a:moveTo>
                <a:lnTo>
                  <a:pt x="2221" y="19831"/>
                </a:lnTo>
                <a:lnTo>
                  <a:pt x="1374" y="19831"/>
                </a:lnTo>
                <a:lnTo>
                  <a:pt x="1374" y="18984"/>
                </a:lnTo>
                <a:close/>
                <a:moveTo>
                  <a:pt x="3871" y="18984"/>
                </a:moveTo>
                <a:lnTo>
                  <a:pt x="3871" y="19831"/>
                </a:lnTo>
                <a:lnTo>
                  <a:pt x="3033" y="19831"/>
                </a:lnTo>
                <a:lnTo>
                  <a:pt x="3033" y="18984"/>
                </a:lnTo>
                <a:close/>
                <a:moveTo>
                  <a:pt x="5521" y="18984"/>
                </a:moveTo>
                <a:lnTo>
                  <a:pt x="5521" y="19831"/>
                </a:lnTo>
                <a:lnTo>
                  <a:pt x="4683" y="19831"/>
                </a:lnTo>
                <a:lnTo>
                  <a:pt x="4683" y="18984"/>
                </a:lnTo>
                <a:close/>
                <a:moveTo>
                  <a:pt x="7180" y="18984"/>
                </a:moveTo>
                <a:lnTo>
                  <a:pt x="7180" y="19831"/>
                </a:lnTo>
                <a:lnTo>
                  <a:pt x="6334" y="19831"/>
                </a:lnTo>
                <a:lnTo>
                  <a:pt x="6334" y="18984"/>
                </a:lnTo>
                <a:close/>
                <a:moveTo>
                  <a:pt x="2221" y="20479"/>
                </a:moveTo>
                <a:lnTo>
                  <a:pt x="2221" y="21317"/>
                </a:lnTo>
                <a:lnTo>
                  <a:pt x="1374" y="21317"/>
                </a:lnTo>
                <a:lnTo>
                  <a:pt x="1374" y="20479"/>
                </a:lnTo>
                <a:close/>
                <a:moveTo>
                  <a:pt x="3871" y="20479"/>
                </a:moveTo>
                <a:lnTo>
                  <a:pt x="3871" y="21317"/>
                </a:lnTo>
                <a:lnTo>
                  <a:pt x="3033" y="21317"/>
                </a:lnTo>
                <a:lnTo>
                  <a:pt x="3033" y="20479"/>
                </a:lnTo>
                <a:close/>
                <a:moveTo>
                  <a:pt x="5521" y="20479"/>
                </a:moveTo>
                <a:lnTo>
                  <a:pt x="5521" y="21317"/>
                </a:lnTo>
                <a:lnTo>
                  <a:pt x="4683" y="21317"/>
                </a:lnTo>
                <a:lnTo>
                  <a:pt x="4683" y="20479"/>
                </a:lnTo>
                <a:close/>
                <a:moveTo>
                  <a:pt x="7180" y="20479"/>
                </a:moveTo>
                <a:lnTo>
                  <a:pt x="7180" y="21317"/>
                </a:lnTo>
                <a:lnTo>
                  <a:pt x="6334" y="21317"/>
                </a:lnTo>
                <a:lnTo>
                  <a:pt x="6334" y="20479"/>
                </a:lnTo>
                <a:close/>
                <a:moveTo>
                  <a:pt x="2221" y="21965"/>
                </a:moveTo>
                <a:lnTo>
                  <a:pt x="2221" y="22803"/>
                </a:lnTo>
                <a:lnTo>
                  <a:pt x="1374" y="22803"/>
                </a:lnTo>
                <a:lnTo>
                  <a:pt x="1374" y="21965"/>
                </a:lnTo>
                <a:close/>
                <a:moveTo>
                  <a:pt x="3871" y="21965"/>
                </a:moveTo>
                <a:lnTo>
                  <a:pt x="3871" y="22803"/>
                </a:lnTo>
                <a:lnTo>
                  <a:pt x="3033" y="22803"/>
                </a:lnTo>
                <a:lnTo>
                  <a:pt x="3033" y="21965"/>
                </a:lnTo>
                <a:close/>
                <a:moveTo>
                  <a:pt x="5521" y="21965"/>
                </a:moveTo>
                <a:lnTo>
                  <a:pt x="5521" y="22803"/>
                </a:lnTo>
                <a:lnTo>
                  <a:pt x="4683" y="22803"/>
                </a:lnTo>
                <a:lnTo>
                  <a:pt x="4683" y="21965"/>
                </a:lnTo>
                <a:close/>
                <a:moveTo>
                  <a:pt x="7180" y="21965"/>
                </a:moveTo>
                <a:lnTo>
                  <a:pt x="7180" y="22803"/>
                </a:lnTo>
                <a:lnTo>
                  <a:pt x="6334" y="22803"/>
                </a:lnTo>
                <a:lnTo>
                  <a:pt x="6334" y="21965"/>
                </a:lnTo>
                <a:close/>
                <a:moveTo>
                  <a:pt x="2221" y="23460"/>
                </a:moveTo>
                <a:lnTo>
                  <a:pt x="2221" y="24298"/>
                </a:lnTo>
                <a:lnTo>
                  <a:pt x="1374" y="24298"/>
                </a:lnTo>
                <a:lnTo>
                  <a:pt x="1374" y="23460"/>
                </a:lnTo>
                <a:close/>
                <a:moveTo>
                  <a:pt x="3871" y="23460"/>
                </a:moveTo>
                <a:lnTo>
                  <a:pt x="3871" y="24298"/>
                </a:lnTo>
                <a:lnTo>
                  <a:pt x="3033" y="24298"/>
                </a:lnTo>
                <a:lnTo>
                  <a:pt x="3033" y="23460"/>
                </a:lnTo>
                <a:close/>
                <a:moveTo>
                  <a:pt x="5521" y="23460"/>
                </a:moveTo>
                <a:lnTo>
                  <a:pt x="5521" y="24298"/>
                </a:lnTo>
                <a:lnTo>
                  <a:pt x="4683" y="24298"/>
                </a:lnTo>
                <a:lnTo>
                  <a:pt x="4683" y="23460"/>
                </a:lnTo>
                <a:close/>
                <a:moveTo>
                  <a:pt x="7180" y="23460"/>
                </a:moveTo>
                <a:lnTo>
                  <a:pt x="7180" y="24298"/>
                </a:lnTo>
                <a:lnTo>
                  <a:pt x="6334" y="24298"/>
                </a:lnTo>
                <a:lnTo>
                  <a:pt x="6334" y="23460"/>
                </a:lnTo>
                <a:close/>
                <a:moveTo>
                  <a:pt x="2221" y="24946"/>
                </a:moveTo>
                <a:lnTo>
                  <a:pt x="2221" y="25784"/>
                </a:lnTo>
                <a:lnTo>
                  <a:pt x="1374" y="25784"/>
                </a:lnTo>
                <a:lnTo>
                  <a:pt x="1374" y="24946"/>
                </a:lnTo>
                <a:close/>
                <a:moveTo>
                  <a:pt x="3871" y="24946"/>
                </a:moveTo>
                <a:lnTo>
                  <a:pt x="3871" y="25784"/>
                </a:lnTo>
                <a:lnTo>
                  <a:pt x="3033" y="25784"/>
                </a:lnTo>
                <a:lnTo>
                  <a:pt x="3033" y="24946"/>
                </a:lnTo>
                <a:close/>
                <a:moveTo>
                  <a:pt x="5521" y="24946"/>
                </a:moveTo>
                <a:lnTo>
                  <a:pt x="5521" y="25784"/>
                </a:lnTo>
                <a:lnTo>
                  <a:pt x="4683" y="25784"/>
                </a:lnTo>
                <a:lnTo>
                  <a:pt x="4683" y="24946"/>
                </a:lnTo>
                <a:close/>
                <a:moveTo>
                  <a:pt x="7180" y="24946"/>
                </a:moveTo>
                <a:lnTo>
                  <a:pt x="7180" y="25784"/>
                </a:lnTo>
                <a:lnTo>
                  <a:pt x="6334" y="25784"/>
                </a:lnTo>
                <a:lnTo>
                  <a:pt x="6334" y="24946"/>
                </a:lnTo>
                <a:close/>
                <a:moveTo>
                  <a:pt x="2221" y="26432"/>
                </a:moveTo>
                <a:lnTo>
                  <a:pt x="2221" y="27279"/>
                </a:lnTo>
                <a:lnTo>
                  <a:pt x="1374" y="27279"/>
                </a:lnTo>
                <a:lnTo>
                  <a:pt x="1374" y="26432"/>
                </a:lnTo>
                <a:close/>
                <a:moveTo>
                  <a:pt x="3871" y="26432"/>
                </a:moveTo>
                <a:lnTo>
                  <a:pt x="3871" y="27279"/>
                </a:lnTo>
                <a:lnTo>
                  <a:pt x="3033" y="27279"/>
                </a:lnTo>
                <a:lnTo>
                  <a:pt x="3033" y="26432"/>
                </a:lnTo>
                <a:close/>
                <a:moveTo>
                  <a:pt x="5521" y="26432"/>
                </a:moveTo>
                <a:lnTo>
                  <a:pt x="5521" y="27279"/>
                </a:lnTo>
                <a:lnTo>
                  <a:pt x="4683" y="27279"/>
                </a:lnTo>
                <a:lnTo>
                  <a:pt x="4683" y="26432"/>
                </a:lnTo>
                <a:close/>
                <a:moveTo>
                  <a:pt x="7180" y="26432"/>
                </a:moveTo>
                <a:lnTo>
                  <a:pt x="7180" y="27279"/>
                </a:lnTo>
                <a:lnTo>
                  <a:pt x="6334" y="27279"/>
                </a:lnTo>
                <a:lnTo>
                  <a:pt x="6334" y="26432"/>
                </a:lnTo>
                <a:close/>
                <a:moveTo>
                  <a:pt x="2221" y="27927"/>
                </a:moveTo>
                <a:lnTo>
                  <a:pt x="2221" y="28765"/>
                </a:lnTo>
                <a:lnTo>
                  <a:pt x="1374" y="28765"/>
                </a:lnTo>
                <a:lnTo>
                  <a:pt x="1374" y="27927"/>
                </a:lnTo>
                <a:close/>
                <a:moveTo>
                  <a:pt x="3871" y="27927"/>
                </a:moveTo>
                <a:lnTo>
                  <a:pt x="3871" y="28765"/>
                </a:lnTo>
                <a:lnTo>
                  <a:pt x="3033" y="28765"/>
                </a:lnTo>
                <a:lnTo>
                  <a:pt x="3033" y="27927"/>
                </a:lnTo>
                <a:close/>
                <a:moveTo>
                  <a:pt x="5521" y="27927"/>
                </a:moveTo>
                <a:lnTo>
                  <a:pt x="5521" y="28765"/>
                </a:lnTo>
                <a:lnTo>
                  <a:pt x="4683" y="28765"/>
                </a:lnTo>
                <a:lnTo>
                  <a:pt x="4683" y="27927"/>
                </a:lnTo>
                <a:close/>
                <a:moveTo>
                  <a:pt x="7180" y="27927"/>
                </a:moveTo>
                <a:lnTo>
                  <a:pt x="7180" y="28765"/>
                </a:lnTo>
                <a:lnTo>
                  <a:pt x="6334" y="28765"/>
                </a:lnTo>
                <a:lnTo>
                  <a:pt x="6334" y="27927"/>
                </a:lnTo>
                <a:close/>
                <a:moveTo>
                  <a:pt x="441" y="1"/>
                </a:moveTo>
                <a:lnTo>
                  <a:pt x="441" y="873"/>
                </a:lnTo>
                <a:lnTo>
                  <a:pt x="821" y="873"/>
                </a:lnTo>
                <a:lnTo>
                  <a:pt x="821" y="8391"/>
                </a:lnTo>
                <a:lnTo>
                  <a:pt x="0" y="8391"/>
                </a:lnTo>
                <a:lnTo>
                  <a:pt x="0" y="30562"/>
                </a:lnTo>
                <a:lnTo>
                  <a:pt x="15544" y="30562"/>
                </a:lnTo>
                <a:lnTo>
                  <a:pt x="15544" y="24540"/>
                </a:lnTo>
                <a:lnTo>
                  <a:pt x="14974" y="24540"/>
                </a:lnTo>
                <a:lnTo>
                  <a:pt x="14974" y="23451"/>
                </a:lnTo>
                <a:lnTo>
                  <a:pt x="8753" y="23978"/>
                </a:lnTo>
                <a:lnTo>
                  <a:pt x="8753" y="24540"/>
                </a:lnTo>
                <a:lnTo>
                  <a:pt x="8554" y="24540"/>
                </a:lnTo>
                <a:lnTo>
                  <a:pt x="8554" y="8391"/>
                </a:lnTo>
                <a:lnTo>
                  <a:pt x="7733" y="8391"/>
                </a:lnTo>
                <a:lnTo>
                  <a:pt x="7733" y="873"/>
                </a:lnTo>
                <a:lnTo>
                  <a:pt x="8114" y="873"/>
                </a:lnTo>
                <a:lnTo>
                  <a:pt x="811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6"/>
          <p:cNvSpPr/>
          <p:nvPr/>
        </p:nvSpPr>
        <p:spPr>
          <a:xfrm>
            <a:off x="11695004" y="4938534"/>
            <a:ext cx="505553" cy="1999889"/>
          </a:xfrm>
          <a:custGeom>
            <a:avLst/>
            <a:gdLst/>
            <a:ahLst/>
            <a:cxnLst/>
            <a:rect l="l" t="t" r="r" b="b"/>
            <a:pathLst>
              <a:path w="9851" h="38969" extrusionOk="0">
                <a:moveTo>
                  <a:pt x="5211" y="6075"/>
                </a:moveTo>
                <a:lnTo>
                  <a:pt x="5211" y="15752"/>
                </a:lnTo>
                <a:lnTo>
                  <a:pt x="4632" y="15752"/>
                </a:lnTo>
                <a:lnTo>
                  <a:pt x="4632" y="6075"/>
                </a:lnTo>
                <a:close/>
                <a:moveTo>
                  <a:pt x="6559" y="6075"/>
                </a:moveTo>
                <a:lnTo>
                  <a:pt x="6559" y="15752"/>
                </a:lnTo>
                <a:lnTo>
                  <a:pt x="5980" y="15752"/>
                </a:lnTo>
                <a:lnTo>
                  <a:pt x="5980" y="6075"/>
                </a:lnTo>
                <a:close/>
                <a:moveTo>
                  <a:pt x="3863" y="6075"/>
                </a:moveTo>
                <a:lnTo>
                  <a:pt x="3863" y="15761"/>
                </a:lnTo>
                <a:lnTo>
                  <a:pt x="3284" y="15761"/>
                </a:lnTo>
                <a:lnTo>
                  <a:pt x="3284" y="6075"/>
                </a:lnTo>
                <a:close/>
                <a:moveTo>
                  <a:pt x="2075" y="17472"/>
                </a:moveTo>
                <a:lnTo>
                  <a:pt x="2075" y="18491"/>
                </a:lnTo>
                <a:lnTo>
                  <a:pt x="1496" y="18491"/>
                </a:lnTo>
                <a:lnTo>
                  <a:pt x="1496" y="17472"/>
                </a:lnTo>
                <a:close/>
                <a:moveTo>
                  <a:pt x="3120" y="17472"/>
                </a:moveTo>
                <a:lnTo>
                  <a:pt x="3120" y="18491"/>
                </a:lnTo>
                <a:lnTo>
                  <a:pt x="2541" y="18491"/>
                </a:lnTo>
                <a:lnTo>
                  <a:pt x="2541" y="17472"/>
                </a:lnTo>
                <a:close/>
                <a:moveTo>
                  <a:pt x="4166" y="17472"/>
                </a:moveTo>
                <a:lnTo>
                  <a:pt x="4166" y="18491"/>
                </a:lnTo>
                <a:lnTo>
                  <a:pt x="3587" y="18491"/>
                </a:lnTo>
                <a:lnTo>
                  <a:pt x="3587" y="17472"/>
                </a:lnTo>
                <a:close/>
                <a:moveTo>
                  <a:pt x="5211" y="17472"/>
                </a:moveTo>
                <a:lnTo>
                  <a:pt x="5211" y="18491"/>
                </a:lnTo>
                <a:lnTo>
                  <a:pt x="4632" y="18491"/>
                </a:lnTo>
                <a:lnTo>
                  <a:pt x="4632" y="17472"/>
                </a:lnTo>
                <a:close/>
                <a:moveTo>
                  <a:pt x="6257" y="17472"/>
                </a:moveTo>
                <a:lnTo>
                  <a:pt x="6257" y="18491"/>
                </a:lnTo>
                <a:lnTo>
                  <a:pt x="5678" y="18491"/>
                </a:lnTo>
                <a:lnTo>
                  <a:pt x="5678" y="17472"/>
                </a:lnTo>
                <a:close/>
                <a:moveTo>
                  <a:pt x="7302" y="17472"/>
                </a:moveTo>
                <a:lnTo>
                  <a:pt x="7302" y="18491"/>
                </a:lnTo>
                <a:lnTo>
                  <a:pt x="6723" y="18491"/>
                </a:lnTo>
                <a:lnTo>
                  <a:pt x="6723" y="17472"/>
                </a:lnTo>
                <a:close/>
                <a:moveTo>
                  <a:pt x="8348" y="17472"/>
                </a:moveTo>
                <a:lnTo>
                  <a:pt x="8348" y="18491"/>
                </a:lnTo>
                <a:lnTo>
                  <a:pt x="7769" y="18491"/>
                </a:lnTo>
                <a:lnTo>
                  <a:pt x="7769" y="17472"/>
                </a:lnTo>
                <a:close/>
                <a:moveTo>
                  <a:pt x="4166" y="19217"/>
                </a:moveTo>
                <a:lnTo>
                  <a:pt x="4166" y="20236"/>
                </a:lnTo>
                <a:lnTo>
                  <a:pt x="3587" y="20236"/>
                </a:lnTo>
                <a:lnTo>
                  <a:pt x="3587" y="19217"/>
                </a:lnTo>
                <a:close/>
                <a:moveTo>
                  <a:pt x="5211" y="19217"/>
                </a:moveTo>
                <a:lnTo>
                  <a:pt x="5211" y="20236"/>
                </a:lnTo>
                <a:lnTo>
                  <a:pt x="4632" y="20236"/>
                </a:lnTo>
                <a:lnTo>
                  <a:pt x="4632" y="19217"/>
                </a:lnTo>
                <a:close/>
                <a:moveTo>
                  <a:pt x="6257" y="19217"/>
                </a:moveTo>
                <a:lnTo>
                  <a:pt x="6257" y="20236"/>
                </a:lnTo>
                <a:lnTo>
                  <a:pt x="5678" y="20236"/>
                </a:lnTo>
                <a:lnTo>
                  <a:pt x="5678" y="19217"/>
                </a:lnTo>
                <a:close/>
                <a:moveTo>
                  <a:pt x="7302" y="19217"/>
                </a:moveTo>
                <a:lnTo>
                  <a:pt x="7302" y="20236"/>
                </a:lnTo>
                <a:lnTo>
                  <a:pt x="6723" y="20236"/>
                </a:lnTo>
                <a:lnTo>
                  <a:pt x="6723" y="19217"/>
                </a:lnTo>
                <a:close/>
                <a:moveTo>
                  <a:pt x="8348" y="19217"/>
                </a:moveTo>
                <a:lnTo>
                  <a:pt x="8348" y="20236"/>
                </a:lnTo>
                <a:lnTo>
                  <a:pt x="7769" y="20236"/>
                </a:lnTo>
                <a:lnTo>
                  <a:pt x="7769" y="19217"/>
                </a:lnTo>
                <a:close/>
                <a:moveTo>
                  <a:pt x="2075" y="19226"/>
                </a:moveTo>
                <a:lnTo>
                  <a:pt x="2075" y="20245"/>
                </a:lnTo>
                <a:lnTo>
                  <a:pt x="1496" y="20245"/>
                </a:lnTo>
                <a:lnTo>
                  <a:pt x="1496" y="19226"/>
                </a:lnTo>
                <a:close/>
                <a:moveTo>
                  <a:pt x="3120" y="19226"/>
                </a:moveTo>
                <a:lnTo>
                  <a:pt x="3120" y="20245"/>
                </a:lnTo>
                <a:lnTo>
                  <a:pt x="2541" y="20245"/>
                </a:lnTo>
                <a:lnTo>
                  <a:pt x="2541" y="19226"/>
                </a:lnTo>
                <a:close/>
                <a:moveTo>
                  <a:pt x="2075" y="20971"/>
                </a:moveTo>
                <a:lnTo>
                  <a:pt x="2075" y="21990"/>
                </a:lnTo>
                <a:lnTo>
                  <a:pt x="1496" y="21990"/>
                </a:lnTo>
                <a:lnTo>
                  <a:pt x="1496" y="20971"/>
                </a:lnTo>
                <a:close/>
                <a:moveTo>
                  <a:pt x="3120" y="20971"/>
                </a:moveTo>
                <a:lnTo>
                  <a:pt x="3120" y="21990"/>
                </a:lnTo>
                <a:lnTo>
                  <a:pt x="2541" y="21990"/>
                </a:lnTo>
                <a:lnTo>
                  <a:pt x="2541" y="20971"/>
                </a:lnTo>
                <a:close/>
                <a:moveTo>
                  <a:pt x="4166" y="20971"/>
                </a:moveTo>
                <a:lnTo>
                  <a:pt x="4166" y="21990"/>
                </a:lnTo>
                <a:lnTo>
                  <a:pt x="3587" y="21990"/>
                </a:lnTo>
                <a:lnTo>
                  <a:pt x="3587" y="20971"/>
                </a:lnTo>
                <a:close/>
                <a:moveTo>
                  <a:pt x="5211" y="20971"/>
                </a:moveTo>
                <a:lnTo>
                  <a:pt x="5211" y="21990"/>
                </a:lnTo>
                <a:lnTo>
                  <a:pt x="4632" y="21990"/>
                </a:lnTo>
                <a:lnTo>
                  <a:pt x="4632" y="20971"/>
                </a:lnTo>
                <a:close/>
                <a:moveTo>
                  <a:pt x="6257" y="20971"/>
                </a:moveTo>
                <a:lnTo>
                  <a:pt x="6257" y="21990"/>
                </a:lnTo>
                <a:lnTo>
                  <a:pt x="5678" y="21990"/>
                </a:lnTo>
                <a:lnTo>
                  <a:pt x="5678" y="20971"/>
                </a:lnTo>
                <a:close/>
                <a:moveTo>
                  <a:pt x="7302" y="20971"/>
                </a:moveTo>
                <a:lnTo>
                  <a:pt x="7302" y="21990"/>
                </a:lnTo>
                <a:lnTo>
                  <a:pt x="6723" y="21990"/>
                </a:lnTo>
                <a:lnTo>
                  <a:pt x="6723" y="20971"/>
                </a:lnTo>
                <a:close/>
                <a:moveTo>
                  <a:pt x="8348" y="20971"/>
                </a:moveTo>
                <a:lnTo>
                  <a:pt x="8348" y="21990"/>
                </a:lnTo>
                <a:lnTo>
                  <a:pt x="7769" y="21990"/>
                </a:lnTo>
                <a:lnTo>
                  <a:pt x="7769" y="20971"/>
                </a:lnTo>
                <a:close/>
                <a:moveTo>
                  <a:pt x="4166" y="22716"/>
                </a:moveTo>
                <a:lnTo>
                  <a:pt x="4166" y="23736"/>
                </a:lnTo>
                <a:lnTo>
                  <a:pt x="3587" y="23736"/>
                </a:lnTo>
                <a:lnTo>
                  <a:pt x="3587" y="22716"/>
                </a:lnTo>
                <a:close/>
                <a:moveTo>
                  <a:pt x="5211" y="22716"/>
                </a:moveTo>
                <a:lnTo>
                  <a:pt x="5211" y="23736"/>
                </a:lnTo>
                <a:lnTo>
                  <a:pt x="4632" y="23736"/>
                </a:lnTo>
                <a:lnTo>
                  <a:pt x="4632" y="22716"/>
                </a:lnTo>
                <a:close/>
                <a:moveTo>
                  <a:pt x="6257" y="22716"/>
                </a:moveTo>
                <a:lnTo>
                  <a:pt x="6257" y="23736"/>
                </a:lnTo>
                <a:lnTo>
                  <a:pt x="5678" y="23736"/>
                </a:lnTo>
                <a:lnTo>
                  <a:pt x="5678" y="22716"/>
                </a:lnTo>
                <a:close/>
                <a:moveTo>
                  <a:pt x="7302" y="22716"/>
                </a:moveTo>
                <a:lnTo>
                  <a:pt x="7302" y="23736"/>
                </a:lnTo>
                <a:lnTo>
                  <a:pt x="6723" y="23736"/>
                </a:lnTo>
                <a:lnTo>
                  <a:pt x="6723" y="22716"/>
                </a:lnTo>
                <a:close/>
                <a:moveTo>
                  <a:pt x="8348" y="22716"/>
                </a:moveTo>
                <a:lnTo>
                  <a:pt x="8348" y="23736"/>
                </a:lnTo>
                <a:lnTo>
                  <a:pt x="7769" y="23736"/>
                </a:lnTo>
                <a:lnTo>
                  <a:pt x="7769" y="22716"/>
                </a:lnTo>
                <a:close/>
                <a:moveTo>
                  <a:pt x="2075" y="22725"/>
                </a:moveTo>
                <a:lnTo>
                  <a:pt x="2075" y="23744"/>
                </a:lnTo>
                <a:lnTo>
                  <a:pt x="1496" y="23744"/>
                </a:lnTo>
                <a:lnTo>
                  <a:pt x="1496" y="22725"/>
                </a:lnTo>
                <a:close/>
                <a:moveTo>
                  <a:pt x="3120" y="22725"/>
                </a:moveTo>
                <a:lnTo>
                  <a:pt x="3120" y="23744"/>
                </a:lnTo>
                <a:lnTo>
                  <a:pt x="2541" y="23744"/>
                </a:lnTo>
                <a:lnTo>
                  <a:pt x="2541" y="22725"/>
                </a:lnTo>
                <a:close/>
                <a:moveTo>
                  <a:pt x="2075" y="24470"/>
                </a:moveTo>
                <a:lnTo>
                  <a:pt x="2075" y="25490"/>
                </a:lnTo>
                <a:lnTo>
                  <a:pt x="1496" y="25490"/>
                </a:lnTo>
                <a:lnTo>
                  <a:pt x="1496" y="24470"/>
                </a:lnTo>
                <a:close/>
                <a:moveTo>
                  <a:pt x="3120" y="24470"/>
                </a:moveTo>
                <a:lnTo>
                  <a:pt x="3120" y="25490"/>
                </a:lnTo>
                <a:lnTo>
                  <a:pt x="2541" y="25490"/>
                </a:lnTo>
                <a:lnTo>
                  <a:pt x="2541" y="24470"/>
                </a:lnTo>
                <a:close/>
                <a:moveTo>
                  <a:pt x="4166" y="24470"/>
                </a:moveTo>
                <a:lnTo>
                  <a:pt x="4166" y="25490"/>
                </a:lnTo>
                <a:lnTo>
                  <a:pt x="3587" y="25490"/>
                </a:lnTo>
                <a:lnTo>
                  <a:pt x="3587" y="24470"/>
                </a:lnTo>
                <a:close/>
                <a:moveTo>
                  <a:pt x="5211" y="24470"/>
                </a:moveTo>
                <a:lnTo>
                  <a:pt x="5211" y="25490"/>
                </a:lnTo>
                <a:lnTo>
                  <a:pt x="4632" y="25490"/>
                </a:lnTo>
                <a:lnTo>
                  <a:pt x="4632" y="24470"/>
                </a:lnTo>
                <a:close/>
                <a:moveTo>
                  <a:pt x="6257" y="24470"/>
                </a:moveTo>
                <a:lnTo>
                  <a:pt x="6257" y="25490"/>
                </a:lnTo>
                <a:lnTo>
                  <a:pt x="5678" y="25490"/>
                </a:lnTo>
                <a:lnTo>
                  <a:pt x="5678" y="24470"/>
                </a:lnTo>
                <a:close/>
                <a:moveTo>
                  <a:pt x="7302" y="24470"/>
                </a:moveTo>
                <a:lnTo>
                  <a:pt x="7302" y="25490"/>
                </a:lnTo>
                <a:lnTo>
                  <a:pt x="6723" y="25490"/>
                </a:lnTo>
                <a:lnTo>
                  <a:pt x="6723" y="24470"/>
                </a:lnTo>
                <a:close/>
                <a:moveTo>
                  <a:pt x="8348" y="24470"/>
                </a:moveTo>
                <a:lnTo>
                  <a:pt x="8348" y="25490"/>
                </a:lnTo>
                <a:lnTo>
                  <a:pt x="7769" y="25490"/>
                </a:lnTo>
                <a:lnTo>
                  <a:pt x="7769" y="24470"/>
                </a:lnTo>
                <a:close/>
                <a:moveTo>
                  <a:pt x="4166" y="26216"/>
                </a:moveTo>
                <a:lnTo>
                  <a:pt x="4166" y="27235"/>
                </a:lnTo>
                <a:lnTo>
                  <a:pt x="3587" y="27235"/>
                </a:lnTo>
                <a:lnTo>
                  <a:pt x="3587" y="26216"/>
                </a:lnTo>
                <a:close/>
                <a:moveTo>
                  <a:pt x="5211" y="26216"/>
                </a:moveTo>
                <a:lnTo>
                  <a:pt x="5211" y="27235"/>
                </a:lnTo>
                <a:lnTo>
                  <a:pt x="4632" y="27235"/>
                </a:lnTo>
                <a:lnTo>
                  <a:pt x="4632" y="26216"/>
                </a:lnTo>
                <a:close/>
                <a:moveTo>
                  <a:pt x="6257" y="26216"/>
                </a:moveTo>
                <a:lnTo>
                  <a:pt x="6257" y="27235"/>
                </a:lnTo>
                <a:lnTo>
                  <a:pt x="5678" y="27235"/>
                </a:lnTo>
                <a:lnTo>
                  <a:pt x="5678" y="26216"/>
                </a:lnTo>
                <a:close/>
                <a:moveTo>
                  <a:pt x="7302" y="26216"/>
                </a:moveTo>
                <a:lnTo>
                  <a:pt x="7302" y="27235"/>
                </a:lnTo>
                <a:lnTo>
                  <a:pt x="6723" y="27235"/>
                </a:lnTo>
                <a:lnTo>
                  <a:pt x="6723" y="26216"/>
                </a:lnTo>
                <a:close/>
                <a:moveTo>
                  <a:pt x="8348" y="26216"/>
                </a:moveTo>
                <a:lnTo>
                  <a:pt x="8348" y="27235"/>
                </a:lnTo>
                <a:lnTo>
                  <a:pt x="7769" y="27235"/>
                </a:lnTo>
                <a:lnTo>
                  <a:pt x="7769" y="26216"/>
                </a:lnTo>
                <a:close/>
                <a:moveTo>
                  <a:pt x="2075" y="26224"/>
                </a:moveTo>
                <a:lnTo>
                  <a:pt x="2075" y="27244"/>
                </a:lnTo>
                <a:lnTo>
                  <a:pt x="1496" y="27244"/>
                </a:lnTo>
                <a:lnTo>
                  <a:pt x="1496" y="26224"/>
                </a:lnTo>
                <a:close/>
                <a:moveTo>
                  <a:pt x="3120" y="26224"/>
                </a:moveTo>
                <a:lnTo>
                  <a:pt x="3120" y="27244"/>
                </a:lnTo>
                <a:lnTo>
                  <a:pt x="2541" y="27244"/>
                </a:lnTo>
                <a:lnTo>
                  <a:pt x="2541" y="26224"/>
                </a:lnTo>
                <a:close/>
                <a:moveTo>
                  <a:pt x="4166" y="27970"/>
                </a:moveTo>
                <a:lnTo>
                  <a:pt x="4166" y="28981"/>
                </a:lnTo>
                <a:lnTo>
                  <a:pt x="3587" y="28981"/>
                </a:lnTo>
                <a:lnTo>
                  <a:pt x="3587" y="27970"/>
                </a:lnTo>
                <a:close/>
                <a:moveTo>
                  <a:pt x="5211" y="27970"/>
                </a:moveTo>
                <a:lnTo>
                  <a:pt x="5211" y="28981"/>
                </a:lnTo>
                <a:lnTo>
                  <a:pt x="4632" y="28981"/>
                </a:lnTo>
                <a:lnTo>
                  <a:pt x="4632" y="27970"/>
                </a:lnTo>
                <a:close/>
                <a:moveTo>
                  <a:pt x="6257" y="27970"/>
                </a:moveTo>
                <a:lnTo>
                  <a:pt x="6257" y="28981"/>
                </a:lnTo>
                <a:lnTo>
                  <a:pt x="5678" y="28981"/>
                </a:lnTo>
                <a:lnTo>
                  <a:pt x="5678" y="27970"/>
                </a:lnTo>
                <a:close/>
                <a:moveTo>
                  <a:pt x="7302" y="27970"/>
                </a:moveTo>
                <a:lnTo>
                  <a:pt x="7302" y="28981"/>
                </a:lnTo>
                <a:lnTo>
                  <a:pt x="6723" y="28981"/>
                </a:lnTo>
                <a:lnTo>
                  <a:pt x="6723" y="27970"/>
                </a:lnTo>
                <a:close/>
                <a:moveTo>
                  <a:pt x="8348" y="27970"/>
                </a:moveTo>
                <a:lnTo>
                  <a:pt x="8348" y="28981"/>
                </a:lnTo>
                <a:lnTo>
                  <a:pt x="7769" y="28981"/>
                </a:lnTo>
                <a:lnTo>
                  <a:pt x="7769" y="27970"/>
                </a:lnTo>
                <a:close/>
                <a:moveTo>
                  <a:pt x="2075" y="27970"/>
                </a:moveTo>
                <a:lnTo>
                  <a:pt x="2075" y="28989"/>
                </a:lnTo>
                <a:lnTo>
                  <a:pt x="1496" y="28989"/>
                </a:lnTo>
                <a:lnTo>
                  <a:pt x="1496" y="27970"/>
                </a:lnTo>
                <a:close/>
                <a:moveTo>
                  <a:pt x="3120" y="27970"/>
                </a:moveTo>
                <a:lnTo>
                  <a:pt x="3120" y="28989"/>
                </a:lnTo>
                <a:lnTo>
                  <a:pt x="2541" y="28989"/>
                </a:lnTo>
                <a:lnTo>
                  <a:pt x="2541" y="27970"/>
                </a:lnTo>
                <a:close/>
                <a:moveTo>
                  <a:pt x="2075" y="29724"/>
                </a:moveTo>
                <a:lnTo>
                  <a:pt x="2075" y="30735"/>
                </a:lnTo>
                <a:lnTo>
                  <a:pt x="1496" y="30735"/>
                </a:lnTo>
                <a:lnTo>
                  <a:pt x="1496" y="29724"/>
                </a:lnTo>
                <a:close/>
                <a:moveTo>
                  <a:pt x="3120" y="29724"/>
                </a:moveTo>
                <a:lnTo>
                  <a:pt x="3120" y="30735"/>
                </a:lnTo>
                <a:lnTo>
                  <a:pt x="2541" y="30735"/>
                </a:lnTo>
                <a:lnTo>
                  <a:pt x="2541" y="29724"/>
                </a:lnTo>
                <a:close/>
                <a:moveTo>
                  <a:pt x="4166" y="29715"/>
                </a:moveTo>
                <a:lnTo>
                  <a:pt x="4166" y="30735"/>
                </a:lnTo>
                <a:lnTo>
                  <a:pt x="3587" y="30735"/>
                </a:lnTo>
                <a:lnTo>
                  <a:pt x="3587" y="29715"/>
                </a:lnTo>
                <a:close/>
                <a:moveTo>
                  <a:pt x="5211" y="29715"/>
                </a:moveTo>
                <a:lnTo>
                  <a:pt x="5211" y="30735"/>
                </a:lnTo>
                <a:lnTo>
                  <a:pt x="4632" y="30735"/>
                </a:lnTo>
                <a:lnTo>
                  <a:pt x="4632" y="29715"/>
                </a:lnTo>
                <a:close/>
                <a:moveTo>
                  <a:pt x="6257" y="29715"/>
                </a:moveTo>
                <a:lnTo>
                  <a:pt x="6257" y="30735"/>
                </a:lnTo>
                <a:lnTo>
                  <a:pt x="5678" y="30735"/>
                </a:lnTo>
                <a:lnTo>
                  <a:pt x="5678" y="29715"/>
                </a:lnTo>
                <a:close/>
                <a:moveTo>
                  <a:pt x="7302" y="29715"/>
                </a:moveTo>
                <a:lnTo>
                  <a:pt x="7302" y="30735"/>
                </a:lnTo>
                <a:lnTo>
                  <a:pt x="6723" y="30735"/>
                </a:lnTo>
                <a:lnTo>
                  <a:pt x="6723" y="29715"/>
                </a:lnTo>
                <a:close/>
                <a:moveTo>
                  <a:pt x="8348" y="29715"/>
                </a:moveTo>
                <a:lnTo>
                  <a:pt x="8348" y="30735"/>
                </a:lnTo>
                <a:lnTo>
                  <a:pt x="7769" y="30735"/>
                </a:lnTo>
                <a:lnTo>
                  <a:pt x="7769" y="29715"/>
                </a:lnTo>
                <a:close/>
                <a:moveTo>
                  <a:pt x="4166" y="31460"/>
                </a:moveTo>
                <a:lnTo>
                  <a:pt x="4166" y="32480"/>
                </a:lnTo>
                <a:lnTo>
                  <a:pt x="3587" y="32480"/>
                </a:lnTo>
                <a:lnTo>
                  <a:pt x="3587" y="31460"/>
                </a:lnTo>
                <a:close/>
                <a:moveTo>
                  <a:pt x="5211" y="31460"/>
                </a:moveTo>
                <a:lnTo>
                  <a:pt x="5211" y="32480"/>
                </a:lnTo>
                <a:lnTo>
                  <a:pt x="4632" y="32480"/>
                </a:lnTo>
                <a:lnTo>
                  <a:pt x="4632" y="31460"/>
                </a:lnTo>
                <a:close/>
                <a:moveTo>
                  <a:pt x="6257" y="31460"/>
                </a:moveTo>
                <a:lnTo>
                  <a:pt x="6257" y="32480"/>
                </a:lnTo>
                <a:lnTo>
                  <a:pt x="5678" y="32480"/>
                </a:lnTo>
                <a:lnTo>
                  <a:pt x="5678" y="31460"/>
                </a:lnTo>
                <a:close/>
                <a:moveTo>
                  <a:pt x="7302" y="31460"/>
                </a:moveTo>
                <a:lnTo>
                  <a:pt x="7302" y="32480"/>
                </a:lnTo>
                <a:lnTo>
                  <a:pt x="6723" y="32480"/>
                </a:lnTo>
                <a:lnTo>
                  <a:pt x="6723" y="31460"/>
                </a:lnTo>
                <a:close/>
                <a:moveTo>
                  <a:pt x="8348" y="31460"/>
                </a:moveTo>
                <a:lnTo>
                  <a:pt x="8348" y="32480"/>
                </a:lnTo>
                <a:lnTo>
                  <a:pt x="7769" y="32480"/>
                </a:lnTo>
                <a:lnTo>
                  <a:pt x="7769" y="31460"/>
                </a:lnTo>
                <a:close/>
                <a:moveTo>
                  <a:pt x="2075" y="31469"/>
                </a:moveTo>
                <a:lnTo>
                  <a:pt x="2075" y="32489"/>
                </a:lnTo>
                <a:lnTo>
                  <a:pt x="1496" y="32489"/>
                </a:lnTo>
                <a:lnTo>
                  <a:pt x="1496" y="31469"/>
                </a:lnTo>
                <a:close/>
                <a:moveTo>
                  <a:pt x="3120" y="31469"/>
                </a:moveTo>
                <a:lnTo>
                  <a:pt x="3120" y="32489"/>
                </a:lnTo>
                <a:lnTo>
                  <a:pt x="2541" y="32489"/>
                </a:lnTo>
                <a:lnTo>
                  <a:pt x="2541" y="31469"/>
                </a:lnTo>
                <a:close/>
                <a:moveTo>
                  <a:pt x="2075" y="33223"/>
                </a:moveTo>
                <a:lnTo>
                  <a:pt x="2075" y="34234"/>
                </a:lnTo>
                <a:lnTo>
                  <a:pt x="1496" y="34234"/>
                </a:lnTo>
                <a:lnTo>
                  <a:pt x="1496" y="33223"/>
                </a:lnTo>
                <a:close/>
                <a:moveTo>
                  <a:pt x="3120" y="33214"/>
                </a:moveTo>
                <a:lnTo>
                  <a:pt x="3120" y="34234"/>
                </a:lnTo>
                <a:lnTo>
                  <a:pt x="2541" y="34234"/>
                </a:lnTo>
                <a:lnTo>
                  <a:pt x="2541" y="33214"/>
                </a:lnTo>
                <a:close/>
                <a:moveTo>
                  <a:pt x="4166" y="33214"/>
                </a:moveTo>
                <a:lnTo>
                  <a:pt x="4166" y="34234"/>
                </a:lnTo>
                <a:lnTo>
                  <a:pt x="3587" y="34234"/>
                </a:lnTo>
                <a:lnTo>
                  <a:pt x="3587" y="33214"/>
                </a:lnTo>
                <a:close/>
                <a:moveTo>
                  <a:pt x="5211" y="33214"/>
                </a:moveTo>
                <a:lnTo>
                  <a:pt x="5211" y="34234"/>
                </a:lnTo>
                <a:lnTo>
                  <a:pt x="4632" y="34234"/>
                </a:lnTo>
                <a:lnTo>
                  <a:pt x="4632" y="33214"/>
                </a:lnTo>
                <a:close/>
                <a:moveTo>
                  <a:pt x="6257" y="33214"/>
                </a:moveTo>
                <a:lnTo>
                  <a:pt x="6257" y="34234"/>
                </a:lnTo>
                <a:lnTo>
                  <a:pt x="5678" y="34234"/>
                </a:lnTo>
                <a:lnTo>
                  <a:pt x="5678" y="33214"/>
                </a:lnTo>
                <a:close/>
                <a:moveTo>
                  <a:pt x="7302" y="33214"/>
                </a:moveTo>
                <a:lnTo>
                  <a:pt x="7302" y="34234"/>
                </a:lnTo>
                <a:lnTo>
                  <a:pt x="6723" y="34234"/>
                </a:lnTo>
                <a:lnTo>
                  <a:pt x="6723" y="33214"/>
                </a:lnTo>
                <a:close/>
                <a:moveTo>
                  <a:pt x="8348" y="33214"/>
                </a:moveTo>
                <a:lnTo>
                  <a:pt x="8348" y="34234"/>
                </a:lnTo>
                <a:lnTo>
                  <a:pt x="7769" y="34234"/>
                </a:lnTo>
                <a:lnTo>
                  <a:pt x="7769" y="33214"/>
                </a:lnTo>
                <a:close/>
                <a:moveTo>
                  <a:pt x="4166" y="34960"/>
                </a:moveTo>
                <a:lnTo>
                  <a:pt x="4166" y="35979"/>
                </a:lnTo>
                <a:lnTo>
                  <a:pt x="3587" y="35979"/>
                </a:lnTo>
                <a:lnTo>
                  <a:pt x="3587" y="34960"/>
                </a:lnTo>
                <a:close/>
                <a:moveTo>
                  <a:pt x="5211" y="34960"/>
                </a:moveTo>
                <a:lnTo>
                  <a:pt x="5211" y="35979"/>
                </a:lnTo>
                <a:lnTo>
                  <a:pt x="4632" y="35979"/>
                </a:lnTo>
                <a:lnTo>
                  <a:pt x="4632" y="34960"/>
                </a:lnTo>
                <a:close/>
                <a:moveTo>
                  <a:pt x="6257" y="34960"/>
                </a:moveTo>
                <a:lnTo>
                  <a:pt x="6257" y="35979"/>
                </a:lnTo>
                <a:lnTo>
                  <a:pt x="5678" y="35979"/>
                </a:lnTo>
                <a:lnTo>
                  <a:pt x="5678" y="34960"/>
                </a:lnTo>
                <a:close/>
                <a:moveTo>
                  <a:pt x="7302" y="34960"/>
                </a:moveTo>
                <a:lnTo>
                  <a:pt x="7302" y="35979"/>
                </a:lnTo>
                <a:lnTo>
                  <a:pt x="6723" y="35979"/>
                </a:lnTo>
                <a:lnTo>
                  <a:pt x="6723" y="34960"/>
                </a:lnTo>
                <a:close/>
                <a:moveTo>
                  <a:pt x="8348" y="34960"/>
                </a:moveTo>
                <a:lnTo>
                  <a:pt x="8348" y="35979"/>
                </a:lnTo>
                <a:lnTo>
                  <a:pt x="7769" y="35979"/>
                </a:lnTo>
                <a:lnTo>
                  <a:pt x="7769" y="34960"/>
                </a:lnTo>
                <a:close/>
                <a:moveTo>
                  <a:pt x="2075" y="34968"/>
                </a:moveTo>
                <a:lnTo>
                  <a:pt x="2075" y="35988"/>
                </a:lnTo>
                <a:lnTo>
                  <a:pt x="1496" y="35988"/>
                </a:lnTo>
                <a:lnTo>
                  <a:pt x="1496" y="34968"/>
                </a:lnTo>
                <a:close/>
                <a:moveTo>
                  <a:pt x="3120" y="34968"/>
                </a:moveTo>
                <a:lnTo>
                  <a:pt x="3120" y="35988"/>
                </a:lnTo>
                <a:lnTo>
                  <a:pt x="2541" y="35988"/>
                </a:lnTo>
                <a:lnTo>
                  <a:pt x="2541" y="34968"/>
                </a:lnTo>
                <a:close/>
                <a:moveTo>
                  <a:pt x="2075" y="36714"/>
                </a:moveTo>
                <a:lnTo>
                  <a:pt x="2075" y="37733"/>
                </a:lnTo>
                <a:lnTo>
                  <a:pt x="1496" y="37733"/>
                </a:lnTo>
                <a:lnTo>
                  <a:pt x="1496" y="36714"/>
                </a:lnTo>
                <a:close/>
                <a:moveTo>
                  <a:pt x="3120" y="36714"/>
                </a:moveTo>
                <a:lnTo>
                  <a:pt x="3120" y="37733"/>
                </a:lnTo>
                <a:lnTo>
                  <a:pt x="2541" y="37733"/>
                </a:lnTo>
                <a:lnTo>
                  <a:pt x="2541" y="36714"/>
                </a:lnTo>
                <a:close/>
                <a:moveTo>
                  <a:pt x="4166" y="36714"/>
                </a:moveTo>
                <a:lnTo>
                  <a:pt x="4166" y="37733"/>
                </a:lnTo>
                <a:lnTo>
                  <a:pt x="3587" y="37733"/>
                </a:lnTo>
                <a:lnTo>
                  <a:pt x="3587" y="36714"/>
                </a:lnTo>
                <a:close/>
                <a:moveTo>
                  <a:pt x="5211" y="36714"/>
                </a:moveTo>
                <a:lnTo>
                  <a:pt x="5211" y="37733"/>
                </a:lnTo>
                <a:lnTo>
                  <a:pt x="4632" y="37733"/>
                </a:lnTo>
                <a:lnTo>
                  <a:pt x="4632" y="36714"/>
                </a:lnTo>
                <a:close/>
                <a:moveTo>
                  <a:pt x="6257" y="36714"/>
                </a:moveTo>
                <a:lnTo>
                  <a:pt x="6257" y="37733"/>
                </a:lnTo>
                <a:lnTo>
                  <a:pt x="5678" y="37733"/>
                </a:lnTo>
                <a:lnTo>
                  <a:pt x="5678" y="36714"/>
                </a:lnTo>
                <a:close/>
                <a:moveTo>
                  <a:pt x="7302" y="36714"/>
                </a:moveTo>
                <a:lnTo>
                  <a:pt x="7302" y="37733"/>
                </a:lnTo>
                <a:lnTo>
                  <a:pt x="6723" y="37733"/>
                </a:lnTo>
                <a:lnTo>
                  <a:pt x="6723" y="36714"/>
                </a:lnTo>
                <a:close/>
                <a:moveTo>
                  <a:pt x="8348" y="36714"/>
                </a:moveTo>
                <a:lnTo>
                  <a:pt x="8348" y="37733"/>
                </a:lnTo>
                <a:lnTo>
                  <a:pt x="7769" y="37733"/>
                </a:lnTo>
                <a:lnTo>
                  <a:pt x="7769" y="36714"/>
                </a:lnTo>
                <a:close/>
                <a:moveTo>
                  <a:pt x="4926" y="0"/>
                </a:moveTo>
                <a:cubicBezTo>
                  <a:pt x="3941" y="0"/>
                  <a:pt x="3137" y="778"/>
                  <a:pt x="3120" y="1763"/>
                </a:cubicBezTo>
                <a:lnTo>
                  <a:pt x="3120" y="5133"/>
                </a:lnTo>
                <a:lnTo>
                  <a:pt x="1971" y="5133"/>
                </a:lnTo>
                <a:lnTo>
                  <a:pt x="1971" y="13177"/>
                </a:lnTo>
                <a:cubicBezTo>
                  <a:pt x="727" y="14102"/>
                  <a:pt x="1" y="15562"/>
                  <a:pt x="1" y="17117"/>
                </a:cubicBezTo>
                <a:lnTo>
                  <a:pt x="1" y="38969"/>
                </a:lnTo>
                <a:lnTo>
                  <a:pt x="9851" y="38969"/>
                </a:lnTo>
                <a:lnTo>
                  <a:pt x="9851" y="17117"/>
                </a:lnTo>
                <a:cubicBezTo>
                  <a:pt x="9851" y="15562"/>
                  <a:pt x="9117" y="14102"/>
                  <a:pt x="7881" y="13177"/>
                </a:cubicBezTo>
                <a:lnTo>
                  <a:pt x="7881" y="5133"/>
                </a:lnTo>
                <a:lnTo>
                  <a:pt x="6732" y="5133"/>
                </a:lnTo>
                <a:lnTo>
                  <a:pt x="6732" y="1763"/>
                </a:lnTo>
                <a:cubicBezTo>
                  <a:pt x="6706" y="778"/>
                  <a:pt x="5902" y="0"/>
                  <a:pt x="492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6"/>
          <p:cNvSpPr/>
          <p:nvPr/>
        </p:nvSpPr>
        <p:spPr>
          <a:xfrm>
            <a:off x="10981525" y="5455843"/>
            <a:ext cx="834388" cy="1402160"/>
          </a:xfrm>
          <a:custGeom>
            <a:avLst/>
            <a:gdLst/>
            <a:ahLst/>
            <a:cxnLst/>
            <a:rect l="l" t="t" r="r" b="b"/>
            <a:pathLst>
              <a:path w="10387" h="17455" extrusionOk="0">
                <a:moveTo>
                  <a:pt x="6489" y="2169"/>
                </a:moveTo>
                <a:lnTo>
                  <a:pt x="6489" y="2679"/>
                </a:lnTo>
                <a:lnTo>
                  <a:pt x="5980" y="2679"/>
                </a:lnTo>
                <a:lnTo>
                  <a:pt x="5980" y="2169"/>
                </a:lnTo>
                <a:close/>
                <a:moveTo>
                  <a:pt x="6489" y="2981"/>
                </a:moveTo>
                <a:lnTo>
                  <a:pt x="6489" y="3482"/>
                </a:lnTo>
                <a:lnTo>
                  <a:pt x="5980" y="3482"/>
                </a:lnTo>
                <a:lnTo>
                  <a:pt x="5980" y="2981"/>
                </a:lnTo>
                <a:close/>
                <a:moveTo>
                  <a:pt x="6489" y="3793"/>
                </a:moveTo>
                <a:lnTo>
                  <a:pt x="6489" y="4295"/>
                </a:lnTo>
                <a:lnTo>
                  <a:pt x="5980" y="4295"/>
                </a:lnTo>
                <a:lnTo>
                  <a:pt x="5980" y="3793"/>
                </a:lnTo>
                <a:close/>
                <a:moveTo>
                  <a:pt x="5522" y="4701"/>
                </a:moveTo>
                <a:lnTo>
                  <a:pt x="5522" y="5211"/>
                </a:lnTo>
                <a:lnTo>
                  <a:pt x="5021" y="5211"/>
                </a:lnTo>
                <a:lnTo>
                  <a:pt x="5021" y="4701"/>
                </a:lnTo>
                <a:close/>
                <a:moveTo>
                  <a:pt x="10032" y="5055"/>
                </a:moveTo>
                <a:lnTo>
                  <a:pt x="10032" y="5357"/>
                </a:lnTo>
                <a:lnTo>
                  <a:pt x="7353" y="5357"/>
                </a:lnTo>
                <a:lnTo>
                  <a:pt x="7353" y="5055"/>
                </a:lnTo>
                <a:close/>
                <a:moveTo>
                  <a:pt x="10032" y="5660"/>
                </a:moveTo>
                <a:lnTo>
                  <a:pt x="10032" y="5962"/>
                </a:lnTo>
                <a:lnTo>
                  <a:pt x="7353" y="5962"/>
                </a:lnTo>
                <a:lnTo>
                  <a:pt x="7353" y="5660"/>
                </a:lnTo>
                <a:close/>
                <a:moveTo>
                  <a:pt x="6489" y="5513"/>
                </a:moveTo>
                <a:lnTo>
                  <a:pt x="6489" y="6023"/>
                </a:lnTo>
                <a:lnTo>
                  <a:pt x="5980" y="6023"/>
                </a:lnTo>
                <a:lnTo>
                  <a:pt x="5980" y="5513"/>
                </a:lnTo>
                <a:close/>
                <a:moveTo>
                  <a:pt x="5522" y="6325"/>
                </a:moveTo>
                <a:lnTo>
                  <a:pt x="5522" y="6826"/>
                </a:lnTo>
                <a:lnTo>
                  <a:pt x="5021" y="6826"/>
                </a:lnTo>
                <a:lnTo>
                  <a:pt x="5021" y="6325"/>
                </a:lnTo>
                <a:close/>
                <a:moveTo>
                  <a:pt x="10032" y="6524"/>
                </a:moveTo>
                <a:lnTo>
                  <a:pt x="10032" y="6826"/>
                </a:lnTo>
                <a:lnTo>
                  <a:pt x="7353" y="6826"/>
                </a:lnTo>
                <a:lnTo>
                  <a:pt x="7353" y="6524"/>
                </a:lnTo>
                <a:close/>
                <a:moveTo>
                  <a:pt x="10032" y="7137"/>
                </a:moveTo>
                <a:lnTo>
                  <a:pt x="10032" y="7440"/>
                </a:lnTo>
                <a:lnTo>
                  <a:pt x="7353" y="7440"/>
                </a:lnTo>
                <a:lnTo>
                  <a:pt x="7353" y="7137"/>
                </a:lnTo>
                <a:close/>
                <a:moveTo>
                  <a:pt x="5522" y="7129"/>
                </a:moveTo>
                <a:lnTo>
                  <a:pt x="5522" y="7639"/>
                </a:lnTo>
                <a:lnTo>
                  <a:pt x="5021" y="7639"/>
                </a:lnTo>
                <a:lnTo>
                  <a:pt x="5021" y="7129"/>
                </a:lnTo>
                <a:close/>
                <a:moveTo>
                  <a:pt x="6489" y="7137"/>
                </a:moveTo>
                <a:lnTo>
                  <a:pt x="6489" y="7639"/>
                </a:lnTo>
                <a:lnTo>
                  <a:pt x="5980" y="7639"/>
                </a:lnTo>
                <a:lnTo>
                  <a:pt x="5980" y="7137"/>
                </a:lnTo>
                <a:close/>
                <a:moveTo>
                  <a:pt x="5522" y="7941"/>
                </a:moveTo>
                <a:lnTo>
                  <a:pt x="5522" y="8451"/>
                </a:lnTo>
                <a:lnTo>
                  <a:pt x="5021" y="8451"/>
                </a:lnTo>
                <a:lnTo>
                  <a:pt x="5021" y="7941"/>
                </a:lnTo>
                <a:close/>
                <a:moveTo>
                  <a:pt x="484" y="3422"/>
                </a:moveTo>
                <a:lnTo>
                  <a:pt x="769" y="3482"/>
                </a:lnTo>
                <a:lnTo>
                  <a:pt x="769" y="12857"/>
                </a:lnTo>
                <a:lnTo>
                  <a:pt x="484" y="12857"/>
                </a:lnTo>
                <a:lnTo>
                  <a:pt x="484" y="3422"/>
                </a:lnTo>
                <a:close/>
                <a:moveTo>
                  <a:pt x="1106" y="3543"/>
                </a:moveTo>
                <a:lnTo>
                  <a:pt x="1392" y="3603"/>
                </a:lnTo>
                <a:lnTo>
                  <a:pt x="1392" y="12857"/>
                </a:lnTo>
                <a:lnTo>
                  <a:pt x="1106" y="12857"/>
                </a:lnTo>
                <a:lnTo>
                  <a:pt x="1106" y="3543"/>
                </a:lnTo>
                <a:close/>
                <a:moveTo>
                  <a:pt x="1729" y="3673"/>
                </a:moveTo>
                <a:lnTo>
                  <a:pt x="2014" y="3733"/>
                </a:lnTo>
                <a:lnTo>
                  <a:pt x="2014" y="12857"/>
                </a:lnTo>
                <a:lnTo>
                  <a:pt x="1729" y="12857"/>
                </a:lnTo>
                <a:lnTo>
                  <a:pt x="1729" y="3673"/>
                </a:lnTo>
                <a:close/>
                <a:moveTo>
                  <a:pt x="2351" y="3793"/>
                </a:moveTo>
                <a:lnTo>
                  <a:pt x="2636" y="3845"/>
                </a:lnTo>
                <a:lnTo>
                  <a:pt x="2636" y="12857"/>
                </a:lnTo>
                <a:lnTo>
                  <a:pt x="2351" y="12857"/>
                </a:lnTo>
                <a:lnTo>
                  <a:pt x="2351" y="3793"/>
                </a:lnTo>
                <a:close/>
                <a:moveTo>
                  <a:pt x="2973" y="3914"/>
                </a:moveTo>
                <a:lnTo>
                  <a:pt x="3258" y="3975"/>
                </a:lnTo>
                <a:lnTo>
                  <a:pt x="3258" y="12857"/>
                </a:lnTo>
                <a:lnTo>
                  <a:pt x="2973" y="12857"/>
                </a:lnTo>
                <a:lnTo>
                  <a:pt x="2973" y="3914"/>
                </a:lnTo>
                <a:close/>
                <a:moveTo>
                  <a:pt x="3604" y="4035"/>
                </a:moveTo>
                <a:lnTo>
                  <a:pt x="3880" y="4096"/>
                </a:lnTo>
                <a:lnTo>
                  <a:pt x="3880" y="12857"/>
                </a:lnTo>
                <a:lnTo>
                  <a:pt x="3604" y="12857"/>
                </a:lnTo>
                <a:lnTo>
                  <a:pt x="3604" y="4035"/>
                </a:lnTo>
                <a:close/>
                <a:moveTo>
                  <a:pt x="6584" y="0"/>
                </a:moveTo>
                <a:lnTo>
                  <a:pt x="3949" y="873"/>
                </a:lnTo>
                <a:lnTo>
                  <a:pt x="3949" y="2886"/>
                </a:lnTo>
                <a:lnTo>
                  <a:pt x="0" y="2204"/>
                </a:lnTo>
                <a:lnTo>
                  <a:pt x="52" y="17454"/>
                </a:lnTo>
                <a:lnTo>
                  <a:pt x="10386" y="17454"/>
                </a:lnTo>
                <a:lnTo>
                  <a:pt x="10386" y="3889"/>
                </a:lnTo>
                <a:lnTo>
                  <a:pt x="10049" y="3889"/>
                </a:lnTo>
                <a:lnTo>
                  <a:pt x="10049" y="3111"/>
                </a:lnTo>
                <a:lnTo>
                  <a:pt x="9609" y="3111"/>
                </a:lnTo>
                <a:lnTo>
                  <a:pt x="9609" y="4148"/>
                </a:lnTo>
                <a:lnTo>
                  <a:pt x="8192" y="4148"/>
                </a:lnTo>
                <a:lnTo>
                  <a:pt x="819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6"/>
          <p:cNvSpPr/>
          <p:nvPr/>
        </p:nvSpPr>
        <p:spPr>
          <a:xfrm>
            <a:off x="730101" y="5263367"/>
            <a:ext cx="574732" cy="1594627"/>
          </a:xfrm>
          <a:custGeom>
            <a:avLst/>
            <a:gdLst/>
            <a:ahLst/>
            <a:cxnLst/>
            <a:rect l="l" t="t" r="r" b="b"/>
            <a:pathLst>
              <a:path w="9324" h="25870" extrusionOk="0">
                <a:moveTo>
                  <a:pt x="2031" y="2411"/>
                </a:moveTo>
                <a:lnTo>
                  <a:pt x="2031" y="22336"/>
                </a:lnTo>
                <a:lnTo>
                  <a:pt x="1236" y="22336"/>
                </a:lnTo>
                <a:lnTo>
                  <a:pt x="1236" y="2411"/>
                </a:lnTo>
                <a:close/>
                <a:moveTo>
                  <a:pt x="3595" y="3258"/>
                </a:moveTo>
                <a:lnTo>
                  <a:pt x="3595" y="23174"/>
                </a:lnTo>
                <a:lnTo>
                  <a:pt x="2800" y="23174"/>
                </a:lnTo>
                <a:lnTo>
                  <a:pt x="2800" y="3258"/>
                </a:lnTo>
                <a:close/>
                <a:moveTo>
                  <a:pt x="5159" y="4096"/>
                </a:moveTo>
                <a:lnTo>
                  <a:pt x="5159" y="24012"/>
                </a:lnTo>
                <a:lnTo>
                  <a:pt x="4364" y="24012"/>
                </a:lnTo>
                <a:lnTo>
                  <a:pt x="4364" y="4096"/>
                </a:lnTo>
                <a:close/>
                <a:moveTo>
                  <a:pt x="0" y="0"/>
                </a:moveTo>
                <a:lnTo>
                  <a:pt x="0" y="25870"/>
                </a:lnTo>
                <a:lnTo>
                  <a:pt x="9324" y="25870"/>
                </a:lnTo>
                <a:lnTo>
                  <a:pt x="9324" y="4735"/>
                </a:lnTo>
                <a:lnTo>
                  <a:pt x="7958" y="4044"/>
                </a:lnTo>
                <a:lnTo>
                  <a:pt x="7958" y="2558"/>
                </a:lnTo>
                <a:lnTo>
                  <a:pt x="7665" y="2558"/>
                </a:lnTo>
                <a:lnTo>
                  <a:pt x="7665" y="268"/>
                </a:lnTo>
                <a:lnTo>
                  <a:pt x="7362" y="268"/>
                </a:lnTo>
                <a:lnTo>
                  <a:pt x="7362" y="2558"/>
                </a:lnTo>
                <a:lnTo>
                  <a:pt x="7068" y="2558"/>
                </a:lnTo>
                <a:lnTo>
                  <a:pt x="7068" y="358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2345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5A242B-B41E-4F3F-915A-A08153DC2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39F717-9EF2-4B43-90E6-02B61ED6EA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F6BC7-E5A8-4699-941C-5B30304BE7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69966-88EF-48EE-8A92-341BC4FAFD20}" type="datetimeFigureOut">
              <a:rPr lang="en-IN" smtClean="0"/>
              <a:t>04-05-2025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6190-381A-4313-B759-2420301FC9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21087-88FB-44EE-81C6-0E71FDF3B2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B8717-EFB1-4D75-8AF2-47217440E1B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86682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3" r:id="rId5"/>
    <p:sldLayoutId id="2147483664" r:id="rId6"/>
    <p:sldLayoutId id="2147483662" r:id="rId7"/>
    <p:sldLayoutId id="2147483665" r:id="rId8"/>
    <p:sldLayoutId id="214748366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140B12-9664-4A91-8D99-00EDD82F8162}"/>
              </a:ext>
            </a:extLst>
          </p:cNvPr>
          <p:cNvSpPr txBox="1"/>
          <p:nvPr/>
        </p:nvSpPr>
        <p:spPr>
          <a:xfrm>
            <a:off x="1712962" y="1329129"/>
            <a:ext cx="97213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8000" b="1" spc="300" dirty="0">
                <a:solidFill>
                  <a:srgbClr val="629C77"/>
                </a:solidFill>
                <a:latin typeface="Comic Sans MS" panose="030F0702030302020204" pitchFamily="66" charset="0"/>
              </a:rPr>
              <a:t>The animal world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836FD0-61EA-10E5-DBDE-664C9BBD90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0" y="12869"/>
            <a:ext cx="1852153" cy="1911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14AC32-7FAD-D3BF-A061-6B7F10E2EF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76" y="294719"/>
            <a:ext cx="707396" cy="3599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F14322-F248-AA0F-F338-616C936394CB}"/>
              </a:ext>
            </a:extLst>
          </p:cNvPr>
          <p:cNvSpPr txBox="1"/>
          <p:nvPr/>
        </p:nvSpPr>
        <p:spPr>
          <a:xfrm>
            <a:off x="165569" y="441969"/>
            <a:ext cx="15473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Sport Day" pitchFamily="2" charset="0"/>
              </a:rPr>
              <a:t>19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E1B109B-ED8D-D6D2-CFFD-E03D95C24A82}"/>
              </a:ext>
            </a:extLst>
          </p:cNvPr>
          <p:cNvGrpSpPr/>
          <p:nvPr/>
        </p:nvGrpSpPr>
        <p:grpSpPr>
          <a:xfrm>
            <a:off x="3509572" y="2842114"/>
            <a:ext cx="6128083" cy="1173771"/>
            <a:chOff x="4381848" y="3233899"/>
            <a:chExt cx="4320356" cy="79467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86DA497-31CB-154D-7027-0606A00D6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9650" y="3233899"/>
              <a:ext cx="3944753" cy="79467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7EDFA63-DC3A-3EC4-7EF1-671AFAFA717E}"/>
                </a:ext>
              </a:extLst>
            </p:cNvPr>
            <p:cNvSpPr txBox="1"/>
            <p:nvPr/>
          </p:nvSpPr>
          <p:spPr>
            <a:xfrm>
              <a:off x="4381848" y="3328239"/>
              <a:ext cx="4320356" cy="39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LESSON 3 - PERIOD 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399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2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0F11ED-DF6B-4769-BCCE-D85BCD22983B}"/>
              </a:ext>
            </a:extLst>
          </p:cNvPr>
          <p:cNvSpPr txBox="1"/>
          <p:nvPr/>
        </p:nvSpPr>
        <p:spPr>
          <a:xfrm>
            <a:off x="4333270" y="1776205"/>
            <a:ext cx="53547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7200" b="1" dirty="0">
                <a:solidFill>
                  <a:srgbClr val="629C77"/>
                </a:solidFill>
                <a:latin typeface="Comic Sans MS" panose="030F0702030302020204" pitchFamily="66" charset="0"/>
              </a:rPr>
              <a:t>Listen and circle.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9A2B519-9073-4348-8972-961AB40E47BA}"/>
              </a:ext>
            </a:extLst>
          </p:cNvPr>
          <p:cNvSpPr/>
          <p:nvPr/>
        </p:nvSpPr>
        <p:spPr>
          <a:xfrm>
            <a:off x="2504028" y="2055219"/>
            <a:ext cx="1548208" cy="1544629"/>
          </a:xfrm>
          <a:prstGeom prst="roundRect">
            <a:avLst/>
          </a:prstGeom>
          <a:solidFill>
            <a:srgbClr val="B2D2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5A5F82-F185-4D7C-A772-BC02754CA473}"/>
              </a:ext>
            </a:extLst>
          </p:cNvPr>
          <p:cNvSpPr txBox="1"/>
          <p:nvPr/>
        </p:nvSpPr>
        <p:spPr>
          <a:xfrm>
            <a:off x="2942096" y="2153185"/>
            <a:ext cx="6720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9600" b="1" spc="300" dirty="0">
                <a:solidFill>
                  <a:schemeClr val="bg1"/>
                </a:solidFill>
                <a:latin typeface="Comic Sans MS" panose="030F0702030302020204" pitchFamily="66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3102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0D2528-B7D9-8666-36D5-6E2EC1B300A6}"/>
              </a:ext>
            </a:extLst>
          </p:cNvPr>
          <p:cNvSpPr txBox="1"/>
          <p:nvPr/>
        </p:nvSpPr>
        <p:spPr>
          <a:xfrm>
            <a:off x="2848203" y="508878"/>
            <a:ext cx="64955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5400" b="1" dirty="0">
                <a:solidFill>
                  <a:srgbClr val="629C77"/>
                </a:solidFill>
                <a:latin typeface="Comic Sans MS" panose="030F0702030302020204" pitchFamily="66" charset="0"/>
              </a:rPr>
              <a:t>Listen and circle.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746C17-B33F-E3FE-49EA-27BA47D39893}"/>
              </a:ext>
            </a:extLst>
          </p:cNvPr>
          <p:cNvSpPr txBox="1"/>
          <p:nvPr/>
        </p:nvSpPr>
        <p:spPr>
          <a:xfrm>
            <a:off x="1339515" y="1601888"/>
            <a:ext cx="9801726" cy="4042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1. </a:t>
            </a:r>
            <a:r>
              <a:rPr lang="en-US" sz="44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These giraffes are moving </a:t>
            </a:r>
            <a:r>
              <a:rPr lang="en-US" sz="4400" b="0" i="0" dirty="0">
                <a:solidFill>
                  <a:srgbClr val="818284"/>
                </a:solidFill>
                <a:effectLst/>
                <a:latin typeface="Comic Sans MS" panose="030F0702030302020204" pitchFamily="66" charset="0"/>
              </a:rPr>
              <a:t>____</a:t>
            </a:r>
            <a:r>
              <a:rPr lang="en-US" sz="44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4400" b="1" i="0" dirty="0">
                <a:solidFill>
                  <a:srgbClr val="727EBC"/>
                </a:solidFill>
                <a:effectLst/>
                <a:latin typeface="Comic Sans MS" panose="030F0702030302020204" pitchFamily="66" charset="0"/>
              </a:rPr>
              <a:t>	a. </a:t>
            </a:r>
            <a:r>
              <a:rPr lang="en-US" sz="44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quickly 		</a:t>
            </a:r>
            <a:r>
              <a:rPr lang="en-US" sz="4400" b="1" i="0" dirty="0">
                <a:solidFill>
                  <a:srgbClr val="727EBC"/>
                </a:solidFill>
                <a:effectLst/>
                <a:latin typeface="Comic Sans MS" panose="030F0702030302020204" pitchFamily="66" charset="0"/>
              </a:rPr>
              <a:t>b. </a:t>
            </a:r>
            <a:r>
              <a:rPr lang="en-US" sz="44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loudly</a:t>
            </a:r>
            <a:r>
              <a:rPr lang="en-US" sz="4400" dirty="0">
                <a:latin typeface="Comic Sans MS" panose="030F0702030302020204" pitchFamily="66" charset="0"/>
              </a:rPr>
              <a:t> </a:t>
            </a:r>
            <a:br>
              <a:rPr lang="en-US" sz="4400" dirty="0">
                <a:latin typeface="Comic Sans MS" panose="030F0702030302020204" pitchFamily="66" charset="0"/>
              </a:rPr>
            </a:br>
            <a:r>
              <a:rPr lang="en-US" sz="4400" b="1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2. </a:t>
            </a:r>
            <a:r>
              <a:rPr lang="en-US" sz="44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Those lions are roaring </a:t>
            </a:r>
            <a:r>
              <a:rPr lang="en-US" sz="4400" b="0" i="0" dirty="0">
                <a:solidFill>
                  <a:srgbClr val="818284"/>
                </a:solidFill>
                <a:effectLst/>
                <a:latin typeface="Comic Sans MS" panose="030F0702030302020204" pitchFamily="66" charset="0"/>
              </a:rPr>
              <a:t>____</a:t>
            </a:r>
            <a:r>
              <a:rPr lang="en-US" sz="44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4400" b="1" i="0" dirty="0">
                <a:solidFill>
                  <a:srgbClr val="727EBC"/>
                </a:solidFill>
                <a:effectLst/>
                <a:latin typeface="Comic Sans MS" panose="030F0702030302020204" pitchFamily="66" charset="0"/>
              </a:rPr>
              <a:t>	a. </a:t>
            </a:r>
            <a:r>
              <a:rPr lang="en-US" sz="44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loudly 		</a:t>
            </a:r>
            <a:r>
              <a:rPr lang="en-US" sz="4400" b="1" i="0" dirty="0">
                <a:solidFill>
                  <a:srgbClr val="727EBC"/>
                </a:solidFill>
                <a:effectLst/>
                <a:latin typeface="Comic Sans MS" panose="030F0702030302020204" pitchFamily="66" charset="0"/>
              </a:rPr>
              <a:t>b. </a:t>
            </a:r>
            <a:r>
              <a:rPr lang="en-US" sz="44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quickly</a:t>
            </a:r>
            <a:r>
              <a:rPr lang="en-US" sz="44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8DAC595-1395-05CB-6EF0-AEAE89735624}"/>
              </a:ext>
            </a:extLst>
          </p:cNvPr>
          <p:cNvSpPr/>
          <p:nvPr/>
        </p:nvSpPr>
        <p:spPr>
          <a:xfrm>
            <a:off x="2037347" y="2791326"/>
            <a:ext cx="1026695" cy="92333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27FE9BB-EF43-5646-471C-261F633430B8}"/>
              </a:ext>
            </a:extLst>
          </p:cNvPr>
          <p:cNvSpPr/>
          <p:nvPr/>
        </p:nvSpPr>
        <p:spPr>
          <a:xfrm>
            <a:off x="2037347" y="4794447"/>
            <a:ext cx="1026695" cy="92333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49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0F11ED-DF6B-4769-BCCE-D85BCD22983B}"/>
              </a:ext>
            </a:extLst>
          </p:cNvPr>
          <p:cNvSpPr txBox="1"/>
          <p:nvPr/>
        </p:nvSpPr>
        <p:spPr>
          <a:xfrm>
            <a:off x="4462363" y="2276295"/>
            <a:ext cx="55005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7200" b="1" dirty="0">
                <a:solidFill>
                  <a:srgbClr val="629C77"/>
                </a:solidFill>
                <a:latin typeface="Comic Sans MS" panose="030F0702030302020204" pitchFamily="66" charset="0"/>
              </a:rPr>
              <a:t>Let’s chant.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9A2B519-9073-4348-8972-961AB40E47BA}"/>
              </a:ext>
            </a:extLst>
          </p:cNvPr>
          <p:cNvSpPr/>
          <p:nvPr/>
        </p:nvSpPr>
        <p:spPr>
          <a:xfrm>
            <a:off x="2504028" y="2055219"/>
            <a:ext cx="1548208" cy="1544629"/>
          </a:xfrm>
          <a:prstGeom prst="roundRect">
            <a:avLst/>
          </a:prstGeom>
          <a:solidFill>
            <a:srgbClr val="B2D2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5A5F82-F185-4D7C-A772-BC02754CA473}"/>
              </a:ext>
            </a:extLst>
          </p:cNvPr>
          <p:cNvSpPr txBox="1"/>
          <p:nvPr/>
        </p:nvSpPr>
        <p:spPr>
          <a:xfrm>
            <a:off x="2942096" y="2153185"/>
            <a:ext cx="6720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9600" b="1" spc="300" dirty="0">
                <a:solidFill>
                  <a:schemeClr val="bg1"/>
                </a:solidFill>
                <a:latin typeface="Comic Sans MS" panose="030F0702030302020204" pitchFamily="66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239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1C298B7-0E43-B65B-3B3A-35C2657DAB43}"/>
              </a:ext>
            </a:extLst>
          </p:cNvPr>
          <p:cNvSpPr txBox="1"/>
          <p:nvPr/>
        </p:nvSpPr>
        <p:spPr>
          <a:xfrm>
            <a:off x="5038775" y="1848334"/>
            <a:ext cx="22633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0000" b="1" spc="300" dirty="0">
                <a:solidFill>
                  <a:schemeClr val="bg1"/>
                </a:solidFill>
                <a:latin typeface="Comic Sans MS" panose="030F0702030302020204" pitchFamily="66" charset="0"/>
              </a:rPr>
              <a:t>04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FCE800-42D6-9207-9E71-8C9223649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8882" y="1396345"/>
            <a:ext cx="4210050" cy="1790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3632E1-F0D6-626E-7EF9-1541F5F27B14}"/>
              </a:ext>
            </a:extLst>
          </p:cNvPr>
          <p:cNvSpPr txBox="1"/>
          <p:nvPr/>
        </p:nvSpPr>
        <p:spPr>
          <a:xfrm>
            <a:off x="3627416" y="550498"/>
            <a:ext cx="5500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800" b="1" dirty="0">
                <a:solidFill>
                  <a:srgbClr val="629C77"/>
                </a:solidFill>
                <a:latin typeface="Comic Sans MS" panose="030F0702030302020204" pitchFamily="66" charset="0"/>
              </a:rPr>
              <a:t>Let’s chant.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85C9B3-3C87-E1D5-611C-D69D59B86B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01" r="1905"/>
          <a:stretch/>
        </p:blipFill>
        <p:spPr>
          <a:xfrm>
            <a:off x="883068" y="3602660"/>
            <a:ext cx="6131005" cy="27241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104573D-F674-3BEF-5F30-3EFB7C2A6623}"/>
              </a:ext>
            </a:extLst>
          </p:cNvPr>
          <p:cNvSpPr txBox="1"/>
          <p:nvPr/>
        </p:nvSpPr>
        <p:spPr>
          <a:xfrm>
            <a:off x="883068" y="1581455"/>
            <a:ext cx="68022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Loudly, loudly. </a:t>
            </a:r>
          </a:p>
          <a:p>
            <a:r>
              <a:rPr lang="en-US" sz="36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These lions are roaring loudly. </a:t>
            </a:r>
          </a:p>
          <a:p>
            <a:r>
              <a:rPr lang="en-US" sz="36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They are roaring loudly.</a:t>
            </a:r>
            <a:r>
              <a:rPr lang="en-US" sz="36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9F1B79-AF7D-E594-EFB2-677E724D5492}"/>
              </a:ext>
            </a:extLst>
          </p:cNvPr>
          <p:cNvSpPr txBox="1"/>
          <p:nvPr/>
        </p:nvSpPr>
        <p:spPr>
          <a:xfrm>
            <a:off x="7098882" y="3331770"/>
            <a:ext cx="489927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Quickly, quickly. </a:t>
            </a:r>
          </a:p>
          <a:p>
            <a:r>
              <a:rPr lang="en-US" sz="36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Those giraffes are running quickly. </a:t>
            </a:r>
          </a:p>
          <a:p>
            <a:r>
              <a:rPr lang="en-US" sz="36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They are </a:t>
            </a:r>
            <a:r>
              <a:rPr lang="en-US" sz="3600" b="0" i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running </a:t>
            </a:r>
            <a:r>
              <a:rPr lang="en-US" sz="3600" b="0" i="0" smtClean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quickly.</a:t>
            </a:r>
            <a:r>
              <a:rPr lang="en-US" sz="3600" smtClean="0">
                <a:latin typeface="Comic Sans MS" panose="030F0702030302020204" pitchFamily="66" charset="0"/>
              </a:rPr>
              <a:t> </a:t>
            </a:r>
            <a:endParaRPr lang="en-US" sz="3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67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Nobita Shizuka Love Song O Saki O Saki Nobita Shizuka Love Song Cartoon |  Sweet Angel Creation - YouTube">
            <a:extLst>
              <a:ext uri="{FF2B5EF4-FFF2-40B4-BE49-F238E27FC236}">
                <a16:creationId xmlns:a16="http://schemas.microsoft.com/office/drawing/2014/main" id="{BCBAE663-46CB-7E37-746C-DFBCFDEA8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9" b="12497"/>
          <a:stretch/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1">
            <a:extLst>
              <a:ext uri="{FF2B5EF4-FFF2-40B4-BE49-F238E27FC236}">
                <a16:creationId xmlns:a16="http://schemas.microsoft.com/office/drawing/2014/main" id="{E140FDE7-7A70-54FA-F7DD-F8F2319239DC}"/>
              </a:ext>
            </a:extLst>
          </p:cNvPr>
          <p:cNvSpPr/>
          <p:nvPr/>
        </p:nvSpPr>
        <p:spPr>
          <a:xfrm>
            <a:off x="1395663" y="203422"/>
            <a:ext cx="10434387" cy="1092607"/>
          </a:xfrm>
          <a:prstGeom prst="wedgeRoundRectCallout">
            <a:avLst>
              <a:gd name="adj1" fmla="val -39040"/>
              <a:gd name="adj2" fmla="val 123726"/>
              <a:gd name="adj3" fmla="val 16667"/>
            </a:avLst>
          </a:prstGeom>
          <a:solidFill>
            <a:srgbClr val="FCC552"/>
          </a:solidFill>
          <a:ln w="25400" cap="flat" cmpd="sng" algn="ctr">
            <a:solidFill>
              <a:srgbClr val="FCC55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AFC48A-9D72-6CC0-8E92-3BA8BB31A061}"/>
              </a:ext>
            </a:extLst>
          </p:cNvPr>
          <p:cNvSpPr txBox="1"/>
          <p:nvPr/>
        </p:nvSpPr>
        <p:spPr>
          <a:xfrm>
            <a:off x="1636282" y="203421"/>
            <a:ext cx="9953147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b="1" dirty="0">
                <a:solidFill>
                  <a:schemeClr val="bg1"/>
                </a:solidFill>
                <a:latin typeface="Comic Sans MS" panose="030F0702030302020204" pitchFamily="66" charset="0"/>
              </a:rPr>
              <a:t>Chant like Shizuka does!</a:t>
            </a:r>
          </a:p>
        </p:txBody>
      </p:sp>
    </p:spTree>
    <p:extLst>
      <p:ext uri="{BB962C8B-B14F-4D97-AF65-F5344CB8AC3E}">
        <p14:creationId xmlns:p14="http://schemas.microsoft.com/office/powerpoint/2010/main" val="328540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keshi&amp;#39;s Bum-Ba-Dum Birthday! | Doraemon Wiki | Fandom">
            <a:extLst>
              <a:ext uri="{FF2B5EF4-FFF2-40B4-BE49-F238E27FC236}">
                <a16:creationId xmlns:a16="http://schemas.microsoft.com/office/drawing/2014/main" id="{F6C67E6F-46B0-3D09-AA8E-B9C38D43A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06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45A7AB5-299E-CBA0-072E-C559E80EF8DE}"/>
              </a:ext>
            </a:extLst>
          </p:cNvPr>
          <p:cNvGrpSpPr/>
          <p:nvPr/>
        </p:nvGrpSpPr>
        <p:grpSpPr>
          <a:xfrm>
            <a:off x="952990" y="160548"/>
            <a:ext cx="10067935" cy="1160517"/>
            <a:chOff x="1289874" y="160548"/>
            <a:chExt cx="9876915" cy="1160517"/>
          </a:xfrm>
        </p:grpSpPr>
        <p:sp>
          <p:nvSpPr>
            <p:cNvPr id="2" name="Rounded Rectangular Callout 3">
              <a:extLst>
                <a:ext uri="{FF2B5EF4-FFF2-40B4-BE49-F238E27FC236}">
                  <a16:creationId xmlns:a16="http://schemas.microsoft.com/office/drawing/2014/main" id="{84424D5C-E68C-C158-7545-98D863C84465}"/>
                </a:ext>
              </a:extLst>
            </p:cNvPr>
            <p:cNvSpPr/>
            <p:nvPr/>
          </p:nvSpPr>
          <p:spPr>
            <a:xfrm>
              <a:off x="1289874" y="160548"/>
              <a:ext cx="9876915" cy="1092607"/>
            </a:xfrm>
            <a:prstGeom prst="wedgeRoundRectCallout">
              <a:avLst>
                <a:gd name="adj1" fmla="val 50473"/>
                <a:gd name="adj2" fmla="val 76571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ysClr val="windowText" lastClr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2E6CCA-FCF8-0239-E9CF-FB96492ED17F}"/>
                </a:ext>
              </a:extLst>
            </p:cNvPr>
            <p:cNvSpPr txBox="1"/>
            <p:nvPr/>
          </p:nvSpPr>
          <p:spPr>
            <a:xfrm>
              <a:off x="1766308" y="228458"/>
              <a:ext cx="9126890" cy="1092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5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Chant like </a:t>
              </a:r>
              <a:r>
                <a:rPr lang="en-US" sz="6500" b="1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Jaian</a:t>
              </a:r>
              <a:r>
                <a:rPr lang="en-US" sz="65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does!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0640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ET&amp;#39;S SING TOGETHER! #Doraemon #Nobita #Gian #Shizuka #Suneo | Doraemon,  Doraemon wallpapers, Cartoon">
            <a:extLst>
              <a:ext uri="{FF2B5EF4-FFF2-40B4-BE49-F238E27FC236}">
                <a16:creationId xmlns:a16="http://schemas.microsoft.com/office/drawing/2014/main" id="{50F145C5-5995-1F77-D90B-8C1C92695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7714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9A15B7-DF77-E7BB-EA18-5EB6A5FBEB92}"/>
              </a:ext>
            </a:extLst>
          </p:cNvPr>
          <p:cNvSpPr txBox="1"/>
          <p:nvPr/>
        </p:nvSpPr>
        <p:spPr>
          <a:xfrm>
            <a:off x="1739462" y="0"/>
            <a:ext cx="8698215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5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Let’s chant together!</a:t>
            </a:r>
          </a:p>
        </p:txBody>
      </p:sp>
    </p:spTree>
    <p:extLst>
      <p:ext uri="{BB962C8B-B14F-4D97-AF65-F5344CB8AC3E}">
        <p14:creationId xmlns:p14="http://schemas.microsoft.com/office/powerpoint/2010/main" val="3757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0F11ED-DF6B-4769-BCCE-D85BCD22983B}"/>
              </a:ext>
            </a:extLst>
          </p:cNvPr>
          <p:cNvSpPr txBox="1"/>
          <p:nvPr/>
        </p:nvSpPr>
        <p:spPr>
          <a:xfrm>
            <a:off x="4490304" y="1314849"/>
            <a:ext cx="55005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7200" b="1" smtClean="0">
                <a:solidFill>
                  <a:srgbClr val="629C77"/>
                </a:solidFill>
                <a:latin typeface="Comic Sans MS" panose="030F0702030302020204" pitchFamily="66" charset="0"/>
              </a:rPr>
              <a:t>Fun corner</a:t>
            </a:r>
            <a:endParaRPr lang="en-IN" sz="7200" b="1" dirty="0">
              <a:solidFill>
                <a:srgbClr val="629C77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9A2B519-9073-4348-8972-961AB40E47BA}"/>
              </a:ext>
            </a:extLst>
          </p:cNvPr>
          <p:cNvSpPr/>
          <p:nvPr/>
        </p:nvSpPr>
        <p:spPr>
          <a:xfrm>
            <a:off x="2504028" y="2055219"/>
            <a:ext cx="1548208" cy="1544629"/>
          </a:xfrm>
          <a:prstGeom prst="roundRect">
            <a:avLst/>
          </a:prstGeom>
          <a:solidFill>
            <a:srgbClr val="B2D2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5A5F82-F185-4D7C-A772-BC02754CA473}"/>
              </a:ext>
            </a:extLst>
          </p:cNvPr>
          <p:cNvSpPr txBox="1"/>
          <p:nvPr/>
        </p:nvSpPr>
        <p:spPr>
          <a:xfrm>
            <a:off x="2942096" y="2153185"/>
            <a:ext cx="6720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9600" b="1" spc="300" dirty="0">
                <a:solidFill>
                  <a:schemeClr val="bg1"/>
                </a:solidFill>
                <a:latin typeface="Comic Sans MS" panose="030F0702030302020204" pitchFamily="66" charset="0"/>
              </a:rPr>
              <a:t>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285"/>
          <a:stretch/>
        </p:blipFill>
        <p:spPr>
          <a:xfrm>
            <a:off x="5750758" y="2388474"/>
            <a:ext cx="2897586" cy="242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69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5">
            <a:extLst>
              <a:ext uri="{FF2B5EF4-FFF2-40B4-BE49-F238E27FC236}">
                <a16:creationId xmlns:a16="http://schemas.microsoft.com/office/drawing/2014/main" id="{A9C4138A-0134-41DC-9830-CCEBE69C2787}"/>
              </a:ext>
            </a:extLst>
          </p:cNvPr>
          <p:cNvSpPr/>
          <p:nvPr/>
        </p:nvSpPr>
        <p:spPr>
          <a:xfrm>
            <a:off x="4602878" y="4789089"/>
            <a:ext cx="832513" cy="786049"/>
          </a:xfrm>
          <a:prstGeom prst="roundRect">
            <a:avLst/>
          </a:prstGeom>
          <a:solidFill>
            <a:srgbClr val="308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8CC1C58-3725-4C35-AD9A-06228C97903C}"/>
              </a:ext>
            </a:extLst>
          </p:cNvPr>
          <p:cNvSpPr/>
          <p:nvPr/>
        </p:nvSpPr>
        <p:spPr>
          <a:xfrm>
            <a:off x="2207253" y="2171675"/>
            <a:ext cx="832513" cy="786049"/>
          </a:xfrm>
          <a:prstGeom prst="roundRect">
            <a:avLst/>
          </a:prstGeom>
          <a:solidFill>
            <a:srgbClr val="65C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9C4138A-0134-41DC-9830-CCEBE69C2787}"/>
              </a:ext>
            </a:extLst>
          </p:cNvPr>
          <p:cNvSpPr/>
          <p:nvPr/>
        </p:nvSpPr>
        <p:spPr>
          <a:xfrm>
            <a:off x="6206848" y="3564071"/>
            <a:ext cx="832513" cy="786049"/>
          </a:xfrm>
          <a:prstGeom prst="roundRect">
            <a:avLst/>
          </a:prstGeom>
          <a:solidFill>
            <a:srgbClr val="308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563CA02-5CFB-4F7B-9B36-30EA9B2BEA60}"/>
              </a:ext>
            </a:extLst>
          </p:cNvPr>
          <p:cNvSpPr/>
          <p:nvPr/>
        </p:nvSpPr>
        <p:spPr>
          <a:xfrm>
            <a:off x="2239893" y="3618427"/>
            <a:ext cx="832513" cy="786049"/>
          </a:xfrm>
          <a:prstGeom prst="roundRect">
            <a:avLst/>
          </a:prstGeom>
          <a:solidFill>
            <a:srgbClr val="3CAA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B98CE5F-1651-4CE7-8EB8-E1679FB8ED93}"/>
              </a:ext>
            </a:extLst>
          </p:cNvPr>
          <p:cNvSpPr/>
          <p:nvPr/>
        </p:nvSpPr>
        <p:spPr>
          <a:xfrm>
            <a:off x="6181076" y="2169806"/>
            <a:ext cx="832513" cy="786049"/>
          </a:xfrm>
          <a:prstGeom prst="roundRect">
            <a:avLst/>
          </a:prstGeom>
          <a:solidFill>
            <a:srgbClr val="65C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588E44-F78F-4B09-A9CF-45D641926BDA}"/>
              </a:ext>
            </a:extLst>
          </p:cNvPr>
          <p:cNvSpPr txBox="1"/>
          <p:nvPr/>
        </p:nvSpPr>
        <p:spPr>
          <a:xfrm>
            <a:off x="2180792" y="2149200"/>
            <a:ext cx="93137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4800" spc="300" dirty="0">
                <a:solidFill>
                  <a:schemeClr val="bg1"/>
                </a:solidFill>
                <a:latin typeface="Comic Sans MS" panose="030F0702030302020204" pitchFamily="66" charset="0"/>
              </a:rPr>
              <a:t>01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926214-6FDF-4B64-A7DB-94AC657BC7EC}"/>
              </a:ext>
            </a:extLst>
          </p:cNvPr>
          <p:cNvSpPr txBox="1"/>
          <p:nvPr/>
        </p:nvSpPr>
        <p:spPr>
          <a:xfrm>
            <a:off x="2183789" y="3640900"/>
            <a:ext cx="1007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800" spc="300" dirty="0">
                <a:solidFill>
                  <a:schemeClr val="bg1"/>
                </a:solidFill>
                <a:latin typeface="Comic Sans MS" panose="030F0702030302020204" pitchFamily="66" charset="0"/>
              </a:rPr>
              <a:t>03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99C7C01-A4A4-4415-8E9B-048D0ED553EC}"/>
              </a:ext>
            </a:extLst>
          </p:cNvPr>
          <p:cNvSpPr txBox="1"/>
          <p:nvPr/>
        </p:nvSpPr>
        <p:spPr>
          <a:xfrm>
            <a:off x="6117251" y="2157695"/>
            <a:ext cx="1007211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4800" spc="300" dirty="0">
                <a:solidFill>
                  <a:schemeClr val="bg1"/>
                </a:solidFill>
                <a:latin typeface="Comic Sans MS" panose="030F0702030302020204" pitchFamily="66" charset="0"/>
              </a:rPr>
              <a:t>02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BEA11A-F0C5-4E7D-93E9-9AB80026E0F5}"/>
              </a:ext>
            </a:extLst>
          </p:cNvPr>
          <p:cNvSpPr txBox="1"/>
          <p:nvPr/>
        </p:nvSpPr>
        <p:spPr>
          <a:xfrm>
            <a:off x="6145437" y="3589807"/>
            <a:ext cx="1022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800" spc="300" dirty="0">
                <a:solidFill>
                  <a:schemeClr val="bg1"/>
                </a:solidFill>
                <a:latin typeface="Comic Sans MS" panose="030F0702030302020204" pitchFamily="66" charset="0"/>
              </a:rPr>
              <a:t>04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B898E3-9F27-4935-A8F5-91887E338021}"/>
              </a:ext>
            </a:extLst>
          </p:cNvPr>
          <p:cNvSpPr txBox="1"/>
          <p:nvPr/>
        </p:nvSpPr>
        <p:spPr>
          <a:xfrm>
            <a:off x="2982508" y="776873"/>
            <a:ext cx="6302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800" dirty="0">
                <a:solidFill>
                  <a:srgbClr val="629C77"/>
                </a:solidFill>
                <a:latin typeface="Comic Sans MS" panose="030F0702030302020204" pitchFamily="66" charset="0"/>
              </a:rPr>
              <a:t>Table of Contents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61123A-180B-4A73-BCB6-DCD15595735B}"/>
              </a:ext>
            </a:extLst>
          </p:cNvPr>
          <p:cNvSpPr txBox="1"/>
          <p:nvPr/>
        </p:nvSpPr>
        <p:spPr>
          <a:xfrm>
            <a:off x="3158687" y="2308060"/>
            <a:ext cx="2568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dirty="0">
                <a:solidFill>
                  <a:srgbClr val="629C77"/>
                </a:solidFill>
                <a:latin typeface="Comic Sans MS" panose="030F0702030302020204" pitchFamily="66" charset="0"/>
              </a:rPr>
              <a:t>Review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E063E6-915E-47D9-B141-B814E82FAFD8}"/>
              </a:ext>
            </a:extLst>
          </p:cNvPr>
          <p:cNvSpPr txBox="1"/>
          <p:nvPr/>
        </p:nvSpPr>
        <p:spPr>
          <a:xfrm>
            <a:off x="7167997" y="2024221"/>
            <a:ext cx="28432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dirty="0">
                <a:solidFill>
                  <a:srgbClr val="629C77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CCBEB7D-6648-400A-BD12-0AA206F3EF0D}"/>
              </a:ext>
            </a:extLst>
          </p:cNvPr>
          <p:cNvGrpSpPr/>
          <p:nvPr/>
        </p:nvGrpSpPr>
        <p:grpSpPr>
          <a:xfrm>
            <a:off x="7234578" y="3517790"/>
            <a:ext cx="3233854" cy="1568801"/>
            <a:chOff x="6030951" y="2562383"/>
            <a:chExt cx="3233854" cy="156880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2DFC999-FDAB-4BA2-9AAC-2F935608B235}"/>
                </a:ext>
              </a:extLst>
            </p:cNvPr>
            <p:cNvSpPr txBox="1"/>
            <p:nvPr/>
          </p:nvSpPr>
          <p:spPr>
            <a:xfrm>
              <a:off x="6121284" y="2562383"/>
              <a:ext cx="3143521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IN" sz="3200" dirty="0">
                  <a:solidFill>
                    <a:srgbClr val="629C77"/>
                  </a:solidFill>
                  <a:latin typeface="Comic Sans MS" panose="030F0702030302020204" pitchFamily="66" charset="0"/>
                </a:rPr>
                <a:t>Let’s chant.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955FDA-8146-4BE6-8934-70BCE868B17A}"/>
                </a:ext>
              </a:extLst>
            </p:cNvPr>
            <p:cNvSpPr txBox="1"/>
            <p:nvPr/>
          </p:nvSpPr>
          <p:spPr>
            <a:xfrm>
              <a:off x="6030951" y="3710363"/>
              <a:ext cx="2843211" cy="4208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en-IN" sz="16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4E1B205-07EA-40FA-98BA-BEA01E2E40CB}"/>
              </a:ext>
            </a:extLst>
          </p:cNvPr>
          <p:cNvSpPr txBox="1"/>
          <p:nvPr/>
        </p:nvSpPr>
        <p:spPr>
          <a:xfrm>
            <a:off x="3284525" y="3517790"/>
            <a:ext cx="2753595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IN" sz="3200" dirty="0">
                <a:solidFill>
                  <a:srgbClr val="629C77"/>
                </a:solidFill>
                <a:latin typeface="Comic Sans MS" panose="030F0702030302020204" pitchFamily="66" charset="0"/>
              </a:rPr>
              <a:t>Listen and circle.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BEA11A-F0C5-4E7D-93E9-9AB80026E0F5}"/>
              </a:ext>
            </a:extLst>
          </p:cNvPr>
          <p:cNvSpPr txBox="1"/>
          <p:nvPr/>
        </p:nvSpPr>
        <p:spPr>
          <a:xfrm>
            <a:off x="4507854" y="4835180"/>
            <a:ext cx="1022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800" spc="300" smtClean="0">
                <a:solidFill>
                  <a:schemeClr val="bg1"/>
                </a:solidFill>
                <a:latin typeface="Comic Sans MS" panose="030F0702030302020204" pitchFamily="66" charset="0"/>
              </a:rPr>
              <a:t>05</a:t>
            </a:r>
            <a:endParaRPr lang="en-IN" sz="4800" spc="3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DFC999-FDAB-4BA2-9AAC-2F935608B235}"/>
              </a:ext>
            </a:extLst>
          </p:cNvPr>
          <p:cNvSpPr txBox="1"/>
          <p:nvPr/>
        </p:nvSpPr>
        <p:spPr>
          <a:xfrm>
            <a:off x="5625438" y="4915451"/>
            <a:ext cx="314352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IN" sz="3200" smtClean="0">
                <a:solidFill>
                  <a:srgbClr val="629C77"/>
                </a:solidFill>
                <a:latin typeface="Comic Sans MS" panose="030F0702030302020204" pitchFamily="66" charset="0"/>
              </a:rPr>
              <a:t>Fun corner</a:t>
            </a:r>
            <a:endParaRPr lang="en-IN" sz="3200" dirty="0">
              <a:solidFill>
                <a:srgbClr val="629C77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31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0F11ED-DF6B-4769-BCCE-D85BCD22983B}"/>
              </a:ext>
            </a:extLst>
          </p:cNvPr>
          <p:cNvSpPr txBox="1"/>
          <p:nvPr/>
        </p:nvSpPr>
        <p:spPr>
          <a:xfrm>
            <a:off x="3895202" y="2276295"/>
            <a:ext cx="5354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7200" b="1" dirty="0">
                <a:solidFill>
                  <a:srgbClr val="629C77"/>
                </a:solidFill>
                <a:latin typeface="Comic Sans MS" panose="030F0702030302020204" pitchFamily="66" charset="0"/>
              </a:rPr>
              <a:t>Warm-up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9A2B519-9073-4348-8972-961AB40E47BA}"/>
              </a:ext>
            </a:extLst>
          </p:cNvPr>
          <p:cNvSpPr/>
          <p:nvPr/>
        </p:nvSpPr>
        <p:spPr>
          <a:xfrm>
            <a:off x="2504028" y="2055219"/>
            <a:ext cx="1548208" cy="1544629"/>
          </a:xfrm>
          <a:prstGeom prst="roundRect">
            <a:avLst/>
          </a:prstGeom>
          <a:solidFill>
            <a:srgbClr val="B2D2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5A5F82-F185-4D7C-A772-BC02754CA473}"/>
              </a:ext>
            </a:extLst>
          </p:cNvPr>
          <p:cNvSpPr txBox="1"/>
          <p:nvPr/>
        </p:nvSpPr>
        <p:spPr>
          <a:xfrm>
            <a:off x="2942096" y="2153185"/>
            <a:ext cx="6720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9600" b="1" spc="300" dirty="0">
                <a:solidFill>
                  <a:schemeClr val="bg1"/>
                </a:solidFill>
                <a:latin typeface="Comic Sans MS" panose="030F0702030302020204" pitchFamily="66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1837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704" y="0"/>
            <a:ext cx="12432704" cy="71734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FFD"/>
              </a:clrFrom>
              <a:clrTo>
                <a:srgbClr val="FE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60"/>
          <a:stretch/>
        </p:blipFill>
        <p:spPr>
          <a:xfrm>
            <a:off x="7536160" y="911740"/>
            <a:ext cx="3264363" cy="52987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0" t="16883" r="32830" b="8215"/>
          <a:stretch/>
        </p:blipFill>
        <p:spPr>
          <a:xfrm>
            <a:off x="4175787" y="3532401"/>
            <a:ext cx="2304256" cy="30856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510" y="3111109"/>
            <a:ext cx="2681221" cy="3529363"/>
          </a:xfrm>
          <a:prstGeom prst="rect">
            <a:avLst/>
          </a:prstGeom>
        </p:spPr>
      </p:pic>
      <p:sp>
        <p:nvSpPr>
          <p:cNvPr id="2" name="Rounded Rectangular Callout 3">
            <a:extLst>
              <a:ext uri="{FF2B5EF4-FFF2-40B4-BE49-F238E27FC236}">
                <a16:creationId xmlns:a16="http://schemas.microsoft.com/office/drawing/2014/main" id="{CCA11268-0916-939B-B7BF-B09899119310}"/>
              </a:ext>
            </a:extLst>
          </p:cNvPr>
          <p:cNvSpPr/>
          <p:nvPr/>
        </p:nvSpPr>
        <p:spPr>
          <a:xfrm>
            <a:off x="804100" y="546538"/>
            <a:ext cx="6620719" cy="2095018"/>
          </a:xfrm>
          <a:prstGeom prst="wedgeRoundRectCallout">
            <a:avLst>
              <a:gd name="adj1" fmla="val 24902"/>
              <a:gd name="adj2" fmla="val 99758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That door could be really fun. Let’s play a game to find out. Are you ready?</a:t>
            </a:r>
          </a:p>
        </p:txBody>
      </p:sp>
    </p:spTree>
    <p:extLst>
      <p:ext uri="{BB962C8B-B14F-4D97-AF65-F5344CB8AC3E}">
        <p14:creationId xmlns:p14="http://schemas.microsoft.com/office/powerpoint/2010/main" val="167565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46914E-6 L 0.44931 -0.0987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65" y="-493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45679E-6 L 0.28351 -0.1141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-5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Vector | Hippopotamus with cute cub cartoon illustration">
            <a:extLst>
              <a:ext uri="{FF2B5EF4-FFF2-40B4-BE49-F238E27FC236}">
                <a16:creationId xmlns:a16="http://schemas.microsoft.com/office/drawing/2014/main" id="{166032B7-A259-A515-4E3A-BDE8105F74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5" t="8291" r="3758" b="8281"/>
          <a:stretch/>
        </p:blipFill>
        <p:spPr bwMode="auto">
          <a:xfrm>
            <a:off x="2173300" y="1392731"/>
            <a:ext cx="7845399" cy="407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5">
            <a:extLst>
              <a:ext uri="{FF2B5EF4-FFF2-40B4-BE49-F238E27FC236}">
                <a16:creationId xmlns:a16="http://schemas.microsoft.com/office/drawing/2014/main" id="{67046452-FC96-0B2B-A7F5-57637A1610AF}"/>
              </a:ext>
            </a:extLst>
          </p:cNvPr>
          <p:cNvSpPr/>
          <p:nvPr/>
        </p:nvSpPr>
        <p:spPr>
          <a:xfrm>
            <a:off x="-6698671" y="-6800023"/>
            <a:ext cx="20166031" cy="15570200"/>
          </a:xfrm>
          <a:custGeom>
            <a:avLst/>
            <a:gdLst>
              <a:gd name="connsiteX0" fmla="*/ 4514850 w 12668250"/>
              <a:gd name="connsiteY0" fmla="*/ 3457575 h 9658350"/>
              <a:gd name="connsiteX1" fmla="*/ 3829050 w 12668250"/>
              <a:gd name="connsiteY1" fmla="*/ 4143375 h 9658350"/>
              <a:gd name="connsiteX2" fmla="*/ 4514850 w 12668250"/>
              <a:gd name="connsiteY2" fmla="*/ 4829175 h 9658350"/>
              <a:gd name="connsiteX3" fmla="*/ 5083526 w 12668250"/>
              <a:gd name="connsiteY3" fmla="*/ 4526812 h 9658350"/>
              <a:gd name="connsiteX4" fmla="*/ 5114925 w 12668250"/>
              <a:gd name="connsiteY4" fmla="*/ 4468964 h 9658350"/>
              <a:gd name="connsiteX5" fmla="*/ 5146324 w 12668250"/>
              <a:gd name="connsiteY5" fmla="*/ 4526812 h 9658350"/>
              <a:gd name="connsiteX6" fmla="*/ 5715000 w 12668250"/>
              <a:gd name="connsiteY6" fmla="*/ 4829175 h 9658350"/>
              <a:gd name="connsiteX7" fmla="*/ 6400800 w 12668250"/>
              <a:gd name="connsiteY7" fmla="*/ 4143375 h 9658350"/>
              <a:gd name="connsiteX8" fmla="*/ 5715000 w 12668250"/>
              <a:gd name="connsiteY8" fmla="*/ 3457575 h 9658350"/>
              <a:gd name="connsiteX9" fmla="*/ 5146324 w 12668250"/>
              <a:gd name="connsiteY9" fmla="*/ 3759938 h 9658350"/>
              <a:gd name="connsiteX10" fmla="*/ 5114925 w 12668250"/>
              <a:gd name="connsiteY10" fmla="*/ 3817786 h 9658350"/>
              <a:gd name="connsiteX11" fmla="*/ 5083526 w 12668250"/>
              <a:gd name="connsiteY11" fmla="*/ 3759938 h 9658350"/>
              <a:gd name="connsiteX12" fmla="*/ 4514850 w 12668250"/>
              <a:gd name="connsiteY12" fmla="*/ 3457575 h 9658350"/>
              <a:gd name="connsiteX13" fmla="*/ 0 w 12668250"/>
              <a:gd name="connsiteY13" fmla="*/ 0 h 9658350"/>
              <a:gd name="connsiteX14" fmla="*/ 12668250 w 12668250"/>
              <a:gd name="connsiteY14" fmla="*/ 0 h 9658350"/>
              <a:gd name="connsiteX15" fmla="*/ 12668250 w 12668250"/>
              <a:gd name="connsiteY15" fmla="*/ 9658350 h 9658350"/>
              <a:gd name="connsiteX16" fmla="*/ 0 w 12668250"/>
              <a:gd name="connsiteY16" fmla="*/ 9658350 h 96583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209550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2095500 w 14763750"/>
              <a:gd name="connsiteY17" fmla="*/ 0 h 9658350"/>
              <a:gd name="connsiteX0" fmla="*/ 6610350 w 14763750"/>
              <a:gd name="connsiteY0" fmla="*/ 3705225 h 9906000"/>
              <a:gd name="connsiteX1" fmla="*/ 5924550 w 14763750"/>
              <a:gd name="connsiteY1" fmla="*/ 4391025 h 9906000"/>
              <a:gd name="connsiteX2" fmla="*/ 6610350 w 14763750"/>
              <a:gd name="connsiteY2" fmla="*/ 5076825 h 9906000"/>
              <a:gd name="connsiteX3" fmla="*/ 7179026 w 14763750"/>
              <a:gd name="connsiteY3" fmla="*/ 4774462 h 9906000"/>
              <a:gd name="connsiteX4" fmla="*/ 7210425 w 14763750"/>
              <a:gd name="connsiteY4" fmla="*/ 4716614 h 9906000"/>
              <a:gd name="connsiteX5" fmla="*/ 7241824 w 14763750"/>
              <a:gd name="connsiteY5" fmla="*/ 4774462 h 9906000"/>
              <a:gd name="connsiteX6" fmla="*/ 7810500 w 14763750"/>
              <a:gd name="connsiteY6" fmla="*/ 5076825 h 9906000"/>
              <a:gd name="connsiteX7" fmla="*/ 8496300 w 14763750"/>
              <a:gd name="connsiteY7" fmla="*/ 4391025 h 9906000"/>
              <a:gd name="connsiteX8" fmla="*/ 7810500 w 14763750"/>
              <a:gd name="connsiteY8" fmla="*/ 3705225 h 9906000"/>
              <a:gd name="connsiteX9" fmla="*/ 7241824 w 14763750"/>
              <a:gd name="connsiteY9" fmla="*/ 4007588 h 9906000"/>
              <a:gd name="connsiteX10" fmla="*/ 7210425 w 14763750"/>
              <a:gd name="connsiteY10" fmla="*/ 4065436 h 9906000"/>
              <a:gd name="connsiteX11" fmla="*/ 7179026 w 14763750"/>
              <a:gd name="connsiteY11" fmla="*/ 4007588 h 9906000"/>
              <a:gd name="connsiteX12" fmla="*/ 6610350 w 14763750"/>
              <a:gd name="connsiteY12" fmla="*/ 3705225 h 9906000"/>
              <a:gd name="connsiteX13" fmla="*/ 19050 w 14763750"/>
              <a:gd name="connsiteY13" fmla="*/ 0 h 9906000"/>
              <a:gd name="connsiteX14" fmla="*/ 14763750 w 14763750"/>
              <a:gd name="connsiteY14" fmla="*/ 247650 h 9906000"/>
              <a:gd name="connsiteX15" fmla="*/ 14763750 w 14763750"/>
              <a:gd name="connsiteY15" fmla="*/ 9906000 h 9906000"/>
              <a:gd name="connsiteX16" fmla="*/ 0 w 14763750"/>
              <a:gd name="connsiteY16" fmla="*/ 9848850 h 9906000"/>
              <a:gd name="connsiteX17" fmla="*/ 19050 w 14763750"/>
              <a:gd name="connsiteY17" fmla="*/ 0 h 9906000"/>
              <a:gd name="connsiteX0" fmla="*/ 6610350 w 14763750"/>
              <a:gd name="connsiteY0" fmla="*/ 3533775 h 9734550"/>
              <a:gd name="connsiteX1" fmla="*/ 5924550 w 14763750"/>
              <a:gd name="connsiteY1" fmla="*/ 4219575 h 9734550"/>
              <a:gd name="connsiteX2" fmla="*/ 6610350 w 14763750"/>
              <a:gd name="connsiteY2" fmla="*/ 4905375 h 9734550"/>
              <a:gd name="connsiteX3" fmla="*/ 7179026 w 14763750"/>
              <a:gd name="connsiteY3" fmla="*/ 4603012 h 9734550"/>
              <a:gd name="connsiteX4" fmla="*/ 7210425 w 14763750"/>
              <a:gd name="connsiteY4" fmla="*/ 4545164 h 9734550"/>
              <a:gd name="connsiteX5" fmla="*/ 7241824 w 14763750"/>
              <a:gd name="connsiteY5" fmla="*/ 4603012 h 9734550"/>
              <a:gd name="connsiteX6" fmla="*/ 7810500 w 14763750"/>
              <a:gd name="connsiteY6" fmla="*/ 4905375 h 9734550"/>
              <a:gd name="connsiteX7" fmla="*/ 8496300 w 14763750"/>
              <a:gd name="connsiteY7" fmla="*/ 4219575 h 9734550"/>
              <a:gd name="connsiteX8" fmla="*/ 7810500 w 14763750"/>
              <a:gd name="connsiteY8" fmla="*/ 3533775 h 9734550"/>
              <a:gd name="connsiteX9" fmla="*/ 7241824 w 14763750"/>
              <a:gd name="connsiteY9" fmla="*/ 3836138 h 9734550"/>
              <a:gd name="connsiteX10" fmla="*/ 7210425 w 14763750"/>
              <a:gd name="connsiteY10" fmla="*/ 3893986 h 9734550"/>
              <a:gd name="connsiteX11" fmla="*/ 7179026 w 14763750"/>
              <a:gd name="connsiteY11" fmla="*/ 3836138 h 9734550"/>
              <a:gd name="connsiteX12" fmla="*/ 6610350 w 14763750"/>
              <a:gd name="connsiteY12" fmla="*/ 3533775 h 9734550"/>
              <a:gd name="connsiteX13" fmla="*/ 19050 w 14763750"/>
              <a:gd name="connsiteY13" fmla="*/ 0 h 9734550"/>
              <a:gd name="connsiteX14" fmla="*/ 14763750 w 14763750"/>
              <a:gd name="connsiteY14" fmla="*/ 76200 h 9734550"/>
              <a:gd name="connsiteX15" fmla="*/ 14763750 w 14763750"/>
              <a:gd name="connsiteY15" fmla="*/ 9734550 h 9734550"/>
              <a:gd name="connsiteX16" fmla="*/ 0 w 14763750"/>
              <a:gd name="connsiteY16" fmla="*/ 9677400 h 9734550"/>
              <a:gd name="connsiteX17" fmla="*/ 19050 w 14763750"/>
              <a:gd name="connsiteY17" fmla="*/ 0 h 97345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1905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19050 w 14763750"/>
              <a:gd name="connsiteY17" fmla="*/ 0 h 96583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201930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44700 w 14763750"/>
              <a:gd name="connsiteY14" fmla="*/ 571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190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763750" h="11677650">
                <a:moveTo>
                  <a:pt x="6610350" y="5476875"/>
                </a:moveTo>
                <a:cubicBezTo>
                  <a:pt x="6231593" y="5476875"/>
                  <a:pt x="5924550" y="5783918"/>
                  <a:pt x="5924550" y="6162675"/>
                </a:cubicBezTo>
                <a:cubicBezTo>
                  <a:pt x="5924550" y="6541432"/>
                  <a:pt x="6231593" y="6848475"/>
                  <a:pt x="6610350" y="6848475"/>
                </a:cubicBezTo>
                <a:cubicBezTo>
                  <a:pt x="6847073" y="6848475"/>
                  <a:pt x="7055783" y="6728536"/>
                  <a:pt x="7179026" y="6546112"/>
                </a:cubicBezTo>
                <a:lnTo>
                  <a:pt x="7210425" y="6488264"/>
                </a:lnTo>
                <a:lnTo>
                  <a:pt x="7241824" y="6546112"/>
                </a:lnTo>
                <a:cubicBezTo>
                  <a:pt x="7365067" y="6728536"/>
                  <a:pt x="7573777" y="6848475"/>
                  <a:pt x="7810500" y="6848475"/>
                </a:cubicBezTo>
                <a:cubicBezTo>
                  <a:pt x="8189257" y="6848475"/>
                  <a:pt x="8496300" y="6541432"/>
                  <a:pt x="8496300" y="6162675"/>
                </a:cubicBezTo>
                <a:cubicBezTo>
                  <a:pt x="8496300" y="5783918"/>
                  <a:pt x="8189257" y="5476875"/>
                  <a:pt x="7810500" y="5476875"/>
                </a:cubicBezTo>
                <a:cubicBezTo>
                  <a:pt x="7573777" y="5476875"/>
                  <a:pt x="7365067" y="5596814"/>
                  <a:pt x="7241824" y="5779238"/>
                </a:cubicBezTo>
                <a:lnTo>
                  <a:pt x="7210425" y="5837086"/>
                </a:lnTo>
                <a:lnTo>
                  <a:pt x="7179026" y="5779238"/>
                </a:lnTo>
                <a:cubicBezTo>
                  <a:pt x="7055783" y="5596814"/>
                  <a:pt x="6847073" y="5476875"/>
                  <a:pt x="6610350" y="5476875"/>
                </a:cubicBezTo>
                <a:close/>
                <a:moveTo>
                  <a:pt x="0" y="0"/>
                </a:moveTo>
                <a:lnTo>
                  <a:pt x="14763750" y="19050"/>
                </a:lnTo>
                <a:lnTo>
                  <a:pt x="14763750" y="11677650"/>
                </a:lnTo>
                <a:lnTo>
                  <a:pt x="0" y="116205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 dirty="0"/>
          </a:p>
        </p:txBody>
      </p:sp>
      <p:sp>
        <p:nvSpPr>
          <p:cNvPr id="6" name="Google Shape;1224;p30">
            <a:extLst>
              <a:ext uri="{FF2B5EF4-FFF2-40B4-BE49-F238E27FC236}">
                <a16:creationId xmlns:a16="http://schemas.microsoft.com/office/drawing/2014/main" id="{DA76AE4B-F308-799F-46B9-542EC39332C5}"/>
              </a:ext>
            </a:extLst>
          </p:cNvPr>
          <p:cNvSpPr txBox="1">
            <a:spLocks/>
          </p:cNvSpPr>
          <p:nvPr/>
        </p:nvSpPr>
        <p:spPr>
          <a:xfrm>
            <a:off x="2343298" y="5359237"/>
            <a:ext cx="7505402" cy="102643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SzPts val="990"/>
            </a:pPr>
            <a:r>
              <a:rPr lang="en-US" sz="10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hippos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1F9053-70E6-5BD8-46DE-1284182CFF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0"/>
          <a:stretch/>
        </p:blipFill>
        <p:spPr>
          <a:xfrm>
            <a:off x="303631" y="-192101"/>
            <a:ext cx="1190487" cy="19915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AE0B42-5A91-1742-D08C-31026C25AB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1" y="-40651"/>
            <a:ext cx="1397888" cy="18400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69BE55-AAC7-5A88-8654-1EAB93338F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0" t="16883" r="32830" b="8215"/>
          <a:stretch/>
        </p:blipFill>
        <p:spPr>
          <a:xfrm>
            <a:off x="10404812" y="4776955"/>
            <a:ext cx="1201353" cy="160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63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0.49584 0 L 0.49584 0.54444 L -3.95833E-6 0.54444 L -3.95833E-6 0 Z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92" y="2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E66A7AE-8EC6-210C-AB37-82ECFF6D470E}"/>
              </a:ext>
            </a:extLst>
          </p:cNvPr>
          <p:cNvGrpSpPr>
            <a:grpSpLocks noChangeAspect="1"/>
          </p:cNvGrpSpPr>
          <p:nvPr/>
        </p:nvGrpSpPr>
        <p:grpSpPr>
          <a:xfrm>
            <a:off x="3710492" y="968228"/>
            <a:ext cx="4771014" cy="5009895"/>
            <a:chOff x="-1764981" y="3711335"/>
            <a:chExt cx="11785747" cy="10842484"/>
          </a:xfrm>
        </p:grpSpPr>
        <p:pic>
          <p:nvPicPr>
            <p:cNvPr id="2" name="Picture 4">
              <a:extLst>
                <a:ext uri="{FF2B5EF4-FFF2-40B4-BE49-F238E27FC236}">
                  <a16:creationId xmlns:a16="http://schemas.microsoft.com/office/drawing/2014/main" id="{F7F83626-DA00-3D63-E44A-4D48BDF31E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124" b="92974" l="2683" r="90000">
                          <a14:foregroundMark x1="7073" y1="3758" x2="32439" y2="25327"/>
                          <a14:foregroundMark x1="32439" y1="25327" x2="79512" y2="86111"/>
                          <a14:foregroundMark x1="36098" y1="92974" x2="78780" y2="92974"/>
                          <a14:foregroundMark x1="2683" y1="5556" x2="25854" y2="15850"/>
                          <a14:foregroundMark x1="6098" y1="7190" x2="24878" y2="15850"/>
                          <a14:foregroundMark x1="6098" y1="2124" x2="21463" y2="37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3675918" y="3711335"/>
              <a:ext cx="6344848" cy="9470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C8E4AD3F-6218-CBE1-407E-C165509B59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124" b="92974" l="2683" r="90000">
                          <a14:foregroundMark x1="7073" y1="3758" x2="32439" y2="25327"/>
                          <a14:foregroundMark x1="32439" y1="25327" x2="79512" y2="86111"/>
                          <a14:foregroundMark x1="36098" y1="92974" x2="78780" y2="92974"/>
                          <a14:foregroundMark x1="2683" y1="5556" x2="25854" y2="15850"/>
                          <a14:foregroundMark x1="6098" y1="7190" x2="24878" y2="15850"/>
                          <a14:foregroundMark x1="6098" y1="2124" x2="21463" y2="37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1764981" y="3803522"/>
              <a:ext cx="7201995" cy="107502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Freeform 5">
            <a:extLst>
              <a:ext uri="{FF2B5EF4-FFF2-40B4-BE49-F238E27FC236}">
                <a16:creationId xmlns:a16="http://schemas.microsoft.com/office/drawing/2014/main" id="{2DF4E1B4-B173-2D8B-5BF7-064837C34E9F}"/>
              </a:ext>
            </a:extLst>
          </p:cNvPr>
          <p:cNvSpPr/>
          <p:nvPr/>
        </p:nvSpPr>
        <p:spPr>
          <a:xfrm>
            <a:off x="-7354835" y="-7418442"/>
            <a:ext cx="20166031" cy="15570200"/>
          </a:xfrm>
          <a:custGeom>
            <a:avLst/>
            <a:gdLst>
              <a:gd name="connsiteX0" fmla="*/ 4514850 w 12668250"/>
              <a:gd name="connsiteY0" fmla="*/ 3457575 h 9658350"/>
              <a:gd name="connsiteX1" fmla="*/ 3829050 w 12668250"/>
              <a:gd name="connsiteY1" fmla="*/ 4143375 h 9658350"/>
              <a:gd name="connsiteX2" fmla="*/ 4514850 w 12668250"/>
              <a:gd name="connsiteY2" fmla="*/ 4829175 h 9658350"/>
              <a:gd name="connsiteX3" fmla="*/ 5083526 w 12668250"/>
              <a:gd name="connsiteY3" fmla="*/ 4526812 h 9658350"/>
              <a:gd name="connsiteX4" fmla="*/ 5114925 w 12668250"/>
              <a:gd name="connsiteY4" fmla="*/ 4468964 h 9658350"/>
              <a:gd name="connsiteX5" fmla="*/ 5146324 w 12668250"/>
              <a:gd name="connsiteY5" fmla="*/ 4526812 h 9658350"/>
              <a:gd name="connsiteX6" fmla="*/ 5715000 w 12668250"/>
              <a:gd name="connsiteY6" fmla="*/ 4829175 h 9658350"/>
              <a:gd name="connsiteX7" fmla="*/ 6400800 w 12668250"/>
              <a:gd name="connsiteY7" fmla="*/ 4143375 h 9658350"/>
              <a:gd name="connsiteX8" fmla="*/ 5715000 w 12668250"/>
              <a:gd name="connsiteY8" fmla="*/ 3457575 h 9658350"/>
              <a:gd name="connsiteX9" fmla="*/ 5146324 w 12668250"/>
              <a:gd name="connsiteY9" fmla="*/ 3759938 h 9658350"/>
              <a:gd name="connsiteX10" fmla="*/ 5114925 w 12668250"/>
              <a:gd name="connsiteY10" fmla="*/ 3817786 h 9658350"/>
              <a:gd name="connsiteX11" fmla="*/ 5083526 w 12668250"/>
              <a:gd name="connsiteY11" fmla="*/ 3759938 h 9658350"/>
              <a:gd name="connsiteX12" fmla="*/ 4514850 w 12668250"/>
              <a:gd name="connsiteY12" fmla="*/ 3457575 h 9658350"/>
              <a:gd name="connsiteX13" fmla="*/ 0 w 12668250"/>
              <a:gd name="connsiteY13" fmla="*/ 0 h 9658350"/>
              <a:gd name="connsiteX14" fmla="*/ 12668250 w 12668250"/>
              <a:gd name="connsiteY14" fmla="*/ 0 h 9658350"/>
              <a:gd name="connsiteX15" fmla="*/ 12668250 w 12668250"/>
              <a:gd name="connsiteY15" fmla="*/ 9658350 h 9658350"/>
              <a:gd name="connsiteX16" fmla="*/ 0 w 12668250"/>
              <a:gd name="connsiteY16" fmla="*/ 9658350 h 96583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209550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2095500 w 14763750"/>
              <a:gd name="connsiteY17" fmla="*/ 0 h 9658350"/>
              <a:gd name="connsiteX0" fmla="*/ 6610350 w 14763750"/>
              <a:gd name="connsiteY0" fmla="*/ 3705225 h 9906000"/>
              <a:gd name="connsiteX1" fmla="*/ 5924550 w 14763750"/>
              <a:gd name="connsiteY1" fmla="*/ 4391025 h 9906000"/>
              <a:gd name="connsiteX2" fmla="*/ 6610350 w 14763750"/>
              <a:gd name="connsiteY2" fmla="*/ 5076825 h 9906000"/>
              <a:gd name="connsiteX3" fmla="*/ 7179026 w 14763750"/>
              <a:gd name="connsiteY3" fmla="*/ 4774462 h 9906000"/>
              <a:gd name="connsiteX4" fmla="*/ 7210425 w 14763750"/>
              <a:gd name="connsiteY4" fmla="*/ 4716614 h 9906000"/>
              <a:gd name="connsiteX5" fmla="*/ 7241824 w 14763750"/>
              <a:gd name="connsiteY5" fmla="*/ 4774462 h 9906000"/>
              <a:gd name="connsiteX6" fmla="*/ 7810500 w 14763750"/>
              <a:gd name="connsiteY6" fmla="*/ 5076825 h 9906000"/>
              <a:gd name="connsiteX7" fmla="*/ 8496300 w 14763750"/>
              <a:gd name="connsiteY7" fmla="*/ 4391025 h 9906000"/>
              <a:gd name="connsiteX8" fmla="*/ 7810500 w 14763750"/>
              <a:gd name="connsiteY8" fmla="*/ 3705225 h 9906000"/>
              <a:gd name="connsiteX9" fmla="*/ 7241824 w 14763750"/>
              <a:gd name="connsiteY9" fmla="*/ 4007588 h 9906000"/>
              <a:gd name="connsiteX10" fmla="*/ 7210425 w 14763750"/>
              <a:gd name="connsiteY10" fmla="*/ 4065436 h 9906000"/>
              <a:gd name="connsiteX11" fmla="*/ 7179026 w 14763750"/>
              <a:gd name="connsiteY11" fmla="*/ 4007588 h 9906000"/>
              <a:gd name="connsiteX12" fmla="*/ 6610350 w 14763750"/>
              <a:gd name="connsiteY12" fmla="*/ 3705225 h 9906000"/>
              <a:gd name="connsiteX13" fmla="*/ 19050 w 14763750"/>
              <a:gd name="connsiteY13" fmla="*/ 0 h 9906000"/>
              <a:gd name="connsiteX14" fmla="*/ 14763750 w 14763750"/>
              <a:gd name="connsiteY14" fmla="*/ 247650 h 9906000"/>
              <a:gd name="connsiteX15" fmla="*/ 14763750 w 14763750"/>
              <a:gd name="connsiteY15" fmla="*/ 9906000 h 9906000"/>
              <a:gd name="connsiteX16" fmla="*/ 0 w 14763750"/>
              <a:gd name="connsiteY16" fmla="*/ 9848850 h 9906000"/>
              <a:gd name="connsiteX17" fmla="*/ 19050 w 14763750"/>
              <a:gd name="connsiteY17" fmla="*/ 0 h 9906000"/>
              <a:gd name="connsiteX0" fmla="*/ 6610350 w 14763750"/>
              <a:gd name="connsiteY0" fmla="*/ 3533775 h 9734550"/>
              <a:gd name="connsiteX1" fmla="*/ 5924550 w 14763750"/>
              <a:gd name="connsiteY1" fmla="*/ 4219575 h 9734550"/>
              <a:gd name="connsiteX2" fmla="*/ 6610350 w 14763750"/>
              <a:gd name="connsiteY2" fmla="*/ 4905375 h 9734550"/>
              <a:gd name="connsiteX3" fmla="*/ 7179026 w 14763750"/>
              <a:gd name="connsiteY3" fmla="*/ 4603012 h 9734550"/>
              <a:gd name="connsiteX4" fmla="*/ 7210425 w 14763750"/>
              <a:gd name="connsiteY4" fmla="*/ 4545164 h 9734550"/>
              <a:gd name="connsiteX5" fmla="*/ 7241824 w 14763750"/>
              <a:gd name="connsiteY5" fmla="*/ 4603012 h 9734550"/>
              <a:gd name="connsiteX6" fmla="*/ 7810500 w 14763750"/>
              <a:gd name="connsiteY6" fmla="*/ 4905375 h 9734550"/>
              <a:gd name="connsiteX7" fmla="*/ 8496300 w 14763750"/>
              <a:gd name="connsiteY7" fmla="*/ 4219575 h 9734550"/>
              <a:gd name="connsiteX8" fmla="*/ 7810500 w 14763750"/>
              <a:gd name="connsiteY8" fmla="*/ 3533775 h 9734550"/>
              <a:gd name="connsiteX9" fmla="*/ 7241824 w 14763750"/>
              <a:gd name="connsiteY9" fmla="*/ 3836138 h 9734550"/>
              <a:gd name="connsiteX10" fmla="*/ 7210425 w 14763750"/>
              <a:gd name="connsiteY10" fmla="*/ 3893986 h 9734550"/>
              <a:gd name="connsiteX11" fmla="*/ 7179026 w 14763750"/>
              <a:gd name="connsiteY11" fmla="*/ 3836138 h 9734550"/>
              <a:gd name="connsiteX12" fmla="*/ 6610350 w 14763750"/>
              <a:gd name="connsiteY12" fmla="*/ 3533775 h 9734550"/>
              <a:gd name="connsiteX13" fmla="*/ 19050 w 14763750"/>
              <a:gd name="connsiteY13" fmla="*/ 0 h 9734550"/>
              <a:gd name="connsiteX14" fmla="*/ 14763750 w 14763750"/>
              <a:gd name="connsiteY14" fmla="*/ 76200 h 9734550"/>
              <a:gd name="connsiteX15" fmla="*/ 14763750 w 14763750"/>
              <a:gd name="connsiteY15" fmla="*/ 9734550 h 9734550"/>
              <a:gd name="connsiteX16" fmla="*/ 0 w 14763750"/>
              <a:gd name="connsiteY16" fmla="*/ 9677400 h 9734550"/>
              <a:gd name="connsiteX17" fmla="*/ 19050 w 14763750"/>
              <a:gd name="connsiteY17" fmla="*/ 0 h 97345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1905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19050 w 14763750"/>
              <a:gd name="connsiteY17" fmla="*/ 0 h 96583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201930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44700 w 14763750"/>
              <a:gd name="connsiteY14" fmla="*/ 571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190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763750" h="11677650">
                <a:moveTo>
                  <a:pt x="6610350" y="5476875"/>
                </a:moveTo>
                <a:cubicBezTo>
                  <a:pt x="6231593" y="5476875"/>
                  <a:pt x="5924550" y="5783918"/>
                  <a:pt x="5924550" y="6162675"/>
                </a:cubicBezTo>
                <a:cubicBezTo>
                  <a:pt x="5924550" y="6541432"/>
                  <a:pt x="6231593" y="6848475"/>
                  <a:pt x="6610350" y="6848475"/>
                </a:cubicBezTo>
                <a:cubicBezTo>
                  <a:pt x="6847073" y="6848475"/>
                  <a:pt x="7055783" y="6728536"/>
                  <a:pt x="7179026" y="6546112"/>
                </a:cubicBezTo>
                <a:lnTo>
                  <a:pt x="7210425" y="6488264"/>
                </a:lnTo>
                <a:lnTo>
                  <a:pt x="7241824" y="6546112"/>
                </a:lnTo>
                <a:cubicBezTo>
                  <a:pt x="7365067" y="6728536"/>
                  <a:pt x="7573777" y="6848475"/>
                  <a:pt x="7810500" y="6848475"/>
                </a:cubicBezTo>
                <a:cubicBezTo>
                  <a:pt x="8189257" y="6848475"/>
                  <a:pt x="8496300" y="6541432"/>
                  <a:pt x="8496300" y="6162675"/>
                </a:cubicBezTo>
                <a:cubicBezTo>
                  <a:pt x="8496300" y="5783918"/>
                  <a:pt x="8189257" y="5476875"/>
                  <a:pt x="7810500" y="5476875"/>
                </a:cubicBezTo>
                <a:cubicBezTo>
                  <a:pt x="7573777" y="5476875"/>
                  <a:pt x="7365067" y="5596814"/>
                  <a:pt x="7241824" y="5779238"/>
                </a:cubicBezTo>
                <a:lnTo>
                  <a:pt x="7210425" y="5837086"/>
                </a:lnTo>
                <a:lnTo>
                  <a:pt x="7179026" y="5779238"/>
                </a:lnTo>
                <a:cubicBezTo>
                  <a:pt x="7055783" y="5596814"/>
                  <a:pt x="6847073" y="5476875"/>
                  <a:pt x="6610350" y="5476875"/>
                </a:cubicBezTo>
                <a:close/>
                <a:moveTo>
                  <a:pt x="0" y="0"/>
                </a:moveTo>
                <a:lnTo>
                  <a:pt x="14763750" y="19050"/>
                </a:lnTo>
                <a:lnTo>
                  <a:pt x="14763750" y="11677650"/>
                </a:lnTo>
                <a:lnTo>
                  <a:pt x="0" y="116205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1F9053-70E6-5BD8-46DE-1284182CFF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0"/>
          <a:stretch/>
        </p:blipFill>
        <p:spPr>
          <a:xfrm>
            <a:off x="343872" y="-143422"/>
            <a:ext cx="1190487" cy="19915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AE0B42-5A91-1742-D08C-31026C25AB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28"/>
            <a:ext cx="1397888" cy="18400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69BE55-AAC7-5A88-8654-1EAB93338F5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0" t="16883" r="32830" b="8215"/>
          <a:stretch/>
        </p:blipFill>
        <p:spPr>
          <a:xfrm>
            <a:off x="10639312" y="4882622"/>
            <a:ext cx="1201353" cy="1608720"/>
          </a:xfrm>
          <a:prstGeom prst="rect">
            <a:avLst/>
          </a:prstGeom>
        </p:spPr>
      </p:pic>
      <p:sp>
        <p:nvSpPr>
          <p:cNvPr id="6" name="Google Shape;1224;p30">
            <a:extLst>
              <a:ext uri="{FF2B5EF4-FFF2-40B4-BE49-F238E27FC236}">
                <a16:creationId xmlns:a16="http://schemas.microsoft.com/office/drawing/2014/main" id="{DA76AE4B-F308-799F-46B9-542EC39332C5}"/>
              </a:ext>
            </a:extLst>
          </p:cNvPr>
          <p:cNvSpPr txBox="1">
            <a:spLocks/>
          </p:cNvSpPr>
          <p:nvPr/>
        </p:nvSpPr>
        <p:spPr>
          <a:xfrm>
            <a:off x="2343298" y="5464904"/>
            <a:ext cx="7505402" cy="102643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SzPts val="990"/>
            </a:pPr>
            <a:r>
              <a:rPr lang="en-US" sz="10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giraffes</a:t>
            </a:r>
          </a:p>
        </p:txBody>
      </p:sp>
    </p:spTree>
    <p:extLst>
      <p:ext uri="{BB962C8B-B14F-4D97-AF65-F5344CB8AC3E}">
        <p14:creationId xmlns:p14="http://schemas.microsoft.com/office/powerpoint/2010/main" val="407189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0.49584 -1.11111E-6 L 0.49584 0.54445 L 5E-6 0.54445 L 5E-6 -1.11111E-6 Z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92" y="2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0F11ED-DF6B-4769-BCCE-D85BCD22983B}"/>
              </a:ext>
            </a:extLst>
          </p:cNvPr>
          <p:cNvSpPr txBox="1"/>
          <p:nvPr/>
        </p:nvSpPr>
        <p:spPr>
          <a:xfrm>
            <a:off x="4333270" y="1776205"/>
            <a:ext cx="53547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7200" b="1" dirty="0">
                <a:solidFill>
                  <a:srgbClr val="629C77"/>
                </a:solidFill>
                <a:latin typeface="Comic Sans MS" panose="030F0702030302020204" pitchFamily="66" charset="0"/>
              </a:rPr>
              <a:t>Listen and repeat.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9A2B519-9073-4348-8972-961AB40E47BA}"/>
              </a:ext>
            </a:extLst>
          </p:cNvPr>
          <p:cNvSpPr/>
          <p:nvPr/>
        </p:nvSpPr>
        <p:spPr>
          <a:xfrm>
            <a:off x="2504028" y="2055219"/>
            <a:ext cx="1548208" cy="1544629"/>
          </a:xfrm>
          <a:prstGeom prst="roundRect">
            <a:avLst/>
          </a:prstGeom>
          <a:solidFill>
            <a:srgbClr val="B2D2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5A5F82-F185-4D7C-A772-BC02754CA473}"/>
              </a:ext>
            </a:extLst>
          </p:cNvPr>
          <p:cNvSpPr txBox="1"/>
          <p:nvPr/>
        </p:nvSpPr>
        <p:spPr>
          <a:xfrm>
            <a:off x="2942096" y="2153185"/>
            <a:ext cx="6720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9600" b="1" spc="300" dirty="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314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704" y="0"/>
            <a:ext cx="12432704" cy="71734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0" t="16883" r="32830" b="8215"/>
          <a:stretch/>
        </p:blipFill>
        <p:spPr>
          <a:xfrm>
            <a:off x="4175787" y="3532401"/>
            <a:ext cx="2304256" cy="30856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510" y="3111109"/>
            <a:ext cx="2681221" cy="3529363"/>
          </a:xfrm>
          <a:prstGeom prst="rect">
            <a:avLst/>
          </a:prstGeom>
        </p:spPr>
      </p:pic>
      <p:sp>
        <p:nvSpPr>
          <p:cNvPr id="4" name="Rounded Rectangular Callout 1">
            <a:extLst>
              <a:ext uri="{FF2B5EF4-FFF2-40B4-BE49-F238E27FC236}">
                <a16:creationId xmlns:a16="http://schemas.microsoft.com/office/drawing/2014/main" id="{3657AE64-1CF6-BB7A-22AF-EBDFF5D516A0}"/>
              </a:ext>
            </a:extLst>
          </p:cNvPr>
          <p:cNvSpPr/>
          <p:nvPr/>
        </p:nvSpPr>
        <p:spPr>
          <a:xfrm>
            <a:off x="4360732" y="399211"/>
            <a:ext cx="7213466" cy="2095018"/>
          </a:xfrm>
          <a:prstGeom prst="wedgeRoundRectCallout">
            <a:avLst>
              <a:gd name="adj1" fmla="val -32841"/>
              <a:gd name="adj2" fmla="val 96772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Well done boys and girls. Now let’s learn some things new. Listen and repeat. </a:t>
            </a:r>
          </a:p>
        </p:txBody>
      </p:sp>
    </p:spTree>
    <p:extLst>
      <p:ext uri="{BB962C8B-B14F-4D97-AF65-F5344CB8AC3E}">
        <p14:creationId xmlns:p14="http://schemas.microsoft.com/office/powerpoint/2010/main" val="288600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CB7132-C033-1587-E36B-9ACB45B38461}"/>
              </a:ext>
            </a:extLst>
          </p:cNvPr>
          <p:cNvSpPr txBox="1"/>
          <p:nvPr/>
        </p:nvSpPr>
        <p:spPr>
          <a:xfrm>
            <a:off x="2703822" y="889530"/>
            <a:ext cx="7073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800" b="1" dirty="0">
                <a:solidFill>
                  <a:srgbClr val="629C77"/>
                </a:solidFill>
                <a:latin typeface="Comic Sans MS" panose="030F0702030302020204" pitchFamily="66" charset="0"/>
              </a:rPr>
              <a:t>Listen and repeat.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D50712-B4A6-7E00-345D-DB530D59672D}"/>
              </a:ext>
            </a:extLst>
          </p:cNvPr>
          <p:cNvSpPr txBox="1"/>
          <p:nvPr/>
        </p:nvSpPr>
        <p:spPr>
          <a:xfrm>
            <a:off x="1540771" y="3429000"/>
            <a:ext cx="7073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800" dirty="0">
                <a:latin typeface="Comic Sans MS" panose="030F0702030302020204" pitchFamily="66" charset="0"/>
              </a:rPr>
              <a:t>		</a:t>
            </a:r>
          </a:p>
        </p:txBody>
      </p:sp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1095670E-AB0C-9BCB-482E-DBFC76D8CB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499250"/>
              </p:ext>
            </p:extLst>
          </p:nvPr>
        </p:nvGraphicFramePr>
        <p:xfrm>
          <a:off x="1074821" y="2290018"/>
          <a:ext cx="10186737" cy="3108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812080403"/>
                    </a:ext>
                  </a:extLst>
                </a:gridCol>
                <a:gridCol w="7138737">
                  <a:extLst>
                    <a:ext uri="{9D8B030D-6E8A-4147-A177-3AD203B41FA5}">
                      <a16:colId xmlns:a16="http://schemas.microsoft.com/office/drawing/2014/main" val="28400566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N" sz="4800" b="1" dirty="0">
                          <a:solidFill>
                            <a:srgbClr val="FF0000"/>
                          </a:solidFill>
                        </a:rPr>
                        <a:t>‘</a:t>
                      </a:r>
                      <a:r>
                        <a:rPr lang="en-IN" sz="4800" b="1" dirty="0"/>
                        <a:t>loudly</a:t>
                      </a:r>
                      <a:endParaRPr lang="en-US" sz="48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4800" dirty="0"/>
                        <a:t>These animals are roaring </a:t>
                      </a:r>
                      <a:r>
                        <a:rPr lang="en-IN" sz="4800" dirty="0">
                          <a:solidFill>
                            <a:srgbClr val="FF0000"/>
                          </a:solidFill>
                        </a:rPr>
                        <a:t>‘</a:t>
                      </a:r>
                      <a:r>
                        <a:rPr lang="en-IN" sz="4800" dirty="0"/>
                        <a:t>loudly.</a:t>
                      </a:r>
                      <a:endParaRPr lang="en-US" sz="48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70327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rgbClr val="FF0000"/>
                          </a:solidFill>
                        </a:rPr>
                        <a:t>‘</a:t>
                      </a:r>
                      <a:r>
                        <a:rPr lang="en-US" sz="4800" b="1" dirty="0"/>
                        <a:t>quickly</a:t>
                      </a:r>
                      <a:endParaRPr lang="en-US" sz="48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dirty="0"/>
                        <a:t>Those animals are running </a:t>
                      </a:r>
                      <a:r>
                        <a:rPr lang="en-US" sz="4800" dirty="0">
                          <a:solidFill>
                            <a:srgbClr val="FF0000"/>
                          </a:solidFill>
                        </a:rPr>
                        <a:t>‘</a:t>
                      </a:r>
                      <a:r>
                        <a:rPr lang="en-US" sz="4800" dirty="0"/>
                        <a:t>quickly.</a:t>
                      </a:r>
                      <a:endParaRPr lang="en-US" sz="48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12667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505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1871</TotalTime>
  <Words>169</Words>
  <Application>Microsoft Office PowerPoint</Application>
  <PresentationFormat>Widescreen</PresentationFormat>
  <Paragraphs>49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Sport Day</vt:lpstr>
      <vt:lpstr>Calibri</vt:lpstr>
      <vt:lpstr>Calibri Light</vt:lpstr>
      <vt:lpstr>等线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Jinisha K</dc:creator>
  <cp:lastModifiedBy>Admin</cp:lastModifiedBy>
  <cp:revision>58</cp:revision>
  <dcterms:created xsi:type="dcterms:W3CDTF">2021-07-16T07:48:46Z</dcterms:created>
  <dcterms:modified xsi:type="dcterms:W3CDTF">2025-05-04T14:57:06Z</dcterms:modified>
</cp:coreProperties>
</file>