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1"/>
  </p:notesMasterIdLst>
  <p:sldIdLst>
    <p:sldId id="256" r:id="rId2"/>
    <p:sldId id="996" r:id="rId3"/>
    <p:sldId id="262" r:id="rId4"/>
    <p:sldId id="934" r:id="rId5"/>
    <p:sldId id="976" r:id="rId6"/>
    <p:sldId id="960" r:id="rId7"/>
    <p:sldId id="872" r:id="rId8"/>
    <p:sldId id="971" r:id="rId9"/>
    <p:sldId id="972" r:id="rId10"/>
    <p:sldId id="889" r:id="rId11"/>
    <p:sldId id="979" r:id="rId12"/>
    <p:sldId id="887" r:id="rId13"/>
    <p:sldId id="874" r:id="rId14"/>
    <p:sldId id="982" r:id="rId15"/>
    <p:sldId id="983" r:id="rId16"/>
    <p:sldId id="984" r:id="rId17"/>
    <p:sldId id="985" r:id="rId18"/>
    <p:sldId id="888" r:id="rId19"/>
    <p:sldId id="986" r:id="rId20"/>
  </p:sldIdLst>
  <p:sldSz cx="9144000" cy="5143500" type="screen16x9"/>
  <p:notesSz cx="6858000" cy="9144000"/>
  <p:embeddedFontLst>
    <p:embeddedFont>
      <p:font typeface="Overpass Black" panose="020B0604020202020204" charset="0"/>
      <p:regular r:id="rId22"/>
      <p:bold r:id="rId23"/>
      <p:italic r:id="rId24"/>
      <p:boldItalic r:id="rId25"/>
    </p:embeddedFont>
    <p:embeddedFont>
      <p:font typeface="Fredoka One" panose="020B0604020202020204" charset="0"/>
      <p:regular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Amatic SC" panose="020B0604020202020204" charset="-79"/>
      <p:regular r:id="rId35"/>
      <p:bold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  <p:embeddedFont>
      <p:font typeface="Comic Sans MS" panose="030F0702030302020204" pitchFamily="66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98B682-F5C2-48A4-BCA4-43C01B4C762C}">
  <a:tblStyle styleId="{9798B682-F5C2-48A4-BCA4-43C01B4C76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79884" autoAdjust="0"/>
  </p:normalViewPr>
  <p:slideViewPr>
    <p:cSldViewPr snapToGrid="0">
      <p:cViewPr varScale="1">
        <p:scale>
          <a:sx n="73" d="100"/>
          <a:sy n="73" d="100"/>
        </p:scale>
        <p:origin x="11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6" name="Google Shape;43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9" name="Google Shape;4409;gb98efd6d27_0_1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0" name="Google Shape;4410;gb98efd6d27_0_1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45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5" name="Google Shape;4425;gb946ee2cb0_0_2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6" name="Google Shape;4426;gb946ee2cb0_0_2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4" name="Google Shape;4674;gb98efd6d27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5" name="Google Shape;4675;gb98efd6d27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730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4" name="Google Shape;4674;gb98efd6d27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5" name="Google Shape;4675;gb98efd6d27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702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gb98efd6d27_0_1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7" name="Google Shape;4517;gb98efd6d27_0_1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8893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gb98efd6d27_0_1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7" name="Google Shape;4517;gb98efd6d27_0_1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236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mtClean="0"/>
              <a:t>Pick up some pupils to look at the pictures, then they mime in their own way to express the action. </a:t>
            </a:r>
          </a:p>
          <a:p>
            <a:r>
              <a:rPr lang="en-VN" smtClean="0"/>
              <a:t>Teacher asks </a:t>
            </a:r>
            <a:r>
              <a:rPr lang="en-GB" i="1" smtClean="0"/>
              <a:t>W</a:t>
            </a:r>
            <a:r>
              <a:rPr lang="en-VN" i="1" smtClean="0"/>
              <a:t>hat are they doing</a:t>
            </a:r>
            <a:r>
              <a:rPr lang="en-VN" smtClean="0"/>
              <a:t>?</a:t>
            </a:r>
          </a:p>
          <a:p>
            <a:r>
              <a:rPr lang="en-VN" smtClean="0"/>
              <a:t>The rest say:</a:t>
            </a:r>
            <a:r>
              <a:rPr lang="en-GB" smtClean="0"/>
              <a:t> </a:t>
            </a:r>
            <a:r>
              <a:rPr lang="en-GB" i="1" smtClean="0"/>
              <a:t>T</a:t>
            </a:r>
            <a:r>
              <a:rPr lang="en-VN" i="1" smtClean="0"/>
              <a:t>hey are</a:t>
            </a:r>
            <a:r>
              <a:rPr lang="en-GB" i="1" smtClean="0"/>
              <a:t> </a:t>
            </a:r>
            <a:r>
              <a:rPr lang="en-VN" i="1" smtClean="0"/>
              <a:t>…</a:t>
            </a:r>
            <a:endParaRPr lang="en-VN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82F1B-F274-AC42-9A0F-0F256232D454}" type="slidenum">
              <a:rPr lang="en-VN" smtClean="0"/>
              <a:t>19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7707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C8A6">
            <a:alpha val="7733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655601" y="880840"/>
            <a:ext cx="636305" cy="509456"/>
            <a:chOff x="6451075" y="3429275"/>
            <a:chExt cx="478425" cy="383050"/>
          </a:xfrm>
        </p:grpSpPr>
        <p:sp>
          <p:nvSpPr>
            <p:cNvPr id="10" name="Google Shape;10;p2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6573400" y="196701"/>
            <a:ext cx="2976915" cy="1877725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884500" y="2730851"/>
            <a:ext cx="2976915" cy="1877725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03282" y="2570926"/>
            <a:ext cx="2976915" cy="1877725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-96192" y="-493949"/>
            <a:ext cx="1831458" cy="115491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-984292" y="-37962"/>
            <a:ext cx="1831458" cy="115491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-96192" y="4356613"/>
            <a:ext cx="1831458" cy="115491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1346266" y="537151"/>
            <a:ext cx="6451468" cy="4069199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713250" y="2780338"/>
            <a:ext cx="771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713250" y="1914963"/>
            <a:ext cx="7717500" cy="92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8430725" y="-272999"/>
            <a:ext cx="2976915" cy="1877725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-201224" y="1484190"/>
            <a:ext cx="636305" cy="509456"/>
            <a:chOff x="6451075" y="3429275"/>
            <a:chExt cx="478425" cy="383050"/>
          </a:xfrm>
        </p:grpSpPr>
        <p:sp>
          <p:nvSpPr>
            <p:cNvPr id="41" name="Google Shape;41;p2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2"/>
          <p:cNvGrpSpPr/>
          <p:nvPr/>
        </p:nvGrpSpPr>
        <p:grpSpPr>
          <a:xfrm>
            <a:off x="6684251" y="3852915"/>
            <a:ext cx="636305" cy="509456"/>
            <a:chOff x="6451075" y="3429275"/>
            <a:chExt cx="478425" cy="383050"/>
          </a:xfrm>
        </p:grpSpPr>
        <p:sp>
          <p:nvSpPr>
            <p:cNvPr id="62" name="Google Shape;62;p2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2"/>
          <p:cNvGrpSpPr/>
          <p:nvPr/>
        </p:nvGrpSpPr>
        <p:grpSpPr>
          <a:xfrm rot="2937852">
            <a:off x="212493" y="4442112"/>
            <a:ext cx="662792" cy="583248"/>
            <a:chOff x="992375" y="2434650"/>
            <a:chExt cx="532025" cy="468175"/>
          </a:xfrm>
        </p:grpSpPr>
        <p:sp>
          <p:nvSpPr>
            <p:cNvPr id="83" name="Google Shape;83;p2"/>
            <p:cNvSpPr/>
            <p:nvPr/>
          </p:nvSpPr>
          <p:spPr>
            <a:xfrm>
              <a:off x="1276100" y="2434650"/>
              <a:ext cx="178150" cy="194675"/>
            </a:xfrm>
            <a:custGeom>
              <a:avLst/>
              <a:gdLst/>
              <a:ahLst/>
              <a:cxnLst/>
              <a:rect l="l" t="t" r="r" b="b"/>
              <a:pathLst>
                <a:path w="7126" h="7787" extrusionOk="0">
                  <a:moveTo>
                    <a:pt x="6747" y="0"/>
                  </a:moveTo>
                  <a:lnTo>
                    <a:pt x="6085" y="126"/>
                  </a:lnTo>
                  <a:lnTo>
                    <a:pt x="5738" y="221"/>
                  </a:lnTo>
                  <a:lnTo>
                    <a:pt x="4792" y="441"/>
                  </a:lnTo>
                  <a:lnTo>
                    <a:pt x="3878" y="725"/>
                  </a:lnTo>
                  <a:lnTo>
                    <a:pt x="3248" y="914"/>
                  </a:lnTo>
                  <a:lnTo>
                    <a:pt x="2649" y="1198"/>
                  </a:lnTo>
                  <a:lnTo>
                    <a:pt x="2333" y="1419"/>
                  </a:lnTo>
                  <a:lnTo>
                    <a:pt x="1829" y="1923"/>
                  </a:lnTo>
                  <a:lnTo>
                    <a:pt x="1230" y="2806"/>
                  </a:lnTo>
                  <a:lnTo>
                    <a:pt x="946" y="3499"/>
                  </a:lnTo>
                  <a:lnTo>
                    <a:pt x="599" y="4540"/>
                  </a:lnTo>
                  <a:lnTo>
                    <a:pt x="158" y="6683"/>
                  </a:lnTo>
                  <a:lnTo>
                    <a:pt x="1" y="7787"/>
                  </a:lnTo>
                  <a:lnTo>
                    <a:pt x="726" y="7566"/>
                  </a:lnTo>
                  <a:lnTo>
                    <a:pt x="1451" y="7377"/>
                  </a:lnTo>
                  <a:lnTo>
                    <a:pt x="2460" y="7093"/>
                  </a:lnTo>
                  <a:lnTo>
                    <a:pt x="3405" y="6652"/>
                  </a:lnTo>
                  <a:lnTo>
                    <a:pt x="3847" y="6400"/>
                  </a:lnTo>
                  <a:lnTo>
                    <a:pt x="4603" y="5769"/>
                  </a:lnTo>
                  <a:lnTo>
                    <a:pt x="5518" y="4634"/>
                  </a:lnTo>
                  <a:lnTo>
                    <a:pt x="5990" y="3752"/>
                  </a:lnTo>
                  <a:lnTo>
                    <a:pt x="6369" y="2900"/>
                  </a:lnTo>
                  <a:lnTo>
                    <a:pt x="6652" y="2018"/>
                  </a:lnTo>
                  <a:lnTo>
                    <a:pt x="6968" y="1166"/>
                  </a:lnTo>
                  <a:lnTo>
                    <a:pt x="7125" y="284"/>
                  </a:lnTo>
                  <a:lnTo>
                    <a:pt x="7062" y="126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87925" y="2448025"/>
              <a:ext cx="148200" cy="162400"/>
            </a:xfrm>
            <a:custGeom>
              <a:avLst/>
              <a:gdLst/>
              <a:ahLst/>
              <a:cxnLst/>
              <a:rect l="l" t="t" r="r" b="b"/>
              <a:pathLst>
                <a:path w="5928" h="6496" extrusionOk="0">
                  <a:moveTo>
                    <a:pt x="5707" y="1"/>
                  </a:moveTo>
                  <a:lnTo>
                    <a:pt x="5549" y="96"/>
                  </a:lnTo>
                  <a:lnTo>
                    <a:pt x="4036" y="1483"/>
                  </a:lnTo>
                  <a:lnTo>
                    <a:pt x="1261" y="4541"/>
                  </a:lnTo>
                  <a:lnTo>
                    <a:pt x="63" y="6180"/>
                  </a:lnTo>
                  <a:lnTo>
                    <a:pt x="0" y="6338"/>
                  </a:lnTo>
                  <a:lnTo>
                    <a:pt x="95" y="6464"/>
                  </a:lnTo>
                  <a:lnTo>
                    <a:pt x="158" y="6495"/>
                  </a:lnTo>
                  <a:lnTo>
                    <a:pt x="316" y="6495"/>
                  </a:lnTo>
                  <a:lnTo>
                    <a:pt x="379" y="6432"/>
                  </a:lnTo>
                  <a:lnTo>
                    <a:pt x="1608" y="4793"/>
                  </a:lnTo>
                  <a:lnTo>
                    <a:pt x="4319" y="1766"/>
                  </a:lnTo>
                  <a:lnTo>
                    <a:pt x="5833" y="411"/>
                  </a:lnTo>
                  <a:lnTo>
                    <a:pt x="5927" y="253"/>
                  </a:lnTo>
                  <a:lnTo>
                    <a:pt x="5833" y="96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44675" y="2518175"/>
              <a:ext cx="61500" cy="22100"/>
            </a:xfrm>
            <a:custGeom>
              <a:avLst/>
              <a:gdLst/>
              <a:ahLst/>
              <a:cxnLst/>
              <a:rect l="l" t="t" r="r" b="b"/>
              <a:pathLst>
                <a:path w="2460" h="884" extrusionOk="0">
                  <a:moveTo>
                    <a:pt x="2239" y="1"/>
                  </a:moveTo>
                  <a:lnTo>
                    <a:pt x="1167" y="158"/>
                  </a:lnTo>
                  <a:lnTo>
                    <a:pt x="126" y="474"/>
                  </a:lnTo>
                  <a:lnTo>
                    <a:pt x="0" y="568"/>
                  </a:lnTo>
                  <a:lnTo>
                    <a:pt x="0" y="726"/>
                  </a:lnTo>
                  <a:lnTo>
                    <a:pt x="63" y="852"/>
                  </a:lnTo>
                  <a:lnTo>
                    <a:pt x="221" y="883"/>
                  </a:lnTo>
                  <a:lnTo>
                    <a:pt x="252" y="883"/>
                  </a:lnTo>
                  <a:lnTo>
                    <a:pt x="252" y="852"/>
                  </a:lnTo>
                  <a:lnTo>
                    <a:pt x="1261" y="568"/>
                  </a:lnTo>
                  <a:lnTo>
                    <a:pt x="2302" y="411"/>
                  </a:lnTo>
                  <a:lnTo>
                    <a:pt x="2428" y="348"/>
                  </a:lnTo>
                  <a:lnTo>
                    <a:pt x="2459" y="190"/>
                  </a:lnTo>
                  <a:lnTo>
                    <a:pt x="2396" y="32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367525" y="2459075"/>
              <a:ext cx="25250" cy="54400"/>
            </a:xfrm>
            <a:custGeom>
              <a:avLst/>
              <a:gdLst/>
              <a:ahLst/>
              <a:cxnLst/>
              <a:rect l="l" t="t" r="r" b="b"/>
              <a:pathLst>
                <a:path w="1010" h="2176" extrusionOk="0">
                  <a:moveTo>
                    <a:pt x="726" y="0"/>
                  </a:moveTo>
                  <a:lnTo>
                    <a:pt x="599" y="126"/>
                  </a:lnTo>
                  <a:lnTo>
                    <a:pt x="379" y="536"/>
                  </a:lnTo>
                  <a:lnTo>
                    <a:pt x="95" y="1450"/>
                  </a:lnTo>
                  <a:lnTo>
                    <a:pt x="0" y="1923"/>
                  </a:lnTo>
                  <a:lnTo>
                    <a:pt x="32" y="2113"/>
                  </a:lnTo>
                  <a:lnTo>
                    <a:pt x="158" y="2176"/>
                  </a:lnTo>
                  <a:lnTo>
                    <a:pt x="221" y="2176"/>
                  </a:lnTo>
                  <a:lnTo>
                    <a:pt x="347" y="2113"/>
                  </a:lnTo>
                  <a:lnTo>
                    <a:pt x="410" y="1986"/>
                  </a:lnTo>
                  <a:lnTo>
                    <a:pt x="473" y="1545"/>
                  </a:lnTo>
                  <a:lnTo>
                    <a:pt x="757" y="725"/>
                  </a:lnTo>
                  <a:lnTo>
                    <a:pt x="978" y="316"/>
                  </a:lnTo>
                  <a:lnTo>
                    <a:pt x="1009" y="158"/>
                  </a:lnTo>
                  <a:lnTo>
                    <a:pt x="883" y="3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322600" y="2511875"/>
              <a:ext cx="11850" cy="53625"/>
            </a:xfrm>
            <a:custGeom>
              <a:avLst/>
              <a:gdLst/>
              <a:ahLst/>
              <a:cxnLst/>
              <a:rect l="l" t="t" r="r" b="b"/>
              <a:pathLst>
                <a:path w="474" h="2145" extrusionOk="0">
                  <a:moveTo>
                    <a:pt x="253" y="1"/>
                  </a:moveTo>
                  <a:lnTo>
                    <a:pt x="95" y="32"/>
                  </a:lnTo>
                  <a:lnTo>
                    <a:pt x="64" y="221"/>
                  </a:lnTo>
                  <a:lnTo>
                    <a:pt x="32" y="1072"/>
                  </a:lnTo>
                  <a:lnTo>
                    <a:pt x="1" y="1924"/>
                  </a:lnTo>
                  <a:lnTo>
                    <a:pt x="32" y="2081"/>
                  </a:lnTo>
                  <a:lnTo>
                    <a:pt x="190" y="2144"/>
                  </a:lnTo>
                  <a:lnTo>
                    <a:pt x="221" y="2144"/>
                  </a:lnTo>
                  <a:lnTo>
                    <a:pt x="347" y="2081"/>
                  </a:lnTo>
                  <a:lnTo>
                    <a:pt x="410" y="1955"/>
                  </a:lnTo>
                  <a:lnTo>
                    <a:pt x="442" y="1072"/>
                  </a:lnTo>
                  <a:lnTo>
                    <a:pt x="473" y="221"/>
                  </a:lnTo>
                  <a:lnTo>
                    <a:pt x="410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276100" y="2603300"/>
              <a:ext cx="248300" cy="117450"/>
            </a:xfrm>
            <a:custGeom>
              <a:avLst/>
              <a:gdLst/>
              <a:ahLst/>
              <a:cxnLst/>
              <a:rect l="l" t="t" r="r" b="b"/>
              <a:pathLst>
                <a:path w="9932" h="4698" extrusionOk="0">
                  <a:moveTo>
                    <a:pt x="5013" y="0"/>
                  </a:moveTo>
                  <a:lnTo>
                    <a:pt x="4288" y="32"/>
                  </a:lnTo>
                  <a:lnTo>
                    <a:pt x="3185" y="127"/>
                  </a:lnTo>
                  <a:lnTo>
                    <a:pt x="1041" y="663"/>
                  </a:lnTo>
                  <a:lnTo>
                    <a:pt x="1" y="1009"/>
                  </a:lnTo>
                  <a:lnTo>
                    <a:pt x="1009" y="2144"/>
                  </a:lnTo>
                  <a:lnTo>
                    <a:pt x="1703" y="2932"/>
                  </a:lnTo>
                  <a:lnTo>
                    <a:pt x="2491" y="3594"/>
                  </a:lnTo>
                  <a:lnTo>
                    <a:pt x="2901" y="3878"/>
                  </a:lnTo>
                  <a:lnTo>
                    <a:pt x="3784" y="4288"/>
                  </a:lnTo>
                  <a:lnTo>
                    <a:pt x="5234" y="4635"/>
                  </a:lnTo>
                  <a:lnTo>
                    <a:pt x="6211" y="4698"/>
                  </a:lnTo>
                  <a:lnTo>
                    <a:pt x="7125" y="4666"/>
                  </a:lnTo>
                  <a:lnTo>
                    <a:pt x="8071" y="4540"/>
                  </a:lnTo>
                  <a:lnTo>
                    <a:pt x="8954" y="4477"/>
                  </a:lnTo>
                  <a:lnTo>
                    <a:pt x="9805" y="4225"/>
                  </a:lnTo>
                  <a:lnTo>
                    <a:pt x="9931" y="4130"/>
                  </a:lnTo>
                  <a:lnTo>
                    <a:pt x="9900" y="3784"/>
                  </a:lnTo>
                  <a:lnTo>
                    <a:pt x="9521" y="3216"/>
                  </a:lnTo>
                  <a:lnTo>
                    <a:pt x="9269" y="2964"/>
                  </a:lnTo>
                  <a:lnTo>
                    <a:pt x="8670" y="2207"/>
                  </a:lnTo>
                  <a:lnTo>
                    <a:pt x="8040" y="1482"/>
                  </a:lnTo>
                  <a:lnTo>
                    <a:pt x="7598" y="978"/>
                  </a:lnTo>
                  <a:lnTo>
                    <a:pt x="7062" y="568"/>
                  </a:lnTo>
                  <a:lnTo>
                    <a:pt x="6747" y="379"/>
                  </a:lnTo>
                  <a:lnTo>
                    <a:pt x="6085" y="158"/>
                  </a:lnTo>
                  <a:lnTo>
                    <a:pt x="50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99750" y="2628525"/>
              <a:ext cx="205725" cy="69375"/>
            </a:xfrm>
            <a:custGeom>
              <a:avLst/>
              <a:gdLst/>
              <a:ahLst/>
              <a:cxnLst/>
              <a:rect l="l" t="t" r="r" b="b"/>
              <a:pathLst>
                <a:path w="8229" h="2775" extrusionOk="0">
                  <a:moveTo>
                    <a:pt x="252" y="0"/>
                  </a:moveTo>
                  <a:lnTo>
                    <a:pt x="63" y="32"/>
                  </a:lnTo>
                  <a:lnTo>
                    <a:pt x="0" y="158"/>
                  </a:lnTo>
                  <a:lnTo>
                    <a:pt x="0" y="253"/>
                  </a:lnTo>
                  <a:lnTo>
                    <a:pt x="32" y="316"/>
                  </a:lnTo>
                  <a:lnTo>
                    <a:pt x="95" y="379"/>
                  </a:lnTo>
                  <a:lnTo>
                    <a:pt x="158" y="410"/>
                  </a:lnTo>
                  <a:lnTo>
                    <a:pt x="2176" y="820"/>
                  </a:lnTo>
                  <a:lnTo>
                    <a:pt x="6053" y="1986"/>
                  </a:lnTo>
                  <a:lnTo>
                    <a:pt x="7945" y="2743"/>
                  </a:lnTo>
                  <a:lnTo>
                    <a:pt x="8102" y="2775"/>
                  </a:lnTo>
                  <a:lnTo>
                    <a:pt x="8197" y="2648"/>
                  </a:lnTo>
                  <a:lnTo>
                    <a:pt x="8229" y="2491"/>
                  </a:lnTo>
                  <a:lnTo>
                    <a:pt x="8102" y="2365"/>
                  </a:lnTo>
                  <a:lnTo>
                    <a:pt x="6211" y="1608"/>
                  </a:lnTo>
                  <a:lnTo>
                    <a:pt x="2270" y="41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387225" y="2649000"/>
              <a:ext cx="43375" cy="52850"/>
            </a:xfrm>
            <a:custGeom>
              <a:avLst/>
              <a:gdLst/>
              <a:ahLst/>
              <a:cxnLst/>
              <a:rect l="l" t="t" r="r" b="b"/>
              <a:pathLst>
                <a:path w="1735" h="2114" extrusionOk="0">
                  <a:moveTo>
                    <a:pt x="221" y="1"/>
                  </a:moveTo>
                  <a:lnTo>
                    <a:pt x="95" y="64"/>
                  </a:lnTo>
                  <a:lnTo>
                    <a:pt x="1" y="190"/>
                  </a:lnTo>
                  <a:lnTo>
                    <a:pt x="32" y="316"/>
                  </a:lnTo>
                  <a:lnTo>
                    <a:pt x="64" y="348"/>
                  </a:lnTo>
                  <a:lnTo>
                    <a:pt x="757" y="1136"/>
                  </a:lnTo>
                  <a:lnTo>
                    <a:pt x="1356" y="1987"/>
                  </a:lnTo>
                  <a:lnTo>
                    <a:pt x="1451" y="2113"/>
                  </a:lnTo>
                  <a:lnTo>
                    <a:pt x="1640" y="2082"/>
                  </a:lnTo>
                  <a:lnTo>
                    <a:pt x="1735" y="1956"/>
                  </a:lnTo>
                  <a:lnTo>
                    <a:pt x="1703" y="1798"/>
                  </a:lnTo>
                  <a:lnTo>
                    <a:pt x="1104" y="884"/>
                  </a:lnTo>
                  <a:lnTo>
                    <a:pt x="379" y="64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421900" y="2652950"/>
              <a:ext cx="56000" cy="15800"/>
            </a:xfrm>
            <a:custGeom>
              <a:avLst/>
              <a:gdLst/>
              <a:ahLst/>
              <a:cxnLst/>
              <a:rect l="l" t="t" r="r" b="b"/>
              <a:pathLst>
                <a:path w="2240" h="632" extrusionOk="0">
                  <a:moveTo>
                    <a:pt x="1546" y="1"/>
                  </a:moveTo>
                  <a:lnTo>
                    <a:pt x="600" y="95"/>
                  </a:lnTo>
                  <a:lnTo>
                    <a:pt x="127" y="221"/>
                  </a:lnTo>
                  <a:lnTo>
                    <a:pt x="1" y="316"/>
                  </a:lnTo>
                  <a:lnTo>
                    <a:pt x="1" y="505"/>
                  </a:lnTo>
                  <a:lnTo>
                    <a:pt x="32" y="537"/>
                  </a:lnTo>
                  <a:lnTo>
                    <a:pt x="127" y="631"/>
                  </a:lnTo>
                  <a:lnTo>
                    <a:pt x="253" y="631"/>
                  </a:lnTo>
                  <a:lnTo>
                    <a:pt x="694" y="505"/>
                  </a:lnTo>
                  <a:lnTo>
                    <a:pt x="1577" y="410"/>
                  </a:lnTo>
                  <a:lnTo>
                    <a:pt x="2018" y="442"/>
                  </a:lnTo>
                  <a:lnTo>
                    <a:pt x="2176" y="410"/>
                  </a:lnTo>
                  <a:lnTo>
                    <a:pt x="2239" y="253"/>
                  </a:lnTo>
                  <a:lnTo>
                    <a:pt x="2208" y="64"/>
                  </a:lnTo>
                  <a:lnTo>
                    <a:pt x="2050" y="32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355700" y="2623000"/>
              <a:ext cx="49675" cy="27625"/>
            </a:xfrm>
            <a:custGeom>
              <a:avLst/>
              <a:gdLst/>
              <a:ahLst/>
              <a:cxnLst/>
              <a:rect l="l" t="t" r="r" b="b"/>
              <a:pathLst>
                <a:path w="1987" h="1105" extrusionOk="0">
                  <a:moveTo>
                    <a:pt x="1861" y="1"/>
                  </a:moveTo>
                  <a:lnTo>
                    <a:pt x="1703" y="32"/>
                  </a:lnTo>
                  <a:lnTo>
                    <a:pt x="915" y="379"/>
                  </a:lnTo>
                  <a:lnTo>
                    <a:pt x="127" y="694"/>
                  </a:lnTo>
                  <a:lnTo>
                    <a:pt x="1" y="789"/>
                  </a:lnTo>
                  <a:lnTo>
                    <a:pt x="1" y="946"/>
                  </a:lnTo>
                  <a:lnTo>
                    <a:pt x="1" y="978"/>
                  </a:lnTo>
                  <a:lnTo>
                    <a:pt x="32" y="978"/>
                  </a:lnTo>
                  <a:lnTo>
                    <a:pt x="127" y="1104"/>
                  </a:lnTo>
                  <a:lnTo>
                    <a:pt x="284" y="1073"/>
                  </a:lnTo>
                  <a:lnTo>
                    <a:pt x="1072" y="757"/>
                  </a:lnTo>
                  <a:lnTo>
                    <a:pt x="1861" y="379"/>
                  </a:lnTo>
                  <a:lnTo>
                    <a:pt x="1987" y="284"/>
                  </a:lnTo>
                  <a:lnTo>
                    <a:pt x="1987" y="127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92375" y="2456700"/>
              <a:ext cx="393300" cy="446125"/>
            </a:xfrm>
            <a:custGeom>
              <a:avLst/>
              <a:gdLst/>
              <a:ahLst/>
              <a:cxnLst/>
              <a:rect l="l" t="t" r="r" b="b"/>
              <a:pathLst>
                <a:path w="15732" h="17845" extrusionOk="0">
                  <a:moveTo>
                    <a:pt x="12800" y="1"/>
                  </a:moveTo>
                  <a:lnTo>
                    <a:pt x="12516" y="64"/>
                  </a:lnTo>
                  <a:lnTo>
                    <a:pt x="11980" y="348"/>
                  </a:lnTo>
                  <a:lnTo>
                    <a:pt x="11539" y="694"/>
                  </a:lnTo>
                  <a:lnTo>
                    <a:pt x="10877" y="1230"/>
                  </a:lnTo>
                  <a:lnTo>
                    <a:pt x="9994" y="2144"/>
                  </a:lnTo>
                  <a:lnTo>
                    <a:pt x="9553" y="2807"/>
                  </a:lnTo>
                  <a:lnTo>
                    <a:pt x="9363" y="3185"/>
                  </a:lnTo>
                  <a:lnTo>
                    <a:pt x="9143" y="3878"/>
                  </a:lnTo>
                  <a:lnTo>
                    <a:pt x="8827" y="5297"/>
                  </a:lnTo>
                  <a:lnTo>
                    <a:pt x="8512" y="5928"/>
                  </a:lnTo>
                  <a:lnTo>
                    <a:pt x="8165" y="5076"/>
                  </a:lnTo>
                  <a:lnTo>
                    <a:pt x="7346" y="3374"/>
                  </a:lnTo>
                  <a:lnTo>
                    <a:pt x="6337" y="1861"/>
                  </a:lnTo>
                  <a:lnTo>
                    <a:pt x="5391" y="915"/>
                  </a:lnTo>
                  <a:lnTo>
                    <a:pt x="4635" y="442"/>
                  </a:lnTo>
                  <a:lnTo>
                    <a:pt x="4225" y="253"/>
                  </a:lnTo>
                  <a:lnTo>
                    <a:pt x="3972" y="694"/>
                  </a:lnTo>
                  <a:lnTo>
                    <a:pt x="3626" y="1672"/>
                  </a:lnTo>
                  <a:lnTo>
                    <a:pt x="3500" y="2712"/>
                  </a:lnTo>
                  <a:lnTo>
                    <a:pt x="3626" y="3752"/>
                  </a:lnTo>
                  <a:lnTo>
                    <a:pt x="3783" y="4257"/>
                  </a:lnTo>
                  <a:lnTo>
                    <a:pt x="3941" y="4761"/>
                  </a:lnTo>
                  <a:lnTo>
                    <a:pt x="4445" y="5644"/>
                  </a:lnTo>
                  <a:lnTo>
                    <a:pt x="5107" y="6463"/>
                  </a:lnTo>
                  <a:lnTo>
                    <a:pt x="5896" y="7157"/>
                  </a:lnTo>
                  <a:lnTo>
                    <a:pt x="6337" y="7472"/>
                  </a:lnTo>
                  <a:lnTo>
                    <a:pt x="5328" y="7661"/>
                  </a:lnTo>
                  <a:lnTo>
                    <a:pt x="3342" y="8197"/>
                  </a:lnTo>
                  <a:lnTo>
                    <a:pt x="2428" y="8639"/>
                  </a:lnTo>
                  <a:lnTo>
                    <a:pt x="1986" y="8891"/>
                  </a:lnTo>
                  <a:lnTo>
                    <a:pt x="1167" y="9553"/>
                  </a:lnTo>
                  <a:lnTo>
                    <a:pt x="536" y="10341"/>
                  </a:lnTo>
                  <a:lnTo>
                    <a:pt x="95" y="11255"/>
                  </a:lnTo>
                  <a:lnTo>
                    <a:pt x="0" y="11760"/>
                  </a:lnTo>
                  <a:lnTo>
                    <a:pt x="820" y="11917"/>
                  </a:lnTo>
                  <a:lnTo>
                    <a:pt x="2554" y="11917"/>
                  </a:lnTo>
                  <a:lnTo>
                    <a:pt x="4225" y="11508"/>
                  </a:lnTo>
                  <a:lnTo>
                    <a:pt x="5769" y="10751"/>
                  </a:lnTo>
                  <a:lnTo>
                    <a:pt x="6431" y="10215"/>
                  </a:lnTo>
                  <a:lnTo>
                    <a:pt x="6431" y="10215"/>
                  </a:lnTo>
                  <a:lnTo>
                    <a:pt x="6148" y="11161"/>
                  </a:lnTo>
                  <a:lnTo>
                    <a:pt x="5927" y="13147"/>
                  </a:lnTo>
                  <a:lnTo>
                    <a:pt x="6211" y="15133"/>
                  </a:lnTo>
                  <a:lnTo>
                    <a:pt x="6967" y="16993"/>
                  </a:lnTo>
                  <a:lnTo>
                    <a:pt x="7535" y="17844"/>
                  </a:lnTo>
                  <a:lnTo>
                    <a:pt x="7945" y="17434"/>
                  </a:lnTo>
                  <a:lnTo>
                    <a:pt x="8670" y="16552"/>
                  </a:lnTo>
                  <a:lnTo>
                    <a:pt x="9269" y="15543"/>
                  </a:lnTo>
                  <a:lnTo>
                    <a:pt x="9710" y="14471"/>
                  </a:lnTo>
                  <a:lnTo>
                    <a:pt x="9836" y="13904"/>
                  </a:lnTo>
                  <a:lnTo>
                    <a:pt x="9931" y="13147"/>
                  </a:lnTo>
                  <a:lnTo>
                    <a:pt x="9868" y="11192"/>
                  </a:lnTo>
                  <a:lnTo>
                    <a:pt x="9647" y="10184"/>
                  </a:lnTo>
                  <a:lnTo>
                    <a:pt x="9584" y="9900"/>
                  </a:lnTo>
                  <a:lnTo>
                    <a:pt x="9679" y="9805"/>
                  </a:lnTo>
                  <a:lnTo>
                    <a:pt x="10215" y="10215"/>
                  </a:lnTo>
                  <a:lnTo>
                    <a:pt x="10782" y="10530"/>
                  </a:lnTo>
                  <a:lnTo>
                    <a:pt x="11602" y="10751"/>
                  </a:lnTo>
                  <a:lnTo>
                    <a:pt x="14281" y="11192"/>
                  </a:lnTo>
                  <a:lnTo>
                    <a:pt x="15290" y="11224"/>
                  </a:lnTo>
                  <a:lnTo>
                    <a:pt x="15700" y="11098"/>
                  </a:lnTo>
                  <a:lnTo>
                    <a:pt x="15732" y="10972"/>
                  </a:lnTo>
                  <a:lnTo>
                    <a:pt x="15732" y="10688"/>
                  </a:lnTo>
                  <a:lnTo>
                    <a:pt x="15605" y="10089"/>
                  </a:lnTo>
                  <a:lnTo>
                    <a:pt x="15164" y="9301"/>
                  </a:lnTo>
                  <a:lnTo>
                    <a:pt x="14723" y="8891"/>
                  </a:lnTo>
                  <a:lnTo>
                    <a:pt x="14250" y="8513"/>
                  </a:lnTo>
                  <a:lnTo>
                    <a:pt x="13146" y="7977"/>
                  </a:lnTo>
                  <a:lnTo>
                    <a:pt x="12579" y="7756"/>
                  </a:lnTo>
                  <a:lnTo>
                    <a:pt x="12043" y="7535"/>
                  </a:lnTo>
                  <a:lnTo>
                    <a:pt x="10908" y="7283"/>
                  </a:lnTo>
                  <a:lnTo>
                    <a:pt x="10341" y="7378"/>
                  </a:lnTo>
                  <a:lnTo>
                    <a:pt x="10341" y="7378"/>
                  </a:lnTo>
                  <a:lnTo>
                    <a:pt x="11129" y="6716"/>
                  </a:lnTo>
                  <a:lnTo>
                    <a:pt x="12390" y="5108"/>
                  </a:lnTo>
                  <a:lnTo>
                    <a:pt x="13210" y="3248"/>
                  </a:lnTo>
                  <a:lnTo>
                    <a:pt x="13619" y="1262"/>
                  </a:lnTo>
                  <a:lnTo>
                    <a:pt x="13619" y="253"/>
                  </a:lnTo>
                  <a:lnTo>
                    <a:pt x="13367" y="64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FF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176800" y="2624575"/>
              <a:ext cx="61500" cy="67025"/>
            </a:xfrm>
            <a:custGeom>
              <a:avLst/>
              <a:gdLst/>
              <a:ahLst/>
              <a:cxnLst/>
              <a:rect l="l" t="t" r="r" b="b"/>
              <a:pathLst>
                <a:path w="2460" h="2681" extrusionOk="0">
                  <a:moveTo>
                    <a:pt x="221" y="1"/>
                  </a:moveTo>
                  <a:lnTo>
                    <a:pt x="126" y="127"/>
                  </a:lnTo>
                  <a:lnTo>
                    <a:pt x="158" y="284"/>
                  </a:lnTo>
                  <a:lnTo>
                    <a:pt x="316" y="631"/>
                  </a:lnTo>
                  <a:lnTo>
                    <a:pt x="568" y="978"/>
                  </a:lnTo>
                  <a:lnTo>
                    <a:pt x="599" y="1010"/>
                  </a:lnTo>
                  <a:lnTo>
                    <a:pt x="631" y="1041"/>
                  </a:lnTo>
                  <a:lnTo>
                    <a:pt x="599" y="1136"/>
                  </a:lnTo>
                  <a:lnTo>
                    <a:pt x="505" y="1199"/>
                  </a:lnTo>
                  <a:lnTo>
                    <a:pt x="221" y="1388"/>
                  </a:lnTo>
                  <a:lnTo>
                    <a:pt x="32" y="1672"/>
                  </a:lnTo>
                  <a:lnTo>
                    <a:pt x="0" y="1735"/>
                  </a:lnTo>
                  <a:lnTo>
                    <a:pt x="0" y="1798"/>
                  </a:lnTo>
                  <a:lnTo>
                    <a:pt x="32" y="1892"/>
                  </a:lnTo>
                  <a:lnTo>
                    <a:pt x="126" y="1987"/>
                  </a:lnTo>
                  <a:lnTo>
                    <a:pt x="379" y="2050"/>
                  </a:lnTo>
                  <a:lnTo>
                    <a:pt x="662" y="1955"/>
                  </a:lnTo>
                  <a:lnTo>
                    <a:pt x="883" y="1798"/>
                  </a:lnTo>
                  <a:lnTo>
                    <a:pt x="1072" y="1577"/>
                  </a:lnTo>
                  <a:lnTo>
                    <a:pt x="1072" y="1955"/>
                  </a:lnTo>
                  <a:lnTo>
                    <a:pt x="1104" y="2334"/>
                  </a:lnTo>
                  <a:lnTo>
                    <a:pt x="1104" y="2491"/>
                  </a:lnTo>
                  <a:lnTo>
                    <a:pt x="1261" y="2680"/>
                  </a:lnTo>
                  <a:lnTo>
                    <a:pt x="1419" y="2617"/>
                  </a:lnTo>
                  <a:lnTo>
                    <a:pt x="1545" y="2428"/>
                  </a:lnTo>
                  <a:lnTo>
                    <a:pt x="1513" y="1735"/>
                  </a:lnTo>
                  <a:lnTo>
                    <a:pt x="1482" y="1482"/>
                  </a:lnTo>
                  <a:lnTo>
                    <a:pt x="1513" y="1451"/>
                  </a:lnTo>
                  <a:lnTo>
                    <a:pt x="1892" y="1735"/>
                  </a:lnTo>
                  <a:lnTo>
                    <a:pt x="2144" y="1766"/>
                  </a:lnTo>
                  <a:lnTo>
                    <a:pt x="2333" y="1766"/>
                  </a:lnTo>
                  <a:lnTo>
                    <a:pt x="2459" y="1545"/>
                  </a:lnTo>
                  <a:lnTo>
                    <a:pt x="2365" y="1356"/>
                  </a:lnTo>
                  <a:lnTo>
                    <a:pt x="2207" y="1199"/>
                  </a:lnTo>
                  <a:lnTo>
                    <a:pt x="1797" y="978"/>
                  </a:lnTo>
                  <a:lnTo>
                    <a:pt x="1577" y="946"/>
                  </a:lnTo>
                  <a:lnTo>
                    <a:pt x="1734" y="789"/>
                  </a:lnTo>
                  <a:lnTo>
                    <a:pt x="1955" y="474"/>
                  </a:lnTo>
                  <a:lnTo>
                    <a:pt x="1986" y="253"/>
                  </a:lnTo>
                  <a:lnTo>
                    <a:pt x="1955" y="190"/>
                  </a:lnTo>
                  <a:lnTo>
                    <a:pt x="1892" y="95"/>
                  </a:lnTo>
                  <a:lnTo>
                    <a:pt x="1766" y="32"/>
                  </a:lnTo>
                  <a:lnTo>
                    <a:pt x="1608" y="64"/>
                  </a:lnTo>
                  <a:lnTo>
                    <a:pt x="1482" y="158"/>
                  </a:lnTo>
                  <a:lnTo>
                    <a:pt x="1387" y="284"/>
                  </a:lnTo>
                  <a:lnTo>
                    <a:pt x="1198" y="505"/>
                  </a:lnTo>
                  <a:lnTo>
                    <a:pt x="1041" y="726"/>
                  </a:lnTo>
                  <a:lnTo>
                    <a:pt x="725" y="379"/>
                  </a:lnTo>
                  <a:lnTo>
                    <a:pt x="379" y="6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09900" y="2714425"/>
              <a:ext cx="10275" cy="76475"/>
            </a:xfrm>
            <a:custGeom>
              <a:avLst/>
              <a:gdLst/>
              <a:ahLst/>
              <a:cxnLst/>
              <a:rect l="l" t="t" r="r" b="b"/>
              <a:pathLst>
                <a:path w="411" h="3059" extrusionOk="0">
                  <a:moveTo>
                    <a:pt x="63" y="1"/>
                  </a:moveTo>
                  <a:lnTo>
                    <a:pt x="0" y="32"/>
                  </a:lnTo>
                  <a:lnTo>
                    <a:pt x="0" y="95"/>
                  </a:lnTo>
                  <a:lnTo>
                    <a:pt x="158" y="757"/>
                  </a:lnTo>
                  <a:lnTo>
                    <a:pt x="284" y="1892"/>
                  </a:lnTo>
                  <a:lnTo>
                    <a:pt x="221" y="2617"/>
                  </a:lnTo>
                  <a:lnTo>
                    <a:pt x="95" y="2964"/>
                  </a:lnTo>
                  <a:lnTo>
                    <a:pt x="95" y="3027"/>
                  </a:lnTo>
                  <a:lnTo>
                    <a:pt x="158" y="3059"/>
                  </a:lnTo>
                  <a:lnTo>
                    <a:pt x="221" y="3059"/>
                  </a:lnTo>
                  <a:lnTo>
                    <a:pt x="253" y="3027"/>
                  </a:lnTo>
                  <a:lnTo>
                    <a:pt x="347" y="2649"/>
                  </a:lnTo>
                  <a:lnTo>
                    <a:pt x="410" y="1892"/>
                  </a:lnTo>
                  <a:lnTo>
                    <a:pt x="316" y="757"/>
                  </a:lnTo>
                  <a:lnTo>
                    <a:pt x="158" y="64"/>
                  </a:ln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183875" y="2716800"/>
              <a:ext cx="7125" cy="33900"/>
            </a:xfrm>
            <a:custGeom>
              <a:avLst/>
              <a:gdLst/>
              <a:ahLst/>
              <a:cxnLst/>
              <a:rect l="l" t="t" r="r" b="b"/>
              <a:pathLst>
                <a:path w="285" h="1356" extrusionOk="0">
                  <a:moveTo>
                    <a:pt x="159" y="0"/>
                  </a:moveTo>
                  <a:lnTo>
                    <a:pt x="159" y="63"/>
                  </a:lnTo>
                  <a:lnTo>
                    <a:pt x="1" y="662"/>
                  </a:lnTo>
                  <a:lnTo>
                    <a:pt x="64" y="1293"/>
                  </a:lnTo>
                  <a:lnTo>
                    <a:pt x="64" y="1324"/>
                  </a:lnTo>
                  <a:lnTo>
                    <a:pt x="127" y="1356"/>
                  </a:lnTo>
                  <a:lnTo>
                    <a:pt x="190" y="1324"/>
                  </a:lnTo>
                  <a:lnTo>
                    <a:pt x="190" y="1261"/>
                  </a:lnTo>
                  <a:lnTo>
                    <a:pt x="159" y="662"/>
                  </a:lnTo>
                  <a:lnTo>
                    <a:pt x="285" y="95"/>
                  </a:lnTo>
                  <a:lnTo>
                    <a:pt x="285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164975" y="2694725"/>
              <a:ext cx="13425" cy="100900"/>
            </a:xfrm>
            <a:custGeom>
              <a:avLst/>
              <a:gdLst/>
              <a:ahLst/>
              <a:cxnLst/>
              <a:rect l="l" t="t" r="r" b="b"/>
              <a:pathLst>
                <a:path w="537" h="4036" extrusionOk="0">
                  <a:moveTo>
                    <a:pt x="190" y="0"/>
                  </a:moveTo>
                  <a:lnTo>
                    <a:pt x="158" y="32"/>
                  </a:lnTo>
                  <a:lnTo>
                    <a:pt x="0" y="1041"/>
                  </a:lnTo>
                  <a:lnTo>
                    <a:pt x="95" y="3027"/>
                  </a:lnTo>
                  <a:lnTo>
                    <a:pt x="379" y="3973"/>
                  </a:lnTo>
                  <a:lnTo>
                    <a:pt x="442" y="4036"/>
                  </a:lnTo>
                  <a:lnTo>
                    <a:pt x="473" y="4036"/>
                  </a:lnTo>
                  <a:lnTo>
                    <a:pt x="536" y="4004"/>
                  </a:lnTo>
                  <a:lnTo>
                    <a:pt x="536" y="3941"/>
                  </a:lnTo>
                  <a:lnTo>
                    <a:pt x="253" y="2995"/>
                  </a:lnTo>
                  <a:lnTo>
                    <a:pt x="126" y="1041"/>
                  </a:lnTo>
                  <a:lnTo>
                    <a:pt x="316" y="6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101925" y="2671875"/>
              <a:ext cx="62275" cy="37050"/>
            </a:xfrm>
            <a:custGeom>
              <a:avLst/>
              <a:gdLst/>
              <a:ahLst/>
              <a:cxnLst/>
              <a:rect l="l" t="t" r="r" b="b"/>
              <a:pathLst>
                <a:path w="2491" h="1482" extrusionOk="0">
                  <a:moveTo>
                    <a:pt x="2396" y="0"/>
                  </a:moveTo>
                  <a:lnTo>
                    <a:pt x="2365" y="32"/>
                  </a:lnTo>
                  <a:lnTo>
                    <a:pt x="2333" y="32"/>
                  </a:lnTo>
                  <a:lnTo>
                    <a:pt x="1955" y="536"/>
                  </a:lnTo>
                  <a:lnTo>
                    <a:pt x="915" y="1198"/>
                  </a:lnTo>
                  <a:lnTo>
                    <a:pt x="284" y="1324"/>
                  </a:lnTo>
                  <a:lnTo>
                    <a:pt x="189" y="1324"/>
                  </a:lnTo>
                  <a:lnTo>
                    <a:pt x="95" y="1293"/>
                  </a:lnTo>
                  <a:lnTo>
                    <a:pt x="32" y="1293"/>
                  </a:lnTo>
                  <a:lnTo>
                    <a:pt x="0" y="1324"/>
                  </a:lnTo>
                  <a:lnTo>
                    <a:pt x="0" y="1387"/>
                  </a:lnTo>
                  <a:lnTo>
                    <a:pt x="32" y="1450"/>
                  </a:lnTo>
                  <a:lnTo>
                    <a:pt x="158" y="1482"/>
                  </a:lnTo>
                  <a:lnTo>
                    <a:pt x="316" y="1450"/>
                  </a:lnTo>
                  <a:lnTo>
                    <a:pt x="631" y="1419"/>
                  </a:lnTo>
                  <a:lnTo>
                    <a:pt x="1261" y="1198"/>
                  </a:lnTo>
                  <a:lnTo>
                    <a:pt x="1797" y="851"/>
                  </a:lnTo>
                  <a:lnTo>
                    <a:pt x="2270" y="379"/>
                  </a:lnTo>
                  <a:lnTo>
                    <a:pt x="2459" y="126"/>
                  </a:lnTo>
                  <a:lnTo>
                    <a:pt x="2491" y="63"/>
                  </a:lnTo>
                  <a:lnTo>
                    <a:pt x="2428" y="32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083800" y="2663200"/>
              <a:ext cx="64650" cy="27600"/>
            </a:xfrm>
            <a:custGeom>
              <a:avLst/>
              <a:gdLst/>
              <a:ahLst/>
              <a:cxnLst/>
              <a:rect l="l" t="t" r="r" b="b"/>
              <a:pathLst>
                <a:path w="2586" h="1104" extrusionOk="0">
                  <a:moveTo>
                    <a:pt x="2239" y="0"/>
                  </a:moveTo>
                  <a:lnTo>
                    <a:pt x="1986" y="32"/>
                  </a:lnTo>
                  <a:lnTo>
                    <a:pt x="1671" y="95"/>
                  </a:lnTo>
                  <a:lnTo>
                    <a:pt x="1387" y="221"/>
                  </a:lnTo>
                  <a:lnTo>
                    <a:pt x="662" y="536"/>
                  </a:lnTo>
                  <a:lnTo>
                    <a:pt x="32" y="978"/>
                  </a:lnTo>
                  <a:lnTo>
                    <a:pt x="0" y="1009"/>
                  </a:lnTo>
                  <a:lnTo>
                    <a:pt x="0" y="1072"/>
                  </a:lnTo>
                  <a:lnTo>
                    <a:pt x="63" y="1104"/>
                  </a:lnTo>
                  <a:lnTo>
                    <a:pt x="126" y="1104"/>
                  </a:lnTo>
                  <a:lnTo>
                    <a:pt x="757" y="662"/>
                  </a:lnTo>
                  <a:lnTo>
                    <a:pt x="1450" y="347"/>
                  </a:lnTo>
                  <a:lnTo>
                    <a:pt x="1671" y="253"/>
                  </a:lnTo>
                  <a:lnTo>
                    <a:pt x="2207" y="158"/>
                  </a:lnTo>
                  <a:lnTo>
                    <a:pt x="2491" y="190"/>
                  </a:lnTo>
                  <a:lnTo>
                    <a:pt x="2522" y="190"/>
                  </a:lnTo>
                  <a:lnTo>
                    <a:pt x="2585" y="158"/>
                  </a:lnTo>
                  <a:lnTo>
                    <a:pt x="2585" y="95"/>
                  </a:lnTo>
                  <a:lnTo>
                    <a:pt x="2522" y="63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53950" y="2550500"/>
              <a:ext cx="41000" cy="68600"/>
            </a:xfrm>
            <a:custGeom>
              <a:avLst/>
              <a:gdLst/>
              <a:ahLst/>
              <a:cxnLst/>
              <a:rect l="l" t="t" r="r" b="b"/>
              <a:pathLst>
                <a:path w="1640" h="2744" extrusionOk="0">
                  <a:moveTo>
                    <a:pt x="63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32" y="158"/>
                  </a:lnTo>
                  <a:lnTo>
                    <a:pt x="158" y="158"/>
                  </a:lnTo>
                  <a:lnTo>
                    <a:pt x="662" y="694"/>
                  </a:lnTo>
                  <a:lnTo>
                    <a:pt x="1356" y="1955"/>
                  </a:lnTo>
                  <a:lnTo>
                    <a:pt x="1513" y="2680"/>
                  </a:lnTo>
                  <a:lnTo>
                    <a:pt x="1513" y="2711"/>
                  </a:lnTo>
                  <a:lnTo>
                    <a:pt x="1576" y="2743"/>
                  </a:lnTo>
                  <a:lnTo>
                    <a:pt x="1639" y="2711"/>
                  </a:lnTo>
                  <a:lnTo>
                    <a:pt x="1639" y="2648"/>
                  </a:lnTo>
                  <a:lnTo>
                    <a:pt x="1482" y="1923"/>
                  </a:lnTo>
                  <a:lnTo>
                    <a:pt x="788" y="599"/>
                  </a:lnTo>
                  <a:lnTo>
                    <a:pt x="252" y="6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135800" y="2555225"/>
              <a:ext cx="38650" cy="55975"/>
            </a:xfrm>
            <a:custGeom>
              <a:avLst/>
              <a:gdLst/>
              <a:ahLst/>
              <a:cxnLst/>
              <a:rect l="l" t="t" r="r" b="b"/>
              <a:pathLst>
                <a:path w="1546" h="2239" extrusionOk="0">
                  <a:moveTo>
                    <a:pt x="64" y="0"/>
                  </a:moveTo>
                  <a:lnTo>
                    <a:pt x="32" y="32"/>
                  </a:lnTo>
                  <a:lnTo>
                    <a:pt x="1" y="63"/>
                  </a:lnTo>
                  <a:lnTo>
                    <a:pt x="1" y="127"/>
                  </a:lnTo>
                  <a:lnTo>
                    <a:pt x="631" y="1230"/>
                  </a:lnTo>
                  <a:lnTo>
                    <a:pt x="1420" y="2207"/>
                  </a:lnTo>
                  <a:lnTo>
                    <a:pt x="1451" y="2239"/>
                  </a:lnTo>
                  <a:lnTo>
                    <a:pt x="1514" y="2207"/>
                  </a:lnTo>
                  <a:lnTo>
                    <a:pt x="1546" y="2176"/>
                  </a:lnTo>
                  <a:lnTo>
                    <a:pt x="1514" y="2113"/>
                  </a:lnTo>
                  <a:lnTo>
                    <a:pt x="758" y="1135"/>
                  </a:lnTo>
                  <a:lnTo>
                    <a:pt x="159" y="6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125575" y="2555225"/>
              <a:ext cx="33125" cy="67800"/>
            </a:xfrm>
            <a:custGeom>
              <a:avLst/>
              <a:gdLst/>
              <a:ahLst/>
              <a:cxnLst/>
              <a:rect l="l" t="t" r="r" b="b"/>
              <a:pathLst>
                <a:path w="1325" h="2712" extrusionOk="0">
                  <a:moveTo>
                    <a:pt x="95" y="0"/>
                  </a:moveTo>
                  <a:lnTo>
                    <a:pt x="63" y="32"/>
                  </a:lnTo>
                  <a:lnTo>
                    <a:pt x="63" y="63"/>
                  </a:lnTo>
                  <a:lnTo>
                    <a:pt x="0" y="473"/>
                  </a:lnTo>
                  <a:lnTo>
                    <a:pt x="252" y="1198"/>
                  </a:lnTo>
                  <a:lnTo>
                    <a:pt x="410" y="1514"/>
                  </a:lnTo>
                  <a:lnTo>
                    <a:pt x="757" y="2113"/>
                  </a:lnTo>
                  <a:lnTo>
                    <a:pt x="1198" y="2649"/>
                  </a:lnTo>
                  <a:lnTo>
                    <a:pt x="1230" y="2712"/>
                  </a:lnTo>
                  <a:lnTo>
                    <a:pt x="1293" y="2680"/>
                  </a:lnTo>
                  <a:lnTo>
                    <a:pt x="1324" y="2617"/>
                  </a:lnTo>
                  <a:lnTo>
                    <a:pt x="1293" y="2586"/>
                  </a:lnTo>
                  <a:lnTo>
                    <a:pt x="883" y="2018"/>
                  </a:lnTo>
                  <a:lnTo>
                    <a:pt x="536" y="1451"/>
                  </a:lnTo>
                  <a:lnTo>
                    <a:pt x="378" y="1167"/>
                  </a:lnTo>
                  <a:lnTo>
                    <a:pt x="158" y="473"/>
                  </a:lnTo>
                  <a:lnTo>
                    <a:pt x="189" y="95"/>
                  </a:lnTo>
                  <a:lnTo>
                    <a:pt x="189" y="3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244575" y="2556800"/>
              <a:ext cx="26025" cy="61500"/>
            </a:xfrm>
            <a:custGeom>
              <a:avLst/>
              <a:gdLst/>
              <a:ahLst/>
              <a:cxnLst/>
              <a:rect l="l" t="t" r="r" b="b"/>
              <a:pathLst>
                <a:path w="1041" h="2460" extrusionOk="0">
                  <a:moveTo>
                    <a:pt x="852" y="0"/>
                  </a:moveTo>
                  <a:lnTo>
                    <a:pt x="789" y="95"/>
                  </a:lnTo>
                  <a:lnTo>
                    <a:pt x="757" y="127"/>
                  </a:lnTo>
                  <a:lnTo>
                    <a:pt x="789" y="190"/>
                  </a:lnTo>
                  <a:lnTo>
                    <a:pt x="852" y="221"/>
                  </a:lnTo>
                  <a:lnTo>
                    <a:pt x="883" y="190"/>
                  </a:lnTo>
                  <a:lnTo>
                    <a:pt x="915" y="158"/>
                  </a:lnTo>
                  <a:lnTo>
                    <a:pt x="915" y="190"/>
                  </a:lnTo>
                  <a:lnTo>
                    <a:pt x="915" y="221"/>
                  </a:lnTo>
                  <a:lnTo>
                    <a:pt x="852" y="789"/>
                  </a:lnTo>
                  <a:lnTo>
                    <a:pt x="410" y="1892"/>
                  </a:lnTo>
                  <a:lnTo>
                    <a:pt x="32" y="2333"/>
                  </a:lnTo>
                  <a:lnTo>
                    <a:pt x="0" y="2396"/>
                  </a:lnTo>
                  <a:lnTo>
                    <a:pt x="32" y="2428"/>
                  </a:lnTo>
                  <a:lnTo>
                    <a:pt x="64" y="2459"/>
                  </a:lnTo>
                  <a:lnTo>
                    <a:pt x="127" y="2428"/>
                  </a:lnTo>
                  <a:lnTo>
                    <a:pt x="505" y="1955"/>
                  </a:lnTo>
                  <a:lnTo>
                    <a:pt x="1009" y="820"/>
                  </a:lnTo>
                  <a:lnTo>
                    <a:pt x="1041" y="221"/>
                  </a:lnTo>
                  <a:lnTo>
                    <a:pt x="1041" y="127"/>
                  </a:lnTo>
                  <a:lnTo>
                    <a:pt x="1009" y="32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34325" y="2537100"/>
              <a:ext cx="19725" cy="70175"/>
            </a:xfrm>
            <a:custGeom>
              <a:avLst/>
              <a:gdLst/>
              <a:ahLst/>
              <a:cxnLst/>
              <a:rect l="l" t="t" r="r" b="b"/>
              <a:pathLst>
                <a:path w="789" h="2807" extrusionOk="0">
                  <a:moveTo>
                    <a:pt x="663" y="0"/>
                  </a:moveTo>
                  <a:lnTo>
                    <a:pt x="663" y="32"/>
                  </a:lnTo>
                  <a:lnTo>
                    <a:pt x="347" y="662"/>
                  </a:lnTo>
                  <a:lnTo>
                    <a:pt x="1" y="2050"/>
                  </a:lnTo>
                  <a:lnTo>
                    <a:pt x="1" y="2743"/>
                  </a:lnTo>
                  <a:lnTo>
                    <a:pt x="1" y="2806"/>
                  </a:lnTo>
                  <a:lnTo>
                    <a:pt x="127" y="2806"/>
                  </a:lnTo>
                  <a:lnTo>
                    <a:pt x="127" y="2743"/>
                  </a:lnTo>
                  <a:lnTo>
                    <a:pt x="158" y="2050"/>
                  </a:lnTo>
                  <a:lnTo>
                    <a:pt x="474" y="725"/>
                  </a:lnTo>
                  <a:lnTo>
                    <a:pt x="789" y="126"/>
                  </a:lnTo>
                  <a:lnTo>
                    <a:pt x="789" y="63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53250" y="2660825"/>
              <a:ext cx="66225" cy="27625"/>
            </a:xfrm>
            <a:custGeom>
              <a:avLst/>
              <a:gdLst/>
              <a:ahLst/>
              <a:cxnLst/>
              <a:rect l="l" t="t" r="r" b="b"/>
              <a:pathLst>
                <a:path w="2649" h="1105" extrusionOk="0">
                  <a:moveTo>
                    <a:pt x="126" y="1"/>
                  </a:moveTo>
                  <a:lnTo>
                    <a:pt x="95" y="32"/>
                  </a:lnTo>
                  <a:lnTo>
                    <a:pt x="63" y="32"/>
                  </a:lnTo>
                  <a:lnTo>
                    <a:pt x="0" y="64"/>
                  </a:lnTo>
                  <a:lnTo>
                    <a:pt x="0" y="127"/>
                  </a:lnTo>
                  <a:lnTo>
                    <a:pt x="32" y="190"/>
                  </a:lnTo>
                  <a:lnTo>
                    <a:pt x="126" y="222"/>
                  </a:lnTo>
                  <a:lnTo>
                    <a:pt x="631" y="222"/>
                  </a:lnTo>
                  <a:lnTo>
                    <a:pt x="1104" y="316"/>
                  </a:lnTo>
                  <a:lnTo>
                    <a:pt x="1482" y="474"/>
                  </a:lnTo>
                  <a:lnTo>
                    <a:pt x="1860" y="694"/>
                  </a:lnTo>
                  <a:lnTo>
                    <a:pt x="2554" y="1104"/>
                  </a:lnTo>
                  <a:lnTo>
                    <a:pt x="2585" y="1104"/>
                  </a:lnTo>
                  <a:lnTo>
                    <a:pt x="2648" y="1073"/>
                  </a:lnTo>
                  <a:lnTo>
                    <a:pt x="2648" y="1010"/>
                  </a:lnTo>
                  <a:lnTo>
                    <a:pt x="2617" y="978"/>
                  </a:lnTo>
                  <a:lnTo>
                    <a:pt x="1923" y="568"/>
                  </a:lnTo>
                  <a:lnTo>
                    <a:pt x="1577" y="316"/>
                  </a:lnTo>
                  <a:lnTo>
                    <a:pt x="1167" y="158"/>
                  </a:lnTo>
                  <a:lnTo>
                    <a:pt x="662" y="64"/>
                  </a:lnTo>
                  <a:lnTo>
                    <a:pt x="189" y="64"/>
                  </a:lnTo>
                  <a:lnTo>
                    <a:pt x="158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244575" y="2669500"/>
              <a:ext cx="82775" cy="41000"/>
            </a:xfrm>
            <a:custGeom>
              <a:avLst/>
              <a:gdLst/>
              <a:ahLst/>
              <a:cxnLst/>
              <a:rect l="l" t="t" r="r" b="b"/>
              <a:pathLst>
                <a:path w="3311" h="1640" extrusionOk="0">
                  <a:moveTo>
                    <a:pt x="32" y="1"/>
                  </a:moveTo>
                  <a:lnTo>
                    <a:pt x="0" y="64"/>
                  </a:lnTo>
                  <a:lnTo>
                    <a:pt x="0" y="95"/>
                  </a:lnTo>
                  <a:lnTo>
                    <a:pt x="284" y="442"/>
                  </a:lnTo>
                  <a:lnTo>
                    <a:pt x="1041" y="883"/>
                  </a:lnTo>
                  <a:lnTo>
                    <a:pt x="1419" y="1041"/>
                  </a:lnTo>
                  <a:lnTo>
                    <a:pt x="2302" y="1419"/>
                  </a:lnTo>
                  <a:lnTo>
                    <a:pt x="3216" y="1640"/>
                  </a:lnTo>
                  <a:lnTo>
                    <a:pt x="3279" y="1640"/>
                  </a:lnTo>
                  <a:lnTo>
                    <a:pt x="3311" y="1608"/>
                  </a:lnTo>
                  <a:lnTo>
                    <a:pt x="3311" y="1545"/>
                  </a:lnTo>
                  <a:lnTo>
                    <a:pt x="3248" y="1514"/>
                  </a:lnTo>
                  <a:lnTo>
                    <a:pt x="2333" y="1262"/>
                  </a:lnTo>
                  <a:lnTo>
                    <a:pt x="1482" y="915"/>
                  </a:lnTo>
                  <a:lnTo>
                    <a:pt x="1104" y="757"/>
                  </a:lnTo>
                  <a:lnTo>
                    <a:pt x="410" y="31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8162580" y="4232850"/>
            <a:ext cx="536395" cy="751460"/>
            <a:chOff x="5844975" y="2332175"/>
            <a:chExt cx="513100" cy="718825"/>
          </a:xfrm>
        </p:grpSpPr>
        <p:sp>
          <p:nvSpPr>
            <p:cNvPr id="108" name="Google Shape;108;p2"/>
            <p:cNvSpPr/>
            <p:nvPr/>
          </p:nvSpPr>
          <p:spPr>
            <a:xfrm>
              <a:off x="5844975" y="2418075"/>
              <a:ext cx="472925" cy="632925"/>
            </a:xfrm>
            <a:custGeom>
              <a:avLst/>
              <a:gdLst/>
              <a:ahLst/>
              <a:cxnLst/>
              <a:rect l="l" t="t" r="r" b="b"/>
              <a:pathLst>
                <a:path w="18917" h="25317" extrusionOk="0">
                  <a:moveTo>
                    <a:pt x="12485" y="1"/>
                  </a:moveTo>
                  <a:lnTo>
                    <a:pt x="11949" y="190"/>
                  </a:lnTo>
                  <a:lnTo>
                    <a:pt x="11350" y="474"/>
                  </a:lnTo>
                  <a:lnTo>
                    <a:pt x="10404" y="1294"/>
                  </a:lnTo>
                  <a:lnTo>
                    <a:pt x="9364" y="2901"/>
                  </a:lnTo>
                  <a:lnTo>
                    <a:pt x="8891" y="4036"/>
                  </a:lnTo>
                  <a:lnTo>
                    <a:pt x="8387" y="5266"/>
                  </a:lnTo>
                  <a:lnTo>
                    <a:pt x="7977" y="6527"/>
                  </a:lnTo>
                  <a:lnTo>
                    <a:pt x="7724" y="7441"/>
                  </a:lnTo>
                  <a:lnTo>
                    <a:pt x="7315" y="8292"/>
                  </a:lnTo>
                  <a:lnTo>
                    <a:pt x="7062" y="8702"/>
                  </a:lnTo>
                  <a:lnTo>
                    <a:pt x="6432" y="9396"/>
                  </a:lnTo>
                  <a:lnTo>
                    <a:pt x="5297" y="10278"/>
                  </a:lnTo>
                  <a:lnTo>
                    <a:pt x="4477" y="10814"/>
                  </a:lnTo>
                  <a:lnTo>
                    <a:pt x="3752" y="11287"/>
                  </a:lnTo>
                  <a:lnTo>
                    <a:pt x="2365" y="12391"/>
                  </a:lnTo>
                  <a:lnTo>
                    <a:pt x="1167" y="13652"/>
                  </a:lnTo>
                  <a:lnTo>
                    <a:pt x="347" y="15133"/>
                  </a:lnTo>
                  <a:lnTo>
                    <a:pt x="127" y="15953"/>
                  </a:lnTo>
                  <a:lnTo>
                    <a:pt x="1" y="16710"/>
                  </a:lnTo>
                  <a:lnTo>
                    <a:pt x="127" y="18223"/>
                  </a:lnTo>
                  <a:lnTo>
                    <a:pt x="631" y="19704"/>
                  </a:lnTo>
                  <a:lnTo>
                    <a:pt x="1388" y="21092"/>
                  </a:lnTo>
                  <a:lnTo>
                    <a:pt x="1861" y="21691"/>
                  </a:lnTo>
                  <a:lnTo>
                    <a:pt x="2334" y="22290"/>
                  </a:lnTo>
                  <a:lnTo>
                    <a:pt x="3437" y="23267"/>
                  </a:lnTo>
                  <a:lnTo>
                    <a:pt x="4099" y="23645"/>
                  </a:lnTo>
                  <a:lnTo>
                    <a:pt x="4730" y="23960"/>
                  </a:lnTo>
                  <a:lnTo>
                    <a:pt x="6148" y="24150"/>
                  </a:lnTo>
                  <a:lnTo>
                    <a:pt x="6873" y="24023"/>
                  </a:lnTo>
                  <a:lnTo>
                    <a:pt x="7283" y="23929"/>
                  </a:lnTo>
                  <a:lnTo>
                    <a:pt x="8134" y="23897"/>
                  </a:lnTo>
                  <a:lnTo>
                    <a:pt x="8576" y="24023"/>
                  </a:lnTo>
                  <a:lnTo>
                    <a:pt x="8954" y="24244"/>
                  </a:lnTo>
                  <a:lnTo>
                    <a:pt x="9585" y="24780"/>
                  </a:lnTo>
                  <a:lnTo>
                    <a:pt x="9963" y="24969"/>
                  </a:lnTo>
                  <a:lnTo>
                    <a:pt x="10404" y="25127"/>
                  </a:lnTo>
                  <a:lnTo>
                    <a:pt x="11318" y="25221"/>
                  </a:lnTo>
                  <a:lnTo>
                    <a:pt x="11760" y="25316"/>
                  </a:lnTo>
                  <a:lnTo>
                    <a:pt x="12485" y="25285"/>
                  </a:lnTo>
                  <a:lnTo>
                    <a:pt x="13935" y="24875"/>
                  </a:lnTo>
                  <a:lnTo>
                    <a:pt x="14597" y="24559"/>
                  </a:lnTo>
                  <a:lnTo>
                    <a:pt x="15322" y="24213"/>
                  </a:lnTo>
                  <a:lnTo>
                    <a:pt x="16615" y="23330"/>
                  </a:lnTo>
                  <a:lnTo>
                    <a:pt x="17718" y="22258"/>
                  </a:lnTo>
                  <a:lnTo>
                    <a:pt x="18506" y="20934"/>
                  </a:lnTo>
                  <a:lnTo>
                    <a:pt x="18759" y="20209"/>
                  </a:lnTo>
                  <a:lnTo>
                    <a:pt x="18916" y="19358"/>
                  </a:lnTo>
                  <a:lnTo>
                    <a:pt x="18822" y="17687"/>
                  </a:lnTo>
                  <a:lnTo>
                    <a:pt x="18317" y="16016"/>
                  </a:lnTo>
                  <a:lnTo>
                    <a:pt x="17561" y="14408"/>
                  </a:lnTo>
                  <a:lnTo>
                    <a:pt x="17119" y="13652"/>
                  </a:lnTo>
                  <a:lnTo>
                    <a:pt x="16646" y="12832"/>
                  </a:lnTo>
                  <a:lnTo>
                    <a:pt x="16016" y="11508"/>
                  </a:lnTo>
                  <a:lnTo>
                    <a:pt x="15764" y="10594"/>
                  </a:lnTo>
                  <a:lnTo>
                    <a:pt x="15701" y="10121"/>
                  </a:lnTo>
                  <a:lnTo>
                    <a:pt x="15732" y="9206"/>
                  </a:lnTo>
                  <a:lnTo>
                    <a:pt x="15890" y="8261"/>
                  </a:lnTo>
                  <a:lnTo>
                    <a:pt x="16079" y="6968"/>
                  </a:lnTo>
                  <a:lnTo>
                    <a:pt x="16205" y="5644"/>
                  </a:lnTo>
                  <a:lnTo>
                    <a:pt x="16268" y="4604"/>
                  </a:lnTo>
                  <a:lnTo>
                    <a:pt x="16173" y="3059"/>
                  </a:lnTo>
                  <a:lnTo>
                    <a:pt x="15921" y="2050"/>
                  </a:lnTo>
                  <a:lnTo>
                    <a:pt x="15701" y="1609"/>
                  </a:lnTo>
                  <a:lnTo>
                    <a:pt x="15417" y="1104"/>
                  </a:lnTo>
                  <a:lnTo>
                    <a:pt x="14597" y="348"/>
                  </a:lnTo>
                  <a:lnTo>
                    <a:pt x="13588" y="1"/>
                  </a:lnTo>
                  <a:close/>
                </a:path>
              </a:pathLst>
            </a:custGeom>
            <a:solidFill>
              <a:srgbClr val="FFA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844975" y="2806650"/>
              <a:ext cx="462675" cy="244350"/>
            </a:xfrm>
            <a:custGeom>
              <a:avLst/>
              <a:gdLst/>
              <a:ahLst/>
              <a:cxnLst/>
              <a:rect l="l" t="t" r="r" b="b"/>
              <a:pathLst>
                <a:path w="18507" h="9774" extrusionOk="0">
                  <a:moveTo>
                    <a:pt x="221" y="0"/>
                  </a:moveTo>
                  <a:lnTo>
                    <a:pt x="158" y="189"/>
                  </a:lnTo>
                  <a:lnTo>
                    <a:pt x="127" y="410"/>
                  </a:lnTo>
                  <a:lnTo>
                    <a:pt x="1" y="1167"/>
                  </a:lnTo>
                  <a:lnTo>
                    <a:pt x="127" y="2680"/>
                  </a:lnTo>
                  <a:lnTo>
                    <a:pt x="631" y="4161"/>
                  </a:lnTo>
                  <a:lnTo>
                    <a:pt x="1388" y="5549"/>
                  </a:lnTo>
                  <a:lnTo>
                    <a:pt x="1861" y="6148"/>
                  </a:lnTo>
                  <a:lnTo>
                    <a:pt x="2334" y="6747"/>
                  </a:lnTo>
                  <a:lnTo>
                    <a:pt x="3437" y="7724"/>
                  </a:lnTo>
                  <a:lnTo>
                    <a:pt x="4099" y="8102"/>
                  </a:lnTo>
                  <a:lnTo>
                    <a:pt x="4730" y="8417"/>
                  </a:lnTo>
                  <a:lnTo>
                    <a:pt x="6148" y="8607"/>
                  </a:lnTo>
                  <a:lnTo>
                    <a:pt x="6873" y="8480"/>
                  </a:lnTo>
                  <a:lnTo>
                    <a:pt x="7283" y="8386"/>
                  </a:lnTo>
                  <a:lnTo>
                    <a:pt x="8134" y="8354"/>
                  </a:lnTo>
                  <a:lnTo>
                    <a:pt x="8576" y="8480"/>
                  </a:lnTo>
                  <a:lnTo>
                    <a:pt x="8954" y="8670"/>
                  </a:lnTo>
                  <a:lnTo>
                    <a:pt x="9585" y="9237"/>
                  </a:lnTo>
                  <a:lnTo>
                    <a:pt x="9963" y="9426"/>
                  </a:lnTo>
                  <a:lnTo>
                    <a:pt x="10404" y="9584"/>
                  </a:lnTo>
                  <a:lnTo>
                    <a:pt x="11318" y="9678"/>
                  </a:lnTo>
                  <a:lnTo>
                    <a:pt x="11760" y="9773"/>
                  </a:lnTo>
                  <a:lnTo>
                    <a:pt x="12485" y="9742"/>
                  </a:lnTo>
                  <a:lnTo>
                    <a:pt x="13935" y="9332"/>
                  </a:lnTo>
                  <a:lnTo>
                    <a:pt x="14597" y="9016"/>
                  </a:lnTo>
                  <a:lnTo>
                    <a:pt x="15228" y="8733"/>
                  </a:lnTo>
                  <a:lnTo>
                    <a:pt x="16394" y="7976"/>
                  </a:lnTo>
                  <a:lnTo>
                    <a:pt x="17403" y="7030"/>
                  </a:lnTo>
                  <a:lnTo>
                    <a:pt x="18223" y="5958"/>
                  </a:lnTo>
                  <a:lnTo>
                    <a:pt x="18506" y="5359"/>
                  </a:lnTo>
                  <a:lnTo>
                    <a:pt x="18506" y="5359"/>
                  </a:lnTo>
                  <a:lnTo>
                    <a:pt x="18002" y="5738"/>
                  </a:lnTo>
                  <a:lnTo>
                    <a:pt x="16867" y="6463"/>
                  </a:lnTo>
                  <a:lnTo>
                    <a:pt x="16268" y="6747"/>
                  </a:lnTo>
                  <a:lnTo>
                    <a:pt x="15511" y="7062"/>
                  </a:lnTo>
                  <a:lnTo>
                    <a:pt x="13904" y="7535"/>
                  </a:lnTo>
                  <a:lnTo>
                    <a:pt x="13084" y="7566"/>
                  </a:lnTo>
                  <a:lnTo>
                    <a:pt x="12611" y="7472"/>
                  </a:lnTo>
                  <a:lnTo>
                    <a:pt x="11571" y="7346"/>
                  </a:lnTo>
                  <a:lnTo>
                    <a:pt x="11066" y="7188"/>
                  </a:lnTo>
                  <a:lnTo>
                    <a:pt x="10656" y="6967"/>
                  </a:lnTo>
                  <a:lnTo>
                    <a:pt x="9963" y="6368"/>
                  </a:lnTo>
                  <a:lnTo>
                    <a:pt x="9521" y="6148"/>
                  </a:lnTo>
                  <a:lnTo>
                    <a:pt x="9080" y="5990"/>
                  </a:lnTo>
                  <a:lnTo>
                    <a:pt x="8103" y="6021"/>
                  </a:lnTo>
                  <a:lnTo>
                    <a:pt x="7630" y="6116"/>
                  </a:lnTo>
                  <a:lnTo>
                    <a:pt x="7252" y="6211"/>
                  </a:lnTo>
                  <a:lnTo>
                    <a:pt x="6432" y="6242"/>
                  </a:lnTo>
                  <a:lnTo>
                    <a:pt x="5265" y="6053"/>
                  </a:lnTo>
                  <a:lnTo>
                    <a:pt x="4540" y="5706"/>
                  </a:lnTo>
                  <a:lnTo>
                    <a:pt x="3815" y="5296"/>
                  </a:lnTo>
                  <a:lnTo>
                    <a:pt x="2586" y="4193"/>
                  </a:lnTo>
                  <a:lnTo>
                    <a:pt x="2081" y="3531"/>
                  </a:lnTo>
                  <a:lnTo>
                    <a:pt x="1451" y="2743"/>
                  </a:lnTo>
                  <a:lnTo>
                    <a:pt x="505" y="94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4747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188600" y="3018650"/>
              <a:ext cx="31550" cy="22875"/>
            </a:xfrm>
            <a:custGeom>
              <a:avLst/>
              <a:gdLst/>
              <a:ahLst/>
              <a:cxnLst/>
              <a:rect l="l" t="t" r="r" b="b"/>
              <a:pathLst>
                <a:path w="1262" h="915" extrusionOk="0">
                  <a:moveTo>
                    <a:pt x="1230" y="0"/>
                  </a:moveTo>
                  <a:lnTo>
                    <a:pt x="631" y="473"/>
                  </a:lnTo>
                  <a:lnTo>
                    <a:pt x="1" y="915"/>
                  </a:lnTo>
                  <a:lnTo>
                    <a:pt x="1" y="915"/>
                  </a:lnTo>
                  <a:lnTo>
                    <a:pt x="442" y="757"/>
                  </a:lnTo>
                  <a:lnTo>
                    <a:pt x="852" y="568"/>
                  </a:lnTo>
                  <a:lnTo>
                    <a:pt x="1073" y="442"/>
                  </a:lnTo>
                  <a:lnTo>
                    <a:pt x="1262" y="347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FF8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115325" y="2418075"/>
              <a:ext cx="136350" cy="98550"/>
            </a:xfrm>
            <a:custGeom>
              <a:avLst/>
              <a:gdLst/>
              <a:ahLst/>
              <a:cxnLst/>
              <a:rect l="l" t="t" r="r" b="b"/>
              <a:pathLst>
                <a:path w="5454" h="3942" extrusionOk="0">
                  <a:moveTo>
                    <a:pt x="1671" y="1"/>
                  </a:moveTo>
                  <a:lnTo>
                    <a:pt x="1135" y="190"/>
                  </a:lnTo>
                  <a:lnTo>
                    <a:pt x="504" y="474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473" y="852"/>
                  </a:lnTo>
                  <a:lnTo>
                    <a:pt x="1324" y="1010"/>
                  </a:lnTo>
                  <a:lnTo>
                    <a:pt x="2112" y="1420"/>
                  </a:lnTo>
                  <a:lnTo>
                    <a:pt x="2774" y="2082"/>
                  </a:lnTo>
                  <a:lnTo>
                    <a:pt x="3026" y="2492"/>
                  </a:lnTo>
                  <a:lnTo>
                    <a:pt x="3026" y="2523"/>
                  </a:lnTo>
                  <a:lnTo>
                    <a:pt x="3184" y="2775"/>
                  </a:lnTo>
                  <a:lnTo>
                    <a:pt x="3594" y="3280"/>
                  </a:lnTo>
                  <a:lnTo>
                    <a:pt x="4098" y="3626"/>
                  </a:lnTo>
                  <a:lnTo>
                    <a:pt x="4666" y="3847"/>
                  </a:lnTo>
                  <a:lnTo>
                    <a:pt x="4981" y="3910"/>
                  </a:lnTo>
                  <a:lnTo>
                    <a:pt x="5454" y="3942"/>
                  </a:lnTo>
                  <a:lnTo>
                    <a:pt x="5391" y="3343"/>
                  </a:lnTo>
                  <a:lnTo>
                    <a:pt x="5139" y="2145"/>
                  </a:lnTo>
                  <a:lnTo>
                    <a:pt x="4887" y="1609"/>
                  </a:lnTo>
                  <a:lnTo>
                    <a:pt x="4603" y="1104"/>
                  </a:lnTo>
                  <a:lnTo>
                    <a:pt x="3783" y="348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rgbClr val="FF8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188600" y="2341625"/>
              <a:ext cx="169475" cy="96200"/>
            </a:xfrm>
            <a:custGeom>
              <a:avLst/>
              <a:gdLst/>
              <a:ahLst/>
              <a:cxnLst/>
              <a:rect l="l" t="t" r="r" b="b"/>
              <a:pathLst>
                <a:path w="6779" h="3848" extrusionOk="0">
                  <a:moveTo>
                    <a:pt x="4068" y="1"/>
                  </a:moveTo>
                  <a:lnTo>
                    <a:pt x="3595" y="33"/>
                  </a:lnTo>
                  <a:lnTo>
                    <a:pt x="3090" y="159"/>
                  </a:lnTo>
                  <a:lnTo>
                    <a:pt x="2208" y="695"/>
                  </a:lnTo>
                  <a:lnTo>
                    <a:pt x="1829" y="1041"/>
                  </a:lnTo>
                  <a:lnTo>
                    <a:pt x="1293" y="1640"/>
                  </a:lnTo>
                  <a:lnTo>
                    <a:pt x="411" y="2933"/>
                  </a:lnTo>
                  <a:lnTo>
                    <a:pt x="1" y="3595"/>
                  </a:lnTo>
                  <a:lnTo>
                    <a:pt x="537" y="3658"/>
                  </a:lnTo>
                  <a:lnTo>
                    <a:pt x="1073" y="3753"/>
                  </a:lnTo>
                  <a:lnTo>
                    <a:pt x="1798" y="3847"/>
                  </a:lnTo>
                  <a:lnTo>
                    <a:pt x="2555" y="3816"/>
                  </a:lnTo>
                  <a:lnTo>
                    <a:pt x="3248" y="3721"/>
                  </a:lnTo>
                  <a:lnTo>
                    <a:pt x="4509" y="3091"/>
                  </a:lnTo>
                  <a:lnTo>
                    <a:pt x="5077" y="2649"/>
                  </a:lnTo>
                  <a:lnTo>
                    <a:pt x="5549" y="2208"/>
                  </a:lnTo>
                  <a:lnTo>
                    <a:pt x="5991" y="1703"/>
                  </a:lnTo>
                  <a:lnTo>
                    <a:pt x="6432" y="1230"/>
                  </a:lnTo>
                  <a:lnTo>
                    <a:pt x="6779" y="695"/>
                  </a:lnTo>
                  <a:lnTo>
                    <a:pt x="6779" y="568"/>
                  </a:lnTo>
                  <a:lnTo>
                    <a:pt x="6621" y="411"/>
                  </a:lnTo>
                  <a:lnTo>
                    <a:pt x="6148" y="316"/>
                  </a:lnTo>
                  <a:lnTo>
                    <a:pt x="5896" y="253"/>
                  </a:lnTo>
                  <a:lnTo>
                    <a:pt x="5203" y="159"/>
                  </a:lnTo>
                  <a:lnTo>
                    <a:pt x="4541" y="64"/>
                  </a:lnTo>
                  <a:lnTo>
                    <a:pt x="4068" y="1"/>
                  </a:lnTo>
                  <a:close/>
                </a:path>
              </a:pathLst>
            </a:custGeom>
            <a:solidFill>
              <a:srgbClr val="00A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204375" y="2358975"/>
              <a:ext cx="136375" cy="63875"/>
            </a:xfrm>
            <a:custGeom>
              <a:avLst/>
              <a:gdLst/>
              <a:ahLst/>
              <a:cxnLst/>
              <a:rect l="l" t="t" r="r" b="b"/>
              <a:pathLst>
                <a:path w="5455" h="2555" extrusionOk="0">
                  <a:moveTo>
                    <a:pt x="5360" y="1"/>
                  </a:moveTo>
                  <a:lnTo>
                    <a:pt x="3973" y="473"/>
                  </a:lnTo>
                  <a:lnTo>
                    <a:pt x="1325" y="1671"/>
                  </a:lnTo>
                  <a:lnTo>
                    <a:pt x="32" y="2428"/>
                  </a:lnTo>
                  <a:lnTo>
                    <a:pt x="0" y="2460"/>
                  </a:lnTo>
                  <a:lnTo>
                    <a:pt x="32" y="2523"/>
                  </a:lnTo>
                  <a:lnTo>
                    <a:pt x="63" y="2554"/>
                  </a:lnTo>
                  <a:lnTo>
                    <a:pt x="95" y="2554"/>
                  </a:lnTo>
                  <a:lnTo>
                    <a:pt x="127" y="2523"/>
                  </a:lnTo>
                  <a:lnTo>
                    <a:pt x="1388" y="1798"/>
                  </a:lnTo>
                  <a:lnTo>
                    <a:pt x="4036" y="600"/>
                  </a:lnTo>
                  <a:lnTo>
                    <a:pt x="5391" y="127"/>
                  </a:lnTo>
                  <a:lnTo>
                    <a:pt x="5454" y="95"/>
                  </a:lnTo>
                  <a:lnTo>
                    <a:pt x="5454" y="32"/>
                  </a:lnTo>
                  <a:lnTo>
                    <a:pt x="542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261900" y="2388925"/>
              <a:ext cx="40225" cy="10275"/>
            </a:xfrm>
            <a:custGeom>
              <a:avLst/>
              <a:gdLst/>
              <a:ahLst/>
              <a:cxnLst/>
              <a:rect l="l" t="t" r="r" b="b"/>
              <a:pathLst>
                <a:path w="1609" h="411" extrusionOk="0">
                  <a:moveTo>
                    <a:pt x="1" y="1"/>
                  </a:moveTo>
                  <a:lnTo>
                    <a:pt x="1" y="64"/>
                  </a:lnTo>
                  <a:lnTo>
                    <a:pt x="1" y="95"/>
                  </a:lnTo>
                  <a:lnTo>
                    <a:pt x="32" y="127"/>
                  </a:lnTo>
                  <a:lnTo>
                    <a:pt x="64" y="127"/>
                  </a:lnTo>
                  <a:lnTo>
                    <a:pt x="789" y="221"/>
                  </a:lnTo>
                  <a:lnTo>
                    <a:pt x="1514" y="410"/>
                  </a:lnTo>
                  <a:lnTo>
                    <a:pt x="1577" y="410"/>
                  </a:lnTo>
                  <a:lnTo>
                    <a:pt x="1609" y="379"/>
                  </a:lnTo>
                  <a:lnTo>
                    <a:pt x="1609" y="316"/>
                  </a:lnTo>
                  <a:lnTo>
                    <a:pt x="1577" y="284"/>
                  </a:lnTo>
                  <a:lnTo>
                    <a:pt x="820" y="9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283975" y="2353450"/>
              <a:ext cx="26025" cy="27625"/>
            </a:xfrm>
            <a:custGeom>
              <a:avLst/>
              <a:gdLst/>
              <a:ahLst/>
              <a:cxnLst/>
              <a:rect l="l" t="t" r="r" b="b"/>
              <a:pathLst>
                <a:path w="1041" h="1105" extrusionOk="0">
                  <a:moveTo>
                    <a:pt x="915" y="1"/>
                  </a:moveTo>
                  <a:lnTo>
                    <a:pt x="410" y="442"/>
                  </a:lnTo>
                  <a:lnTo>
                    <a:pt x="32" y="1010"/>
                  </a:lnTo>
                  <a:lnTo>
                    <a:pt x="1" y="1041"/>
                  </a:lnTo>
                  <a:lnTo>
                    <a:pt x="64" y="1104"/>
                  </a:lnTo>
                  <a:lnTo>
                    <a:pt x="95" y="1104"/>
                  </a:lnTo>
                  <a:lnTo>
                    <a:pt x="158" y="1073"/>
                  </a:lnTo>
                  <a:lnTo>
                    <a:pt x="505" y="537"/>
                  </a:lnTo>
                  <a:lnTo>
                    <a:pt x="1009" y="127"/>
                  </a:lnTo>
                  <a:lnTo>
                    <a:pt x="1041" y="64"/>
                  </a:lnTo>
                  <a:lnTo>
                    <a:pt x="1009" y="32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239850" y="2370800"/>
              <a:ext cx="17350" cy="31550"/>
            </a:xfrm>
            <a:custGeom>
              <a:avLst/>
              <a:gdLst/>
              <a:ahLst/>
              <a:cxnLst/>
              <a:rect l="l" t="t" r="r" b="b"/>
              <a:pathLst>
                <a:path w="694" h="1262" extrusionOk="0">
                  <a:moveTo>
                    <a:pt x="568" y="0"/>
                  </a:moveTo>
                  <a:lnTo>
                    <a:pt x="536" y="63"/>
                  </a:lnTo>
                  <a:lnTo>
                    <a:pt x="284" y="631"/>
                  </a:lnTo>
                  <a:lnTo>
                    <a:pt x="32" y="1167"/>
                  </a:lnTo>
                  <a:lnTo>
                    <a:pt x="0" y="1230"/>
                  </a:lnTo>
                  <a:lnTo>
                    <a:pt x="63" y="1261"/>
                  </a:lnTo>
                  <a:lnTo>
                    <a:pt x="95" y="1261"/>
                  </a:lnTo>
                  <a:lnTo>
                    <a:pt x="158" y="1230"/>
                  </a:lnTo>
                  <a:lnTo>
                    <a:pt x="410" y="662"/>
                  </a:lnTo>
                  <a:lnTo>
                    <a:pt x="662" y="127"/>
                  </a:lnTo>
                  <a:lnTo>
                    <a:pt x="694" y="63"/>
                  </a:lnTo>
                  <a:lnTo>
                    <a:pt x="63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165750" y="2332175"/>
              <a:ext cx="32350" cy="141900"/>
            </a:xfrm>
            <a:custGeom>
              <a:avLst/>
              <a:gdLst/>
              <a:ahLst/>
              <a:cxnLst/>
              <a:rect l="l" t="t" r="r" b="b"/>
              <a:pathLst>
                <a:path w="1294" h="5676" extrusionOk="0">
                  <a:moveTo>
                    <a:pt x="379" y="1"/>
                  </a:moveTo>
                  <a:lnTo>
                    <a:pt x="190" y="95"/>
                  </a:lnTo>
                  <a:lnTo>
                    <a:pt x="64" y="221"/>
                  </a:lnTo>
                  <a:lnTo>
                    <a:pt x="1" y="537"/>
                  </a:lnTo>
                  <a:lnTo>
                    <a:pt x="64" y="726"/>
                  </a:lnTo>
                  <a:lnTo>
                    <a:pt x="347" y="1230"/>
                  </a:lnTo>
                  <a:lnTo>
                    <a:pt x="694" y="2397"/>
                  </a:lnTo>
                  <a:lnTo>
                    <a:pt x="726" y="3027"/>
                  </a:lnTo>
                  <a:lnTo>
                    <a:pt x="726" y="3689"/>
                  </a:lnTo>
                  <a:lnTo>
                    <a:pt x="568" y="4950"/>
                  </a:lnTo>
                  <a:lnTo>
                    <a:pt x="442" y="5612"/>
                  </a:lnTo>
                  <a:lnTo>
                    <a:pt x="442" y="5644"/>
                  </a:lnTo>
                  <a:lnTo>
                    <a:pt x="474" y="5675"/>
                  </a:lnTo>
                  <a:lnTo>
                    <a:pt x="537" y="5675"/>
                  </a:lnTo>
                  <a:lnTo>
                    <a:pt x="568" y="5644"/>
                  </a:lnTo>
                  <a:lnTo>
                    <a:pt x="789" y="5013"/>
                  </a:lnTo>
                  <a:lnTo>
                    <a:pt x="1167" y="3721"/>
                  </a:lnTo>
                  <a:lnTo>
                    <a:pt x="1262" y="3059"/>
                  </a:lnTo>
                  <a:lnTo>
                    <a:pt x="1293" y="2365"/>
                  </a:lnTo>
                  <a:lnTo>
                    <a:pt x="1262" y="1672"/>
                  </a:lnTo>
                  <a:lnTo>
                    <a:pt x="1136" y="978"/>
                  </a:lnTo>
                  <a:lnTo>
                    <a:pt x="852" y="284"/>
                  </a:lnTo>
                  <a:lnTo>
                    <a:pt x="852" y="253"/>
                  </a:lnTo>
                  <a:lnTo>
                    <a:pt x="820" y="221"/>
                  </a:lnTo>
                  <a:lnTo>
                    <a:pt x="694" y="95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0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150775" y="2448025"/>
              <a:ext cx="62300" cy="30775"/>
            </a:xfrm>
            <a:custGeom>
              <a:avLst/>
              <a:gdLst/>
              <a:ahLst/>
              <a:cxnLst/>
              <a:rect l="l" t="t" r="r" b="b"/>
              <a:pathLst>
                <a:path w="2492" h="1231" extrusionOk="0">
                  <a:moveTo>
                    <a:pt x="95" y="1"/>
                  </a:moveTo>
                  <a:lnTo>
                    <a:pt x="1" y="64"/>
                  </a:lnTo>
                  <a:lnTo>
                    <a:pt x="1" y="190"/>
                  </a:lnTo>
                  <a:lnTo>
                    <a:pt x="32" y="285"/>
                  </a:lnTo>
                  <a:lnTo>
                    <a:pt x="442" y="852"/>
                  </a:lnTo>
                  <a:lnTo>
                    <a:pt x="852" y="1104"/>
                  </a:lnTo>
                  <a:lnTo>
                    <a:pt x="915" y="1136"/>
                  </a:lnTo>
                  <a:lnTo>
                    <a:pt x="978" y="1136"/>
                  </a:lnTo>
                  <a:lnTo>
                    <a:pt x="1293" y="1230"/>
                  </a:lnTo>
                  <a:lnTo>
                    <a:pt x="1987" y="1167"/>
                  </a:lnTo>
                  <a:lnTo>
                    <a:pt x="2397" y="1041"/>
                  </a:lnTo>
                  <a:lnTo>
                    <a:pt x="2491" y="978"/>
                  </a:lnTo>
                  <a:lnTo>
                    <a:pt x="2460" y="852"/>
                  </a:lnTo>
                  <a:lnTo>
                    <a:pt x="2397" y="789"/>
                  </a:lnTo>
                  <a:lnTo>
                    <a:pt x="2302" y="789"/>
                  </a:lnTo>
                  <a:lnTo>
                    <a:pt x="1924" y="915"/>
                  </a:lnTo>
                  <a:lnTo>
                    <a:pt x="1262" y="947"/>
                  </a:lnTo>
                  <a:lnTo>
                    <a:pt x="978" y="852"/>
                  </a:lnTo>
                  <a:lnTo>
                    <a:pt x="631" y="631"/>
                  </a:lnTo>
                  <a:lnTo>
                    <a:pt x="284" y="159"/>
                  </a:lnTo>
                  <a:lnTo>
                    <a:pt x="284" y="96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0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12075" y="2775125"/>
              <a:ext cx="32325" cy="32325"/>
            </a:xfrm>
            <a:custGeom>
              <a:avLst/>
              <a:gdLst/>
              <a:ahLst/>
              <a:cxnLst/>
              <a:rect l="l" t="t" r="r" b="b"/>
              <a:pathLst>
                <a:path w="1293" h="1293" extrusionOk="0">
                  <a:moveTo>
                    <a:pt x="536" y="0"/>
                  </a:moveTo>
                  <a:lnTo>
                    <a:pt x="126" y="252"/>
                  </a:lnTo>
                  <a:lnTo>
                    <a:pt x="32" y="473"/>
                  </a:lnTo>
                  <a:lnTo>
                    <a:pt x="0" y="725"/>
                  </a:lnTo>
                  <a:lnTo>
                    <a:pt x="252" y="1167"/>
                  </a:lnTo>
                  <a:lnTo>
                    <a:pt x="473" y="1261"/>
                  </a:lnTo>
                  <a:lnTo>
                    <a:pt x="725" y="1293"/>
                  </a:lnTo>
                  <a:lnTo>
                    <a:pt x="1167" y="1040"/>
                  </a:lnTo>
                  <a:lnTo>
                    <a:pt x="1261" y="788"/>
                  </a:lnTo>
                  <a:lnTo>
                    <a:pt x="1293" y="536"/>
                  </a:lnTo>
                  <a:lnTo>
                    <a:pt x="1040" y="126"/>
                  </a:lnTo>
                  <a:lnTo>
                    <a:pt x="788" y="3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147625" y="2809800"/>
              <a:ext cx="32350" cy="32325"/>
            </a:xfrm>
            <a:custGeom>
              <a:avLst/>
              <a:gdLst/>
              <a:ahLst/>
              <a:cxnLst/>
              <a:rect l="l" t="t" r="r" b="b"/>
              <a:pathLst>
                <a:path w="1294" h="1293" extrusionOk="0">
                  <a:moveTo>
                    <a:pt x="537" y="0"/>
                  </a:moveTo>
                  <a:lnTo>
                    <a:pt x="127" y="252"/>
                  </a:lnTo>
                  <a:lnTo>
                    <a:pt x="32" y="473"/>
                  </a:lnTo>
                  <a:lnTo>
                    <a:pt x="1" y="725"/>
                  </a:lnTo>
                  <a:lnTo>
                    <a:pt x="253" y="1167"/>
                  </a:lnTo>
                  <a:lnTo>
                    <a:pt x="505" y="1261"/>
                  </a:lnTo>
                  <a:lnTo>
                    <a:pt x="757" y="1293"/>
                  </a:lnTo>
                  <a:lnTo>
                    <a:pt x="1167" y="1041"/>
                  </a:lnTo>
                  <a:lnTo>
                    <a:pt x="1262" y="788"/>
                  </a:lnTo>
                  <a:lnTo>
                    <a:pt x="1293" y="536"/>
                  </a:lnTo>
                  <a:lnTo>
                    <a:pt x="1041" y="126"/>
                  </a:lnTo>
                  <a:lnTo>
                    <a:pt x="820" y="3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0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057000" y="2849200"/>
              <a:ext cx="54400" cy="37850"/>
            </a:xfrm>
            <a:custGeom>
              <a:avLst/>
              <a:gdLst/>
              <a:ahLst/>
              <a:cxnLst/>
              <a:rect l="l" t="t" r="r" b="b"/>
              <a:pathLst>
                <a:path w="2176" h="1514" extrusionOk="0">
                  <a:moveTo>
                    <a:pt x="221" y="0"/>
                  </a:moveTo>
                  <a:lnTo>
                    <a:pt x="63" y="64"/>
                  </a:lnTo>
                  <a:lnTo>
                    <a:pt x="0" y="190"/>
                  </a:lnTo>
                  <a:lnTo>
                    <a:pt x="0" y="536"/>
                  </a:lnTo>
                  <a:lnTo>
                    <a:pt x="221" y="1072"/>
                  </a:lnTo>
                  <a:lnTo>
                    <a:pt x="473" y="1262"/>
                  </a:lnTo>
                  <a:lnTo>
                    <a:pt x="599" y="1388"/>
                  </a:lnTo>
                  <a:lnTo>
                    <a:pt x="757" y="1451"/>
                  </a:lnTo>
                  <a:lnTo>
                    <a:pt x="1167" y="1514"/>
                  </a:lnTo>
                  <a:lnTo>
                    <a:pt x="1608" y="1419"/>
                  </a:lnTo>
                  <a:lnTo>
                    <a:pt x="1829" y="1325"/>
                  </a:lnTo>
                  <a:lnTo>
                    <a:pt x="1986" y="1198"/>
                  </a:lnTo>
                  <a:lnTo>
                    <a:pt x="2175" y="946"/>
                  </a:lnTo>
                  <a:lnTo>
                    <a:pt x="2175" y="663"/>
                  </a:lnTo>
                  <a:lnTo>
                    <a:pt x="2081" y="505"/>
                  </a:lnTo>
                  <a:lnTo>
                    <a:pt x="1923" y="473"/>
                  </a:lnTo>
                  <a:lnTo>
                    <a:pt x="1766" y="568"/>
                  </a:lnTo>
                  <a:lnTo>
                    <a:pt x="1766" y="726"/>
                  </a:lnTo>
                  <a:lnTo>
                    <a:pt x="1734" y="852"/>
                  </a:lnTo>
                  <a:lnTo>
                    <a:pt x="1671" y="915"/>
                  </a:lnTo>
                  <a:lnTo>
                    <a:pt x="1608" y="978"/>
                  </a:lnTo>
                  <a:lnTo>
                    <a:pt x="1450" y="1041"/>
                  </a:lnTo>
                  <a:lnTo>
                    <a:pt x="1261" y="1104"/>
                  </a:lnTo>
                  <a:lnTo>
                    <a:pt x="883" y="1041"/>
                  </a:lnTo>
                  <a:lnTo>
                    <a:pt x="725" y="946"/>
                  </a:lnTo>
                  <a:lnTo>
                    <a:pt x="568" y="820"/>
                  </a:lnTo>
                  <a:lnTo>
                    <a:pt x="410" y="442"/>
                  </a:lnTo>
                  <a:lnTo>
                    <a:pt x="410" y="221"/>
                  </a:lnTo>
                  <a:lnTo>
                    <a:pt x="378" y="64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171275" y="2869700"/>
              <a:ext cx="43375" cy="47300"/>
            </a:xfrm>
            <a:custGeom>
              <a:avLst/>
              <a:gdLst/>
              <a:ahLst/>
              <a:cxnLst/>
              <a:rect l="l" t="t" r="r" b="b"/>
              <a:pathLst>
                <a:path w="1735" h="1892" fill="none" extrusionOk="0">
                  <a:moveTo>
                    <a:pt x="694" y="95"/>
                  </a:moveTo>
                  <a:lnTo>
                    <a:pt x="599" y="63"/>
                  </a:lnTo>
                  <a:lnTo>
                    <a:pt x="505" y="95"/>
                  </a:lnTo>
                  <a:lnTo>
                    <a:pt x="410" y="126"/>
                  </a:lnTo>
                  <a:lnTo>
                    <a:pt x="347" y="221"/>
                  </a:lnTo>
                  <a:lnTo>
                    <a:pt x="95" y="536"/>
                  </a:lnTo>
                  <a:lnTo>
                    <a:pt x="0" y="914"/>
                  </a:lnTo>
                  <a:lnTo>
                    <a:pt x="0" y="1167"/>
                  </a:lnTo>
                  <a:lnTo>
                    <a:pt x="253" y="1608"/>
                  </a:lnTo>
                  <a:lnTo>
                    <a:pt x="442" y="1734"/>
                  </a:lnTo>
                  <a:lnTo>
                    <a:pt x="662" y="1829"/>
                  </a:lnTo>
                  <a:lnTo>
                    <a:pt x="1072" y="1892"/>
                  </a:lnTo>
                  <a:lnTo>
                    <a:pt x="1293" y="1829"/>
                  </a:lnTo>
                  <a:lnTo>
                    <a:pt x="1419" y="1797"/>
                  </a:lnTo>
                  <a:lnTo>
                    <a:pt x="1545" y="1671"/>
                  </a:lnTo>
                  <a:lnTo>
                    <a:pt x="1640" y="1545"/>
                  </a:lnTo>
                  <a:lnTo>
                    <a:pt x="1703" y="1356"/>
                  </a:lnTo>
                  <a:lnTo>
                    <a:pt x="1734" y="1198"/>
                  </a:lnTo>
                  <a:lnTo>
                    <a:pt x="1734" y="1040"/>
                  </a:lnTo>
                  <a:lnTo>
                    <a:pt x="1703" y="788"/>
                  </a:lnTo>
                  <a:lnTo>
                    <a:pt x="1608" y="568"/>
                  </a:lnTo>
                  <a:lnTo>
                    <a:pt x="1514" y="378"/>
                  </a:lnTo>
                  <a:lnTo>
                    <a:pt x="1387" y="252"/>
                  </a:lnTo>
                  <a:lnTo>
                    <a:pt x="1261" y="95"/>
                  </a:lnTo>
                  <a:lnTo>
                    <a:pt x="852" y="0"/>
                  </a:lnTo>
                  <a:lnTo>
                    <a:pt x="631" y="32"/>
                  </a:lnTo>
                  <a:lnTo>
                    <a:pt x="505" y="63"/>
                  </a:lnTo>
                  <a:lnTo>
                    <a:pt x="442" y="158"/>
                  </a:lnTo>
                  <a:lnTo>
                    <a:pt x="379" y="284"/>
                  </a:lnTo>
                  <a:lnTo>
                    <a:pt x="442" y="3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945075" y="2817675"/>
              <a:ext cx="44150" cy="48100"/>
            </a:xfrm>
            <a:custGeom>
              <a:avLst/>
              <a:gdLst/>
              <a:ahLst/>
              <a:cxnLst/>
              <a:rect l="l" t="t" r="r" b="b"/>
              <a:pathLst>
                <a:path w="1766" h="1924" fill="none" extrusionOk="0">
                  <a:moveTo>
                    <a:pt x="410" y="0"/>
                  </a:moveTo>
                  <a:lnTo>
                    <a:pt x="190" y="127"/>
                  </a:lnTo>
                  <a:lnTo>
                    <a:pt x="0" y="599"/>
                  </a:lnTo>
                  <a:lnTo>
                    <a:pt x="63" y="1135"/>
                  </a:lnTo>
                  <a:lnTo>
                    <a:pt x="316" y="1608"/>
                  </a:lnTo>
                  <a:lnTo>
                    <a:pt x="505" y="1766"/>
                  </a:lnTo>
                  <a:lnTo>
                    <a:pt x="694" y="1860"/>
                  </a:lnTo>
                  <a:lnTo>
                    <a:pt x="1104" y="1924"/>
                  </a:lnTo>
                  <a:lnTo>
                    <a:pt x="1482" y="1766"/>
                  </a:lnTo>
                  <a:lnTo>
                    <a:pt x="1734" y="1451"/>
                  </a:lnTo>
                  <a:lnTo>
                    <a:pt x="1766" y="1198"/>
                  </a:lnTo>
                  <a:lnTo>
                    <a:pt x="1703" y="852"/>
                  </a:lnTo>
                  <a:lnTo>
                    <a:pt x="1514" y="568"/>
                  </a:lnTo>
                  <a:lnTo>
                    <a:pt x="1261" y="253"/>
                  </a:lnTo>
                  <a:lnTo>
                    <a:pt x="883" y="64"/>
                  </a:lnTo>
                  <a:lnTo>
                    <a:pt x="631" y="32"/>
                  </a:lnTo>
                  <a:lnTo>
                    <a:pt x="379" y="95"/>
                  </a:lnTo>
                  <a:lnTo>
                    <a:pt x="284" y="127"/>
                  </a:lnTo>
                  <a:lnTo>
                    <a:pt x="190" y="190"/>
                  </a:lnTo>
                  <a:lnTo>
                    <a:pt x="190" y="316"/>
                  </a:lnTo>
                  <a:lnTo>
                    <a:pt x="253" y="3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209973" y="191899"/>
            <a:ext cx="329137" cy="447335"/>
            <a:chOff x="3396200" y="2417300"/>
            <a:chExt cx="346825" cy="471325"/>
          </a:xfrm>
        </p:grpSpPr>
        <p:sp>
          <p:nvSpPr>
            <p:cNvPr id="125" name="Google Shape;125;p2"/>
            <p:cNvSpPr/>
            <p:nvPr/>
          </p:nvSpPr>
          <p:spPr>
            <a:xfrm>
              <a:off x="3396200" y="2507150"/>
              <a:ext cx="320025" cy="381475"/>
            </a:xfrm>
            <a:custGeom>
              <a:avLst/>
              <a:gdLst/>
              <a:ahLst/>
              <a:cxnLst/>
              <a:rect l="l" t="t" r="r" b="b"/>
              <a:pathLst>
                <a:path w="12801" h="15259" extrusionOk="0">
                  <a:moveTo>
                    <a:pt x="5644" y="0"/>
                  </a:moveTo>
                  <a:lnTo>
                    <a:pt x="4005" y="158"/>
                  </a:lnTo>
                  <a:lnTo>
                    <a:pt x="3217" y="410"/>
                  </a:lnTo>
                  <a:lnTo>
                    <a:pt x="2523" y="725"/>
                  </a:lnTo>
                  <a:lnTo>
                    <a:pt x="1924" y="1167"/>
                  </a:lnTo>
                  <a:lnTo>
                    <a:pt x="1388" y="1766"/>
                  </a:lnTo>
                  <a:lnTo>
                    <a:pt x="1010" y="2491"/>
                  </a:lnTo>
                  <a:lnTo>
                    <a:pt x="726" y="2995"/>
                  </a:lnTo>
                  <a:lnTo>
                    <a:pt x="316" y="4067"/>
                  </a:lnTo>
                  <a:lnTo>
                    <a:pt x="159" y="4603"/>
                  </a:lnTo>
                  <a:lnTo>
                    <a:pt x="1" y="5675"/>
                  </a:lnTo>
                  <a:lnTo>
                    <a:pt x="1" y="6747"/>
                  </a:lnTo>
                  <a:lnTo>
                    <a:pt x="127" y="8071"/>
                  </a:lnTo>
                  <a:lnTo>
                    <a:pt x="695" y="10656"/>
                  </a:lnTo>
                  <a:lnTo>
                    <a:pt x="1073" y="11949"/>
                  </a:lnTo>
                  <a:lnTo>
                    <a:pt x="1294" y="12642"/>
                  </a:lnTo>
                  <a:lnTo>
                    <a:pt x="1829" y="13966"/>
                  </a:lnTo>
                  <a:lnTo>
                    <a:pt x="2302" y="14534"/>
                  </a:lnTo>
                  <a:lnTo>
                    <a:pt x="2586" y="14849"/>
                  </a:lnTo>
                  <a:lnTo>
                    <a:pt x="2933" y="15038"/>
                  </a:lnTo>
                  <a:lnTo>
                    <a:pt x="3374" y="15196"/>
                  </a:lnTo>
                  <a:lnTo>
                    <a:pt x="3847" y="15259"/>
                  </a:lnTo>
                  <a:lnTo>
                    <a:pt x="4478" y="15227"/>
                  </a:lnTo>
                  <a:lnTo>
                    <a:pt x="5770" y="14880"/>
                  </a:lnTo>
                  <a:lnTo>
                    <a:pt x="6338" y="14565"/>
                  </a:lnTo>
                  <a:lnTo>
                    <a:pt x="6905" y="14218"/>
                  </a:lnTo>
                  <a:lnTo>
                    <a:pt x="7914" y="13399"/>
                  </a:lnTo>
                  <a:lnTo>
                    <a:pt x="8418" y="12957"/>
                  </a:lnTo>
                  <a:lnTo>
                    <a:pt x="9238" y="12138"/>
                  </a:lnTo>
                  <a:lnTo>
                    <a:pt x="10026" y="11318"/>
                  </a:lnTo>
                  <a:lnTo>
                    <a:pt x="10657" y="10625"/>
                  </a:lnTo>
                  <a:lnTo>
                    <a:pt x="11823" y="9174"/>
                  </a:lnTo>
                  <a:lnTo>
                    <a:pt x="12233" y="8355"/>
                  </a:lnTo>
                  <a:lnTo>
                    <a:pt x="12422" y="7913"/>
                  </a:lnTo>
                  <a:lnTo>
                    <a:pt x="12706" y="7031"/>
                  </a:lnTo>
                  <a:lnTo>
                    <a:pt x="12800" y="6116"/>
                  </a:lnTo>
                  <a:lnTo>
                    <a:pt x="12706" y="5202"/>
                  </a:lnTo>
                  <a:lnTo>
                    <a:pt x="12548" y="4761"/>
                  </a:lnTo>
                  <a:lnTo>
                    <a:pt x="12138" y="3878"/>
                  </a:lnTo>
                  <a:lnTo>
                    <a:pt x="11571" y="3121"/>
                  </a:lnTo>
                  <a:lnTo>
                    <a:pt x="11161" y="2585"/>
                  </a:lnTo>
                  <a:lnTo>
                    <a:pt x="10657" y="2144"/>
                  </a:lnTo>
                  <a:lnTo>
                    <a:pt x="9963" y="1671"/>
                  </a:lnTo>
                  <a:lnTo>
                    <a:pt x="9175" y="1293"/>
                  </a:lnTo>
                  <a:lnTo>
                    <a:pt x="8481" y="946"/>
                  </a:lnTo>
                  <a:lnTo>
                    <a:pt x="7189" y="253"/>
                  </a:lnTo>
                  <a:lnTo>
                    <a:pt x="6464" y="95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396200" y="2656100"/>
              <a:ext cx="212825" cy="232525"/>
            </a:xfrm>
            <a:custGeom>
              <a:avLst/>
              <a:gdLst/>
              <a:ahLst/>
              <a:cxnLst/>
              <a:rect l="l" t="t" r="r" b="b"/>
              <a:pathLst>
                <a:path w="8513" h="9301" extrusionOk="0">
                  <a:moveTo>
                    <a:pt x="1" y="1"/>
                  </a:moveTo>
                  <a:lnTo>
                    <a:pt x="1" y="379"/>
                  </a:lnTo>
                  <a:lnTo>
                    <a:pt x="1" y="789"/>
                  </a:lnTo>
                  <a:lnTo>
                    <a:pt x="127" y="2113"/>
                  </a:lnTo>
                  <a:lnTo>
                    <a:pt x="695" y="4698"/>
                  </a:lnTo>
                  <a:lnTo>
                    <a:pt x="1073" y="5991"/>
                  </a:lnTo>
                  <a:lnTo>
                    <a:pt x="1294" y="6684"/>
                  </a:lnTo>
                  <a:lnTo>
                    <a:pt x="1829" y="8008"/>
                  </a:lnTo>
                  <a:lnTo>
                    <a:pt x="2271" y="8576"/>
                  </a:lnTo>
                  <a:lnTo>
                    <a:pt x="2586" y="8891"/>
                  </a:lnTo>
                  <a:lnTo>
                    <a:pt x="2933" y="9080"/>
                  </a:lnTo>
                  <a:lnTo>
                    <a:pt x="3374" y="9238"/>
                  </a:lnTo>
                  <a:lnTo>
                    <a:pt x="3847" y="9301"/>
                  </a:lnTo>
                  <a:lnTo>
                    <a:pt x="4478" y="9269"/>
                  </a:lnTo>
                  <a:lnTo>
                    <a:pt x="5739" y="8922"/>
                  </a:lnTo>
                  <a:lnTo>
                    <a:pt x="6338" y="8607"/>
                  </a:lnTo>
                  <a:lnTo>
                    <a:pt x="6905" y="8260"/>
                  </a:lnTo>
                  <a:lnTo>
                    <a:pt x="7914" y="7441"/>
                  </a:lnTo>
                  <a:lnTo>
                    <a:pt x="8418" y="6999"/>
                  </a:lnTo>
                  <a:lnTo>
                    <a:pt x="8450" y="6936"/>
                  </a:lnTo>
                  <a:lnTo>
                    <a:pt x="8513" y="6873"/>
                  </a:lnTo>
                  <a:lnTo>
                    <a:pt x="8418" y="6936"/>
                  </a:lnTo>
                  <a:lnTo>
                    <a:pt x="8324" y="6999"/>
                  </a:lnTo>
                  <a:lnTo>
                    <a:pt x="7504" y="7441"/>
                  </a:lnTo>
                  <a:lnTo>
                    <a:pt x="5707" y="7945"/>
                  </a:lnTo>
                  <a:lnTo>
                    <a:pt x="4793" y="7945"/>
                  </a:lnTo>
                  <a:lnTo>
                    <a:pt x="4131" y="7914"/>
                  </a:lnTo>
                  <a:lnTo>
                    <a:pt x="3532" y="7661"/>
                  </a:lnTo>
                  <a:lnTo>
                    <a:pt x="3027" y="7378"/>
                  </a:lnTo>
                  <a:lnTo>
                    <a:pt x="2618" y="6968"/>
                  </a:lnTo>
                  <a:lnTo>
                    <a:pt x="2271" y="6558"/>
                  </a:lnTo>
                  <a:lnTo>
                    <a:pt x="1766" y="5707"/>
                  </a:lnTo>
                  <a:lnTo>
                    <a:pt x="1199" y="4257"/>
                  </a:lnTo>
                  <a:lnTo>
                    <a:pt x="915" y="3279"/>
                  </a:lnTo>
                  <a:lnTo>
                    <a:pt x="411" y="16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430900" y="2641925"/>
              <a:ext cx="15000" cy="17350"/>
            </a:xfrm>
            <a:custGeom>
              <a:avLst/>
              <a:gdLst/>
              <a:ahLst/>
              <a:cxnLst/>
              <a:rect l="l" t="t" r="r" b="b"/>
              <a:pathLst>
                <a:path w="600" h="694" extrusionOk="0">
                  <a:moveTo>
                    <a:pt x="568" y="0"/>
                  </a:moveTo>
                  <a:lnTo>
                    <a:pt x="441" y="32"/>
                  </a:lnTo>
                  <a:lnTo>
                    <a:pt x="221" y="126"/>
                  </a:lnTo>
                  <a:lnTo>
                    <a:pt x="63" y="316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126" y="694"/>
                  </a:lnTo>
                  <a:lnTo>
                    <a:pt x="252" y="694"/>
                  </a:lnTo>
                  <a:lnTo>
                    <a:pt x="378" y="631"/>
                  </a:lnTo>
                  <a:lnTo>
                    <a:pt x="441" y="536"/>
                  </a:lnTo>
                  <a:lnTo>
                    <a:pt x="505" y="410"/>
                  </a:lnTo>
                  <a:lnTo>
                    <a:pt x="536" y="284"/>
                  </a:lnTo>
                  <a:lnTo>
                    <a:pt x="599" y="158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488425" y="2551275"/>
              <a:ext cx="14200" cy="16575"/>
            </a:xfrm>
            <a:custGeom>
              <a:avLst/>
              <a:gdLst/>
              <a:ahLst/>
              <a:cxnLst/>
              <a:rect l="l" t="t" r="r" b="b"/>
              <a:pathLst>
                <a:path w="568" h="663" extrusionOk="0">
                  <a:moveTo>
                    <a:pt x="410" y="1"/>
                  </a:moveTo>
                  <a:lnTo>
                    <a:pt x="190" y="127"/>
                  </a:lnTo>
                  <a:lnTo>
                    <a:pt x="64" y="316"/>
                  </a:lnTo>
                  <a:lnTo>
                    <a:pt x="0" y="442"/>
                  </a:lnTo>
                  <a:lnTo>
                    <a:pt x="0" y="600"/>
                  </a:lnTo>
                  <a:lnTo>
                    <a:pt x="95" y="663"/>
                  </a:lnTo>
                  <a:lnTo>
                    <a:pt x="253" y="663"/>
                  </a:lnTo>
                  <a:lnTo>
                    <a:pt x="347" y="631"/>
                  </a:lnTo>
                  <a:lnTo>
                    <a:pt x="442" y="505"/>
                  </a:lnTo>
                  <a:lnTo>
                    <a:pt x="505" y="411"/>
                  </a:lnTo>
                  <a:lnTo>
                    <a:pt x="536" y="285"/>
                  </a:lnTo>
                  <a:lnTo>
                    <a:pt x="568" y="158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437200" y="2748325"/>
              <a:ext cx="15000" cy="17350"/>
            </a:xfrm>
            <a:custGeom>
              <a:avLst/>
              <a:gdLst/>
              <a:ahLst/>
              <a:cxnLst/>
              <a:rect l="l" t="t" r="r" b="b"/>
              <a:pathLst>
                <a:path w="600" h="694" extrusionOk="0">
                  <a:moveTo>
                    <a:pt x="568" y="0"/>
                  </a:moveTo>
                  <a:lnTo>
                    <a:pt x="442" y="32"/>
                  </a:lnTo>
                  <a:lnTo>
                    <a:pt x="221" y="158"/>
                  </a:lnTo>
                  <a:lnTo>
                    <a:pt x="63" y="347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126" y="694"/>
                  </a:lnTo>
                  <a:lnTo>
                    <a:pt x="253" y="694"/>
                  </a:lnTo>
                  <a:lnTo>
                    <a:pt x="379" y="662"/>
                  </a:lnTo>
                  <a:lnTo>
                    <a:pt x="473" y="536"/>
                  </a:lnTo>
                  <a:lnTo>
                    <a:pt x="505" y="410"/>
                  </a:lnTo>
                  <a:lnTo>
                    <a:pt x="568" y="284"/>
                  </a:lnTo>
                  <a:lnTo>
                    <a:pt x="599" y="18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486050" y="2826350"/>
              <a:ext cx="14225" cy="17350"/>
            </a:xfrm>
            <a:custGeom>
              <a:avLst/>
              <a:gdLst/>
              <a:ahLst/>
              <a:cxnLst/>
              <a:rect l="l" t="t" r="r" b="b"/>
              <a:pathLst>
                <a:path w="569" h="694" extrusionOk="0">
                  <a:moveTo>
                    <a:pt x="568" y="0"/>
                  </a:moveTo>
                  <a:lnTo>
                    <a:pt x="411" y="32"/>
                  </a:lnTo>
                  <a:lnTo>
                    <a:pt x="222" y="126"/>
                  </a:lnTo>
                  <a:lnTo>
                    <a:pt x="64" y="315"/>
                  </a:lnTo>
                  <a:lnTo>
                    <a:pt x="1" y="473"/>
                  </a:lnTo>
                  <a:lnTo>
                    <a:pt x="32" y="599"/>
                  </a:lnTo>
                  <a:lnTo>
                    <a:pt x="127" y="694"/>
                  </a:lnTo>
                  <a:lnTo>
                    <a:pt x="253" y="694"/>
                  </a:lnTo>
                  <a:lnTo>
                    <a:pt x="348" y="631"/>
                  </a:lnTo>
                  <a:lnTo>
                    <a:pt x="442" y="536"/>
                  </a:lnTo>
                  <a:lnTo>
                    <a:pt x="505" y="410"/>
                  </a:lnTo>
                  <a:lnTo>
                    <a:pt x="537" y="284"/>
                  </a:lnTo>
                  <a:lnTo>
                    <a:pt x="568" y="158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565675" y="2663200"/>
              <a:ext cx="14200" cy="17350"/>
            </a:xfrm>
            <a:custGeom>
              <a:avLst/>
              <a:gdLst/>
              <a:ahLst/>
              <a:cxnLst/>
              <a:rect l="l" t="t" r="r" b="b"/>
              <a:pathLst>
                <a:path w="568" h="694" extrusionOk="0">
                  <a:moveTo>
                    <a:pt x="567" y="0"/>
                  </a:moveTo>
                  <a:lnTo>
                    <a:pt x="410" y="32"/>
                  </a:lnTo>
                  <a:lnTo>
                    <a:pt x="189" y="127"/>
                  </a:lnTo>
                  <a:lnTo>
                    <a:pt x="63" y="347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95" y="694"/>
                  </a:lnTo>
                  <a:lnTo>
                    <a:pt x="252" y="694"/>
                  </a:lnTo>
                  <a:lnTo>
                    <a:pt x="347" y="631"/>
                  </a:lnTo>
                  <a:lnTo>
                    <a:pt x="441" y="536"/>
                  </a:lnTo>
                  <a:lnTo>
                    <a:pt x="504" y="410"/>
                  </a:lnTo>
                  <a:lnTo>
                    <a:pt x="536" y="284"/>
                  </a:lnTo>
                  <a:lnTo>
                    <a:pt x="567" y="158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562500" y="2600150"/>
              <a:ext cx="13425" cy="18950"/>
            </a:xfrm>
            <a:custGeom>
              <a:avLst/>
              <a:gdLst/>
              <a:ahLst/>
              <a:cxnLst/>
              <a:rect l="l" t="t" r="r" b="b"/>
              <a:pathLst>
                <a:path w="537" h="758" extrusionOk="0">
                  <a:moveTo>
                    <a:pt x="505" y="0"/>
                  </a:moveTo>
                  <a:lnTo>
                    <a:pt x="348" y="63"/>
                  </a:lnTo>
                  <a:lnTo>
                    <a:pt x="253" y="158"/>
                  </a:lnTo>
                  <a:lnTo>
                    <a:pt x="159" y="221"/>
                  </a:lnTo>
                  <a:lnTo>
                    <a:pt x="64" y="347"/>
                  </a:lnTo>
                  <a:lnTo>
                    <a:pt x="1" y="442"/>
                  </a:lnTo>
                  <a:lnTo>
                    <a:pt x="1" y="568"/>
                  </a:lnTo>
                  <a:lnTo>
                    <a:pt x="64" y="694"/>
                  </a:lnTo>
                  <a:lnTo>
                    <a:pt x="190" y="757"/>
                  </a:lnTo>
                  <a:lnTo>
                    <a:pt x="316" y="725"/>
                  </a:lnTo>
                  <a:lnTo>
                    <a:pt x="411" y="599"/>
                  </a:lnTo>
                  <a:lnTo>
                    <a:pt x="537" y="379"/>
                  </a:lnTo>
                  <a:lnTo>
                    <a:pt x="537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545175" y="2775125"/>
              <a:ext cx="11050" cy="19725"/>
            </a:xfrm>
            <a:custGeom>
              <a:avLst/>
              <a:gdLst/>
              <a:ahLst/>
              <a:cxnLst/>
              <a:rect l="l" t="t" r="r" b="b"/>
              <a:pathLst>
                <a:path w="442" h="789" extrusionOk="0">
                  <a:moveTo>
                    <a:pt x="126" y="0"/>
                  </a:moveTo>
                  <a:lnTo>
                    <a:pt x="32" y="126"/>
                  </a:lnTo>
                  <a:lnTo>
                    <a:pt x="32" y="252"/>
                  </a:lnTo>
                  <a:lnTo>
                    <a:pt x="0" y="378"/>
                  </a:lnTo>
                  <a:lnTo>
                    <a:pt x="0" y="536"/>
                  </a:lnTo>
                  <a:lnTo>
                    <a:pt x="32" y="662"/>
                  </a:lnTo>
                  <a:lnTo>
                    <a:pt x="126" y="757"/>
                  </a:lnTo>
                  <a:lnTo>
                    <a:pt x="253" y="788"/>
                  </a:lnTo>
                  <a:lnTo>
                    <a:pt x="379" y="757"/>
                  </a:lnTo>
                  <a:lnTo>
                    <a:pt x="442" y="631"/>
                  </a:lnTo>
                  <a:lnTo>
                    <a:pt x="442" y="504"/>
                  </a:lnTo>
                  <a:lnTo>
                    <a:pt x="379" y="252"/>
                  </a:lnTo>
                  <a:lnTo>
                    <a:pt x="221" y="6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660250" y="2605675"/>
              <a:ext cx="10250" cy="20500"/>
            </a:xfrm>
            <a:custGeom>
              <a:avLst/>
              <a:gdLst/>
              <a:ahLst/>
              <a:cxnLst/>
              <a:rect l="l" t="t" r="r" b="b"/>
              <a:pathLst>
                <a:path w="410" h="820" extrusionOk="0">
                  <a:moveTo>
                    <a:pt x="126" y="0"/>
                  </a:moveTo>
                  <a:lnTo>
                    <a:pt x="32" y="158"/>
                  </a:lnTo>
                  <a:lnTo>
                    <a:pt x="32" y="284"/>
                  </a:lnTo>
                  <a:lnTo>
                    <a:pt x="0" y="410"/>
                  </a:lnTo>
                  <a:lnTo>
                    <a:pt x="0" y="536"/>
                  </a:lnTo>
                  <a:lnTo>
                    <a:pt x="0" y="662"/>
                  </a:lnTo>
                  <a:lnTo>
                    <a:pt x="95" y="757"/>
                  </a:lnTo>
                  <a:lnTo>
                    <a:pt x="221" y="820"/>
                  </a:lnTo>
                  <a:lnTo>
                    <a:pt x="347" y="788"/>
                  </a:lnTo>
                  <a:lnTo>
                    <a:pt x="410" y="694"/>
                  </a:lnTo>
                  <a:lnTo>
                    <a:pt x="410" y="536"/>
                  </a:lnTo>
                  <a:lnTo>
                    <a:pt x="378" y="284"/>
                  </a:lnTo>
                  <a:lnTo>
                    <a:pt x="221" y="9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649200" y="2693925"/>
              <a:ext cx="11075" cy="20525"/>
            </a:xfrm>
            <a:custGeom>
              <a:avLst/>
              <a:gdLst/>
              <a:ahLst/>
              <a:cxnLst/>
              <a:rect l="l" t="t" r="r" b="b"/>
              <a:pathLst>
                <a:path w="443" h="821" extrusionOk="0">
                  <a:moveTo>
                    <a:pt x="190" y="1"/>
                  </a:moveTo>
                  <a:lnTo>
                    <a:pt x="95" y="159"/>
                  </a:lnTo>
                  <a:lnTo>
                    <a:pt x="64" y="285"/>
                  </a:lnTo>
                  <a:lnTo>
                    <a:pt x="32" y="411"/>
                  </a:lnTo>
                  <a:lnTo>
                    <a:pt x="1" y="537"/>
                  </a:lnTo>
                  <a:lnTo>
                    <a:pt x="32" y="663"/>
                  </a:lnTo>
                  <a:lnTo>
                    <a:pt x="95" y="758"/>
                  </a:lnTo>
                  <a:lnTo>
                    <a:pt x="190" y="821"/>
                  </a:lnTo>
                  <a:lnTo>
                    <a:pt x="316" y="821"/>
                  </a:lnTo>
                  <a:lnTo>
                    <a:pt x="411" y="695"/>
                  </a:lnTo>
                  <a:lnTo>
                    <a:pt x="442" y="568"/>
                  </a:lnTo>
                  <a:lnTo>
                    <a:pt x="411" y="316"/>
                  </a:lnTo>
                  <a:lnTo>
                    <a:pt x="284" y="127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471875" y="2417300"/>
              <a:ext cx="271150" cy="166325"/>
            </a:xfrm>
            <a:custGeom>
              <a:avLst/>
              <a:gdLst/>
              <a:ahLst/>
              <a:cxnLst/>
              <a:rect l="l" t="t" r="r" b="b"/>
              <a:pathLst>
                <a:path w="10846" h="6653" extrusionOk="0">
                  <a:moveTo>
                    <a:pt x="5612" y="0"/>
                  </a:moveTo>
                  <a:lnTo>
                    <a:pt x="5202" y="379"/>
                  </a:lnTo>
                  <a:lnTo>
                    <a:pt x="4603" y="1261"/>
                  </a:lnTo>
                  <a:lnTo>
                    <a:pt x="4225" y="2239"/>
                  </a:lnTo>
                  <a:lnTo>
                    <a:pt x="4099" y="3311"/>
                  </a:lnTo>
                  <a:lnTo>
                    <a:pt x="4130" y="3847"/>
                  </a:lnTo>
                  <a:lnTo>
                    <a:pt x="4036" y="3500"/>
                  </a:lnTo>
                  <a:lnTo>
                    <a:pt x="3657" y="2869"/>
                  </a:lnTo>
                  <a:lnTo>
                    <a:pt x="3405" y="2617"/>
                  </a:lnTo>
                  <a:lnTo>
                    <a:pt x="2806" y="2176"/>
                  </a:lnTo>
                  <a:lnTo>
                    <a:pt x="2144" y="1860"/>
                  </a:lnTo>
                  <a:lnTo>
                    <a:pt x="1388" y="1482"/>
                  </a:lnTo>
                  <a:lnTo>
                    <a:pt x="631" y="1167"/>
                  </a:lnTo>
                  <a:lnTo>
                    <a:pt x="442" y="1104"/>
                  </a:lnTo>
                  <a:lnTo>
                    <a:pt x="158" y="1104"/>
                  </a:lnTo>
                  <a:lnTo>
                    <a:pt x="0" y="1388"/>
                  </a:lnTo>
                  <a:lnTo>
                    <a:pt x="95" y="1734"/>
                  </a:lnTo>
                  <a:lnTo>
                    <a:pt x="284" y="2396"/>
                  </a:lnTo>
                  <a:lnTo>
                    <a:pt x="915" y="3594"/>
                  </a:lnTo>
                  <a:lnTo>
                    <a:pt x="1325" y="4099"/>
                  </a:lnTo>
                  <a:lnTo>
                    <a:pt x="1955" y="4792"/>
                  </a:lnTo>
                  <a:lnTo>
                    <a:pt x="3531" y="5833"/>
                  </a:lnTo>
                  <a:lnTo>
                    <a:pt x="4383" y="6179"/>
                  </a:lnTo>
                  <a:lnTo>
                    <a:pt x="5328" y="6495"/>
                  </a:lnTo>
                  <a:lnTo>
                    <a:pt x="6810" y="6652"/>
                  </a:lnTo>
                  <a:lnTo>
                    <a:pt x="7787" y="6558"/>
                  </a:lnTo>
                  <a:lnTo>
                    <a:pt x="8260" y="6432"/>
                  </a:lnTo>
                  <a:lnTo>
                    <a:pt x="8702" y="6243"/>
                  </a:lnTo>
                  <a:lnTo>
                    <a:pt x="9553" y="5738"/>
                  </a:lnTo>
                  <a:lnTo>
                    <a:pt x="10246" y="5045"/>
                  </a:lnTo>
                  <a:lnTo>
                    <a:pt x="10719" y="4193"/>
                  </a:lnTo>
                  <a:lnTo>
                    <a:pt x="10845" y="3720"/>
                  </a:lnTo>
                  <a:lnTo>
                    <a:pt x="10215" y="3531"/>
                  </a:lnTo>
                  <a:lnTo>
                    <a:pt x="8985" y="3405"/>
                  </a:lnTo>
                  <a:lnTo>
                    <a:pt x="7724" y="3531"/>
                  </a:lnTo>
                  <a:lnTo>
                    <a:pt x="6526" y="3941"/>
                  </a:lnTo>
                  <a:lnTo>
                    <a:pt x="5990" y="4256"/>
                  </a:lnTo>
                  <a:lnTo>
                    <a:pt x="6274" y="3784"/>
                  </a:lnTo>
                  <a:lnTo>
                    <a:pt x="6495" y="2680"/>
                  </a:lnTo>
                  <a:lnTo>
                    <a:pt x="6432" y="2113"/>
                  </a:lnTo>
                  <a:lnTo>
                    <a:pt x="6306" y="1545"/>
                  </a:lnTo>
                  <a:lnTo>
                    <a:pt x="5864" y="505"/>
                  </a:lnTo>
                  <a:lnTo>
                    <a:pt x="56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588525" y="2448025"/>
              <a:ext cx="24450" cy="109600"/>
            </a:xfrm>
            <a:custGeom>
              <a:avLst/>
              <a:gdLst/>
              <a:ahLst/>
              <a:cxnLst/>
              <a:rect l="l" t="t" r="r" b="b"/>
              <a:pathLst>
                <a:path w="978" h="4384" extrusionOk="0">
                  <a:moveTo>
                    <a:pt x="851" y="1"/>
                  </a:moveTo>
                  <a:lnTo>
                    <a:pt x="820" y="64"/>
                  </a:lnTo>
                  <a:lnTo>
                    <a:pt x="0" y="4320"/>
                  </a:lnTo>
                  <a:lnTo>
                    <a:pt x="0" y="4351"/>
                  </a:lnTo>
                  <a:lnTo>
                    <a:pt x="63" y="4383"/>
                  </a:lnTo>
                  <a:lnTo>
                    <a:pt x="126" y="4383"/>
                  </a:lnTo>
                  <a:lnTo>
                    <a:pt x="158" y="4351"/>
                  </a:lnTo>
                  <a:lnTo>
                    <a:pt x="978" y="64"/>
                  </a:lnTo>
                  <a:lnTo>
                    <a:pt x="978" y="32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615325" y="2523700"/>
              <a:ext cx="85125" cy="32325"/>
            </a:xfrm>
            <a:custGeom>
              <a:avLst/>
              <a:gdLst/>
              <a:ahLst/>
              <a:cxnLst/>
              <a:rect l="l" t="t" r="r" b="b"/>
              <a:pathLst>
                <a:path w="3405" h="1293" extrusionOk="0">
                  <a:moveTo>
                    <a:pt x="3279" y="0"/>
                  </a:moveTo>
                  <a:lnTo>
                    <a:pt x="2522" y="379"/>
                  </a:lnTo>
                  <a:lnTo>
                    <a:pt x="883" y="946"/>
                  </a:lnTo>
                  <a:lnTo>
                    <a:pt x="63" y="1135"/>
                  </a:lnTo>
                  <a:lnTo>
                    <a:pt x="0" y="1167"/>
                  </a:lnTo>
                  <a:lnTo>
                    <a:pt x="0" y="1230"/>
                  </a:lnTo>
                  <a:lnTo>
                    <a:pt x="32" y="1261"/>
                  </a:lnTo>
                  <a:lnTo>
                    <a:pt x="63" y="1293"/>
                  </a:lnTo>
                  <a:lnTo>
                    <a:pt x="95" y="1293"/>
                  </a:lnTo>
                  <a:lnTo>
                    <a:pt x="946" y="1072"/>
                  </a:lnTo>
                  <a:lnTo>
                    <a:pt x="2554" y="505"/>
                  </a:lnTo>
                  <a:lnTo>
                    <a:pt x="3342" y="127"/>
                  </a:lnTo>
                  <a:lnTo>
                    <a:pt x="3405" y="95"/>
                  </a:lnTo>
                  <a:lnTo>
                    <a:pt x="3373" y="32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500250" y="2475625"/>
              <a:ext cx="63075" cy="70175"/>
            </a:xfrm>
            <a:custGeom>
              <a:avLst/>
              <a:gdLst/>
              <a:ahLst/>
              <a:cxnLst/>
              <a:rect l="l" t="t" r="r" b="b"/>
              <a:pathLst>
                <a:path w="2523" h="2807" extrusionOk="0">
                  <a:moveTo>
                    <a:pt x="32" y="0"/>
                  </a:moveTo>
                  <a:lnTo>
                    <a:pt x="0" y="63"/>
                  </a:lnTo>
                  <a:lnTo>
                    <a:pt x="32" y="95"/>
                  </a:lnTo>
                  <a:lnTo>
                    <a:pt x="379" y="568"/>
                  </a:lnTo>
                  <a:lnTo>
                    <a:pt x="725" y="1041"/>
                  </a:lnTo>
                  <a:lnTo>
                    <a:pt x="1072" y="1545"/>
                  </a:lnTo>
                  <a:lnTo>
                    <a:pt x="1892" y="2459"/>
                  </a:lnTo>
                  <a:lnTo>
                    <a:pt x="2396" y="2806"/>
                  </a:lnTo>
                  <a:lnTo>
                    <a:pt x="2491" y="2806"/>
                  </a:lnTo>
                  <a:lnTo>
                    <a:pt x="2522" y="2743"/>
                  </a:lnTo>
                  <a:lnTo>
                    <a:pt x="2459" y="2680"/>
                  </a:lnTo>
                  <a:lnTo>
                    <a:pt x="1986" y="2365"/>
                  </a:lnTo>
                  <a:lnTo>
                    <a:pt x="1198" y="1451"/>
                  </a:lnTo>
                  <a:lnTo>
                    <a:pt x="852" y="946"/>
                  </a:lnTo>
                  <a:lnTo>
                    <a:pt x="505" y="473"/>
                  </a:lnTo>
                  <a:lnTo>
                    <a:pt x="126" y="3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482900" y="2653750"/>
              <a:ext cx="22100" cy="22075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474" y="0"/>
                  </a:moveTo>
                  <a:lnTo>
                    <a:pt x="158" y="95"/>
                  </a:lnTo>
                  <a:lnTo>
                    <a:pt x="64" y="252"/>
                  </a:lnTo>
                  <a:lnTo>
                    <a:pt x="1" y="410"/>
                  </a:lnTo>
                  <a:lnTo>
                    <a:pt x="127" y="725"/>
                  </a:lnTo>
                  <a:lnTo>
                    <a:pt x="285" y="820"/>
                  </a:lnTo>
                  <a:lnTo>
                    <a:pt x="442" y="883"/>
                  </a:lnTo>
                  <a:lnTo>
                    <a:pt x="757" y="757"/>
                  </a:lnTo>
                  <a:lnTo>
                    <a:pt x="852" y="599"/>
                  </a:lnTo>
                  <a:lnTo>
                    <a:pt x="884" y="441"/>
                  </a:lnTo>
                  <a:lnTo>
                    <a:pt x="789" y="126"/>
                  </a:lnTo>
                  <a:lnTo>
                    <a:pt x="631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590100" y="2701825"/>
              <a:ext cx="22100" cy="22075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442" y="0"/>
                  </a:moveTo>
                  <a:lnTo>
                    <a:pt x="126" y="95"/>
                  </a:lnTo>
                  <a:lnTo>
                    <a:pt x="32" y="252"/>
                  </a:lnTo>
                  <a:lnTo>
                    <a:pt x="0" y="410"/>
                  </a:lnTo>
                  <a:lnTo>
                    <a:pt x="126" y="725"/>
                  </a:lnTo>
                  <a:lnTo>
                    <a:pt x="253" y="820"/>
                  </a:lnTo>
                  <a:lnTo>
                    <a:pt x="442" y="883"/>
                  </a:lnTo>
                  <a:lnTo>
                    <a:pt x="757" y="757"/>
                  </a:lnTo>
                  <a:lnTo>
                    <a:pt x="852" y="599"/>
                  </a:lnTo>
                  <a:lnTo>
                    <a:pt x="883" y="442"/>
                  </a:lnTo>
                  <a:lnTo>
                    <a:pt x="757" y="126"/>
                  </a:lnTo>
                  <a:lnTo>
                    <a:pt x="631" y="3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515225" y="2712075"/>
              <a:ext cx="35475" cy="28375"/>
            </a:xfrm>
            <a:custGeom>
              <a:avLst/>
              <a:gdLst/>
              <a:ahLst/>
              <a:cxnLst/>
              <a:rect l="l" t="t" r="r" b="b"/>
              <a:pathLst>
                <a:path w="1419" h="1135" extrusionOk="0">
                  <a:moveTo>
                    <a:pt x="95" y="0"/>
                  </a:moveTo>
                  <a:lnTo>
                    <a:pt x="32" y="126"/>
                  </a:lnTo>
                  <a:lnTo>
                    <a:pt x="0" y="315"/>
                  </a:lnTo>
                  <a:lnTo>
                    <a:pt x="95" y="725"/>
                  </a:lnTo>
                  <a:lnTo>
                    <a:pt x="221" y="883"/>
                  </a:lnTo>
                  <a:lnTo>
                    <a:pt x="316" y="1009"/>
                  </a:lnTo>
                  <a:lnTo>
                    <a:pt x="473" y="1072"/>
                  </a:lnTo>
                  <a:lnTo>
                    <a:pt x="694" y="1135"/>
                  </a:lnTo>
                  <a:lnTo>
                    <a:pt x="946" y="1135"/>
                  </a:lnTo>
                  <a:lnTo>
                    <a:pt x="1104" y="1103"/>
                  </a:lnTo>
                  <a:lnTo>
                    <a:pt x="1230" y="1009"/>
                  </a:lnTo>
                  <a:lnTo>
                    <a:pt x="1387" y="883"/>
                  </a:lnTo>
                  <a:lnTo>
                    <a:pt x="1419" y="662"/>
                  </a:lnTo>
                  <a:lnTo>
                    <a:pt x="1387" y="567"/>
                  </a:lnTo>
                  <a:lnTo>
                    <a:pt x="1293" y="536"/>
                  </a:lnTo>
                  <a:lnTo>
                    <a:pt x="1167" y="567"/>
                  </a:lnTo>
                  <a:lnTo>
                    <a:pt x="1135" y="662"/>
                  </a:lnTo>
                  <a:lnTo>
                    <a:pt x="1135" y="757"/>
                  </a:lnTo>
                  <a:lnTo>
                    <a:pt x="1072" y="788"/>
                  </a:lnTo>
                  <a:lnTo>
                    <a:pt x="1009" y="820"/>
                  </a:lnTo>
                  <a:lnTo>
                    <a:pt x="915" y="851"/>
                  </a:lnTo>
                  <a:lnTo>
                    <a:pt x="631" y="851"/>
                  </a:lnTo>
                  <a:lnTo>
                    <a:pt x="410" y="694"/>
                  </a:lnTo>
                  <a:lnTo>
                    <a:pt x="284" y="473"/>
                  </a:lnTo>
                  <a:lnTo>
                    <a:pt x="316" y="189"/>
                  </a:lnTo>
                  <a:lnTo>
                    <a:pt x="316" y="6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587725" y="2741225"/>
              <a:ext cx="29975" cy="32350"/>
            </a:xfrm>
            <a:custGeom>
              <a:avLst/>
              <a:gdLst/>
              <a:ahLst/>
              <a:cxnLst/>
              <a:rect l="l" t="t" r="r" b="b"/>
              <a:pathLst>
                <a:path w="1199" h="1294" fill="none" extrusionOk="0">
                  <a:moveTo>
                    <a:pt x="600" y="64"/>
                  </a:moveTo>
                  <a:lnTo>
                    <a:pt x="537" y="0"/>
                  </a:lnTo>
                  <a:lnTo>
                    <a:pt x="474" y="32"/>
                  </a:lnTo>
                  <a:lnTo>
                    <a:pt x="411" y="32"/>
                  </a:lnTo>
                  <a:lnTo>
                    <a:pt x="348" y="95"/>
                  </a:lnTo>
                  <a:lnTo>
                    <a:pt x="127" y="284"/>
                  </a:lnTo>
                  <a:lnTo>
                    <a:pt x="32" y="536"/>
                  </a:lnTo>
                  <a:lnTo>
                    <a:pt x="1" y="694"/>
                  </a:lnTo>
                  <a:lnTo>
                    <a:pt x="127" y="1009"/>
                  </a:lnTo>
                  <a:lnTo>
                    <a:pt x="253" y="1135"/>
                  </a:lnTo>
                  <a:lnTo>
                    <a:pt x="505" y="1293"/>
                  </a:lnTo>
                  <a:lnTo>
                    <a:pt x="789" y="1293"/>
                  </a:lnTo>
                  <a:lnTo>
                    <a:pt x="883" y="1262"/>
                  </a:lnTo>
                  <a:lnTo>
                    <a:pt x="978" y="1230"/>
                  </a:lnTo>
                  <a:lnTo>
                    <a:pt x="1073" y="1135"/>
                  </a:lnTo>
                  <a:lnTo>
                    <a:pt x="1136" y="1009"/>
                  </a:lnTo>
                  <a:lnTo>
                    <a:pt x="1167" y="915"/>
                  </a:lnTo>
                  <a:lnTo>
                    <a:pt x="1199" y="820"/>
                  </a:lnTo>
                  <a:lnTo>
                    <a:pt x="1199" y="631"/>
                  </a:lnTo>
                  <a:lnTo>
                    <a:pt x="1167" y="473"/>
                  </a:lnTo>
                  <a:lnTo>
                    <a:pt x="1136" y="347"/>
                  </a:lnTo>
                  <a:lnTo>
                    <a:pt x="1073" y="253"/>
                  </a:lnTo>
                  <a:lnTo>
                    <a:pt x="978" y="127"/>
                  </a:lnTo>
                  <a:lnTo>
                    <a:pt x="726" y="0"/>
                  </a:lnTo>
                  <a:lnTo>
                    <a:pt x="568" y="0"/>
                  </a:lnTo>
                  <a:lnTo>
                    <a:pt x="474" y="32"/>
                  </a:lnTo>
                  <a:lnTo>
                    <a:pt x="411" y="64"/>
                  </a:lnTo>
                  <a:lnTo>
                    <a:pt x="379" y="127"/>
                  </a:lnTo>
                  <a:lnTo>
                    <a:pt x="411" y="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443500" y="2678175"/>
              <a:ext cx="27600" cy="33925"/>
            </a:xfrm>
            <a:custGeom>
              <a:avLst/>
              <a:gdLst/>
              <a:ahLst/>
              <a:cxnLst/>
              <a:rect l="l" t="t" r="r" b="b"/>
              <a:pathLst>
                <a:path w="1104" h="1357" fill="none" extrusionOk="0">
                  <a:moveTo>
                    <a:pt x="347" y="0"/>
                  </a:moveTo>
                  <a:lnTo>
                    <a:pt x="158" y="63"/>
                  </a:lnTo>
                  <a:lnTo>
                    <a:pt x="1" y="347"/>
                  </a:lnTo>
                  <a:lnTo>
                    <a:pt x="1" y="915"/>
                  </a:lnTo>
                  <a:lnTo>
                    <a:pt x="190" y="1198"/>
                  </a:lnTo>
                  <a:lnTo>
                    <a:pt x="442" y="1356"/>
                  </a:lnTo>
                  <a:lnTo>
                    <a:pt x="852" y="1325"/>
                  </a:lnTo>
                  <a:lnTo>
                    <a:pt x="1072" y="1135"/>
                  </a:lnTo>
                  <a:lnTo>
                    <a:pt x="1104" y="978"/>
                  </a:lnTo>
                  <a:lnTo>
                    <a:pt x="1104" y="726"/>
                  </a:lnTo>
                  <a:lnTo>
                    <a:pt x="1009" y="505"/>
                  </a:lnTo>
                  <a:lnTo>
                    <a:pt x="883" y="284"/>
                  </a:lnTo>
                  <a:lnTo>
                    <a:pt x="631" y="95"/>
                  </a:lnTo>
                  <a:lnTo>
                    <a:pt x="473" y="63"/>
                  </a:lnTo>
                  <a:lnTo>
                    <a:pt x="316" y="63"/>
                  </a:lnTo>
                  <a:lnTo>
                    <a:pt x="221" y="63"/>
                  </a:lnTo>
                  <a:lnTo>
                    <a:pt x="190" y="127"/>
                  </a:lnTo>
                  <a:lnTo>
                    <a:pt x="158" y="190"/>
                  </a:lnTo>
                  <a:lnTo>
                    <a:pt x="190" y="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2"/>
          <p:cNvGrpSpPr/>
          <p:nvPr/>
        </p:nvGrpSpPr>
        <p:grpSpPr>
          <a:xfrm rot="2937777">
            <a:off x="8180390" y="292083"/>
            <a:ext cx="500789" cy="440652"/>
            <a:chOff x="992375" y="2434650"/>
            <a:chExt cx="532025" cy="468175"/>
          </a:xfrm>
        </p:grpSpPr>
        <p:sp>
          <p:nvSpPr>
            <p:cNvPr id="146" name="Google Shape;146;p2"/>
            <p:cNvSpPr/>
            <p:nvPr/>
          </p:nvSpPr>
          <p:spPr>
            <a:xfrm>
              <a:off x="1276100" y="2434650"/>
              <a:ext cx="178150" cy="194675"/>
            </a:xfrm>
            <a:custGeom>
              <a:avLst/>
              <a:gdLst/>
              <a:ahLst/>
              <a:cxnLst/>
              <a:rect l="l" t="t" r="r" b="b"/>
              <a:pathLst>
                <a:path w="7126" h="7787" extrusionOk="0">
                  <a:moveTo>
                    <a:pt x="6747" y="0"/>
                  </a:moveTo>
                  <a:lnTo>
                    <a:pt x="6085" y="126"/>
                  </a:lnTo>
                  <a:lnTo>
                    <a:pt x="5738" y="221"/>
                  </a:lnTo>
                  <a:lnTo>
                    <a:pt x="4792" y="441"/>
                  </a:lnTo>
                  <a:lnTo>
                    <a:pt x="3878" y="725"/>
                  </a:lnTo>
                  <a:lnTo>
                    <a:pt x="3248" y="914"/>
                  </a:lnTo>
                  <a:lnTo>
                    <a:pt x="2649" y="1198"/>
                  </a:lnTo>
                  <a:lnTo>
                    <a:pt x="2333" y="1419"/>
                  </a:lnTo>
                  <a:lnTo>
                    <a:pt x="1829" y="1923"/>
                  </a:lnTo>
                  <a:lnTo>
                    <a:pt x="1230" y="2806"/>
                  </a:lnTo>
                  <a:lnTo>
                    <a:pt x="946" y="3499"/>
                  </a:lnTo>
                  <a:lnTo>
                    <a:pt x="599" y="4540"/>
                  </a:lnTo>
                  <a:lnTo>
                    <a:pt x="158" y="6683"/>
                  </a:lnTo>
                  <a:lnTo>
                    <a:pt x="1" y="7787"/>
                  </a:lnTo>
                  <a:lnTo>
                    <a:pt x="726" y="7566"/>
                  </a:lnTo>
                  <a:lnTo>
                    <a:pt x="1451" y="7377"/>
                  </a:lnTo>
                  <a:lnTo>
                    <a:pt x="2460" y="7093"/>
                  </a:lnTo>
                  <a:lnTo>
                    <a:pt x="3405" y="6652"/>
                  </a:lnTo>
                  <a:lnTo>
                    <a:pt x="3847" y="6400"/>
                  </a:lnTo>
                  <a:lnTo>
                    <a:pt x="4603" y="5769"/>
                  </a:lnTo>
                  <a:lnTo>
                    <a:pt x="5518" y="4634"/>
                  </a:lnTo>
                  <a:lnTo>
                    <a:pt x="5990" y="3752"/>
                  </a:lnTo>
                  <a:lnTo>
                    <a:pt x="6369" y="2900"/>
                  </a:lnTo>
                  <a:lnTo>
                    <a:pt x="6652" y="2018"/>
                  </a:lnTo>
                  <a:lnTo>
                    <a:pt x="6968" y="1166"/>
                  </a:lnTo>
                  <a:lnTo>
                    <a:pt x="7125" y="284"/>
                  </a:lnTo>
                  <a:lnTo>
                    <a:pt x="7062" y="126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287925" y="2448025"/>
              <a:ext cx="148200" cy="162400"/>
            </a:xfrm>
            <a:custGeom>
              <a:avLst/>
              <a:gdLst/>
              <a:ahLst/>
              <a:cxnLst/>
              <a:rect l="l" t="t" r="r" b="b"/>
              <a:pathLst>
                <a:path w="5928" h="6496" extrusionOk="0">
                  <a:moveTo>
                    <a:pt x="5707" y="1"/>
                  </a:moveTo>
                  <a:lnTo>
                    <a:pt x="5549" y="96"/>
                  </a:lnTo>
                  <a:lnTo>
                    <a:pt x="4036" y="1483"/>
                  </a:lnTo>
                  <a:lnTo>
                    <a:pt x="1261" y="4541"/>
                  </a:lnTo>
                  <a:lnTo>
                    <a:pt x="63" y="6180"/>
                  </a:lnTo>
                  <a:lnTo>
                    <a:pt x="0" y="6338"/>
                  </a:lnTo>
                  <a:lnTo>
                    <a:pt x="95" y="6464"/>
                  </a:lnTo>
                  <a:lnTo>
                    <a:pt x="158" y="6495"/>
                  </a:lnTo>
                  <a:lnTo>
                    <a:pt x="316" y="6495"/>
                  </a:lnTo>
                  <a:lnTo>
                    <a:pt x="379" y="6432"/>
                  </a:lnTo>
                  <a:lnTo>
                    <a:pt x="1608" y="4793"/>
                  </a:lnTo>
                  <a:lnTo>
                    <a:pt x="4319" y="1766"/>
                  </a:lnTo>
                  <a:lnTo>
                    <a:pt x="5833" y="411"/>
                  </a:lnTo>
                  <a:lnTo>
                    <a:pt x="5927" y="253"/>
                  </a:lnTo>
                  <a:lnTo>
                    <a:pt x="5833" y="96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344675" y="2518175"/>
              <a:ext cx="61500" cy="22100"/>
            </a:xfrm>
            <a:custGeom>
              <a:avLst/>
              <a:gdLst/>
              <a:ahLst/>
              <a:cxnLst/>
              <a:rect l="l" t="t" r="r" b="b"/>
              <a:pathLst>
                <a:path w="2460" h="884" extrusionOk="0">
                  <a:moveTo>
                    <a:pt x="2239" y="1"/>
                  </a:moveTo>
                  <a:lnTo>
                    <a:pt x="1167" y="158"/>
                  </a:lnTo>
                  <a:lnTo>
                    <a:pt x="126" y="474"/>
                  </a:lnTo>
                  <a:lnTo>
                    <a:pt x="0" y="568"/>
                  </a:lnTo>
                  <a:lnTo>
                    <a:pt x="0" y="726"/>
                  </a:lnTo>
                  <a:lnTo>
                    <a:pt x="63" y="852"/>
                  </a:lnTo>
                  <a:lnTo>
                    <a:pt x="221" y="883"/>
                  </a:lnTo>
                  <a:lnTo>
                    <a:pt x="252" y="883"/>
                  </a:lnTo>
                  <a:lnTo>
                    <a:pt x="252" y="852"/>
                  </a:lnTo>
                  <a:lnTo>
                    <a:pt x="1261" y="568"/>
                  </a:lnTo>
                  <a:lnTo>
                    <a:pt x="2302" y="411"/>
                  </a:lnTo>
                  <a:lnTo>
                    <a:pt x="2428" y="348"/>
                  </a:lnTo>
                  <a:lnTo>
                    <a:pt x="2459" y="190"/>
                  </a:lnTo>
                  <a:lnTo>
                    <a:pt x="2396" y="32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367525" y="2459075"/>
              <a:ext cx="25250" cy="54400"/>
            </a:xfrm>
            <a:custGeom>
              <a:avLst/>
              <a:gdLst/>
              <a:ahLst/>
              <a:cxnLst/>
              <a:rect l="l" t="t" r="r" b="b"/>
              <a:pathLst>
                <a:path w="1010" h="2176" extrusionOk="0">
                  <a:moveTo>
                    <a:pt x="726" y="0"/>
                  </a:moveTo>
                  <a:lnTo>
                    <a:pt x="599" y="126"/>
                  </a:lnTo>
                  <a:lnTo>
                    <a:pt x="379" y="536"/>
                  </a:lnTo>
                  <a:lnTo>
                    <a:pt x="95" y="1450"/>
                  </a:lnTo>
                  <a:lnTo>
                    <a:pt x="0" y="1923"/>
                  </a:lnTo>
                  <a:lnTo>
                    <a:pt x="32" y="2113"/>
                  </a:lnTo>
                  <a:lnTo>
                    <a:pt x="158" y="2176"/>
                  </a:lnTo>
                  <a:lnTo>
                    <a:pt x="221" y="2176"/>
                  </a:lnTo>
                  <a:lnTo>
                    <a:pt x="347" y="2113"/>
                  </a:lnTo>
                  <a:lnTo>
                    <a:pt x="410" y="1986"/>
                  </a:lnTo>
                  <a:lnTo>
                    <a:pt x="473" y="1545"/>
                  </a:lnTo>
                  <a:lnTo>
                    <a:pt x="757" y="725"/>
                  </a:lnTo>
                  <a:lnTo>
                    <a:pt x="978" y="316"/>
                  </a:lnTo>
                  <a:lnTo>
                    <a:pt x="1009" y="158"/>
                  </a:lnTo>
                  <a:lnTo>
                    <a:pt x="883" y="3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322600" y="2511875"/>
              <a:ext cx="11850" cy="53625"/>
            </a:xfrm>
            <a:custGeom>
              <a:avLst/>
              <a:gdLst/>
              <a:ahLst/>
              <a:cxnLst/>
              <a:rect l="l" t="t" r="r" b="b"/>
              <a:pathLst>
                <a:path w="474" h="2145" extrusionOk="0">
                  <a:moveTo>
                    <a:pt x="253" y="1"/>
                  </a:moveTo>
                  <a:lnTo>
                    <a:pt x="95" y="32"/>
                  </a:lnTo>
                  <a:lnTo>
                    <a:pt x="64" y="221"/>
                  </a:lnTo>
                  <a:lnTo>
                    <a:pt x="32" y="1072"/>
                  </a:lnTo>
                  <a:lnTo>
                    <a:pt x="1" y="1924"/>
                  </a:lnTo>
                  <a:lnTo>
                    <a:pt x="32" y="2081"/>
                  </a:lnTo>
                  <a:lnTo>
                    <a:pt x="190" y="2144"/>
                  </a:lnTo>
                  <a:lnTo>
                    <a:pt x="221" y="2144"/>
                  </a:lnTo>
                  <a:lnTo>
                    <a:pt x="347" y="2081"/>
                  </a:lnTo>
                  <a:lnTo>
                    <a:pt x="410" y="1955"/>
                  </a:lnTo>
                  <a:lnTo>
                    <a:pt x="442" y="1072"/>
                  </a:lnTo>
                  <a:lnTo>
                    <a:pt x="473" y="221"/>
                  </a:lnTo>
                  <a:lnTo>
                    <a:pt x="410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276100" y="2603300"/>
              <a:ext cx="248300" cy="117450"/>
            </a:xfrm>
            <a:custGeom>
              <a:avLst/>
              <a:gdLst/>
              <a:ahLst/>
              <a:cxnLst/>
              <a:rect l="l" t="t" r="r" b="b"/>
              <a:pathLst>
                <a:path w="9932" h="4698" extrusionOk="0">
                  <a:moveTo>
                    <a:pt x="5013" y="0"/>
                  </a:moveTo>
                  <a:lnTo>
                    <a:pt x="4288" y="32"/>
                  </a:lnTo>
                  <a:lnTo>
                    <a:pt x="3185" y="127"/>
                  </a:lnTo>
                  <a:lnTo>
                    <a:pt x="1041" y="663"/>
                  </a:lnTo>
                  <a:lnTo>
                    <a:pt x="1" y="1009"/>
                  </a:lnTo>
                  <a:lnTo>
                    <a:pt x="1009" y="2144"/>
                  </a:lnTo>
                  <a:lnTo>
                    <a:pt x="1703" y="2932"/>
                  </a:lnTo>
                  <a:lnTo>
                    <a:pt x="2491" y="3594"/>
                  </a:lnTo>
                  <a:lnTo>
                    <a:pt x="2901" y="3878"/>
                  </a:lnTo>
                  <a:lnTo>
                    <a:pt x="3784" y="4288"/>
                  </a:lnTo>
                  <a:lnTo>
                    <a:pt x="5234" y="4635"/>
                  </a:lnTo>
                  <a:lnTo>
                    <a:pt x="6211" y="4698"/>
                  </a:lnTo>
                  <a:lnTo>
                    <a:pt x="7125" y="4666"/>
                  </a:lnTo>
                  <a:lnTo>
                    <a:pt x="8071" y="4540"/>
                  </a:lnTo>
                  <a:lnTo>
                    <a:pt x="8954" y="4477"/>
                  </a:lnTo>
                  <a:lnTo>
                    <a:pt x="9805" y="4225"/>
                  </a:lnTo>
                  <a:lnTo>
                    <a:pt x="9931" y="4130"/>
                  </a:lnTo>
                  <a:lnTo>
                    <a:pt x="9900" y="3784"/>
                  </a:lnTo>
                  <a:lnTo>
                    <a:pt x="9521" y="3216"/>
                  </a:lnTo>
                  <a:lnTo>
                    <a:pt x="9269" y="2964"/>
                  </a:lnTo>
                  <a:lnTo>
                    <a:pt x="8670" y="2207"/>
                  </a:lnTo>
                  <a:lnTo>
                    <a:pt x="8040" y="1482"/>
                  </a:lnTo>
                  <a:lnTo>
                    <a:pt x="7598" y="978"/>
                  </a:lnTo>
                  <a:lnTo>
                    <a:pt x="7062" y="568"/>
                  </a:lnTo>
                  <a:lnTo>
                    <a:pt x="6747" y="379"/>
                  </a:lnTo>
                  <a:lnTo>
                    <a:pt x="6085" y="158"/>
                  </a:lnTo>
                  <a:lnTo>
                    <a:pt x="50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299750" y="2628525"/>
              <a:ext cx="205725" cy="69375"/>
            </a:xfrm>
            <a:custGeom>
              <a:avLst/>
              <a:gdLst/>
              <a:ahLst/>
              <a:cxnLst/>
              <a:rect l="l" t="t" r="r" b="b"/>
              <a:pathLst>
                <a:path w="8229" h="2775" extrusionOk="0">
                  <a:moveTo>
                    <a:pt x="252" y="0"/>
                  </a:moveTo>
                  <a:lnTo>
                    <a:pt x="63" y="32"/>
                  </a:lnTo>
                  <a:lnTo>
                    <a:pt x="0" y="158"/>
                  </a:lnTo>
                  <a:lnTo>
                    <a:pt x="0" y="253"/>
                  </a:lnTo>
                  <a:lnTo>
                    <a:pt x="32" y="316"/>
                  </a:lnTo>
                  <a:lnTo>
                    <a:pt x="95" y="379"/>
                  </a:lnTo>
                  <a:lnTo>
                    <a:pt x="158" y="410"/>
                  </a:lnTo>
                  <a:lnTo>
                    <a:pt x="2176" y="820"/>
                  </a:lnTo>
                  <a:lnTo>
                    <a:pt x="6053" y="1986"/>
                  </a:lnTo>
                  <a:lnTo>
                    <a:pt x="7945" y="2743"/>
                  </a:lnTo>
                  <a:lnTo>
                    <a:pt x="8102" y="2775"/>
                  </a:lnTo>
                  <a:lnTo>
                    <a:pt x="8197" y="2648"/>
                  </a:lnTo>
                  <a:lnTo>
                    <a:pt x="8229" y="2491"/>
                  </a:lnTo>
                  <a:lnTo>
                    <a:pt x="8102" y="2365"/>
                  </a:lnTo>
                  <a:lnTo>
                    <a:pt x="6211" y="1608"/>
                  </a:lnTo>
                  <a:lnTo>
                    <a:pt x="2270" y="41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87225" y="2649000"/>
              <a:ext cx="43375" cy="52850"/>
            </a:xfrm>
            <a:custGeom>
              <a:avLst/>
              <a:gdLst/>
              <a:ahLst/>
              <a:cxnLst/>
              <a:rect l="l" t="t" r="r" b="b"/>
              <a:pathLst>
                <a:path w="1735" h="2114" extrusionOk="0">
                  <a:moveTo>
                    <a:pt x="221" y="1"/>
                  </a:moveTo>
                  <a:lnTo>
                    <a:pt x="95" y="64"/>
                  </a:lnTo>
                  <a:lnTo>
                    <a:pt x="1" y="190"/>
                  </a:lnTo>
                  <a:lnTo>
                    <a:pt x="32" y="316"/>
                  </a:lnTo>
                  <a:lnTo>
                    <a:pt x="64" y="348"/>
                  </a:lnTo>
                  <a:lnTo>
                    <a:pt x="757" y="1136"/>
                  </a:lnTo>
                  <a:lnTo>
                    <a:pt x="1356" y="1987"/>
                  </a:lnTo>
                  <a:lnTo>
                    <a:pt x="1451" y="2113"/>
                  </a:lnTo>
                  <a:lnTo>
                    <a:pt x="1640" y="2082"/>
                  </a:lnTo>
                  <a:lnTo>
                    <a:pt x="1735" y="1956"/>
                  </a:lnTo>
                  <a:lnTo>
                    <a:pt x="1703" y="1798"/>
                  </a:lnTo>
                  <a:lnTo>
                    <a:pt x="1104" y="884"/>
                  </a:lnTo>
                  <a:lnTo>
                    <a:pt x="379" y="64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21900" y="2652950"/>
              <a:ext cx="56000" cy="15800"/>
            </a:xfrm>
            <a:custGeom>
              <a:avLst/>
              <a:gdLst/>
              <a:ahLst/>
              <a:cxnLst/>
              <a:rect l="l" t="t" r="r" b="b"/>
              <a:pathLst>
                <a:path w="2240" h="632" extrusionOk="0">
                  <a:moveTo>
                    <a:pt x="1546" y="1"/>
                  </a:moveTo>
                  <a:lnTo>
                    <a:pt x="600" y="95"/>
                  </a:lnTo>
                  <a:lnTo>
                    <a:pt x="127" y="221"/>
                  </a:lnTo>
                  <a:lnTo>
                    <a:pt x="1" y="316"/>
                  </a:lnTo>
                  <a:lnTo>
                    <a:pt x="1" y="505"/>
                  </a:lnTo>
                  <a:lnTo>
                    <a:pt x="32" y="537"/>
                  </a:lnTo>
                  <a:lnTo>
                    <a:pt x="127" y="631"/>
                  </a:lnTo>
                  <a:lnTo>
                    <a:pt x="253" y="631"/>
                  </a:lnTo>
                  <a:lnTo>
                    <a:pt x="694" y="505"/>
                  </a:lnTo>
                  <a:lnTo>
                    <a:pt x="1577" y="410"/>
                  </a:lnTo>
                  <a:lnTo>
                    <a:pt x="2018" y="442"/>
                  </a:lnTo>
                  <a:lnTo>
                    <a:pt x="2176" y="410"/>
                  </a:lnTo>
                  <a:lnTo>
                    <a:pt x="2239" y="253"/>
                  </a:lnTo>
                  <a:lnTo>
                    <a:pt x="2208" y="64"/>
                  </a:lnTo>
                  <a:lnTo>
                    <a:pt x="2050" y="32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355700" y="2623000"/>
              <a:ext cx="49675" cy="27625"/>
            </a:xfrm>
            <a:custGeom>
              <a:avLst/>
              <a:gdLst/>
              <a:ahLst/>
              <a:cxnLst/>
              <a:rect l="l" t="t" r="r" b="b"/>
              <a:pathLst>
                <a:path w="1987" h="1105" extrusionOk="0">
                  <a:moveTo>
                    <a:pt x="1861" y="1"/>
                  </a:moveTo>
                  <a:lnTo>
                    <a:pt x="1703" y="32"/>
                  </a:lnTo>
                  <a:lnTo>
                    <a:pt x="915" y="379"/>
                  </a:lnTo>
                  <a:lnTo>
                    <a:pt x="127" y="694"/>
                  </a:lnTo>
                  <a:lnTo>
                    <a:pt x="1" y="789"/>
                  </a:lnTo>
                  <a:lnTo>
                    <a:pt x="1" y="946"/>
                  </a:lnTo>
                  <a:lnTo>
                    <a:pt x="1" y="978"/>
                  </a:lnTo>
                  <a:lnTo>
                    <a:pt x="32" y="978"/>
                  </a:lnTo>
                  <a:lnTo>
                    <a:pt x="127" y="1104"/>
                  </a:lnTo>
                  <a:lnTo>
                    <a:pt x="284" y="1073"/>
                  </a:lnTo>
                  <a:lnTo>
                    <a:pt x="1072" y="757"/>
                  </a:lnTo>
                  <a:lnTo>
                    <a:pt x="1861" y="379"/>
                  </a:lnTo>
                  <a:lnTo>
                    <a:pt x="1987" y="284"/>
                  </a:lnTo>
                  <a:lnTo>
                    <a:pt x="1987" y="127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992375" y="2456700"/>
              <a:ext cx="393300" cy="446125"/>
            </a:xfrm>
            <a:custGeom>
              <a:avLst/>
              <a:gdLst/>
              <a:ahLst/>
              <a:cxnLst/>
              <a:rect l="l" t="t" r="r" b="b"/>
              <a:pathLst>
                <a:path w="15732" h="17845" extrusionOk="0">
                  <a:moveTo>
                    <a:pt x="12800" y="1"/>
                  </a:moveTo>
                  <a:lnTo>
                    <a:pt x="12516" y="64"/>
                  </a:lnTo>
                  <a:lnTo>
                    <a:pt x="11980" y="348"/>
                  </a:lnTo>
                  <a:lnTo>
                    <a:pt x="11539" y="694"/>
                  </a:lnTo>
                  <a:lnTo>
                    <a:pt x="10877" y="1230"/>
                  </a:lnTo>
                  <a:lnTo>
                    <a:pt x="9994" y="2144"/>
                  </a:lnTo>
                  <a:lnTo>
                    <a:pt x="9553" y="2807"/>
                  </a:lnTo>
                  <a:lnTo>
                    <a:pt x="9363" y="3185"/>
                  </a:lnTo>
                  <a:lnTo>
                    <a:pt x="9143" y="3878"/>
                  </a:lnTo>
                  <a:lnTo>
                    <a:pt x="8827" y="5297"/>
                  </a:lnTo>
                  <a:lnTo>
                    <a:pt x="8512" y="5928"/>
                  </a:lnTo>
                  <a:lnTo>
                    <a:pt x="8165" y="5076"/>
                  </a:lnTo>
                  <a:lnTo>
                    <a:pt x="7346" y="3374"/>
                  </a:lnTo>
                  <a:lnTo>
                    <a:pt x="6337" y="1861"/>
                  </a:lnTo>
                  <a:lnTo>
                    <a:pt x="5391" y="915"/>
                  </a:lnTo>
                  <a:lnTo>
                    <a:pt x="4635" y="442"/>
                  </a:lnTo>
                  <a:lnTo>
                    <a:pt x="4225" y="253"/>
                  </a:lnTo>
                  <a:lnTo>
                    <a:pt x="3972" y="694"/>
                  </a:lnTo>
                  <a:lnTo>
                    <a:pt x="3626" y="1672"/>
                  </a:lnTo>
                  <a:lnTo>
                    <a:pt x="3500" y="2712"/>
                  </a:lnTo>
                  <a:lnTo>
                    <a:pt x="3626" y="3752"/>
                  </a:lnTo>
                  <a:lnTo>
                    <a:pt x="3783" y="4257"/>
                  </a:lnTo>
                  <a:lnTo>
                    <a:pt x="3941" y="4761"/>
                  </a:lnTo>
                  <a:lnTo>
                    <a:pt x="4445" y="5644"/>
                  </a:lnTo>
                  <a:lnTo>
                    <a:pt x="5107" y="6463"/>
                  </a:lnTo>
                  <a:lnTo>
                    <a:pt x="5896" y="7157"/>
                  </a:lnTo>
                  <a:lnTo>
                    <a:pt x="6337" y="7472"/>
                  </a:lnTo>
                  <a:lnTo>
                    <a:pt x="5328" y="7661"/>
                  </a:lnTo>
                  <a:lnTo>
                    <a:pt x="3342" y="8197"/>
                  </a:lnTo>
                  <a:lnTo>
                    <a:pt x="2428" y="8639"/>
                  </a:lnTo>
                  <a:lnTo>
                    <a:pt x="1986" y="8891"/>
                  </a:lnTo>
                  <a:lnTo>
                    <a:pt x="1167" y="9553"/>
                  </a:lnTo>
                  <a:lnTo>
                    <a:pt x="536" y="10341"/>
                  </a:lnTo>
                  <a:lnTo>
                    <a:pt x="95" y="11255"/>
                  </a:lnTo>
                  <a:lnTo>
                    <a:pt x="0" y="11760"/>
                  </a:lnTo>
                  <a:lnTo>
                    <a:pt x="820" y="11917"/>
                  </a:lnTo>
                  <a:lnTo>
                    <a:pt x="2554" y="11917"/>
                  </a:lnTo>
                  <a:lnTo>
                    <a:pt x="4225" y="11508"/>
                  </a:lnTo>
                  <a:lnTo>
                    <a:pt x="5769" y="10751"/>
                  </a:lnTo>
                  <a:lnTo>
                    <a:pt x="6431" y="10215"/>
                  </a:lnTo>
                  <a:lnTo>
                    <a:pt x="6431" y="10215"/>
                  </a:lnTo>
                  <a:lnTo>
                    <a:pt x="6148" y="11161"/>
                  </a:lnTo>
                  <a:lnTo>
                    <a:pt x="5927" y="13147"/>
                  </a:lnTo>
                  <a:lnTo>
                    <a:pt x="6211" y="15133"/>
                  </a:lnTo>
                  <a:lnTo>
                    <a:pt x="6967" y="16993"/>
                  </a:lnTo>
                  <a:lnTo>
                    <a:pt x="7535" y="17844"/>
                  </a:lnTo>
                  <a:lnTo>
                    <a:pt x="7945" y="17434"/>
                  </a:lnTo>
                  <a:lnTo>
                    <a:pt x="8670" y="16552"/>
                  </a:lnTo>
                  <a:lnTo>
                    <a:pt x="9269" y="15543"/>
                  </a:lnTo>
                  <a:lnTo>
                    <a:pt x="9710" y="14471"/>
                  </a:lnTo>
                  <a:lnTo>
                    <a:pt x="9836" y="13904"/>
                  </a:lnTo>
                  <a:lnTo>
                    <a:pt x="9931" y="13147"/>
                  </a:lnTo>
                  <a:lnTo>
                    <a:pt x="9868" y="11192"/>
                  </a:lnTo>
                  <a:lnTo>
                    <a:pt x="9647" y="10184"/>
                  </a:lnTo>
                  <a:lnTo>
                    <a:pt x="9584" y="9900"/>
                  </a:lnTo>
                  <a:lnTo>
                    <a:pt x="9679" y="9805"/>
                  </a:lnTo>
                  <a:lnTo>
                    <a:pt x="10215" y="10215"/>
                  </a:lnTo>
                  <a:lnTo>
                    <a:pt x="10782" y="10530"/>
                  </a:lnTo>
                  <a:lnTo>
                    <a:pt x="11602" y="10751"/>
                  </a:lnTo>
                  <a:lnTo>
                    <a:pt x="14281" y="11192"/>
                  </a:lnTo>
                  <a:lnTo>
                    <a:pt x="15290" y="11224"/>
                  </a:lnTo>
                  <a:lnTo>
                    <a:pt x="15700" y="11098"/>
                  </a:lnTo>
                  <a:lnTo>
                    <a:pt x="15732" y="10972"/>
                  </a:lnTo>
                  <a:lnTo>
                    <a:pt x="15732" y="10688"/>
                  </a:lnTo>
                  <a:lnTo>
                    <a:pt x="15605" y="10089"/>
                  </a:lnTo>
                  <a:lnTo>
                    <a:pt x="15164" y="9301"/>
                  </a:lnTo>
                  <a:lnTo>
                    <a:pt x="14723" y="8891"/>
                  </a:lnTo>
                  <a:lnTo>
                    <a:pt x="14250" y="8513"/>
                  </a:lnTo>
                  <a:lnTo>
                    <a:pt x="13146" y="7977"/>
                  </a:lnTo>
                  <a:lnTo>
                    <a:pt x="12579" y="7756"/>
                  </a:lnTo>
                  <a:lnTo>
                    <a:pt x="12043" y="7535"/>
                  </a:lnTo>
                  <a:lnTo>
                    <a:pt x="10908" y="7283"/>
                  </a:lnTo>
                  <a:lnTo>
                    <a:pt x="10341" y="7378"/>
                  </a:lnTo>
                  <a:lnTo>
                    <a:pt x="10341" y="7378"/>
                  </a:lnTo>
                  <a:lnTo>
                    <a:pt x="11129" y="6716"/>
                  </a:lnTo>
                  <a:lnTo>
                    <a:pt x="12390" y="5108"/>
                  </a:lnTo>
                  <a:lnTo>
                    <a:pt x="13210" y="3248"/>
                  </a:lnTo>
                  <a:lnTo>
                    <a:pt x="13619" y="1262"/>
                  </a:lnTo>
                  <a:lnTo>
                    <a:pt x="13619" y="253"/>
                  </a:lnTo>
                  <a:lnTo>
                    <a:pt x="13367" y="64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FF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176800" y="2624575"/>
              <a:ext cx="61500" cy="67025"/>
            </a:xfrm>
            <a:custGeom>
              <a:avLst/>
              <a:gdLst/>
              <a:ahLst/>
              <a:cxnLst/>
              <a:rect l="l" t="t" r="r" b="b"/>
              <a:pathLst>
                <a:path w="2460" h="2681" extrusionOk="0">
                  <a:moveTo>
                    <a:pt x="221" y="1"/>
                  </a:moveTo>
                  <a:lnTo>
                    <a:pt x="126" y="127"/>
                  </a:lnTo>
                  <a:lnTo>
                    <a:pt x="158" y="284"/>
                  </a:lnTo>
                  <a:lnTo>
                    <a:pt x="316" y="631"/>
                  </a:lnTo>
                  <a:lnTo>
                    <a:pt x="568" y="978"/>
                  </a:lnTo>
                  <a:lnTo>
                    <a:pt x="599" y="1010"/>
                  </a:lnTo>
                  <a:lnTo>
                    <a:pt x="631" y="1041"/>
                  </a:lnTo>
                  <a:lnTo>
                    <a:pt x="599" y="1136"/>
                  </a:lnTo>
                  <a:lnTo>
                    <a:pt x="505" y="1199"/>
                  </a:lnTo>
                  <a:lnTo>
                    <a:pt x="221" y="1388"/>
                  </a:lnTo>
                  <a:lnTo>
                    <a:pt x="32" y="1672"/>
                  </a:lnTo>
                  <a:lnTo>
                    <a:pt x="0" y="1735"/>
                  </a:lnTo>
                  <a:lnTo>
                    <a:pt x="0" y="1798"/>
                  </a:lnTo>
                  <a:lnTo>
                    <a:pt x="32" y="1892"/>
                  </a:lnTo>
                  <a:lnTo>
                    <a:pt x="126" y="1987"/>
                  </a:lnTo>
                  <a:lnTo>
                    <a:pt x="379" y="2050"/>
                  </a:lnTo>
                  <a:lnTo>
                    <a:pt x="662" y="1955"/>
                  </a:lnTo>
                  <a:lnTo>
                    <a:pt x="883" y="1798"/>
                  </a:lnTo>
                  <a:lnTo>
                    <a:pt x="1072" y="1577"/>
                  </a:lnTo>
                  <a:lnTo>
                    <a:pt x="1072" y="1955"/>
                  </a:lnTo>
                  <a:lnTo>
                    <a:pt x="1104" y="2334"/>
                  </a:lnTo>
                  <a:lnTo>
                    <a:pt x="1104" y="2491"/>
                  </a:lnTo>
                  <a:lnTo>
                    <a:pt x="1261" y="2680"/>
                  </a:lnTo>
                  <a:lnTo>
                    <a:pt x="1419" y="2617"/>
                  </a:lnTo>
                  <a:lnTo>
                    <a:pt x="1545" y="2428"/>
                  </a:lnTo>
                  <a:lnTo>
                    <a:pt x="1513" y="1735"/>
                  </a:lnTo>
                  <a:lnTo>
                    <a:pt x="1482" y="1482"/>
                  </a:lnTo>
                  <a:lnTo>
                    <a:pt x="1513" y="1451"/>
                  </a:lnTo>
                  <a:lnTo>
                    <a:pt x="1892" y="1735"/>
                  </a:lnTo>
                  <a:lnTo>
                    <a:pt x="2144" y="1766"/>
                  </a:lnTo>
                  <a:lnTo>
                    <a:pt x="2333" y="1766"/>
                  </a:lnTo>
                  <a:lnTo>
                    <a:pt x="2459" y="1545"/>
                  </a:lnTo>
                  <a:lnTo>
                    <a:pt x="2365" y="1356"/>
                  </a:lnTo>
                  <a:lnTo>
                    <a:pt x="2207" y="1199"/>
                  </a:lnTo>
                  <a:lnTo>
                    <a:pt x="1797" y="978"/>
                  </a:lnTo>
                  <a:lnTo>
                    <a:pt x="1577" y="946"/>
                  </a:lnTo>
                  <a:lnTo>
                    <a:pt x="1734" y="789"/>
                  </a:lnTo>
                  <a:lnTo>
                    <a:pt x="1955" y="474"/>
                  </a:lnTo>
                  <a:lnTo>
                    <a:pt x="1986" y="253"/>
                  </a:lnTo>
                  <a:lnTo>
                    <a:pt x="1955" y="190"/>
                  </a:lnTo>
                  <a:lnTo>
                    <a:pt x="1892" y="95"/>
                  </a:lnTo>
                  <a:lnTo>
                    <a:pt x="1766" y="32"/>
                  </a:lnTo>
                  <a:lnTo>
                    <a:pt x="1608" y="64"/>
                  </a:lnTo>
                  <a:lnTo>
                    <a:pt x="1482" y="158"/>
                  </a:lnTo>
                  <a:lnTo>
                    <a:pt x="1387" y="284"/>
                  </a:lnTo>
                  <a:lnTo>
                    <a:pt x="1198" y="505"/>
                  </a:lnTo>
                  <a:lnTo>
                    <a:pt x="1041" y="726"/>
                  </a:lnTo>
                  <a:lnTo>
                    <a:pt x="725" y="379"/>
                  </a:lnTo>
                  <a:lnTo>
                    <a:pt x="379" y="6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209900" y="2714425"/>
              <a:ext cx="10275" cy="76475"/>
            </a:xfrm>
            <a:custGeom>
              <a:avLst/>
              <a:gdLst/>
              <a:ahLst/>
              <a:cxnLst/>
              <a:rect l="l" t="t" r="r" b="b"/>
              <a:pathLst>
                <a:path w="411" h="3059" extrusionOk="0">
                  <a:moveTo>
                    <a:pt x="63" y="1"/>
                  </a:moveTo>
                  <a:lnTo>
                    <a:pt x="0" y="32"/>
                  </a:lnTo>
                  <a:lnTo>
                    <a:pt x="0" y="95"/>
                  </a:lnTo>
                  <a:lnTo>
                    <a:pt x="158" y="757"/>
                  </a:lnTo>
                  <a:lnTo>
                    <a:pt x="284" y="1892"/>
                  </a:lnTo>
                  <a:lnTo>
                    <a:pt x="221" y="2617"/>
                  </a:lnTo>
                  <a:lnTo>
                    <a:pt x="95" y="2964"/>
                  </a:lnTo>
                  <a:lnTo>
                    <a:pt x="95" y="3027"/>
                  </a:lnTo>
                  <a:lnTo>
                    <a:pt x="158" y="3059"/>
                  </a:lnTo>
                  <a:lnTo>
                    <a:pt x="221" y="3059"/>
                  </a:lnTo>
                  <a:lnTo>
                    <a:pt x="253" y="3027"/>
                  </a:lnTo>
                  <a:lnTo>
                    <a:pt x="347" y="2649"/>
                  </a:lnTo>
                  <a:lnTo>
                    <a:pt x="410" y="1892"/>
                  </a:lnTo>
                  <a:lnTo>
                    <a:pt x="316" y="757"/>
                  </a:lnTo>
                  <a:lnTo>
                    <a:pt x="158" y="64"/>
                  </a:ln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183875" y="2716800"/>
              <a:ext cx="7125" cy="33900"/>
            </a:xfrm>
            <a:custGeom>
              <a:avLst/>
              <a:gdLst/>
              <a:ahLst/>
              <a:cxnLst/>
              <a:rect l="l" t="t" r="r" b="b"/>
              <a:pathLst>
                <a:path w="285" h="1356" extrusionOk="0">
                  <a:moveTo>
                    <a:pt x="159" y="0"/>
                  </a:moveTo>
                  <a:lnTo>
                    <a:pt x="159" y="63"/>
                  </a:lnTo>
                  <a:lnTo>
                    <a:pt x="1" y="662"/>
                  </a:lnTo>
                  <a:lnTo>
                    <a:pt x="64" y="1293"/>
                  </a:lnTo>
                  <a:lnTo>
                    <a:pt x="64" y="1324"/>
                  </a:lnTo>
                  <a:lnTo>
                    <a:pt x="127" y="1356"/>
                  </a:lnTo>
                  <a:lnTo>
                    <a:pt x="190" y="1324"/>
                  </a:lnTo>
                  <a:lnTo>
                    <a:pt x="190" y="1261"/>
                  </a:lnTo>
                  <a:lnTo>
                    <a:pt x="159" y="662"/>
                  </a:lnTo>
                  <a:lnTo>
                    <a:pt x="285" y="95"/>
                  </a:lnTo>
                  <a:lnTo>
                    <a:pt x="285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164975" y="2694725"/>
              <a:ext cx="13425" cy="100900"/>
            </a:xfrm>
            <a:custGeom>
              <a:avLst/>
              <a:gdLst/>
              <a:ahLst/>
              <a:cxnLst/>
              <a:rect l="l" t="t" r="r" b="b"/>
              <a:pathLst>
                <a:path w="537" h="4036" extrusionOk="0">
                  <a:moveTo>
                    <a:pt x="190" y="0"/>
                  </a:moveTo>
                  <a:lnTo>
                    <a:pt x="158" y="32"/>
                  </a:lnTo>
                  <a:lnTo>
                    <a:pt x="0" y="1041"/>
                  </a:lnTo>
                  <a:lnTo>
                    <a:pt x="95" y="3027"/>
                  </a:lnTo>
                  <a:lnTo>
                    <a:pt x="379" y="3973"/>
                  </a:lnTo>
                  <a:lnTo>
                    <a:pt x="442" y="4036"/>
                  </a:lnTo>
                  <a:lnTo>
                    <a:pt x="473" y="4036"/>
                  </a:lnTo>
                  <a:lnTo>
                    <a:pt x="536" y="4004"/>
                  </a:lnTo>
                  <a:lnTo>
                    <a:pt x="536" y="3941"/>
                  </a:lnTo>
                  <a:lnTo>
                    <a:pt x="253" y="2995"/>
                  </a:lnTo>
                  <a:lnTo>
                    <a:pt x="126" y="1041"/>
                  </a:lnTo>
                  <a:lnTo>
                    <a:pt x="316" y="6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101925" y="2671875"/>
              <a:ext cx="62275" cy="37050"/>
            </a:xfrm>
            <a:custGeom>
              <a:avLst/>
              <a:gdLst/>
              <a:ahLst/>
              <a:cxnLst/>
              <a:rect l="l" t="t" r="r" b="b"/>
              <a:pathLst>
                <a:path w="2491" h="1482" extrusionOk="0">
                  <a:moveTo>
                    <a:pt x="2396" y="0"/>
                  </a:moveTo>
                  <a:lnTo>
                    <a:pt x="2365" y="32"/>
                  </a:lnTo>
                  <a:lnTo>
                    <a:pt x="2333" y="32"/>
                  </a:lnTo>
                  <a:lnTo>
                    <a:pt x="1955" y="536"/>
                  </a:lnTo>
                  <a:lnTo>
                    <a:pt x="915" y="1198"/>
                  </a:lnTo>
                  <a:lnTo>
                    <a:pt x="284" y="1324"/>
                  </a:lnTo>
                  <a:lnTo>
                    <a:pt x="189" y="1324"/>
                  </a:lnTo>
                  <a:lnTo>
                    <a:pt x="95" y="1293"/>
                  </a:lnTo>
                  <a:lnTo>
                    <a:pt x="32" y="1293"/>
                  </a:lnTo>
                  <a:lnTo>
                    <a:pt x="0" y="1324"/>
                  </a:lnTo>
                  <a:lnTo>
                    <a:pt x="0" y="1387"/>
                  </a:lnTo>
                  <a:lnTo>
                    <a:pt x="32" y="1450"/>
                  </a:lnTo>
                  <a:lnTo>
                    <a:pt x="158" y="1482"/>
                  </a:lnTo>
                  <a:lnTo>
                    <a:pt x="316" y="1450"/>
                  </a:lnTo>
                  <a:lnTo>
                    <a:pt x="631" y="1419"/>
                  </a:lnTo>
                  <a:lnTo>
                    <a:pt x="1261" y="1198"/>
                  </a:lnTo>
                  <a:lnTo>
                    <a:pt x="1797" y="851"/>
                  </a:lnTo>
                  <a:lnTo>
                    <a:pt x="2270" y="379"/>
                  </a:lnTo>
                  <a:lnTo>
                    <a:pt x="2459" y="126"/>
                  </a:lnTo>
                  <a:lnTo>
                    <a:pt x="2491" y="63"/>
                  </a:lnTo>
                  <a:lnTo>
                    <a:pt x="2428" y="32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083800" y="2663200"/>
              <a:ext cx="64650" cy="27600"/>
            </a:xfrm>
            <a:custGeom>
              <a:avLst/>
              <a:gdLst/>
              <a:ahLst/>
              <a:cxnLst/>
              <a:rect l="l" t="t" r="r" b="b"/>
              <a:pathLst>
                <a:path w="2586" h="1104" extrusionOk="0">
                  <a:moveTo>
                    <a:pt x="2239" y="0"/>
                  </a:moveTo>
                  <a:lnTo>
                    <a:pt x="1986" y="32"/>
                  </a:lnTo>
                  <a:lnTo>
                    <a:pt x="1671" y="95"/>
                  </a:lnTo>
                  <a:lnTo>
                    <a:pt x="1387" y="221"/>
                  </a:lnTo>
                  <a:lnTo>
                    <a:pt x="662" y="536"/>
                  </a:lnTo>
                  <a:lnTo>
                    <a:pt x="32" y="978"/>
                  </a:lnTo>
                  <a:lnTo>
                    <a:pt x="0" y="1009"/>
                  </a:lnTo>
                  <a:lnTo>
                    <a:pt x="0" y="1072"/>
                  </a:lnTo>
                  <a:lnTo>
                    <a:pt x="63" y="1104"/>
                  </a:lnTo>
                  <a:lnTo>
                    <a:pt x="126" y="1104"/>
                  </a:lnTo>
                  <a:lnTo>
                    <a:pt x="757" y="662"/>
                  </a:lnTo>
                  <a:lnTo>
                    <a:pt x="1450" y="347"/>
                  </a:lnTo>
                  <a:lnTo>
                    <a:pt x="1671" y="253"/>
                  </a:lnTo>
                  <a:lnTo>
                    <a:pt x="2207" y="158"/>
                  </a:lnTo>
                  <a:lnTo>
                    <a:pt x="2491" y="190"/>
                  </a:lnTo>
                  <a:lnTo>
                    <a:pt x="2522" y="190"/>
                  </a:lnTo>
                  <a:lnTo>
                    <a:pt x="2585" y="158"/>
                  </a:lnTo>
                  <a:lnTo>
                    <a:pt x="2585" y="95"/>
                  </a:lnTo>
                  <a:lnTo>
                    <a:pt x="2522" y="63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153950" y="2550500"/>
              <a:ext cx="41000" cy="68600"/>
            </a:xfrm>
            <a:custGeom>
              <a:avLst/>
              <a:gdLst/>
              <a:ahLst/>
              <a:cxnLst/>
              <a:rect l="l" t="t" r="r" b="b"/>
              <a:pathLst>
                <a:path w="1640" h="2744" extrusionOk="0">
                  <a:moveTo>
                    <a:pt x="63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32" y="158"/>
                  </a:lnTo>
                  <a:lnTo>
                    <a:pt x="158" y="158"/>
                  </a:lnTo>
                  <a:lnTo>
                    <a:pt x="662" y="694"/>
                  </a:lnTo>
                  <a:lnTo>
                    <a:pt x="1356" y="1955"/>
                  </a:lnTo>
                  <a:lnTo>
                    <a:pt x="1513" y="2680"/>
                  </a:lnTo>
                  <a:lnTo>
                    <a:pt x="1513" y="2711"/>
                  </a:lnTo>
                  <a:lnTo>
                    <a:pt x="1576" y="2743"/>
                  </a:lnTo>
                  <a:lnTo>
                    <a:pt x="1639" y="2711"/>
                  </a:lnTo>
                  <a:lnTo>
                    <a:pt x="1639" y="2648"/>
                  </a:lnTo>
                  <a:lnTo>
                    <a:pt x="1482" y="1923"/>
                  </a:lnTo>
                  <a:lnTo>
                    <a:pt x="788" y="599"/>
                  </a:lnTo>
                  <a:lnTo>
                    <a:pt x="252" y="6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135800" y="2555225"/>
              <a:ext cx="38650" cy="55975"/>
            </a:xfrm>
            <a:custGeom>
              <a:avLst/>
              <a:gdLst/>
              <a:ahLst/>
              <a:cxnLst/>
              <a:rect l="l" t="t" r="r" b="b"/>
              <a:pathLst>
                <a:path w="1546" h="2239" extrusionOk="0">
                  <a:moveTo>
                    <a:pt x="64" y="0"/>
                  </a:moveTo>
                  <a:lnTo>
                    <a:pt x="32" y="32"/>
                  </a:lnTo>
                  <a:lnTo>
                    <a:pt x="1" y="63"/>
                  </a:lnTo>
                  <a:lnTo>
                    <a:pt x="1" y="127"/>
                  </a:lnTo>
                  <a:lnTo>
                    <a:pt x="631" y="1230"/>
                  </a:lnTo>
                  <a:lnTo>
                    <a:pt x="1420" y="2207"/>
                  </a:lnTo>
                  <a:lnTo>
                    <a:pt x="1451" y="2239"/>
                  </a:lnTo>
                  <a:lnTo>
                    <a:pt x="1514" y="2207"/>
                  </a:lnTo>
                  <a:lnTo>
                    <a:pt x="1546" y="2176"/>
                  </a:lnTo>
                  <a:lnTo>
                    <a:pt x="1514" y="2113"/>
                  </a:lnTo>
                  <a:lnTo>
                    <a:pt x="758" y="1135"/>
                  </a:lnTo>
                  <a:lnTo>
                    <a:pt x="159" y="6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125575" y="2555225"/>
              <a:ext cx="33125" cy="67800"/>
            </a:xfrm>
            <a:custGeom>
              <a:avLst/>
              <a:gdLst/>
              <a:ahLst/>
              <a:cxnLst/>
              <a:rect l="l" t="t" r="r" b="b"/>
              <a:pathLst>
                <a:path w="1325" h="2712" extrusionOk="0">
                  <a:moveTo>
                    <a:pt x="95" y="0"/>
                  </a:moveTo>
                  <a:lnTo>
                    <a:pt x="63" y="32"/>
                  </a:lnTo>
                  <a:lnTo>
                    <a:pt x="63" y="63"/>
                  </a:lnTo>
                  <a:lnTo>
                    <a:pt x="0" y="473"/>
                  </a:lnTo>
                  <a:lnTo>
                    <a:pt x="252" y="1198"/>
                  </a:lnTo>
                  <a:lnTo>
                    <a:pt x="410" y="1514"/>
                  </a:lnTo>
                  <a:lnTo>
                    <a:pt x="757" y="2113"/>
                  </a:lnTo>
                  <a:lnTo>
                    <a:pt x="1198" y="2649"/>
                  </a:lnTo>
                  <a:lnTo>
                    <a:pt x="1230" y="2712"/>
                  </a:lnTo>
                  <a:lnTo>
                    <a:pt x="1293" y="2680"/>
                  </a:lnTo>
                  <a:lnTo>
                    <a:pt x="1324" y="2617"/>
                  </a:lnTo>
                  <a:lnTo>
                    <a:pt x="1293" y="2586"/>
                  </a:lnTo>
                  <a:lnTo>
                    <a:pt x="883" y="2018"/>
                  </a:lnTo>
                  <a:lnTo>
                    <a:pt x="536" y="1451"/>
                  </a:lnTo>
                  <a:lnTo>
                    <a:pt x="378" y="1167"/>
                  </a:lnTo>
                  <a:lnTo>
                    <a:pt x="158" y="473"/>
                  </a:lnTo>
                  <a:lnTo>
                    <a:pt x="189" y="95"/>
                  </a:lnTo>
                  <a:lnTo>
                    <a:pt x="189" y="3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244575" y="2556800"/>
              <a:ext cx="26025" cy="61500"/>
            </a:xfrm>
            <a:custGeom>
              <a:avLst/>
              <a:gdLst/>
              <a:ahLst/>
              <a:cxnLst/>
              <a:rect l="l" t="t" r="r" b="b"/>
              <a:pathLst>
                <a:path w="1041" h="2460" extrusionOk="0">
                  <a:moveTo>
                    <a:pt x="852" y="0"/>
                  </a:moveTo>
                  <a:lnTo>
                    <a:pt x="789" y="95"/>
                  </a:lnTo>
                  <a:lnTo>
                    <a:pt x="757" y="127"/>
                  </a:lnTo>
                  <a:lnTo>
                    <a:pt x="789" y="190"/>
                  </a:lnTo>
                  <a:lnTo>
                    <a:pt x="852" y="221"/>
                  </a:lnTo>
                  <a:lnTo>
                    <a:pt x="883" y="190"/>
                  </a:lnTo>
                  <a:lnTo>
                    <a:pt x="915" y="158"/>
                  </a:lnTo>
                  <a:lnTo>
                    <a:pt x="915" y="190"/>
                  </a:lnTo>
                  <a:lnTo>
                    <a:pt x="915" y="221"/>
                  </a:lnTo>
                  <a:lnTo>
                    <a:pt x="852" y="789"/>
                  </a:lnTo>
                  <a:lnTo>
                    <a:pt x="410" y="1892"/>
                  </a:lnTo>
                  <a:lnTo>
                    <a:pt x="32" y="2333"/>
                  </a:lnTo>
                  <a:lnTo>
                    <a:pt x="0" y="2396"/>
                  </a:lnTo>
                  <a:lnTo>
                    <a:pt x="32" y="2428"/>
                  </a:lnTo>
                  <a:lnTo>
                    <a:pt x="64" y="2459"/>
                  </a:lnTo>
                  <a:lnTo>
                    <a:pt x="127" y="2428"/>
                  </a:lnTo>
                  <a:lnTo>
                    <a:pt x="505" y="1955"/>
                  </a:lnTo>
                  <a:lnTo>
                    <a:pt x="1009" y="820"/>
                  </a:lnTo>
                  <a:lnTo>
                    <a:pt x="1041" y="221"/>
                  </a:lnTo>
                  <a:lnTo>
                    <a:pt x="1041" y="127"/>
                  </a:lnTo>
                  <a:lnTo>
                    <a:pt x="1009" y="32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234325" y="2537100"/>
              <a:ext cx="19725" cy="70175"/>
            </a:xfrm>
            <a:custGeom>
              <a:avLst/>
              <a:gdLst/>
              <a:ahLst/>
              <a:cxnLst/>
              <a:rect l="l" t="t" r="r" b="b"/>
              <a:pathLst>
                <a:path w="789" h="2807" extrusionOk="0">
                  <a:moveTo>
                    <a:pt x="663" y="0"/>
                  </a:moveTo>
                  <a:lnTo>
                    <a:pt x="663" y="32"/>
                  </a:lnTo>
                  <a:lnTo>
                    <a:pt x="347" y="662"/>
                  </a:lnTo>
                  <a:lnTo>
                    <a:pt x="1" y="2050"/>
                  </a:lnTo>
                  <a:lnTo>
                    <a:pt x="1" y="2743"/>
                  </a:lnTo>
                  <a:lnTo>
                    <a:pt x="1" y="2806"/>
                  </a:lnTo>
                  <a:lnTo>
                    <a:pt x="127" y="2806"/>
                  </a:lnTo>
                  <a:lnTo>
                    <a:pt x="127" y="2743"/>
                  </a:lnTo>
                  <a:lnTo>
                    <a:pt x="158" y="2050"/>
                  </a:lnTo>
                  <a:lnTo>
                    <a:pt x="474" y="725"/>
                  </a:lnTo>
                  <a:lnTo>
                    <a:pt x="789" y="126"/>
                  </a:lnTo>
                  <a:lnTo>
                    <a:pt x="789" y="63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253250" y="2660825"/>
              <a:ext cx="66225" cy="27625"/>
            </a:xfrm>
            <a:custGeom>
              <a:avLst/>
              <a:gdLst/>
              <a:ahLst/>
              <a:cxnLst/>
              <a:rect l="l" t="t" r="r" b="b"/>
              <a:pathLst>
                <a:path w="2649" h="1105" extrusionOk="0">
                  <a:moveTo>
                    <a:pt x="126" y="1"/>
                  </a:moveTo>
                  <a:lnTo>
                    <a:pt x="95" y="32"/>
                  </a:lnTo>
                  <a:lnTo>
                    <a:pt x="63" y="32"/>
                  </a:lnTo>
                  <a:lnTo>
                    <a:pt x="0" y="64"/>
                  </a:lnTo>
                  <a:lnTo>
                    <a:pt x="0" y="127"/>
                  </a:lnTo>
                  <a:lnTo>
                    <a:pt x="32" y="190"/>
                  </a:lnTo>
                  <a:lnTo>
                    <a:pt x="126" y="222"/>
                  </a:lnTo>
                  <a:lnTo>
                    <a:pt x="631" y="222"/>
                  </a:lnTo>
                  <a:lnTo>
                    <a:pt x="1104" y="316"/>
                  </a:lnTo>
                  <a:lnTo>
                    <a:pt x="1482" y="474"/>
                  </a:lnTo>
                  <a:lnTo>
                    <a:pt x="1860" y="694"/>
                  </a:lnTo>
                  <a:lnTo>
                    <a:pt x="2554" y="1104"/>
                  </a:lnTo>
                  <a:lnTo>
                    <a:pt x="2585" y="1104"/>
                  </a:lnTo>
                  <a:lnTo>
                    <a:pt x="2648" y="1073"/>
                  </a:lnTo>
                  <a:lnTo>
                    <a:pt x="2648" y="1010"/>
                  </a:lnTo>
                  <a:lnTo>
                    <a:pt x="2617" y="978"/>
                  </a:lnTo>
                  <a:lnTo>
                    <a:pt x="1923" y="568"/>
                  </a:lnTo>
                  <a:lnTo>
                    <a:pt x="1577" y="316"/>
                  </a:lnTo>
                  <a:lnTo>
                    <a:pt x="1167" y="158"/>
                  </a:lnTo>
                  <a:lnTo>
                    <a:pt x="662" y="64"/>
                  </a:lnTo>
                  <a:lnTo>
                    <a:pt x="189" y="64"/>
                  </a:lnTo>
                  <a:lnTo>
                    <a:pt x="158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244575" y="2669500"/>
              <a:ext cx="82775" cy="41000"/>
            </a:xfrm>
            <a:custGeom>
              <a:avLst/>
              <a:gdLst/>
              <a:ahLst/>
              <a:cxnLst/>
              <a:rect l="l" t="t" r="r" b="b"/>
              <a:pathLst>
                <a:path w="3311" h="1640" extrusionOk="0">
                  <a:moveTo>
                    <a:pt x="32" y="1"/>
                  </a:moveTo>
                  <a:lnTo>
                    <a:pt x="0" y="64"/>
                  </a:lnTo>
                  <a:lnTo>
                    <a:pt x="0" y="95"/>
                  </a:lnTo>
                  <a:lnTo>
                    <a:pt x="284" y="442"/>
                  </a:lnTo>
                  <a:lnTo>
                    <a:pt x="1041" y="883"/>
                  </a:lnTo>
                  <a:lnTo>
                    <a:pt x="1419" y="1041"/>
                  </a:lnTo>
                  <a:lnTo>
                    <a:pt x="2302" y="1419"/>
                  </a:lnTo>
                  <a:lnTo>
                    <a:pt x="3216" y="1640"/>
                  </a:lnTo>
                  <a:lnTo>
                    <a:pt x="3279" y="1640"/>
                  </a:lnTo>
                  <a:lnTo>
                    <a:pt x="3311" y="1608"/>
                  </a:lnTo>
                  <a:lnTo>
                    <a:pt x="3311" y="1545"/>
                  </a:lnTo>
                  <a:lnTo>
                    <a:pt x="3248" y="1514"/>
                  </a:lnTo>
                  <a:lnTo>
                    <a:pt x="2333" y="1262"/>
                  </a:lnTo>
                  <a:lnTo>
                    <a:pt x="1482" y="915"/>
                  </a:lnTo>
                  <a:lnTo>
                    <a:pt x="1104" y="757"/>
                  </a:lnTo>
                  <a:lnTo>
                    <a:pt x="410" y="31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4CD03-261D-5330-D08D-C7F08ED5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8B1A1-8F11-0277-C105-161780C2E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6D5CA-4424-9718-6E56-B085D2AE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50F9-9CAE-BE45-B494-D8092F3C0B3E}" type="datetimeFigureOut">
              <a:rPr lang="en-VN" smtClean="0"/>
              <a:t>05/04/2025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3D4A9-2B0D-C2EA-305A-7BF8FF576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3C5CD-7946-DF3B-D34B-E20C23E4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4353-9348-C046-913B-24B744BD5A3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8779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C8A6">
            <a:alpha val="77330"/>
          </a:srgbClr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/>
          <p:nvPr/>
        </p:nvSpPr>
        <p:spPr>
          <a:xfrm>
            <a:off x="1902526" y="3230379"/>
            <a:ext cx="1272730" cy="80264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4985370" y="2354206"/>
            <a:ext cx="3066007" cy="193372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7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1000399" y="963845"/>
            <a:ext cx="4866283" cy="3069175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4150326" y="2111101"/>
            <a:ext cx="2108277" cy="132965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8641449" y="-71691"/>
            <a:ext cx="1460458" cy="92099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7293438" y="-568363"/>
            <a:ext cx="1850549" cy="1166827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7505488" y="4600575"/>
            <a:ext cx="1850549" cy="1166827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8446388" y="4139675"/>
            <a:ext cx="1850549" cy="1166827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0" y="-691274"/>
            <a:ext cx="1951731" cy="123076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-828376" y="9"/>
            <a:ext cx="1460458" cy="92099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-639575" y="4608576"/>
            <a:ext cx="1951731" cy="123076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>
            <a:off x="8252750" y="256550"/>
            <a:ext cx="518625" cy="565925"/>
            <a:chOff x="2029575" y="2353450"/>
            <a:chExt cx="518625" cy="565925"/>
          </a:xfrm>
        </p:grpSpPr>
        <p:sp>
          <p:nvSpPr>
            <p:cNvPr id="183" name="Google Shape;183;p3"/>
            <p:cNvSpPr/>
            <p:nvPr/>
          </p:nvSpPr>
          <p:spPr>
            <a:xfrm>
              <a:off x="2284925" y="2468525"/>
              <a:ext cx="34700" cy="32350"/>
            </a:xfrm>
            <a:custGeom>
              <a:avLst/>
              <a:gdLst/>
              <a:ahLst/>
              <a:cxnLst/>
              <a:rect l="l" t="t" r="r" b="b"/>
              <a:pathLst>
                <a:path w="1388" h="1294" extrusionOk="0">
                  <a:moveTo>
                    <a:pt x="631" y="1"/>
                  </a:moveTo>
                  <a:lnTo>
                    <a:pt x="473" y="32"/>
                  </a:lnTo>
                  <a:lnTo>
                    <a:pt x="316" y="64"/>
                  </a:lnTo>
                  <a:lnTo>
                    <a:pt x="190" y="190"/>
                  </a:lnTo>
                  <a:lnTo>
                    <a:pt x="158" y="253"/>
                  </a:lnTo>
                  <a:lnTo>
                    <a:pt x="95" y="316"/>
                  </a:lnTo>
                  <a:lnTo>
                    <a:pt x="32" y="474"/>
                  </a:lnTo>
                  <a:lnTo>
                    <a:pt x="1" y="631"/>
                  </a:lnTo>
                  <a:lnTo>
                    <a:pt x="1" y="757"/>
                  </a:lnTo>
                  <a:lnTo>
                    <a:pt x="64" y="883"/>
                  </a:lnTo>
                  <a:lnTo>
                    <a:pt x="127" y="978"/>
                  </a:lnTo>
                  <a:lnTo>
                    <a:pt x="190" y="1072"/>
                  </a:lnTo>
                  <a:lnTo>
                    <a:pt x="316" y="1199"/>
                  </a:lnTo>
                  <a:lnTo>
                    <a:pt x="473" y="1262"/>
                  </a:lnTo>
                  <a:lnTo>
                    <a:pt x="631" y="1293"/>
                  </a:lnTo>
                  <a:lnTo>
                    <a:pt x="820" y="1262"/>
                  </a:lnTo>
                  <a:lnTo>
                    <a:pt x="883" y="1230"/>
                  </a:lnTo>
                  <a:lnTo>
                    <a:pt x="946" y="1230"/>
                  </a:lnTo>
                  <a:lnTo>
                    <a:pt x="1009" y="1199"/>
                  </a:lnTo>
                  <a:lnTo>
                    <a:pt x="1104" y="1167"/>
                  </a:lnTo>
                  <a:lnTo>
                    <a:pt x="1199" y="1104"/>
                  </a:lnTo>
                  <a:lnTo>
                    <a:pt x="1262" y="1009"/>
                  </a:lnTo>
                  <a:lnTo>
                    <a:pt x="1325" y="946"/>
                  </a:lnTo>
                  <a:lnTo>
                    <a:pt x="1356" y="852"/>
                  </a:lnTo>
                  <a:lnTo>
                    <a:pt x="1388" y="757"/>
                  </a:lnTo>
                  <a:lnTo>
                    <a:pt x="1388" y="631"/>
                  </a:lnTo>
                  <a:lnTo>
                    <a:pt x="1388" y="537"/>
                  </a:lnTo>
                  <a:lnTo>
                    <a:pt x="1388" y="474"/>
                  </a:lnTo>
                  <a:lnTo>
                    <a:pt x="1356" y="410"/>
                  </a:lnTo>
                  <a:lnTo>
                    <a:pt x="1325" y="316"/>
                  </a:lnTo>
                  <a:lnTo>
                    <a:pt x="1230" y="221"/>
                  </a:lnTo>
                  <a:lnTo>
                    <a:pt x="1167" y="158"/>
                  </a:lnTo>
                  <a:lnTo>
                    <a:pt x="1072" y="95"/>
                  </a:lnTo>
                  <a:lnTo>
                    <a:pt x="946" y="32"/>
                  </a:lnTo>
                  <a:lnTo>
                    <a:pt x="820" y="3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313300" y="2527650"/>
              <a:ext cx="24450" cy="26800"/>
            </a:xfrm>
            <a:custGeom>
              <a:avLst/>
              <a:gdLst/>
              <a:ahLst/>
              <a:cxnLst/>
              <a:rect l="l" t="t" r="r" b="b"/>
              <a:pathLst>
                <a:path w="978" h="1072" extrusionOk="0">
                  <a:moveTo>
                    <a:pt x="505" y="0"/>
                  </a:moveTo>
                  <a:lnTo>
                    <a:pt x="253" y="32"/>
                  </a:lnTo>
                  <a:lnTo>
                    <a:pt x="0" y="315"/>
                  </a:lnTo>
                  <a:lnTo>
                    <a:pt x="0" y="725"/>
                  </a:lnTo>
                  <a:lnTo>
                    <a:pt x="253" y="1009"/>
                  </a:lnTo>
                  <a:lnTo>
                    <a:pt x="505" y="1072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5"/>
                  </a:lnTo>
                  <a:lnTo>
                    <a:pt x="726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2376350" y="2492175"/>
              <a:ext cx="11850" cy="12625"/>
            </a:xfrm>
            <a:custGeom>
              <a:avLst/>
              <a:gdLst/>
              <a:ahLst/>
              <a:cxnLst/>
              <a:rect l="l" t="t" r="r" b="b"/>
              <a:pathLst>
                <a:path w="474" h="505" extrusionOk="0">
                  <a:moveTo>
                    <a:pt x="253" y="0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473"/>
                  </a:lnTo>
                  <a:lnTo>
                    <a:pt x="253" y="505"/>
                  </a:lnTo>
                  <a:lnTo>
                    <a:pt x="347" y="473"/>
                  </a:lnTo>
                  <a:lnTo>
                    <a:pt x="473" y="347"/>
                  </a:lnTo>
                  <a:lnTo>
                    <a:pt x="473" y="158"/>
                  </a:lnTo>
                  <a:lnTo>
                    <a:pt x="347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2396850" y="256152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1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00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00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2421275" y="2709700"/>
              <a:ext cx="34700" cy="37075"/>
            </a:xfrm>
            <a:custGeom>
              <a:avLst/>
              <a:gdLst/>
              <a:ahLst/>
              <a:cxnLst/>
              <a:rect l="l" t="t" r="r" b="b"/>
              <a:pathLst>
                <a:path w="1388" h="1483" extrusionOk="0">
                  <a:moveTo>
                    <a:pt x="694" y="0"/>
                  </a:moveTo>
                  <a:lnTo>
                    <a:pt x="379" y="32"/>
                  </a:lnTo>
                  <a:lnTo>
                    <a:pt x="1" y="442"/>
                  </a:lnTo>
                  <a:lnTo>
                    <a:pt x="1" y="1009"/>
                  </a:lnTo>
                  <a:lnTo>
                    <a:pt x="379" y="1451"/>
                  </a:lnTo>
                  <a:lnTo>
                    <a:pt x="694" y="1482"/>
                  </a:lnTo>
                  <a:lnTo>
                    <a:pt x="1041" y="1451"/>
                  </a:lnTo>
                  <a:lnTo>
                    <a:pt x="1388" y="1009"/>
                  </a:lnTo>
                  <a:lnTo>
                    <a:pt x="1388" y="442"/>
                  </a:lnTo>
                  <a:lnTo>
                    <a:pt x="1041" y="32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342450" y="2634025"/>
              <a:ext cx="16575" cy="18175"/>
            </a:xfrm>
            <a:custGeom>
              <a:avLst/>
              <a:gdLst/>
              <a:ahLst/>
              <a:cxnLst/>
              <a:rect l="l" t="t" r="r" b="b"/>
              <a:pathLst>
                <a:path w="663" h="727" extrusionOk="0">
                  <a:moveTo>
                    <a:pt x="316" y="1"/>
                  </a:moveTo>
                  <a:lnTo>
                    <a:pt x="159" y="33"/>
                  </a:lnTo>
                  <a:lnTo>
                    <a:pt x="1" y="222"/>
                  </a:lnTo>
                  <a:lnTo>
                    <a:pt x="1" y="505"/>
                  </a:lnTo>
                  <a:lnTo>
                    <a:pt x="159" y="695"/>
                  </a:lnTo>
                  <a:lnTo>
                    <a:pt x="316" y="726"/>
                  </a:lnTo>
                  <a:lnTo>
                    <a:pt x="474" y="695"/>
                  </a:lnTo>
                  <a:lnTo>
                    <a:pt x="663" y="505"/>
                  </a:lnTo>
                  <a:lnTo>
                    <a:pt x="663" y="222"/>
                  </a:lnTo>
                  <a:lnTo>
                    <a:pt x="474" y="3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2298325" y="2700250"/>
              <a:ext cx="19725" cy="20500"/>
            </a:xfrm>
            <a:custGeom>
              <a:avLst/>
              <a:gdLst/>
              <a:ahLst/>
              <a:cxnLst/>
              <a:rect l="l" t="t" r="r" b="b"/>
              <a:pathLst>
                <a:path w="789" h="820" extrusionOk="0">
                  <a:moveTo>
                    <a:pt x="221" y="0"/>
                  </a:moveTo>
                  <a:lnTo>
                    <a:pt x="0" y="252"/>
                  </a:lnTo>
                  <a:lnTo>
                    <a:pt x="0" y="568"/>
                  </a:lnTo>
                  <a:lnTo>
                    <a:pt x="221" y="820"/>
                  </a:lnTo>
                  <a:lnTo>
                    <a:pt x="568" y="820"/>
                  </a:lnTo>
                  <a:lnTo>
                    <a:pt x="789" y="568"/>
                  </a:lnTo>
                  <a:lnTo>
                    <a:pt x="789" y="25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297525" y="2597000"/>
              <a:ext cx="14225" cy="15000"/>
            </a:xfrm>
            <a:custGeom>
              <a:avLst/>
              <a:gdLst/>
              <a:ahLst/>
              <a:cxnLst/>
              <a:rect l="l" t="t" r="r" b="b"/>
              <a:pathLst>
                <a:path w="569" h="600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10"/>
                  </a:lnTo>
                  <a:lnTo>
                    <a:pt x="159" y="568"/>
                  </a:lnTo>
                  <a:lnTo>
                    <a:pt x="285" y="599"/>
                  </a:lnTo>
                  <a:lnTo>
                    <a:pt x="411" y="568"/>
                  </a:lnTo>
                  <a:lnTo>
                    <a:pt x="568" y="410"/>
                  </a:lnTo>
                  <a:lnTo>
                    <a:pt x="568" y="18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218725" y="2613550"/>
              <a:ext cx="23675" cy="24450"/>
            </a:xfrm>
            <a:custGeom>
              <a:avLst/>
              <a:gdLst/>
              <a:ahLst/>
              <a:cxnLst/>
              <a:rect l="l" t="t" r="r" b="b"/>
              <a:pathLst>
                <a:path w="947" h="978" extrusionOk="0">
                  <a:moveTo>
                    <a:pt x="253" y="0"/>
                  </a:moveTo>
                  <a:lnTo>
                    <a:pt x="0" y="284"/>
                  </a:lnTo>
                  <a:lnTo>
                    <a:pt x="0" y="662"/>
                  </a:lnTo>
                  <a:lnTo>
                    <a:pt x="253" y="946"/>
                  </a:lnTo>
                  <a:lnTo>
                    <a:pt x="473" y="978"/>
                  </a:lnTo>
                  <a:lnTo>
                    <a:pt x="694" y="946"/>
                  </a:lnTo>
                  <a:lnTo>
                    <a:pt x="946" y="662"/>
                  </a:lnTo>
                  <a:lnTo>
                    <a:pt x="946" y="284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2242375" y="2530000"/>
              <a:ext cx="33125" cy="36275"/>
            </a:xfrm>
            <a:custGeom>
              <a:avLst/>
              <a:gdLst/>
              <a:ahLst/>
              <a:cxnLst/>
              <a:rect l="l" t="t" r="r" b="b"/>
              <a:pathLst>
                <a:path w="1325" h="1451" extrusionOk="0">
                  <a:moveTo>
                    <a:pt x="662" y="1"/>
                  </a:moveTo>
                  <a:lnTo>
                    <a:pt x="347" y="32"/>
                  </a:lnTo>
                  <a:lnTo>
                    <a:pt x="0" y="442"/>
                  </a:lnTo>
                  <a:lnTo>
                    <a:pt x="0" y="978"/>
                  </a:lnTo>
                  <a:lnTo>
                    <a:pt x="347" y="1388"/>
                  </a:lnTo>
                  <a:lnTo>
                    <a:pt x="662" y="1451"/>
                  </a:lnTo>
                  <a:lnTo>
                    <a:pt x="977" y="1388"/>
                  </a:lnTo>
                  <a:lnTo>
                    <a:pt x="1324" y="978"/>
                  </a:lnTo>
                  <a:lnTo>
                    <a:pt x="1324" y="442"/>
                  </a:lnTo>
                  <a:lnTo>
                    <a:pt x="977" y="3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2195075" y="2483500"/>
              <a:ext cx="21300" cy="23675"/>
            </a:xfrm>
            <a:custGeom>
              <a:avLst/>
              <a:gdLst/>
              <a:ahLst/>
              <a:cxnLst/>
              <a:rect l="l" t="t" r="r" b="b"/>
              <a:pathLst>
                <a:path w="852" h="947" extrusionOk="0">
                  <a:moveTo>
                    <a:pt x="221" y="1"/>
                  </a:moveTo>
                  <a:lnTo>
                    <a:pt x="1" y="284"/>
                  </a:lnTo>
                  <a:lnTo>
                    <a:pt x="1" y="631"/>
                  </a:lnTo>
                  <a:lnTo>
                    <a:pt x="221" y="915"/>
                  </a:lnTo>
                  <a:lnTo>
                    <a:pt x="442" y="946"/>
                  </a:lnTo>
                  <a:lnTo>
                    <a:pt x="631" y="915"/>
                  </a:lnTo>
                  <a:lnTo>
                    <a:pt x="852" y="631"/>
                  </a:lnTo>
                  <a:lnTo>
                    <a:pt x="852" y="284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2158825" y="2556800"/>
              <a:ext cx="8700" cy="10275"/>
            </a:xfrm>
            <a:custGeom>
              <a:avLst/>
              <a:gdLst/>
              <a:ahLst/>
              <a:cxnLst/>
              <a:rect l="l" t="t" r="r" b="b"/>
              <a:pathLst>
                <a:path w="348" h="411" extrusionOk="0">
                  <a:moveTo>
                    <a:pt x="190" y="0"/>
                  </a:moveTo>
                  <a:lnTo>
                    <a:pt x="0" y="64"/>
                  </a:lnTo>
                  <a:lnTo>
                    <a:pt x="0" y="379"/>
                  </a:lnTo>
                  <a:lnTo>
                    <a:pt x="190" y="410"/>
                  </a:lnTo>
                  <a:lnTo>
                    <a:pt x="347" y="379"/>
                  </a:lnTo>
                  <a:lnTo>
                    <a:pt x="347" y="3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2113100" y="2660050"/>
              <a:ext cx="15800" cy="16575"/>
            </a:xfrm>
            <a:custGeom>
              <a:avLst/>
              <a:gdLst/>
              <a:ahLst/>
              <a:cxnLst/>
              <a:rect l="l" t="t" r="r" b="b"/>
              <a:pathLst>
                <a:path w="632" h="663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316" y="662"/>
                  </a:lnTo>
                  <a:lnTo>
                    <a:pt x="474" y="631"/>
                  </a:lnTo>
                  <a:lnTo>
                    <a:pt x="631" y="442"/>
                  </a:lnTo>
                  <a:lnTo>
                    <a:pt x="631" y="189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2189550" y="2686850"/>
              <a:ext cx="3975" cy="4750"/>
            </a:xfrm>
            <a:custGeom>
              <a:avLst/>
              <a:gdLst/>
              <a:ahLst/>
              <a:cxnLst/>
              <a:rect l="l" t="t" r="r" b="b"/>
              <a:pathLst>
                <a:path w="159" h="190" extrusionOk="0">
                  <a:moveTo>
                    <a:pt x="96" y="0"/>
                  </a:moveTo>
                  <a:lnTo>
                    <a:pt x="1" y="32"/>
                  </a:lnTo>
                  <a:lnTo>
                    <a:pt x="1" y="158"/>
                  </a:lnTo>
                  <a:lnTo>
                    <a:pt x="96" y="189"/>
                  </a:lnTo>
                  <a:lnTo>
                    <a:pt x="159" y="158"/>
                  </a:lnTo>
                  <a:lnTo>
                    <a:pt x="159" y="3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2172225" y="27617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3" y="0"/>
                  </a:moveTo>
                  <a:lnTo>
                    <a:pt x="0" y="63"/>
                  </a:lnTo>
                  <a:lnTo>
                    <a:pt x="63" y="126"/>
                  </a:lnTo>
                  <a:lnTo>
                    <a:pt x="126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2225025" y="2719950"/>
              <a:ext cx="18150" cy="20500"/>
            </a:xfrm>
            <a:custGeom>
              <a:avLst/>
              <a:gdLst/>
              <a:ahLst/>
              <a:cxnLst/>
              <a:rect l="l" t="t" r="r" b="b"/>
              <a:pathLst>
                <a:path w="726" h="820" extrusionOk="0">
                  <a:moveTo>
                    <a:pt x="284" y="0"/>
                  </a:moveTo>
                  <a:lnTo>
                    <a:pt x="190" y="32"/>
                  </a:lnTo>
                  <a:lnTo>
                    <a:pt x="127" y="95"/>
                  </a:lnTo>
                  <a:lnTo>
                    <a:pt x="95" y="126"/>
                  </a:lnTo>
                  <a:lnTo>
                    <a:pt x="64" y="158"/>
                  </a:lnTo>
                  <a:lnTo>
                    <a:pt x="32" y="221"/>
                  </a:lnTo>
                  <a:lnTo>
                    <a:pt x="32" y="316"/>
                  </a:lnTo>
                  <a:lnTo>
                    <a:pt x="1" y="473"/>
                  </a:lnTo>
                  <a:lnTo>
                    <a:pt x="1" y="536"/>
                  </a:lnTo>
                  <a:lnTo>
                    <a:pt x="32" y="599"/>
                  </a:lnTo>
                  <a:lnTo>
                    <a:pt x="64" y="662"/>
                  </a:lnTo>
                  <a:lnTo>
                    <a:pt x="127" y="725"/>
                  </a:lnTo>
                  <a:lnTo>
                    <a:pt x="158" y="757"/>
                  </a:lnTo>
                  <a:lnTo>
                    <a:pt x="221" y="788"/>
                  </a:lnTo>
                  <a:lnTo>
                    <a:pt x="284" y="820"/>
                  </a:lnTo>
                  <a:lnTo>
                    <a:pt x="473" y="820"/>
                  </a:lnTo>
                  <a:lnTo>
                    <a:pt x="537" y="788"/>
                  </a:lnTo>
                  <a:lnTo>
                    <a:pt x="631" y="725"/>
                  </a:lnTo>
                  <a:lnTo>
                    <a:pt x="631" y="694"/>
                  </a:lnTo>
                  <a:lnTo>
                    <a:pt x="663" y="662"/>
                  </a:lnTo>
                  <a:lnTo>
                    <a:pt x="694" y="568"/>
                  </a:lnTo>
                  <a:lnTo>
                    <a:pt x="726" y="473"/>
                  </a:lnTo>
                  <a:lnTo>
                    <a:pt x="694" y="316"/>
                  </a:lnTo>
                  <a:lnTo>
                    <a:pt x="694" y="252"/>
                  </a:lnTo>
                  <a:lnTo>
                    <a:pt x="663" y="189"/>
                  </a:lnTo>
                  <a:lnTo>
                    <a:pt x="663" y="126"/>
                  </a:lnTo>
                  <a:lnTo>
                    <a:pt x="600" y="95"/>
                  </a:lnTo>
                  <a:lnTo>
                    <a:pt x="53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2223450" y="2812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158" y="0"/>
                  </a:moveTo>
                  <a:lnTo>
                    <a:pt x="1" y="158"/>
                  </a:lnTo>
                  <a:lnTo>
                    <a:pt x="1" y="379"/>
                  </a:lnTo>
                  <a:lnTo>
                    <a:pt x="158" y="568"/>
                  </a:lnTo>
                  <a:lnTo>
                    <a:pt x="410" y="568"/>
                  </a:lnTo>
                  <a:lnTo>
                    <a:pt x="568" y="379"/>
                  </a:lnTo>
                  <a:lnTo>
                    <a:pt x="568" y="158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287300" y="2790100"/>
              <a:ext cx="34700" cy="37850"/>
            </a:xfrm>
            <a:custGeom>
              <a:avLst/>
              <a:gdLst/>
              <a:ahLst/>
              <a:cxnLst/>
              <a:rect l="l" t="t" r="r" b="b"/>
              <a:pathLst>
                <a:path w="1388" h="1514" extrusionOk="0">
                  <a:moveTo>
                    <a:pt x="694" y="0"/>
                  </a:moveTo>
                  <a:lnTo>
                    <a:pt x="347" y="63"/>
                  </a:lnTo>
                  <a:lnTo>
                    <a:pt x="0" y="473"/>
                  </a:lnTo>
                  <a:lnTo>
                    <a:pt x="0" y="1040"/>
                  </a:lnTo>
                  <a:lnTo>
                    <a:pt x="347" y="1482"/>
                  </a:lnTo>
                  <a:lnTo>
                    <a:pt x="694" y="1513"/>
                  </a:lnTo>
                  <a:lnTo>
                    <a:pt x="1040" y="1482"/>
                  </a:lnTo>
                  <a:lnTo>
                    <a:pt x="1387" y="1040"/>
                  </a:lnTo>
                  <a:lnTo>
                    <a:pt x="1387" y="473"/>
                  </a:lnTo>
                  <a:lnTo>
                    <a:pt x="1040" y="6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354275" y="2770375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222" y="1"/>
                  </a:moveTo>
                  <a:lnTo>
                    <a:pt x="1" y="253"/>
                  </a:lnTo>
                  <a:lnTo>
                    <a:pt x="1" y="600"/>
                  </a:lnTo>
                  <a:lnTo>
                    <a:pt x="222" y="852"/>
                  </a:lnTo>
                  <a:lnTo>
                    <a:pt x="411" y="884"/>
                  </a:lnTo>
                  <a:lnTo>
                    <a:pt x="600" y="852"/>
                  </a:lnTo>
                  <a:lnTo>
                    <a:pt x="820" y="600"/>
                  </a:lnTo>
                  <a:lnTo>
                    <a:pt x="820" y="25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388950" y="2825550"/>
              <a:ext cx="7925" cy="10275"/>
            </a:xfrm>
            <a:custGeom>
              <a:avLst/>
              <a:gdLst/>
              <a:ahLst/>
              <a:cxnLst/>
              <a:rect l="l" t="t" r="r" b="b"/>
              <a:pathLst>
                <a:path w="317" h="411" extrusionOk="0">
                  <a:moveTo>
                    <a:pt x="159" y="1"/>
                  </a:moveTo>
                  <a:lnTo>
                    <a:pt x="1" y="32"/>
                  </a:lnTo>
                  <a:lnTo>
                    <a:pt x="1" y="347"/>
                  </a:lnTo>
                  <a:lnTo>
                    <a:pt x="159" y="411"/>
                  </a:lnTo>
                  <a:lnTo>
                    <a:pt x="316" y="347"/>
                  </a:lnTo>
                  <a:lnTo>
                    <a:pt x="316" y="32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494575" y="2779050"/>
              <a:ext cx="22875" cy="25250"/>
            </a:xfrm>
            <a:custGeom>
              <a:avLst/>
              <a:gdLst/>
              <a:ahLst/>
              <a:cxnLst/>
              <a:rect l="l" t="t" r="r" b="b"/>
              <a:pathLst>
                <a:path w="915" h="1010" extrusionOk="0">
                  <a:moveTo>
                    <a:pt x="473" y="1"/>
                  </a:moveTo>
                  <a:lnTo>
                    <a:pt x="221" y="32"/>
                  </a:lnTo>
                  <a:lnTo>
                    <a:pt x="0" y="316"/>
                  </a:lnTo>
                  <a:lnTo>
                    <a:pt x="0" y="694"/>
                  </a:lnTo>
                  <a:lnTo>
                    <a:pt x="221" y="978"/>
                  </a:lnTo>
                  <a:lnTo>
                    <a:pt x="473" y="1010"/>
                  </a:lnTo>
                  <a:lnTo>
                    <a:pt x="694" y="978"/>
                  </a:lnTo>
                  <a:lnTo>
                    <a:pt x="915" y="694"/>
                  </a:lnTo>
                  <a:lnTo>
                    <a:pt x="915" y="316"/>
                  </a:lnTo>
                  <a:lnTo>
                    <a:pt x="694" y="32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519800" y="2691575"/>
              <a:ext cx="28400" cy="30750"/>
            </a:xfrm>
            <a:custGeom>
              <a:avLst/>
              <a:gdLst/>
              <a:ahLst/>
              <a:cxnLst/>
              <a:rect l="l" t="t" r="r" b="b"/>
              <a:pathLst>
                <a:path w="1136" h="1230" extrusionOk="0">
                  <a:moveTo>
                    <a:pt x="568" y="0"/>
                  </a:moveTo>
                  <a:lnTo>
                    <a:pt x="316" y="32"/>
                  </a:lnTo>
                  <a:lnTo>
                    <a:pt x="0" y="379"/>
                  </a:lnTo>
                  <a:lnTo>
                    <a:pt x="0" y="852"/>
                  </a:lnTo>
                  <a:lnTo>
                    <a:pt x="316" y="1167"/>
                  </a:lnTo>
                  <a:lnTo>
                    <a:pt x="568" y="1230"/>
                  </a:lnTo>
                  <a:lnTo>
                    <a:pt x="851" y="1167"/>
                  </a:lnTo>
                  <a:lnTo>
                    <a:pt x="1135" y="852"/>
                  </a:lnTo>
                  <a:lnTo>
                    <a:pt x="1135" y="379"/>
                  </a:lnTo>
                  <a:lnTo>
                    <a:pt x="85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440975" y="2630875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1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10"/>
                  </a:lnTo>
                  <a:lnTo>
                    <a:pt x="694" y="978"/>
                  </a:lnTo>
                  <a:lnTo>
                    <a:pt x="946" y="694"/>
                  </a:lnTo>
                  <a:lnTo>
                    <a:pt x="946" y="316"/>
                  </a:lnTo>
                  <a:lnTo>
                    <a:pt x="694" y="32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513500" y="257887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4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470925" y="2526050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410" y="1"/>
                  </a:moveTo>
                  <a:lnTo>
                    <a:pt x="221" y="33"/>
                  </a:lnTo>
                  <a:lnTo>
                    <a:pt x="1" y="285"/>
                  </a:lnTo>
                  <a:lnTo>
                    <a:pt x="1" y="632"/>
                  </a:lnTo>
                  <a:lnTo>
                    <a:pt x="221" y="852"/>
                  </a:lnTo>
                  <a:lnTo>
                    <a:pt x="410" y="884"/>
                  </a:lnTo>
                  <a:lnTo>
                    <a:pt x="600" y="852"/>
                  </a:lnTo>
                  <a:lnTo>
                    <a:pt x="820" y="632"/>
                  </a:lnTo>
                  <a:lnTo>
                    <a:pt x="820" y="285"/>
                  </a:lnTo>
                  <a:lnTo>
                    <a:pt x="600" y="3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463050" y="2451975"/>
              <a:ext cx="22100" cy="26025"/>
            </a:xfrm>
            <a:custGeom>
              <a:avLst/>
              <a:gdLst/>
              <a:ahLst/>
              <a:cxnLst/>
              <a:rect l="l" t="t" r="r" b="b"/>
              <a:pathLst>
                <a:path w="884" h="1041" extrusionOk="0">
                  <a:moveTo>
                    <a:pt x="379" y="1"/>
                  </a:moveTo>
                  <a:lnTo>
                    <a:pt x="316" y="32"/>
                  </a:lnTo>
                  <a:lnTo>
                    <a:pt x="221" y="64"/>
                  </a:lnTo>
                  <a:lnTo>
                    <a:pt x="126" y="127"/>
                  </a:lnTo>
                  <a:lnTo>
                    <a:pt x="95" y="190"/>
                  </a:lnTo>
                  <a:lnTo>
                    <a:pt x="63" y="221"/>
                  </a:lnTo>
                  <a:lnTo>
                    <a:pt x="0" y="316"/>
                  </a:lnTo>
                  <a:lnTo>
                    <a:pt x="0" y="442"/>
                  </a:lnTo>
                  <a:lnTo>
                    <a:pt x="0" y="505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2" y="757"/>
                  </a:lnTo>
                  <a:lnTo>
                    <a:pt x="63" y="852"/>
                  </a:lnTo>
                  <a:lnTo>
                    <a:pt x="126" y="915"/>
                  </a:lnTo>
                  <a:lnTo>
                    <a:pt x="190" y="978"/>
                  </a:lnTo>
                  <a:lnTo>
                    <a:pt x="284" y="1009"/>
                  </a:lnTo>
                  <a:lnTo>
                    <a:pt x="347" y="1041"/>
                  </a:lnTo>
                  <a:lnTo>
                    <a:pt x="568" y="1041"/>
                  </a:lnTo>
                  <a:lnTo>
                    <a:pt x="662" y="978"/>
                  </a:lnTo>
                  <a:lnTo>
                    <a:pt x="757" y="915"/>
                  </a:lnTo>
                  <a:lnTo>
                    <a:pt x="789" y="852"/>
                  </a:lnTo>
                  <a:lnTo>
                    <a:pt x="852" y="820"/>
                  </a:lnTo>
                  <a:lnTo>
                    <a:pt x="883" y="694"/>
                  </a:lnTo>
                  <a:lnTo>
                    <a:pt x="883" y="600"/>
                  </a:lnTo>
                  <a:lnTo>
                    <a:pt x="883" y="505"/>
                  </a:lnTo>
                  <a:lnTo>
                    <a:pt x="883" y="442"/>
                  </a:lnTo>
                  <a:lnTo>
                    <a:pt x="883" y="347"/>
                  </a:lnTo>
                  <a:lnTo>
                    <a:pt x="852" y="284"/>
                  </a:lnTo>
                  <a:lnTo>
                    <a:pt x="820" y="190"/>
                  </a:lnTo>
                  <a:lnTo>
                    <a:pt x="757" y="127"/>
                  </a:lnTo>
                  <a:lnTo>
                    <a:pt x="694" y="64"/>
                  </a:lnTo>
                  <a:lnTo>
                    <a:pt x="631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423650" y="2411775"/>
              <a:ext cx="16575" cy="18150"/>
            </a:xfrm>
            <a:custGeom>
              <a:avLst/>
              <a:gdLst/>
              <a:ahLst/>
              <a:cxnLst/>
              <a:rect l="l" t="t" r="r" b="b"/>
              <a:pathLst>
                <a:path w="663" h="726" extrusionOk="0">
                  <a:moveTo>
                    <a:pt x="315" y="1"/>
                  </a:moveTo>
                  <a:lnTo>
                    <a:pt x="158" y="32"/>
                  </a:lnTo>
                  <a:lnTo>
                    <a:pt x="0" y="221"/>
                  </a:lnTo>
                  <a:lnTo>
                    <a:pt x="0" y="505"/>
                  </a:lnTo>
                  <a:lnTo>
                    <a:pt x="158" y="694"/>
                  </a:lnTo>
                  <a:lnTo>
                    <a:pt x="315" y="726"/>
                  </a:lnTo>
                  <a:lnTo>
                    <a:pt x="473" y="694"/>
                  </a:lnTo>
                  <a:lnTo>
                    <a:pt x="662" y="505"/>
                  </a:lnTo>
                  <a:lnTo>
                    <a:pt x="662" y="221"/>
                  </a:lnTo>
                  <a:lnTo>
                    <a:pt x="473" y="32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355850" y="2393650"/>
              <a:ext cx="17375" cy="18950"/>
            </a:xfrm>
            <a:custGeom>
              <a:avLst/>
              <a:gdLst/>
              <a:ahLst/>
              <a:cxnLst/>
              <a:rect l="l" t="t" r="r" b="b"/>
              <a:pathLst>
                <a:path w="695" h="758" extrusionOk="0">
                  <a:moveTo>
                    <a:pt x="348" y="1"/>
                  </a:moveTo>
                  <a:lnTo>
                    <a:pt x="190" y="32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90" y="726"/>
                  </a:lnTo>
                  <a:lnTo>
                    <a:pt x="348" y="757"/>
                  </a:lnTo>
                  <a:lnTo>
                    <a:pt x="505" y="726"/>
                  </a:lnTo>
                  <a:lnTo>
                    <a:pt x="694" y="505"/>
                  </a:lnTo>
                  <a:lnTo>
                    <a:pt x="694" y="253"/>
                  </a:lnTo>
                  <a:lnTo>
                    <a:pt x="505" y="32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266800" y="2353450"/>
              <a:ext cx="26025" cy="28400"/>
            </a:xfrm>
            <a:custGeom>
              <a:avLst/>
              <a:gdLst/>
              <a:ahLst/>
              <a:cxnLst/>
              <a:rect l="l" t="t" r="r" b="b"/>
              <a:pathLst>
                <a:path w="1041" h="1136" extrusionOk="0">
                  <a:moveTo>
                    <a:pt x="536" y="1"/>
                  </a:moveTo>
                  <a:lnTo>
                    <a:pt x="284" y="32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84" y="1104"/>
                  </a:lnTo>
                  <a:lnTo>
                    <a:pt x="536" y="1136"/>
                  </a:lnTo>
                  <a:lnTo>
                    <a:pt x="789" y="1104"/>
                  </a:lnTo>
                  <a:lnTo>
                    <a:pt x="1041" y="789"/>
                  </a:lnTo>
                  <a:lnTo>
                    <a:pt x="1041" y="348"/>
                  </a:lnTo>
                  <a:lnTo>
                    <a:pt x="789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228175" y="2400750"/>
              <a:ext cx="18150" cy="18950"/>
            </a:xfrm>
            <a:custGeom>
              <a:avLst/>
              <a:gdLst/>
              <a:ahLst/>
              <a:cxnLst/>
              <a:rect l="l" t="t" r="r" b="b"/>
              <a:pathLst>
                <a:path w="726" h="758" extrusionOk="0">
                  <a:moveTo>
                    <a:pt x="190" y="0"/>
                  </a:moveTo>
                  <a:lnTo>
                    <a:pt x="1" y="221"/>
                  </a:lnTo>
                  <a:lnTo>
                    <a:pt x="1" y="536"/>
                  </a:lnTo>
                  <a:lnTo>
                    <a:pt x="190" y="726"/>
                  </a:lnTo>
                  <a:lnTo>
                    <a:pt x="379" y="757"/>
                  </a:lnTo>
                  <a:lnTo>
                    <a:pt x="537" y="726"/>
                  </a:lnTo>
                  <a:lnTo>
                    <a:pt x="726" y="536"/>
                  </a:lnTo>
                  <a:lnTo>
                    <a:pt x="726" y="2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152525" y="2395225"/>
              <a:ext cx="21300" cy="22875"/>
            </a:xfrm>
            <a:custGeom>
              <a:avLst/>
              <a:gdLst/>
              <a:ahLst/>
              <a:cxnLst/>
              <a:rect l="l" t="t" r="r" b="b"/>
              <a:pathLst>
                <a:path w="852" h="915" extrusionOk="0">
                  <a:moveTo>
                    <a:pt x="442" y="1"/>
                  </a:moveTo>
                  <a:lnTo>
                    <a:pt x="221" y="32"/>
                  </a:lnTo>
                  <a:lnTo>
                    <a:pt x="32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42" y="915"/>
                  </a:lnTo>
                  <a:lnTo>
                    <a:pt x="631" y="883"/>
                  </a:lnTo>
                  <a:lnTo>
                    <a:pt x="851" y="631"/>
                  </a:lnTo>
                  <a:lnTo>
                    <a:pt x="851" y="284"/>
                  </a:lnTo>
                  <a:lnTo>
                    <a:pt x="631" y="3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2106800" y="2470100"/>
              <a:ext cx="7125" cy="7900"/>
            </a:xfrm>
            <a:custGeom>
              <a:avLst/>
              <a:gdLst/>
              <a:ahLst/>
              <a:cxnLst/>
              <a:rect l="l" t="t" r="r" b="b"/>
              <a:pathLst>
                <a:path w="285" h="316" extrusionOk="0">
                  <a:moveTo>
                    <a:pt x="158" y="1"/>
                  </a:moveTo>
                  <a:lnTo>
                    <a:pt x="1" y="32"/>
                  </a:lnTo>
                  <a:lnTo>
                    <a:pt x="1" y="253"/>
                  </a:lnTo>
                  <a:lnTo>
                    <a:pt x="158" y="316"/>
                  </a:lnTo>
                  <a:lnTo>
                    <a:pt x="284" y="253"/>
                  </a:lnTo>
                  <a:lnTo>
                    <a:pt x="284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122575" y="2521325"/>
              <a:ext cx="3175" cy="3975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0" y="1"/>
                  </a:moveTo>
                  <a:lnTo>
                    <a:pt x="0" y="127"/>
                  </a:lnTo>
                  <a:lnTo>
                    <a:pt x="63" y="158"/>
                  </a:lnTo>
                  <a:lnTo>
                    <a:pt x="126" y="1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2038225" y="2567050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09"/>
                  </a:lnTo>
                  <a:lnTo>
                    <a:pt x="695" y="978"/>
                  </a:lnTo>
                  <a:lnTo>
                    <a:pt x="947" y="694"/>
                  </a:lnTo>
                  <a:lnTo>
                    <a:pt x="947" y="316"/>
                  </a:lnTo>
                  <a:lnTo>
                    <a:pt x="695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081575" y="2593050"/>
              <a:ext cx="15000" cy="15800"/>
            </a:xfrm>
            <a:custGeom>
              <a:avLst/>
              <a:gdLst/>
              <a:ahLst/>
              <a:cxnLst/>
              <a:rect l="l" t="t" r="r" b="b"/>
              <a:pathLst>
                <a:path w="600" h="632" extrusionOk="0">
                  <a:moveTo>
                    <a:pt x="159" y="1"/>
                  </a:moveTo>
                  <a:lnTo>
                    <a:pt x="1" y="190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442" y="631"/>
                  </a:lnTo>
                  <a:lnTo>
                    <a:pt x="600" y="442"/>
                  </a:lnTo>
                  <a:lnTo>
                    <a:pt x="600" y="19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029575" y="2667925"/>
              <a:ext cx="13425" cy="14225"/>
            </a:xfrm>
            <a:custGeom>
              <a:avLst/>
              <a:gdLst/>
              <a:ahLst/>
              <a:cxnLst/>
              <a:rect l="l" t="t" r="r" b="b"/>
              <a:pathLst>
                <a:path w="537" h="569" extrusionOk="0">
                  <a:moveTo>
                    <a:pt x="252" y="1"/>
                  </a:moveTo>
                  <a:lnTo>
                    <a:pt x="126" y="32"/>
                  </a:lnTo>
                  <a:lnTo>
                    <a:pt x="0" y="190"/>
                  </a:lnTo>
                  <a:lnTo>
                    <a:pt x="0" y="410"/>
                  </a:lnTo>
                  <a:lnTo>
                    <a:pt x="126" y="568"/>
                  </a:lnTo>
                  <a:lnTo>
                    <a:pt x="378" y="568"/>
                  </a:lnTo>
                  <a:lnTo>
                    <a:pt x="536" y="410"/>
                  </a:lnTo>
                  <a:lnTo>
                    <a:pt x="536" y="190"/>
                  </a:lnTo>
                  <a:lnTo>
                    <a:pt x="378" y="32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2073700" y="2708125"/>
              <a:ext cx="24450" cy="26025"/>
            </a:xfrm>
            <a:custGeom>
              <a:avLst/>
              <a:gdLst/>
              <a:ahLst/>
              <a:cxnLst/>
              <a:rect l="l" t="t" r="r" b="b"/>
              <a:pathLst>
                <a:path w="978" h="1041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725"/>
                  </a:lnTo>
                  <a:lnTo>
                    <a:pt x="253" y="1009"/>
                  </a:lnTo>
                  <a:lnTo>
                    <a:pt x="474" y="1041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6"/>
                  </a:lnTo>
                  <a:lnTo>
                    <a:pt x="726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2082375" y="2769600"/>
              <a:ext cx="20525" cy="22875"/>
            </a:xfrm>
            <a:custGeom>
              <a:avLst/>
              <a:gdLst/>
              <a:ahLst/>
              <a:cxnLst/>
              <a:rect l="l" t="t" r="r" b="b"/>
              <a:pathLst>
                <a:path w="821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2128075" y="2822400"/>
              <a:ext cx="7125" cy="8700"/>
            </a:xfrm>
            <a:custGeom>
              <a:avLst/>
              <a:gdLst/>
              <a:ahLst/>
              <a:cxnLst/>
              <a:rect l="l" t="t" r="r" b="b"/>
              <a:pathLst>
                <a:path w="285" h="348" extrusionOk="0">
                  <a:moveTo>
                    <a:pt x="127" y="1"/>
                  </a:moveTo>
                  <a:lnTo>
                    <a:pt x="1" y="64"/>
                  </a:lnTo>
                  <a:lnTo>
                    <a:pt x="1" y="316"/>
                  </a:lnTo>
                  <a:lnTo>
                    <a:pt x="127" y="347"/>
                  </a:lnTo>
                  <a:lnTo>
                    <a:pt x="285" y="316"/>
                  </a:lnTo>
                  <a:lnTo>
                    <a:pt x="285" y="6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171425" y="2823975"/>
              <a:ext cx="11850" cy="13425"/>
            </a:xfrm>
            <a:custGeom>
              <a:avLst/>
              <a:gdLst/>
              <a:ahLst/>
              <a:cxnLst/>
              <a:rect l="l" t="t" r="r" b="b"/>
              <a:pathLst>
                <a:path w="474" h="537" extrusionOk="0">
                  <a:moveTo>
                    <a:pt x="253" y="1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505"/>
                  </a:lnTo>
                  <a:lnTo>
                    <a:pt x="253" y="537"/>
                  </a:lnTo>
                  <a:lnTo>
                    <a:pt x="348" y="505"/>
                  </a:lnTo>
                  <a:lnTo>
                    <a:pt x="474" y="347"/>
                  </a:lnTo>
                  <a:lnTo>
                    <a:pt x="474" y="158"/>
                  </a:lnTo>
                  <a:lnTo>
                    <a:pt x="348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216350" y="2903575"/>
              <a:ext cx="14225" cy="15800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285" y="1"/>
                  </a:moveTo>
                  <a:lnTo>
                    <a:pt x="127" y="32"/>
                  </a:lnTo>
                  <a:lnTo>
                    <a:pt x="1" y="221"/>
                  </a:lnTo>
                  <a:lnTo>
                    <a:pt x="1" y="442"/>
                  </a:lnTo>
                  <a:lnTo>
                    <a:pt x="127" y="631"/>
                  </a:lnTo>
                  <a:lnTo>
                    <a:pt x="411" y="631"/>
                  </a:lnTo>
                  <a:lnTo>
                    <a:pt x="568" y="442"/>
                  </a:lnTo>
                  <a:lnTo>
                    <a:pt x="568" y="221"/>
                  </a:lnTo>
                  <a:lnTo>
                    <a:pt x="411" y="3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307775" y="2896500"/>
              <a:ext cx="15000" cy="16575"/>
            </a:xfrm>
            <a:custGeom>
              <a:avLst/>
              <a:gdLst/>
              <a:ahLst/>
              <a:cxnLst/>
              <a:rect l="l" t="t" r="r" b="b"/>
              <a:pathLst>
                <a:path w="600" h="663" extrusionOk="0">
                  <a:moveTo>
                    <a:pt x="285" y="0"/>
                  </a:moveTo>
                  <a:lnTo>
                    <a:pt x="158" y="32"/>
                  </a:lnTo>
                  <a:lnTo>
                    <a:pt x="1" y="221"/>
                  </a:lnTo>
                  <a:lnTo>
                    <a:pt x="1" y="441"/>
                  </a:lnTo>
                  <a:lnTo>
                    <a:pt x="158" y="631"/>
                  </a:lnTo>
                  <a:lnTo>
                    <a:pt x="285" y="662"/>
                  </a:lnTo>
                  <a:lnTo>
                    <a:pt x="442" y="631"/>
                  </a:lnTo>
                  <a:lnTo>
                    <a:pt x="600" y="441"/>
                  </a:lnTo>
                  <a:lnTo>
                    <a:pt x="600" y="221"/>
                  </a:lnTo>
                  <a:lnTo>
                    <a:pt x="442" y="3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344825" y="2890975"/>
              <a:ext cx="26025" cy="27600"/>
            </a:xfrm>
            <a:custGeom>
              <a:avLst/>
              <a:gdLst/>
              <a:ahLst/>
              <a:cxnLst/>
              <a:rect l="l" t="t" r="r" b="b"/>
              <a:pathLst>
                <a:path w="1041" h="1104" extrusionOk="0">
                  <a:moveTo>
                    <a:pt x="505" y="0"/>
                  </a:moveTo>
                  <a:lnTo>
                    <a:pt x="253" y="32"/>
                  </a:lnTo>
                  <a:lnTo>
                    <a:pt x="1" y="347"/>
                  </a:lnTo>
                  <a:lnTo>
                    <a:pt x="1" y="757"/>
                  </a:lnTo>
                  <a:lnTo>
                    <a:pt x="253" y="1072"/>
                  </a:lnTo>
                  <a:lnTo>
                    <a:pt x="505" y="1104"/>
                  </a:lnTo>
                  <a:lnTo>
                    <a:pt x="757" y="1072"/>
                  </a:lnTo>
                  <a:lnTo>
                    <a:pt x="1041" y="757"/>
                  </a:lnTo>
                  <a:lnTo>
                    <a:pt x="1041" y="347"/>
                  </a:lnTo>
                  <a:lnTo>
                    <a:pt x="75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408675" y="2879925"/>
              <a:ext cx="25225" cy="28400"/>
            </a:xfrm>
            <a:custGeom>
              <a:avLst/>
              <a:gdLst/>
              <a:ahLst/>
              <a:cxnLst/>
              <a:rect l="l" t="t" r="r" b="b"/>
              <a:pathLst>
                <a:path w="1009" h="1136" extrusionOk="0">
                  <a:moveTo>
                    <a:pt x="505" y="1"/>
                  </a:moveTo>
                  <a:lnTo>
                    <a:pt x="252" y="33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52" y="1073"/>
                  </a:lnTo>
                  <a:lnTo>
                    <a:pt x="505" y="1136"/>
                  </a:lnTo>
                  <a:lnTo>
                    <a:pt x="757" y="1073"/>
                  </a:lnTo>
                  <a:lnTo>
                    <a:pt x="1009" y="758"/>
                  </a:lnTo>
                  <a:lnTo>
                    <a:pt x="1009" y="348"/>
                  </a:lnTo>
                  <a:lnTo>
                    <a:pt x="757" y="3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"/>
          <p:cNvGrpSpPr/>
          <p:nvPr/>
        </p:nvGrpSpPr>
        <p:grpSpPr>
          <a:xfrm rot="-5400000">
            <a:off x="-223756" y="4294573"/>
            <a:ext cx="578942" cy="463529"/>
            <a:chOff x="6451075" y="3429275"/>
            <a:chExt cx="478425" cy="383050"/>
          </a:xfrm>
        </p:grpSpPr>
        <p:sp>
          <p:nvSpPr>
            <p:cNvPr id="228" name="Google Shape;228;p3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3"/>
          <p:cNvSpPr txBox="1">
            <a:spLocks noGrp="1"/>
          </p:cNvSpPr>
          <p:nvPr>
            <p:ph type="subTitle" idx="1"/>
          </p:nvPr>
        </p:nvSpPr>
        <p:spPr>
          <a:xfrm>
            <a:off x="3291150" y="3405359"/>
            <a:ext cx="2561700" cy="8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"/>
          <p:cNvSpPr txBox="1">
            <a:spLocks noGrp="1"/>
          </p:cNvSpPr>
          <p:nvPr>
            <p:ph type="title" hasCustomPrompt="1"/>
          </p:nvPr>
        </p:nvSpPr>
        <p:spPr>
          <a:xfrm>
            <a:off x="2896050" y="1232041"/>
            <a:ext cx="3351900" cy="1963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 idx="2"/>
          </p:nvPr>
        </p:nvSpPr>
        <p:spPr>
          <a:xfrm>
            <a:off x="2099850" y="2960078"/>
            <a:ext cx="4944300" cy="47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1" name="Google Shape;251;p3"/>
          <p:cNvSpPr/>
          <p:nvPr/>
        </p:nvSpPr>
        <p:spPr>
          <a:xfrm>
            <a:off x="3018287" y="849309"/>
            <a:ext cx="1460458" cy="92099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" name="Google Shape;252;p3"/>
          <p:cNvGrpSpPr/>
          <p:nvPr/>
        </p:nvGrpSpPr>
        <p:grpSpPr>
          <a:xfrm>
            <a:off x="2897931" y="844810"/>
            <a:ext cx="578942" cy="463529"/>
            <a:chOff x="6451075" y="3429275"/>
            <a:chExt cx="478425" cy="383050"/>
          </a:xfrm>
        </p:grpSpPr>
        <p:sp>
          <p:nvSpPr>
            <p:cNvPr id="253" name="Google Shape;253;p3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3"/>
          <p:cNvGrpSpPr/>
          <p:nvPr/>
        </p:nvGrpSpPr>
        <p:grpSpPr>
          <a:xfrm>
            <a:off x="8145013" y="4420033"/>
            <a:ext cx="446455" cy="474918"/>
            <a:chOff x="5058400" y="2489025"/>
            <a:chExt cx="419325" cy="446100"/>
          </a:xfrm>
        </p:grpSpPr>
        <p:sp>
          <p:nvSpPr>
            <p:cNvPr id="274" name="Google Shape;274;p3"/>
            <p:cNvSpPr/>
            <p:nvPr/>
          </p:nvSpPr>
          <p:spPr>
            <a:xfrm>
              <a:off x="5291700" y="2489025"/>
              <a:ext cx="153725" cy="93800"/>
            </a:xfrm>
            <a:custGeom>
              <a:avLst/>
              <a:gdLst/>
              <a:ahLst/>
              <a:cxnLst/>
              <a:rect l="l" t="t" r="r" b="b"/>
              <a:pathLst>
                <a:path w="6149" h="3752" extrusionOk="0">
                  <a:moveTo>
                    <a:pt x="3563" y="0"/>
                  </a:moveTo>
                  <a:lnTo>
                    <a:pt x="3122" y="63"/>
                  </a:lnTo>
                  <a:lnTo>
                    <a:pt x="2649" y="221"/>
                  </a:lnTo>
                  <a:lnTo>
                    <a:pt x="1861" y="788"/>
                  </a:lnTo>
                  <a:lnTo>
                    <a:pt x="1545" y="1135"/>
                  </a:lnTo>
                  <a:lnTo>
                    <a:pt x="1104" y="1734"/>
                  </a:lnTo>
                  <a:lnTo>
                    <a:pt x="347" y="2995"/>
                  </a:lnTo>
                  <a:lnTo>
                    <a:pt x="1" y="3657"/>
                  </a:lnTo>
                  <a:lnTo>
                    <a:pt x="505" y="3689"/>
                  </a:lnTo>
                  <a:lnTo>
                    <a:pt x="1009" y="3720"/>
                  </a:lnTo>
                  <a:lnTo>
                    <a:pt x="1734" y="3752"/>
                  </a:lnTo>
                  <a:lnTo>
                    <a:pt x="2428" y="3689"/>
                  </a:lnTo>
                  <a:lnTo>
                    <a:pt x="3059" y="3531"/>
                  </a:lnTo>
                  <a:lnTo>
                    <a:pt x="4193" y="2838"/>
                  </a:lnTo>
                  <a:lnTo>
                    <a:pt x="4698" y="2396"/>
                  </a:lnTo>
                  <a:lnTo>
                    <a:pt x="5108" y="1955"/>
                  </a:lnTo>
                  <a:lnTo>
                    <a:pt x="5486" y="1450"/>
                  </a:lnTo>
                  <a:lnTo>
                    <a:pt x="5864" y="978"/>
                  </a:lnTo>
                  <a:lnTo>
                    <a:pt x="6148" y="442"/>
                  </a:lnTo>
                  <a:lnTo>
                    <a:pt x="6148" y="347"/>
                  </a:lnTo>
                  <a:lnTo>
                    <a:pt x="5959" y="189"/>
                  </a:lnTo>
                  <a:lnTo>
                    <a:pt x="5518" y="126"/>
                  </a:lnTo>
                  <a:lnTo>
                    <a:pt x="5265" y="95"/>
                  </a:lnTo>
                  <a:lnTo>
                    <a:pt x="4635" y="32"/>
                  </a:lnTo>
                  <a:lnTo>
                    <a:pt x="4004" y="32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304300" y="2499275"/>
              <a:ext cx="126925" cy="73300"/>
            </a:xfrm>
            <a:custGeom>
              <a:avLst/>
              <a:gdLst/>
              <a:ahLst/>
              <a:cxnLst/>
              <a:rect l="l" t="t" r="r" b="b"/>
              <a:pathLst>
                <a:path w="5077" h="2932" extrusionOk="0">
                  <a:moveTo>
                    <a:pt x="4856" y="0"/>
                  </a:moveTo>
                  <a:lnTo>
                    <a:pt x="3595" y="568"/>
                  </a:lnTo>
                  <a:lnTo>
                    <a:pt x="1199" y="1892"/>
                  </a:lnTo>
                  <a:lnTo>
                    <a:pt x="64" y="2680"/>
                  </a:lnTo>
                  <a:lnTo>
                    <a:pt x="1" y="2774"/>
                  </a:lnTo>
                  <a:lnTo>
                    <a:pt x="32" y="2869"/>
                  </a:lnTo>
                  <a:lnTo>
                    <a:pt x="64" y="2900"/>
                  </a:lnTo>
                  <a:lnTo>
                    <a:pt x="127" y="2932"/>
                  </a:lnTo>
                  <a:lnTo>
                    <a:pt x="159" y="2932"/>
                  </a:lnTo>
                  <a:lnTo>
                    <a:pt x="222" y="2900"/>
                  </a:lnTo>
                  <a:lnTo>
                    <a:pt x="1357" y="2144"/>
                  </a:lnTo>
                  <a:lnTo>
                    <a:pt x="3721" y="820"/>
                  </a:lnTo>
                  <a:lnTo>
                    <a:pt x="4982" y="252"/>
                  </a:lnTo>
                  <a:lnTo>
                    <a:pt x="5077" y="189"/>
                  </a:lnTo>
                  <a:lnTo>
                    <a:pt x="5045" y="95"/>
                  </a:lnTo>
                  <a:lnTo>
                    <a:pt x="498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5355550" y="2533150"/>
              <a:ext cx="41775" cy="11075"/>
            </a:xfrm>
            <a:custGeom>
              <a:avLst/>
              <a:gdLst/>
              <a:ahLst/>
              <a:cxnLst/>
              <a:rect l="l" t="t" r="r" b="b"/>
              <a:pathLst>
                <a:path w="1671" h="443" extrusionOk="0">
                  <a:moveTo>
                    <a:pt x="126" y="1"/>
                  </a:moveTo>
                  <a:lnTo>
                    <a:pt x="32" y="32"/>
                  </a:lnTo>
                  <a:lnTo>
                    <a:pt x="0" y="127"/>
                  </a:lnTo>
                  <a:lnTo>
                    <a:pt x="32" y="221"/>
                  </a:lnTo>
                  <a:lnTo>
                    <a:pt x="95" y="284"/>
                  </a:lnTo>
                  <a:lnTo>
                    <a:pt x="126" y="284"/>
                  </a:lnTo>
                  <a:lnTo>
                    <a:pt x="820" y="316"/>
                  </a:lnTo>
                  <a:lnTo>
                    <a:pt x="1513" y="442"/>
                  </a:lnTo>
                  <a:lnTo>
                    <a:pt x="1639" y="411"/>
                  </a:lnTo>
                  <a:lnTo>
                    <a:pt x="1671" y="316"/>
                  </a:lnTo>
                  <a:lnTo>
                    <a:pt x="1671" y="221"/>
                  </a:lnTo>
                  <a:lnTo>
                    <a:pt x="1576" y="158"/>
                  </a:lnTo>
                  <a:lnTo>
                    <a:pt x="851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375250" y="2496125"/>
              <a:ext cx="26825" cy="31550"/>
            </a:xfrm>
            <a:custGeom>
              <a:avLst/>
              <a:gdLst/>
              <a:ahLst/>
              <a:cxnLst/>
              <a:rect l="l" t="t" r="r" b="b"/>
              <a:pathLst>
                <a:path w="1073" h="1262" extrusionOk="0">
                  <a:moveTo>
                    <a:pt x="915" y="0"/>
                  </a:moveTo>
                  <a:lnTo>
                    <a:pt x="820" y="63"/>
                  </a:lnTo>
                  <a:lnTo>
                    <a:pt x="379" y="504"/>
                  </a:lnTo>
                  <a:lnTo>
                    <a:pt x="32" y="1072"/>
                  </a:lnTo>
                  <a:lnTo>
                    <a:pt x="0" y="1198"/>
                  </a:lnTo>
                  <a:lnTo>
                    <a:pt x="95" y="1261"/>
                  </a:lnTo>
                  <a:lnTo>
                    <a:pt x="221" y="1261"/>
                  </a:lnTo>
                  <a:lnTo>
                    <a:pt x="284" y="1198"/>
                  </a:lnTo>
                  <a:lnTo>
                    <a:pt x="568" y="694"/>
                  </a:lnTo>
                  <a:lnTo>
                    <a:pt x="1009" y="252"/>
                  </a:lnTo>
                  <a:lnTo>
                    <a:pt x="1072" y="158"/>
                  </a:lnTo>
                  <a:lnTo>
                    <a:pt x="1009" y="6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5335825" y="2517400"/>
              <a:ext cx="17375" cy="33900"/>
            </a:xfrm>
            <a:custGeom>
              <a:avLst/>
              <a:gdLst/>
              <a:ahLst/>
              <a:cxnLst/>
              <a:rect l="l" t="t" r="r" b="b"/>
              <a:pathLst>
                <a:path w="695" h="1356" extrusionOk="0">
                  <a:moveTo>
                    <a:pt x="474" y="0"/>
                  </a:moveTo>
                  <a:lnTo>
                    <a:pt x="442" y="95"/>
                  </a:lnTo>
                  <a:lnTo>
                    <a:pt x="222" y="631"/>
                  </a:lnTo>
                  <a:lnTo>
                    <a:pt x="33" y="1167"/>
                  </a:lnTo>
                  <a:lnTo>
                    <a:pt x="1" y="1261"/>
                  </a:lnTo>
                  <a:lnTo>
                    <a:pt x="96" y="1356"/>
                  </a:lnTo>
                  <a:lnTo>
                    <a:pt x="222" y="1356"/>
                  </a:lnTo>
                  <a:lnTo>
                    <a:pt x="285" y="1261"/>
                  </a:lnTo>
                  <a:lnTo>
                    <a:pt x="505" y="725"/>
                  </a:lnTo>
                  <a:lnTo>
                    <a:pt x="695" y="189"/>
                  </a:lnTo>
                  <a:lnTo>
                    <a:pt x="695" y="63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5058400" y="2535525"/>
              <a:ext cx="419325" cy="399600"/>
            </a:xfrm>
            <a:custGeom>
              <a:avLst/>
              <a:gdLst/>
              <a:ahLst/>
              <a:cxnLst/>
              <a:rect l="l" t="t" r="r" b="b"/>
              <a:pathLst>
                <a:path w="16773" h="15984" extrusionOk="0">
                  <a:moveTo>
                    <a:pt x="5045" y="0"/>
                  </a:moveTo>
                  <a:lnTo>
                    <a:pt x="4162" y="63"/>
                  </a:lnTo>
                  <a:lnTo>
                    <a:pt x="3532" y="158"/>
                  </a:lnTo>
                  <a:lnTo>
                    <a:pt x="2460" y="599"/>
                  </a:lnTo>
                  <a:lnTo>
                    <a:pt x="1609" y="1230"/>
                  </a:lnTo>
                  <a:lnTo>
                    <a:pt x="947" y="2049"/>
                  </a:lnTo>
                  <a:lnTo>
                    <a:pt x="505" y="2995"/>
                  </a:lnTo>
                  <a:lnTo>
                    <a:pt x="190" y="4067"/>
                  </a:lnTo>
                  <a:lnTo>
                    <a:pt x="1" y="5769"/>
                  </a:lnTo>
                  <a:lnTo>
                    <a:pt x="32" y="6904"/>
                  </a:lnTo>
                  <a:lnTo>
                    <a:pt x="64" y="7756"/>
                  </a:lnTo>
                  <a:lnTo>
                    <a:pt x="348" y="9773"/>
                  </a:lnTo>
                  <a:lnTo>
                    <a:pt x="947" y="11791"/>
                  </a:lnTo>
                  <a:lnTo>
                    <a:pt x="1672" y="13115"/>
                  </a:lnTo>
                  <a:lnTo>
                    <a:pt x="2271" y="13809"/>
                  </a:lnTo>
                  <a:lnTo>
                    <a:pt x="2649" y="14092"/>
                  </a:lnTo>
                  <a:lnTo>
                    <a:pt x="3469" y="14597"/>
                  </a:lnTo>
                  <a:lnTo>
                    <a:pt x="4730" y="15006"/>
                  </a:lnTo>
                  <a:lnTo>
                    <a:pt x="5581" y="14912"/>
                  </a:lnTo>
                  <a:lnTo>
                    <a:pt x="6085" y="14660"/>
                  </a:lnTo>
                  <a:lnTo>
                    <a:pt x="6211" y="14534"/>
                  </a:lnTo>
                  <a:lnTo>
                    <a:pt x="6243" y="14691"/>
                  </a:lnTo>
                  <a:lnTo>
                    <a:pt x="6527" y="15164"/>
                  </a:lnTo>
                  <a:lnTo>
                    <a:pt x="7220" y="15669"/>
                  </a:lnTo>
                  <a:lnTo>
                    <a:pt x="8513" y="15984"/>
                  </a:lnTo>
                  <a:lnTo>
                    <a:pt x="9490" y="15952"/>
                  </a:lnTo>
                  <a:lnTo>
                    <a:pt x="9900" y="15889"/>
                  </a:lnTo>
                  <a:lnTo>
                    <a:pt x="10688" y="15637"/>
                  </a:lnTo>
                  <a:lnTo>
                    <a:pt x="11855" y="15006"/>
                  </a:lnTo>
                  <a:lnTo>
                    <a:pt x="13242" y="13777"/>
                  </a:lnTo>
                  <a:lnTo>
                    <a:pt x="14408" y="12390"/>
                  </a:lnTo>
                  <a:lnTo>
                    <a:pt x="14850" y="11759"/>
                  </a:lnTo>
                  <a:lnTo>
                    <a:pt x="15417" y="10940"/>
                  </a:lnTo>
                  <a:lnTo>
                    <a:pt x="16363" y="9048"/>
                  </a:lnTo>
                  <a:lnTo>
                    <a:pt x="16710" y="7566"/>
                  </a:lnTo>
                  <a:lnTo>
                    <a:pt x="16773" y="6589"/>
                  </a:lnTo>
                  <a:lnTo>
                    <a:pt x="16583" y="5643"/>
                  </a:lnTo>
                  <a:lnTo>
                    <a:pt x="16174" y="4729"/>
                  </a:lnTo>
                  <a:lnTo>
                    <a:pt x="15827" y="4288"/>
                  </a:lnTo>
                  <a:lnTo>
                    <a:pt x="15732" y="4193"/>
                  </a:lnTo>
                  <a:lnTo>
                    <a:pt x="15669" y="4067"/>
                  </a:lnTo>
                  <a:lnTo>
                    <a:pt x="15039" y="3468"/>
                  </a:lnTo>
                  <a:lnTo>
                    <a:pt x="13525" y="2554"/>
                  </a:lnTo>
                  <a:lnTo>
                    <a:pt x="12264" y="2144"/>
                  </a:lnTo>
                  <a:lnTo>
                    <a:pt x="11413" y="2049"/>
                  </a:lnTo>
                  <a:lnTo>
                    <a:pt x="10562" y="2113"/>
                  </a:lnTo>
                  <a:lnTo>
                    <a:pt x="9742" y="2396"/>
                  </a:lnTo>
                  <a:lnTo>
                    <a:pt x="9333" y="2585"/>
                  </a:lnTo>
                  <a:lnTo>
                    <a:pt x="9238" y="2333"/>
                  </a:lnTo>
                  <a:lnTo>
                    <a:pt x="7977" y="1009"/>
                  </a:lnTo>
                  <a:lnTo>
                    <a:pt x="7630" y="757"/>
                  </a:lnTo>
                  <a:lnTo>
                    <a:pt x="7252" y="536"/>
                  </a:lnTo>
                  <a:lnTo>
                    <a:pt x="6401" y="253"/>
                  </a:lnTo>
                  <a:lnTo>
                    <a:pt x="50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238100" y="2556000"/>
              <a:ext cx="106425" cy="75700"/>
            </a:xfrm>
            <a:custGeom>
              <a:avLst/>
              <a:gdLst/>
              <a:ahLst/>
              <a:cxnLst/>
              <a:rect l="l" t="t" r="r" b="b"/>
              <a:pathLst>
                <a:path w="4257" h="3028" extrusionOk="0">
                  <a:moveTo>
                    <a:pt x="442" y="1"/>
                  </a:moveTo>
                  <a:lnTo>
                    <a:pt x="221" y="32"/>
                  </a:lnTo>
                  <a:lnTo>
                    <a:pt x="95" y="285"/>
                  </a:lnTo>
                  <a:lnTo>
                    <a:pt x="1" y="1546"/>
                  </a:lnTo>
                  <a:lnTo>
                    <a:pt x="379" y="2176"/>
                  </a:lnTo>
                  <a:lnTo>
                    <a:pt x="820" y="2555"/>
                  </a:lnTo>
                  <a:lnTo>
                    <a:pt x="1167" y="2681"/>
                  </a:lnTo>
                  <a:lnTo>
                    <a:pt x="1829" y="2901"/>
                  </a:lnTo>
                  <a:lnTo>
                    <a:pt x="2838" y="3027"/>
                  </a:lnTo>
                  <a:lnTo>
                    <a:pt x="3532" y="2775"/>
                  </a:lnTo>
                  <a:lnTo>
                    <a:pt x="4005" y="2208"/>
                  </a:lnTo>
                  <a:lnTo>
                    <a:pt x="4194" y="1766"/>
                  </a:lnTo>
                  <a:lnTo>
                    <a:pt x="4257" y="1262"/>
                  </a:lnTo>
                  <a:lnTo>
                    <a:pt x="4005" y="1230"/>
                  </a:lnTo>
                  <a:lnTo>
                    <a:pt x="2901" y="1325"/>
                  </a:lnTo>
                  <a:lnTo>
                    <a:pt x="2271" y="1577"/>
                  </a:lnTo>
                  <a:lnTo>
                    <a:pt x="2145" y="1829"/>
                  </a:lnTo>
                  <a:lnTo>
                    <a:pt x="1955" y="1577"/>
                  </a:lnTo>
                  <a:lnTo>
                    <a:pt x="1073" y="474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065500" y="2712075"/>
              <a:ext cx="411450" cy="222275"/>
            </a:xfrm>
            <a:custGeom>
              <a:avLst/>
              <a:gdLst/>
              <a:ahLst/>
              <a:cxnLst/>
              <a:rect l="l" t="t" r="r" b="b"/>
              <a:pathLst>
                <a:path w="16458" h="8891" extrusionOk="0">
                  <a:moveTo>
                    <a:pt x="16457" y="0"/>
                  </a:moveTo>
                  <a:lnTo>
                    <a:pt x="15700" y="1293"/>
                  </a:lnTo>
                  <a:lnTo>
                    <a:pt x="13714" y="3752"/>
                  </a:lnTo>
                  <a:lnTo>
                    <a:pt x="11539" y="5706"/>
                  </a:lnTo>
                  <a:lnTo>
                    <a:pt x="10026" y="6652"/>
                  </a:lnTo>
                  <a:lnTo>
                    <a:pt x="9112" y="6999"/>
                  </a:lnTo>
                  <a:lnTo>
                    <a:pt x="8733" y="7062"/>
                  </a:lnTo>
                  <a:lnTo>
                    <a:pt x="7788" y="7062"/>
                  </a:lnTo>
                  <a:lnTo>
                    <a:pt x="6463" y="6778"/>
                  </a:lnTo>
                  <a:lnTo>
                    <a:pt x="5770" y="6274"/>
                  </a:lnTo>
                  <a:lnTo>
                    <a:pt x="5486" y="5801"/>
                  </a:lnTo>
                  <a:lnTo>
                    <a:pt x="5455" y="5643"/>
                  </a:lnTo>
                  <a:lnTo>
                    <a:pt x="5328" y="5769"/>
                  </a:lnTo>
                  <a:lnTo>
                    <a:pt x="4856" y="6021"/>
                  </a:lnTo>
                  <a:lnTo>
                    <a:pt x="3973" y="6116"/>
                  </a:lnTo>
                  <a:lnTo>
                    <a:pt x="2712" y="5706"/>
                  </a:lnTo>
                  <a:lnTo>
                    <a:pt x="1892" y="5202"/>
                  </a:lnTo>
                  <a:lnTo>
                    <a:pt x="1640" y="5013"/>
                  </a:lnTo>
                  <a:lnTo>
                    <a:pt x="1136" y="4414"/>
                  </a:lnTo>
                  <a:lnTo>
                    <a:pt x="410" y="3216"/>
                  </a:lnTo>
                  <a:lnTo>
                    <a:pt x="1" y="2144"/>
                  </a:lnTo>
                  <a:lnTo>
                    <a:pt x="95" y="2743"/>
                  </a:lnTo>
                  <a:lnTo>
                    <a:pt x="221" y="3342"/>
                  </a:lnTo>
                  <a:lnTo>
                    <a:pt x="663" y="4477"/>
                  </a:lnTo>
                  <a:lnTo>
                    <a:pt x="1640" y="6305"/>
                  </a:lnTo>
                  <a:lnTo>
                    <a:pt x="2144" y="6873"/>
                  </a:lnTo>
                  <a:lnTo>
                    <a:pt x="2270" y="6936"/>
                  </a:lnTo>
                  <a:lnTo>
                    <a:pt x="2365" y="7030"/>
                  </a:lnTo>
                  <a:lnTo>
                    <a:pt x="2586" y="7156"/>
                  </a:lnTo>
                  <a:lnTo>
                    <a:pt x="2775" y="7282"/>
                  </a:lnTo>
                  <a:lnTo>
                    <a:pt x="3185" y="7503"/>
                  </a:lnTo>
                  <a:lnTo>
                    <a:pt x="3532" y="7661"/>
                  </a:lnTo>
                  <a:lnTo>
                    <a:pt x="4194" y="7881"/>
                  </a:lnTo>
                  <a:lnTo>
                    <a:pt x="4698" y="7944"/>
                  </a:lnTo>
                  <a:lnTo>
                    <a:pt x="5139" y="7913"/>
                  </a:lnTo>
                  <a:lnTo>
                    <a:pt x="5707" y="7661"/>
                  </a:lnTo>
                  <a:lnTo>
                    <a:pt x="5864" y="7503"/>
                  </a:lnTo>
                  <a:lnTo>
                    <a:pt x="5896" y="7503"/>
                  </a:lnTo>
                  <a:lnTo>
                    <a:pt x="5927" y="7472"/>
                  </a:lnTo>
                  <a:lnTo>
                    <a:pt x="5927" y="7503"/>
                  </a:lnTo>
                  <a:lnTo>
                    <a:pt x="5927" y="7535"/>
                  </a:lnTo>
                  <a:lnTo>
                    <a:pt x="5991" y="7661"/>
                  </a:lnTo>
                  <a:lnTo>
                    <a:pt x="6085" y="7850"/>
                  </a:lnTo>
                  <a:lnTo>
                    <a:pt x="6148" y="7976"/>
                  </a:lnTo>
                  <a:lnTo>
                    <a:pt x="6274" y="8102"/>
                  </a:lnTo>
                  <a:lnTo>
                    <a:pt x="6400" y="8228"/>
                  </a:lnTo>
                  <a:lnTo>
                    <a:pt x="6558" y="8354"/>
                  </a:lnTo>
                  <a:lnTo>
                    <a:pt x="6747" y="8480"/>
                  </a:lnTo>
                  <a:lnTo>
                    <a:pt x="6968" y="8607"/>
                  </a:lnTo>
                  <a:lnTo>
                    <a:pt x="7094" y="8638"/>
                  </a:lnTo>
                  <a:lnTo>
                    <a:pt x="7252" y="8701"/>
                  </a:lnTo>
                  <a:lnTo>
                    <a:pt x="7535" y="8796"/>
                  </a:lnTo>
                  <a:lnTo>
                    <a:pt x="7882" y="8827"/>
                  </a:lnTo>
                  <a:lnTo>
                    <a:pt x="8481" y="8890"/>
                  </a:lnTo>
                  <a:lnTo>
                    <a:pt x="9206" y="8859"/>
                  </a:lnTo>
                  <a:lnTo>
                    <a:pt x="9553" y="8827"/>
                  </a:lnTo>
                  <a:lnTo>
                    <a:pt x="10341" y="8543"/>
                  </a:lnTo>
                  <a:lnTo>
                    <a:pt x="11697" y="7755"/>
                  </a:lnTo>
                  <a:lnTo>
                    <a:pt x="12674" y="6967"/>
                  </a:lnTo>
                  <a:lnTo>
                    <a:pt x="13746" y="5801"/>
                  </a:lnTo>
                  <a:lnTo>
                    <a:pt x="14597" y="4697"/>
                  </a:lnTo>
                  <a:lnTo>
                    <a:pt x="15291" y="3657"/>
                  </a:lnTo>
                  <a:lnTo>
                    <a:pt x="16110" y="1860"/>
                  </a:lnTo>
                  <a:lnTo>
                    <a:pt x="16426" y="631"/>
                  </a:lnTo>
                  <a:lnTo>
                    <a:pt x="16457" y="0"/>
                  </a:lnTo>
                  <a:close/>
                </a:path>
              </a:pathLst>
            </a:custGeom>
            <a:solidFill>
              <a:srgbClr val="004747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5254650" y="2589900"/>
              <a:ext cx="70175" cy="37075"/>
            </a:xfrm>
            <a:custGeom>
              <a:avLst/>
              <a:gdLst/>
              <a:ahLst/>
              <a:cxnLst/>
              <a:rect l="l" t="t" r="r" b="b"/>
              <a:pathLst>
                <a:path w="2807" h="1483" extrusionOk="0">
                  <a:moveTo>
                    <a:pt x="222" y="1"/>
                  </a:moveTo>
                  <a:lnTo>
                    <a:pt x="95" y="32"/>
                  </a:lnTo>
                  <a:lnTo>
                    <a:pt x="1" y="95"/>
                  </a:lnTo>
                  <a:lnTo>
                    <a:pt x="1" y="190"/>
                  </a:lnTo>
                  <a:lnTo>
                    <a:pt x="64" y="316"/>
                  </a:lnTo>
                  <a:lnTo>
                    <a:pt x="505" y="915"/>
                  </a:lnTo>
                  <a:lnTo>
                    <a:pt x="1041" y="1262"/>
                  </a:lnTo>
                  <a:lnTo>
                    <a:pt x="1419" y="1388"/>
                  </a:lnTo>
                  <a:lnTo>
                    <a:pt x="1987" y="1482"/>
                  </a:lnTo>
                  <a:lnTo>
                    <a:pt x="2712" y="1388"/>
                  </a:lnTo>
                  <a:lnTo>
                    <a:pt x="2807" y="1356"/>
                  </a:lnTo>
                  <a:lnTo>
                    <a:pt x="2807" y="1230"/>
                  </a:lnTo>
                  <a:lnTo>
                    <a:pt x="2775" y="1135"/>
                  </a:lnTo>
                  <a:lnTo>
                    <a:pt x="2649" y="1135"/>
                  </a:lnTo>
                  <a:lnTo>
                    <a:pt x="1987" y="1199"/>
                  </a:lnTo>
                  <a:lnTo>
                    <a:pt x="1073" y="978"/>
                  </a:lnTo>
                  <a:lnTo>
                    <a:pt x="348" y="316"/>
                  </a:lnTo>
                  <a:lnTo>
                    <a:pt x="285" y="95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263325" y="2509500"/>
              <a:ext cx="33125" cy="112750"/>
            </a:xfrm>
            <a:custGeom>
              <a:avLst/>
              <a:gdLst/>
              <a:ahLst/>
              <a:cxnLst/>
              <a:rect l="l" t="t" r="r" b="b"/>
              <a:pathLst>
                <a:path w="1325" h="4510" extrusionOk="0">
                  <a:moveTo>
                    <a:pt x="316" y="1"/>
                  </a:moveTo>
                  <a:lnTo>
                    <a:pt x="158" y="127"/>
                  </a:lnTo>
                  <a:lnTo>
                    <a:pt x="32" y="253"/>
                  </a:lnTo>
                  <a:lnTo>
                    <a:pt x="1" y="600"/>
                  </a:lnTo>
                  <a:lnTo>
                    <a:pt x="95" y="758"/>
                  </a:lnTo>
                  <a:lnTo>
                    <a:pt x="347" y="1104"/>
                  </a:lnTo>
                  <a:lnTo>
                    <a:pt x="694" y="1956"/>
                  </a:lnTo>
                  <a:lnTo>
                    <a:pt x="789" y="2428"/>
                  </a:lnTo>
                  <a:lnTo>
                    <a:pt x="883" y="3406"/>
                  </a:lnTo>
                  <a:lnTo>
                    <a:pt x="789" y="4446"/>
                  </a:lnTo>
                  <a:lnTo>
                    <a:pt x="789" y="4478"/>
                  </a:lnTo>
                  <a:lnTo>
                    <a:pt x="852" y="4509"/>
                  </a:lnTo>
                  <a:lnTo>
                    <a:pt x="915" y="4509"/>
                  </a:lnTo>
                  <a:lnTo>
                    <a:pt x="946" y="4446"/>
                  </a:lnTo>
                  <a:lnTo>
                    <a:pt x="1230" y="3469"/>
                  </a:lnTo>
                  <a:lnTo>
                    <a:pt x="1325" y="2397"/>
                  </a:lnTo>
                  <a:lnTo>
                    <a:pt x="1325" y="1861"/>
                  </a:lnTo>
                  <a:lnTo>
                    <a:pt x="1230" y="1325"/>
                  </a:lnTo>
                  <a:lnTo>
                    <a:pt x="1104" y="789"/>
                  </a:lnTo>
                  <a:lnTo>
                    <a:pt x="852" y="253"/>
                  </a:lnTo>
                  <a:lnTo>
                    <a:pt x="820" y="222"/>
                  </a:lnTo>
                  <a:lnTo>
                    <a:pt x="789" y="159"/>
                  </a:lnTo>
                  <a:lnTo>
                    <a:pt x="663" y="32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5190025" y="2690000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347" y="0"/>
                  </a:moveTo>
                  <a:lnTo>
                    <a:pt x="95" y="189"/>
                  </a:lnTo>
                  <a:lnTo>
                    <a:pt x="32" y="347"/>
                  </a:lnTo>
                  <a:lnTo>
                    <a:pt x="1" y="505"/>
                  </a:lnTo>
                  <a:lnTo>
                    <a:pt x="158" y="788"/>
                  </a:lnTo>
                  <a:lnTo>
                    <a:pt x="316" y="852"/>
                  </a:lnTo>
                  <a:lnTo>
                    <a:pt x="505" y="852"/>
                  </a:lnTo>
                  <a:lnTo>
                    <a:pt x="789" y="694"/>
                  </a:lnTo>
                  <a:lnTo>
                    <a:pt x="852" y="536"/>
                  </a:lnTo>
                  <a:lnTo>
                    <a:pt x="852" y="379"/>
                  </a:lnTo>
                  <a:lnTo>
                    <a:pt x="694" y="95"/>
                  </a:lnTo>
                  <a:lnTo>
                    <a:pt x="537" y="32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300375" y="271757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347" y="1"/>
                  </a:moveTo>
                  <a:lnTo>
                    <a:pt x="95" y="158"/>
                  </a:lnTo>
                  <a:lnTo>
                    <a:pt x="32" y="316"/>
                  </a:lnTo>
                  <a:lnTo>
                    <a:pt x="0" y="505"/>
                  </a:lnTo>
                  <a:lnTo>
                    <a:pt x="158" y="757"/>
                  </a:lnTo>
                  <a:lnTo>
                    <a:pt x="316" y="852"/>
                  </a:lnTo>
                  <a:lnTo>
                    <a:pt x="505" y="852"/>
                  </a:lnTo>
                  <a:lnTo>
                    <a:pt x="788" y="694"/>
                  </a:lnTo>
                  <a:lnTo>
                    <a:pt x="852" y="537"/>
                  </a:lnTo>
                  <a:lnTo>
                    <a:pt x="852" y="347"/>
                  </a:lnTo>
                  <a:lnTo>
                    <a:pt x="694" y="95"/>
                  </a:lnTo>
                  <a:lnTo>
                    <a:pt x="536" y="32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223125" y="2742025"/>
              <a:ext cx="48100" cy="32325"/>
            </a:xfrm>
            <a:custGeom>
              <a:avLst/>
              <a:gdLst/>
              <a:ahLst/>
              <a:cxnLst/>
              <a:rect l="l" t="t" r="r" b="b"/>
              <a:pathLst>
                <a:path w="1924" h="1293" extrusionOk="0">
                  <a:moveTo>
                    <a:pt x="158" y="0"/>
                  </a:moveTo>
                  <a:lnTo>
                    <a:pt x="32" y="32"/>
                  </a:lnTo>
                  <a:lnTo>
                    <a:pt x="1" y="126"/>
                  </a:lnTo>
                  <a:lnTo>
                    <a:pt x="1" y="410"/>
                  </a:lnTo>
                  <a:lnTo>
                    <a:pt x="221" y="883"/>
                  </a:lnTo>
                  <a:lnTo>
                    <a:pt x="411" y="1072"/>
                  </a:lnTo>
                  <a:lnTo>
                    <a:pt x="600" y="1166"/>
                  </a:lnTo>
                  <a:lnTo>
                    <a:pt x="789" y="1230"/>
                  </a:lnTo>
                  <a:lnTo>
                    <a:pt x="1104" y="1293"/>
                  </a:lnTo>
                  <a:lnTo>
                    <a:pt x="1419" y="1198"/>
                  </a:lnTo>
                  <a:lnTo>
                    <a:pt x="1609" y="1103"/>
                  </a:lnTo>
                  <a:lnTo>
                    <a:pt x="1766" y="1009"/>
                  </a:lnTo>
                  <a:lnTo>
                    <a:pt x="1924" y="788"/>
                  </a:lnTo>
                  <a:lnTo>
                    <a:pt x="1924" y="536"/>
                  </a:lnTo>
                  <a:lnTo>
                    <a:pt x="1861" y="441"/>
                  </a:lnTo>
                  <a:lnTo>
                    <a:pt x="1766" y="410"/>
                  </a:lnTo>
                  <a:lnTo>
                    <a:pt x="1640" y="473"/>
                  </a:lnTo>
                  <a:lnTo>
                    <a:pt x="1640" y="567"/>
                  </a:lnTo>
                  <a:lnTo>
                    <a:pt x="1640" y="725"/>
                  </a:lnTo>
                  <a:lnTo>
                    <a:pt x="1546" y="788"/>
                  </a:lnTo>
                  <a:lnTo>
                    <a:pt x="1451" y="883"/>
                  </a:lnTo>
                  <a:lnTo>
                    <a:pt x="1325" y="946"/>
                  </a:lnTo>
                  <a:lnTo>
                    <a:pt x="1136" y="977"/>
                  </a:lnTo>
                  <a:lnTo>
                    <a:pt x="757" y="946"/>
                  </a:lnTo>
                  <a:lnTo>
                    <a:pt x="568" y="851"/>
                  </a:lnTo>
                  <a:lnTo>
                    <a:pt x="442" y="725"/>
                  </a:lnTo>
                  <a:lnTo>
                    <a:pt x="285" y="347"/>
                  </a:lnTo>
                  <a:lnTo>
                    <a:pt x="285" y="126"/>
                  </a:lnTo>
                  <a:lnTo>
                    <a:pt x="253" y="3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5305900" y="2754625"/>
              <a:ext cx="29175" cy="31550"/>
            </a:xfrm>
            <a:custGeom>
              <a:avLst/>
              <a:gdLst/>
              <a:ahLst/>
              <a:cxnLst/>
              <a:rect l="l" t="t" r="r" b="b"/>
              <a:pathLst>
                <a:path w="1167" h="1262" fill="none" extrusionOk="0">
                  <a:moveTo>
                    <a:pt x="473" y="63"/>
                  </a:moveTo>
                  <a:lnTo>
                    <a:pt x="410" y="32"/>
                  </a:lnTo>
                  <a:lnTo>
                    <a:pt x="347" y="63"/>
                  </a:lnTo>
                  <a:lnTo>
                    <a:pt x="284" y="95"/>
                  </a:lnTo>
                  <a:lnTo>
                    <a:pt x="252" y="158"/>
                  </a:lnTo>
                  <a:lnTo>
                    <a:pt x="95" y="379"/>
                  </a:lnTo>
                  <a:lnTo>
                    <a:pt x="0" y="631"/>
                  </a:lnTo>
                  <a:lnTo>
                    <a:pt x="32" y="789"/>
                  </a:lnTo>
                  <a:lnTo>
                    <a:pt x="189" y="1072"/>
                  </a:lnTo>
                  <a:lnTo>
                    <a:pt x="315" y="1167"/>
                  </a:lnTo>
                  <a:lnTo>
                    <a:pt x="599" y="1261"/>
                  </a:lnTo>
                  <a:lnTo>
                    <a:pt x="883" y="1230"/>
                  </a:lnTo>
                  <a:lnTo>
                    <a:pt x="977" y="1198"/>
                  </a:lnTo>
                  <a:lnTo>
                    <a:pt x="1040" y="1135"/>
                  </a:lnTo>
                  <a:lnTo>
                    <a:pt x="1103" y="1009"/>
                  </a:lnTo>
                  <a:lnTo>
                    <a:pt x="1135" y="915"/>
                  </a:lnTo>
                  <a:lnTo>
                    <a:pt x="1166" y="789"/>
                  </a:lnTo>
                  <a:lnTo>
                    <a:pt x="1166" y="694"/>
                  </a:lnTo>
                  <a:lnTo>
                    <a:pt x="1135" y="536"/>
                  </a:lnTo>
                  <a:lnTo>
                    <a:pt x="1072" y="379"/>
                  </a:lnTo>
                  <a:lnTo>
                    <a:pt x="1009" y="253"/>
                  </a:lnTo>
                  <a:lnTo>
                    <a:pt x="946" y="158"/>
                  </a:lnTo>
                  <a:lnTo>
                    <a:pt x="851" y="63"/>
                  </a:lnTo>
                  <a:lnTo>
                    <a:pt x="567" y="0"/>
                  </a:lnTo>
                  <a:lnTo>
                    <a:pt x="441" y="32"/>
                  </a:lnTo>
                  <a:lnTo>
                    <a:pt x="347" y="63"/>
                  </a:lnTo>
                  <a:lnTo>
                    <a:pt x="284" y="127"/>
                  </a:lnTo>
                  <a:lnTo>
                    <a:pt x="252" y="190"/>
                  </a:lnTo>
                  <a:lnTo>
                    <a:pt x="315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5156150" y="2721525"/>
              <a:ext cx="29175" cy="32325"/>
            </a:xfrm>
            <a:custGeom>
              <a:avLst/>
              <a:gdLst/>
              <a:ahLst/>
              <a:cxnLst/>
              <a:rect l="l" t="t" r="r" b="b"/>
              <a:pathLst>
                <a:path w="1167" h="1293" fill="none" extrusionOk="0">
                  <a:moveTo>
                    <a:pt x="252" y="0"/>
                  </a:moveTo>
                  <a:lnTo>
                    <a:pt x="95" y="95"/>
                  </a:lnTo>
                  <a:lnTo>
                    <a:pt x="0" y="379"/>
                  </a:lnTo>
                  <a:lnTo>
                    <a:pt x="95" y="915"/>
                  </a:lnTo>
                  <a:lnTo>
                    <a:pt x="347" y="1167"/>
                  </a:lnTo>
                  <a:lnTo>
                    <a:pt x="599" y="1293"/>
                  </a:lnTo>
                  <a:lnTo>
                    <a:pt x="977" y="1167"/>
                  </a:lnTo>
                  <a:lnTo>
                    <a:pt x="1167" y="946"/>
                  </a:lnTo>
                  <a:lnTo>
                    <a:pt x="1167" y="788"/>
                  </a:lnTo>
                  <a:lnTo>
                    <a:pt x="1135" y="568"/>
                  </a:lnTo>
                  <a:lnTo>
                    <a:pt x="1009" y="347"/>
                  </a:lnTo>
                  <a:lnTo>
                    <a:pt x="820" y="158"/>
                  </a:lnTo>
                  <a:lnTo>
                    <a:pt x="568" y="32"/>
                  </a:lnTo>
                  <a:lnTo>
                    <a:pt x="410" y="32"/>
                  </a:lnTo>
                  <a:lnTo>
                    <a:pt x="252" y="63"/>
                  </a:lnTo>
                  <a:lnTo>
                    <a:pt x="189" y="63"/>
                  </a:lnTo>
                  <a:lnTo>
                    <a:pt x="126" y="126"/>
                  </a:lnTo>
                  <a:lnTo>
                    <a:pt x="126" y="189"/>
                  </a:lnTo>
                  <a:lnTo>
                    <a:pt x="158" y="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289;p3"/>
          <p:cNvGrpSpPr/>
          <p:nvPr/>
        </p:nvGrpSpPr>
        <p:grpSpPr>
          <a:xfrm rot="2937707">
            <a:off x="111935" y="231058"/>
            <a:ext cx="518361" cy="456120"/>
            <a:chOff x="992375" y="2434650"/>
            <a:chExt cx="532025" cy="468175"/>
          </a:xfrm>
        </p:grpSpPr>
        <p:sp>
          <p:nvSpPr>
            <p:cNvPr id="290" name="Google Shape;290;p3"/>
            <p:cNvSpPr/>
            <p:nvPr/>
          </p:nvSpPr>
          <p:spPr>
            <a:xfrm>
              <a:off x="1276100" y="2434650"/>
              <a:ext cx="178150" cy="194675"/>
            </a:xfrm>
            <a:custGeom>
              <a:avLst/>
              <a:gdLst/>
              <a:ahLst/>
              <a:cxnLst/>
              <a:rect l="l" t="t" r="r" b="b"/>
              <a:pathLst>
                <a:path w="7126" h="7787" extrusionOk="0">
                  <a:moveTo>
                    <a:pt x="6747" y="0"/>
                  </a:moveTo>
                  <a:lnTo>
                    <a:pt x="6085" y="126"/>
                  </a:lnTo>
                  <a:lnTo>
                    <a:pt x="5738" y="221"/>
                  </a:lnTo>
                  <a:lnTo>
                    <a:pt x="4792" y="441"/>
                  </a:lnTo>
                  <a:lnTo>
                    <a:pt x="3878" y="725"/>
                  </a:lnTo>
                  <a:lnTo>
                    <a:pt x="3248" y="914"/>
                  </a:lnTo>
                  <a:lnTo>
                    <a:pt x="2649" y="1198"/>
                  </a:lnTo>
                  <a:lnTo>
                    <a:pt x="2333" y="1419"/>
                  </a:lnTo>
                  <a:lnTo>
                    <a:pt x="1829" y="1923"/>
                  </a:lnTo>
                  <a:lnTo>
                    <a:pt x="1230" y="2806"/>
                  </a:lnTo>
                  <a:lnTo>
                    <a:pt x="946" y="3499"/>
                  </a:lnTo>
                  <a:lnTo>
                    <a:pt x="599" y="4540"/>
                  </a:lnTo>
                  <a:lnTo>
                    <a:pt x="158" y="6683"/>
                  </a:lnTo>
                  <a:lnTo>
                    <a:pt x="1" y="7787"/>
                  </a:lnTo>
                  <a:lnTo>
                    <a:pt x="726" y="7566"/>
                  </a:lnTo>
                  <a:lnTo>
                    <a:pt x="1451" y="7377"/>
                  </a:lnTo>
                  <a:lnTo>
                    <a:pt x="2460" y="7093"/>
                  </a:lnTo>
                  <a:lnTo>
                    <a:pt x="3405" y="6652"/>
                  </a:lnTo>
                  <a:lnTo>
                    <a:pt x="3847" y="6400"/>
                  </a:lnTo>
                  <a:lnTo>
                    <a:pt x="4603" y="5769"/>
                  </a:lnTo>
                  <a:lnTo>
                    <a:pt x="5518" y="4634"/>
                  </a:lnTo>
                  <a:lnTo>
                    <a:pt x="5990" y="3752"/>
                  </a:lnTo>
                  <a:lnTo>
                    <a:pt x="6369" y="2900"/>
                  </a:lnTo>
                  <a:lnTo>
                    <a:pt x="6652" y="2018"/>
                  </a:lnTo>
                  <a:lnTo>
                    <a:pt x="6968" y="1166"/>
                  </a:lnTo>
                  <a:lnTo>
                    <a:pt x="7125" y="284"/>
                  </a:lnTo>
                  <a:lnTo>
                    <a:pt x="7062" y="126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1287925" y="2448025"/>
              <a:ext cx="148200" cy="162400"/>
            </a:xfrm>
            <a:custGeom>
              <a:avLst/>
              <a:gdLst/>
              <a:ahLst/>
              <a:cxnLst/>
              <a:rect l="l" t="t" r="r" b="b"/>
              <a:pathLst>
                <a:path w="5928" h="6496" extrusionOk="0">
                  <a:moveTo>
                    <a:pt x="5707" y="1"/>
                  </a:moveTo>
                  <a:lnTo>
                    <a:pt x="5549" y="96"/>
                  </a:lnTo>
                  <a:lnTo>
                    <a:pt x="4036" y="1483"/>
                  </a:lnTo>
                  <a:lnTo>
                    <a:pt x="1261" y="4541"/>
                  </a:lnTo>
                  <a:lnTo>
                    <a:pt x="63" y="6180"/>
                  </a:lnTo>
                  <a:lnTo>
                    <a:pt x="0" y="6338"/>
                  </a:lnTo>
                  <a:lnTo>
                    <a:pt x="95" y="6464"/>
                  </a:lnTo>
                  <a:lnTo>
                    <a:pt x="158" y="6495"/>
                  </a:lnTo>
                  <a:lnTo>
                    <a:pt x="316" y="6495"/>
                  </a:lnTo>
                  <a:lnTo>
                    <a:pt x="379" y="6432"/>
                  </a:lnTo>
                  <a:lnTo>
                    <a:pt x="1608" y="4793"/>
                  </a:lnTo>
                  <a:lnTo>
                    <a:pt x="4319" y="1766"/>
                  </a:lnTo>
                  <a:lnTo>
                    <a:pt x="5833" y="411"/>
                  </a:lnTo>
                  <a:lnTo>
                    <a:pt x="5927" y="253"/>
                  </a:lnTo>
                  <a:lnTo>
                    <a:pt x="5833" y="96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1344675" y="2518175"/>
              <a:ext cx="61500" cy="22100"/>
            </a:xfrm>
            <a:custGeom>
              <a:avLst/>
              <a:gdLst/>
              <a:ahLst/>
              <a:cxnLst/>
              <a:rect l="l" t="t" r="r" b="b"/>
              <a:pathLst>
                <a:path w="2460" h="884" extrusionOk="0">
                  <a:moveTo>
                    <a:pt x="2239" y="1"/>
                  </a:moveTo>
                  <a:lnTo>
                    <a:pt x="1167" y="158"/>
                  </a:lnTo>
                  <a:lnTo>
                    <a:pt x="126" y="474"/>
                  </a:lnTo>
                  <a:lnTo>
                    <a:pt x="0" y="568"/>
                  </a:lnTo>
                  <a:lnTo>
                    <a:pt x="0" y="726"/>
                  </a:lnTo>
                  <a:lnTo>
                    <a:pt x="63" y="852"/>
                  </a:lnTo>
                  <a:lnTo>
                    <a:pt x="221" y="883"/>
                  </a:lnTo>
                  <a:lnTo>
                    <a:pt x="252" y="883"/>
                  </a:lnTo>
                  <a:lnTo>
                    <a:pt x="252" y="852"/>
                  </a:lnTo>
                  <a:lnTo>
                    <a:pt x="1261" y="568"/>
                  </a:lnTo>
                  <a:lnTo>
                    <a:pt x="2302" y="411"/>
                  </a:lnTo>
                  <a:lnTo>
                    <a:pt x="2428" y="348"/>
                  </a:lnTo>
                  <a:lnTo>
                    <a:pt x="2459" y="190"/>
                  </a:lnTo>
                  <a:lnTo>
                    <a:pt x="2396" y="32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1367525" y="2459075"/>
              <a:ext cx="25250" cy="54400"/>
            </a:xfrm>
            <a:custGeom>
              <a:avLst/>
              <a:gdLst/>
              <a:ahLst/>
              <a:cxnLst/>
              <a:rect l="l" t="t" r="r" b="b"/>
              <a:pathLst>
                <a:path w="1010" h="2176" extrusionOk="0">
                  <a:moveTo>
                    <a:pt x="726" y="0"/>
                  </a:moveTo>
                  <a:lnTo>
                    <a:pt x="599" y="126"/>
                  </a:lnTo>
                  <a:lnTo>
                    <a:pt x="379" y="536"/>
                  </a:lnTo>
                  <a:lnTo>
                    <a:pt x="95" y="1450"/>
                  </a:lnTo>
                  <a:lnTo>
                    <a:pt x="0" y="1923"/>
                  </a:lnTo>
                  <a:lnTo>
                    <a:pt x="32" y="2113"/>
                  </a:lnTo>
                  <a:lnTo>
                    <a:pt x="158" y="2176"/>
                  </a:lnTo>
                  <a:lnTo>
                    <a:pt x="221" y="2176"/>
                  </a:lnTo>
                  <a:lnTo>
                    <a:pt x="347" y="2113"/>
                  </a:lnTo>
                  <a:lnTo>
                    <a:pt x="410" y="1986"/>
                  </a:lnTo>
                  <a:lnTo>
                    <a:pt x="473" y="1545"/>
                  </a:lnTo>
                  <a:lnTo>
                    <a:pt x="757" y="725"/>
                  </a:lnTo>
                  <a:lnTo>
                    <a:pt x="978" y="316"/>
                  </a:lnTo>
                  <a:lnTo>
                    <a:pt x="1009" y="158"/>
                  </a:lnTo>
                  <a:lnTo>
                    <a:pt x="883" y="3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1322600" y="2511875"/>
              <a:ext cx="11850" cy="53625"/>
            </a:xfrm>
            <a:custGeom>
              <a:avLst/>
              <a:gdLst/>
              <a:ahLst/>
              <a:cxnLst/>
              <a:rect l="l" t="t" r="r" b="b"/>
              <a:pathLst>
                <a:path w="474" h="2145" extrusionOk="0">
                  <a:moveTo>
                    <a:pt x="253" y="1"/>
                  </a:moveTo>
                  <a:lnTo>
                    <a:pt x="95" y="32"/>
                  </a:lnTo>
                  <a:lnTo>
                    <a:pt x="64" y="221"/>
                  </a:lnTo>
                  <a:lnTo>
                    <a:pt x="32" y="1072"/>
                  </a:lnTo>
                  <a:lnTo>
                    <a:pt x="1" y="1924"/>
                  </a:lnTo>
                  <a:lnTo>
                    <a:pt x="32" y="2081"/>
                  </a:lnTo>
                  <a:lnTo>
                    <a:pt x="190" y="2144"/>
                  </a:lnTo>
                  <a:lnTo>
                    <a:pt x="221" y="2144"/>
                  </a:lnTo>
                  <a:lnTo>
                    <a:pt x="347" y="2081"/>
                  </a:lnTo>
                  <a:lnTo>
                    <a:pt x="410" y="1955"/>
                  </a:lnTo>
                  <a:lnTo>
                    <a:pt x="442" y="1072"/>
                  </a:lnTo>
                  <a:lnTo>
                    <a:pt x="473" y="221"/>
                  </a:lnTo>
                  <a:lnTo>
                    <a:pt x="410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1276100" y="2603300"/>
              <a:ext cx="248300" cy="117450"/>
            </a:xfrm>
            <a:custGeom>
              <a:avLst/>
              <a:gdLst/>
              <a:ahLst/>
              <a:cxnLst/>
              <a:rect l="l" t="t" r="r" b="b"/>
              <a:pathLst>
                <a:path w="9932" h="4698" extrusionOk="0">
                  <a:moveTo>
                    <a:pt x="5013" y="0"/>
                  </a:moveTo>
                  <a:lnTo>
                    <a:pt x="4288" y="32"/>
                  </a:lnTo>
                  <a:lnTo>
                    <a:pt x="3185" y="127"/>
                  </a:lnTo>
                  <a:lnTo>
                    <a:pt x="1041" y="663"/>
                  </a:lnTo>
                  <a:lnTo>
                    <a:pt x="1" y="1009"/>
                  </a:lnTo>
                  <a:lnTo>
                    <a:pt x="1009" y="2144"/>
                  </a:lnTo>
                  <a:lnTo>
                    <a:pt x="1703" y="2932"/>
                  </a:lnTo>
                  <a:lnTo>
                    <a:pt x="2491" y="3594"/>
                  </a:lnTo>
                  <a:lnTo>
                    <a:pt x="2901" y="3878"/>
                  </a:lnTo>
                  <a:lnTo>
                    <a:pt x="3784" y="4288"/>
                  </a:lnTo>
                  <a:lnTo>
                    <a:pt x="5234" y="4635"/>
                  </a:lnTo>
                  <a:lnTo>
                    <a:pt x="6211" y="4698"/>
                  </a:lnTo>
                  <a:lnTo>
                    <a:pt x="7125" y="4666"/>
                  </a:lnTo>
                  <a:lnTo>
                    <a:pt x="8071" y="4540"/>
                  </a:lnTo>
                  <a:lnTo>
                    <a:pt x="8954" y="4477"/>
                  </a:lnTo>
                  <a:lnTo>
                    <a:pt x="9805" y="4225"/>
                  </a:lnTo>
                  <a:lnTo>
                    <a:pt x="9931" y="4130"/>
                  </a:lnTo>
                  <a:lnTo>
                    <a:pt x="9900" y="3784"/>
                  </a:lnTo>
                  <a:lnTo>
                    <a:pt x="9521" y="3216"/>
                  </a:lnTo>
                  <a:lnTo>
                    <a:pt x="9269" y="2964"/>
                  </a:lnTo>
                  <a:lnTo>
                    <a:pt x="8670" y="2207"/>
                  </a:lnTo>
                  <a:lnTo>
                    <a:pt x="8040" y="1482"/>
                  </a:lnTo>
                  <a:lnTo>
                    <a:pt x="7598" y="978"/>
                  </a:lnTo>
                  <a:lnTo>
                    <a:pt x="7062" y="568"/>
                  </a:lnTo>
                  <a:lnTo>
                    <a:pt x="6747" y="379"/>
                  </a:lnTo>
                  <a:lnTo>
                    <a:pt x="6085" y="158"/>
                  </a:lnTo>
                  <a:lnTo>
                    <a:pt x="50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1299750" y="2628525"/>
              <a:ext cx="205725" cy="69375"/>
            </a:xfrm>
            <a:custGeom>
              <a:avLst/>
              <a:gdLst/>
              <a:ahLst/>
              <a:cxnLst/>
              <a:rect l="l" t="t" r="r" b="b"/>
              <a:pathLst>
                <a:path w="8229" h="2775" extrusionOk="0">
                  <a:moveTo>
                    <a:pt x="252" y="0"/>
                  </a:moveTo>
                  <a:lnTo>
                    <a:pt x="63" y="32"/>
                  </a:lnTo>
                  <a:lnTo>
                    <a:pt x="0" y="158"/>
                  </a:lnTo>
                  <a:lnTo>
                    <a:pt x="0" y="253"/>
                  </a:lnTo>
                  <a:lnTo>
                    <a:pt x="32" y="316"/>
                  </a:lnTo>
                  <a:lnTo>
                    <a:pt x="95" y="379"/>
                  </a:lnTo>
                  <a:lnTo>
                    <a:pt x="158" y="410"/>
                  </a:lnTo>
                  <a:lnTo>
                    <a:pt x="2176" y="820"/>
                  </a:lnTo>
                  <a:lnTo>
                    <a:pt x="6053" y="1986"/>
                  </a:lnTo>
                  <a:lnTo>
                    <a:pt x="7945" y="2743"/>
                  </a:lnTo>
                  <a:lnTo>
                    <a:pt x="8102" y="2775"/>
                  </a:lnTo>
                  <a:lnTo>
                    <a:pt x="8197" y="2648"/>
                  </a:lnTo>
                  <a:lnTo>
                    <a:pt x="8229" y="2491"/>
                  </a:lnTo>
                  <a:lnTo>
                    <a:pt x="8102" y="2365"/>
                  </a:lnTo>
                  <a:lnTo>
                    <a:pt x="6211" y="1608"/>
                  </a:lnTo>
                  <a:lnTo>
                    <a:pt x="2270" y="41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1387225" y="2649000"/>
              <a:ext cx="43375" cy="52850"/>
            </a:xfrm>
            <a:custGeom>
              <a:avLst/>
              <a:gdLst/>
              <a:ahLst/>
              <a:cxnLst/>
              <a:rect l="l" t="t" r="r" b="b"/>
              <a:pathLst>
                <a:path w="1735" h="2114" extrusionOk="0">
                  <a:moveTo>
                    <a:pt x="221" y="1"/>
                  </a:moveTo>
                  <a:lnTo>
                    <a:pt x="95" y="64"/>
                  </a:lnTo>
                  <a:lnTo>
                    <a:pt x="1" y="190"/>
                  </a:lnTo>
                  <a:lnTo>
                    <a:pt x="32" y="316"/>
                  </a:lnTo>
                  <a:lnTo>
                    <a:pt x="64" y="348"/>
                  </a:lnTo>
                  <a:lnTo>
                    <a:pt x="757" y="1136"/>
                  </a:lnTo>
                  <a:lnTo>
                    <a:pt x="1356" y="1987"/>
                  </a:lnTo>
                  <a:lnTo>
                    <a:pt x="1451" y="2113"/>
                  </a:lnTo>
                  <a:lnTo>
                    <a:pt x="1640" y="2082"/>
                  </a:lnTo>
                  <a:lnTo>
                    <a:pt x="1735" y="1956"/>
                  </a:lnTo>
                  <a:lnTo>
                    <a:pt x="1703" y="1798"/>
                  </a:lnTo>
                  <a:lnTo>
                    <a:pt x="1104" y="884"/>
                  </a:lnTo>
                  <a:lnTo>
                    <a:pt x="379" y="64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1421900" y="2652950"/>
              <a:ext cx="56000" cy="15800"/>
            </a:xfrm>
            <a:custGeom>
              <a:avLst/>
              <a:gdLst/>
              <a:ahLst/>
              <a:cxnLst/>
              <a:rect l="l" t="t" r="r" b="b"/>
              <a:pathLst>
                <a:path w="2240" h="632" extrusionOk="0">
                  <a:moveTo>
                    <a:pt x="1546" y="1"/>
                  </a:moveTo>
                  <a:lnTo>
                    <a:pt x="600" y="95"/>
                  </a:lnTo>
                  <a:lnTo>
                    <a:pt x="127" y="221"/>
                  </a:lnTo>
                  <a:lnTo>
                    <a:pt x="1" y="316"/>
                  </a:lnTo>
                  <a:lnTo>
                    <a:pt x="1" y="505"/>
                  </a:lnTo>
                  <a:lnTo>
                    <a:pt x="32" y="537"/>
                  </a:lnTo>
                  <a:lnTo>
                    <a:pt x="127" y="631"/>
                  </a:lnTo>
                  <a:lnTo>
                    <a:pt x="253" y="631"/>
                  </a:lnTo>
                  <a:lnTo>
                    <a:pt x="694" y="505"/>
                  </a:lnTo>
                  <a:lnTo>
                    <a:pt x="1577" y="410"/>
                  </a:lnTo>
                  <a:lnTo>
                    <a:pt x="2018" y="442"/>
                  </a:lnTo>
                  <a:lnTo>
                    <a:pt x="2176" y="410"/>
                  </a:lnTo>
                  <a:lnTo>
                    <a:pt x="2239" y="253"/>
                  </a:lnTo>
                  <a:lnTo>
                    <a:pt x="2208" y="64"/>
                  </a:lnTo>
                  <a:lnTo>
                    <a:pt x="2050" y="32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1355700" y="2623000"/>
              <a:ext cx="49675" cy="27625"/>
            </a:xfrm>
            <a:custGeom>
              <a:avLst/>
              <a:gdLst/>
              <a:ahLst/>
              <a:cxnLst/>
              <a:rect l="l" t="t" r="r" b="b"/>
              <a:pathLst>
                <a:path w="1987" h="1105" extrusionOk="0">
                  <a:moveTo>
                    <a:pt x="1861" y="1"/>
                  </a:moveTo>
                  <a:lnTo>
                    <a:pt x="1703" y="32"/>
                  </a:lnTo>
                  <a:lnTo>
                    <a:pt x="915" y="379"/>
                  </a:lnTo>
                  <a:lnTo>
                    <a:pt x="127" y="694"/>
                  </a:lnTo>
                  <a:lnTo>
                    <a:pt x="1" y="789"/>
                  </a:lnTo>
                  <a:lnTo>
                    <a:pt x="1" y="946"/>
                  </a:lnTo>
                  <a:lnTo>
                    <a:pt x="1" y="978"/>
                  </a:lnTo>
                  <a:lnTo>
                    <a:pt x="32" y="978"/>
                  </a:lnTo>
                  <a:lnTo>
                    <a:pt x="127" y="1104"/>
                  </a:lnTo>
                  <a:lnTo>
                    <a:pt x="284" y="1073"/>
                  </a:lnTo>
                  <a:lnTo>
                    <a:pt x="1072" y="757"/>
                  </a:lnTo>
                  <a:lnTo>
                    <a:pt x="1861" y="379"/>
                  </a:lnTo>
                  <a:lnTo>
                    <a:pt x="1987" y="284"/>
                  </a:lnTo>
                  <a:lnTo>
                    <a:pt x="1987" y="127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992375" y="2456700"/>
              <a:ext cx="393300" cy="446125"/>
            </a:xfrm>
            <a:custGeom>
              <a:avLst/>
              <a:gdLst/>
              <a:ahLst/>
              <a:cxnLst/>
              <a:rect l="l" t="t" r="r" b="b"/>
              <a:pathLst>
                <a:path w="15732" h="17845" extrusionOk="0">
                  <a:moveTo>
                    <a:pt x="12800" y="1"/>
                  </a:moveTo>
                  <a:lnTo>
                    <a:pt x="12516" y="64"/>
                  </a:lnTo>
                  <a:lnTo>
                    <a:pt x="11980" y="348"/>
                  </a:lnTo>
                  <a:lnTo>
                    <a:pt x="11539" y="694"/>
                  </a:lnTo>
                  <a:lnTo>
                    <a:pt x="10877" y="1230"/>
                  </a:lnTo>
                  <a:lnTo>
                    <a:pt x="9994" y="2144"/>
                  </a:lnTo>
                  <a:lnTo>
                    <a:pt x="9553" y="2807"/>
                  </a:lnTo>
                  <a:lnTo>
                    <a:pt x="9363" y="3185"/>
                  </a:lnTo>
                  <a:lnTo>
                    <a:pt x="9143" y="3878"/>
                  </a:lnTo>
                  <a:lnTo>
                    <a:pt x="8827" y="5297"/>
                  </a:lnTo>
                  <a:lnTo>
                    <a:pt x="8512" y="5928"/>
                  </a:lnTo>
                  <a:lnTo>
                    <a:pt x="8165" y="5076"/>
                  </a:lnTo>
                  <a:lnTo>
                    <a:pt x="7346" y="3374"/>
                  </a:lnTo>
                  <a:lnTo>
                    <a:pt x="6337" y="1861"/>
                  </a:lnTo>
                  <a:lnTo>
                    <a:pt x="5391" y="915"/>
                  </a:lnTo>
                  <a:lnTo>
                    <a:pt x="4635" y="442"/>
                  </a:lnTo>
                  <a:lnTo>
                    <a:pt x="4225" y="253"/>
                  </a:lnTo>
                  <a:lnTo>
                    <a:pt x="3972" y="694"/>
                  </a:lnTo>
                  <a:lnTo>
                    <a:pt x="3626" y="1672"/>
                  </a:lnTo>
                  <a:lnTo>
                    <a:pt x="3500" y="2712"/>
                  </a:lnTo>
                  <a:lnTo>
                    <a:pt x="3626" y="3752"/>
                  </a:lnTo>
                  <a:lnTo>
                    <a:pt x="3783" y="4257"/>
                  </a:lnTo>
                  <a:lnTo>
                    <a:pt x="3941" y="4761"/>
                  </a:lnTo>
                  <a:lnTo>
                    <a:pt x="4445" y="5644"/>
                  </a:lnTo>
                  <a:lnTo>
                    <a:pt x="5107" y="6463"/>
                  </a:lnTo>
                  <a:lnTo>
                    <a:pt x="5896" y="7157"/>
                  </a:lnTo>
                  <a:lnTo>
                    <a:pt x="6337" y="7472"/>
                  </a:lnTo>
                  <a:lnTo>
                    <a:pt x="5328" y="7661"/>
                  </a:lnTo>
                  <a:lnTo>
                    <a:pt x="3342" y="8197"/>
                  </a:lnTo>
                  <a:lnTo>
                    <a:pt x="2428" y="8639"/>
                  </a:lnTo>
                  <a:lnTo>
                    <a:pt x="1986" y="8891"/>
                  </a:lnTo>
                  <a:lnTo>
                    <a:pt x="1167" y="9553"/>
                  </a:lnTo>
                  <a:lnTo>
                    <a:pt x="536" y="10341"/>
                  </a:lnTo>
                  <a:lnTo>
                    <a:pt x="95" y="11255"/>
                  </a:lnTo>
                  <a:lnTo>
                    <a:pt x="0" y="11760"/>
                  </a:lnTo>
                  <a:lnTo>
                    <a:pt x="820" y="11917"/>
                  </a:lnTo>
                  <a:lnTo>
                    <a:pt x="2554" y="11917"/>
                  </a:lnTo>
                  <a:lnTo>
                    <a:pt x="4225" y="11508"/>
                  </a:lnTo>
                  <a:lnTo>
                    <a:pt x="5769" y="10751"/>
                  </a:lnTo>
                  <a:lnTo>
                    <a:pt x="6431" y="10215"/>
                  </a:lnTo>
                  <a:lnTo>
                    <a:pt x="6431" y="10215"/>
                  </a:lnTo>
                  <a:lnTo>
                    <a:pt x="6148" y="11161"/>
                  </a:lnTo>
                  <a:lnTo>
                    <a:pt x="5927" y="13147"/>
                  </a:lnTo>
                  <a:lnTo>
                    <a:pt x="6211" y="15133"/>
                  </a:lnTo>
                  <a:lnTo>
                    <a:pt x="6967" y="16993"/>
                  </a:lnTo>
                  <a:lnTo>
                    <a:pt x="7535" y="17844"/>
                  </a:lnTo>
                  <a:lnTo>
                    <a:pt x="7945" y="17434"/>
                  </a:lnTo>
                  <a:lnTo>
                    <a:pt x="8670" y="16552"/>
                  </a:lnTo>
                  <a:lnTo>
                    <a:pt x="9269" y="15543"/>
                  </a:lnTo>
                  <a:lnTo>
                    <a:pt x="9710" y="14471"/>
                  </a:lnTo>
                  <a:lnTo>
                    <a:pt x="9836" y="13904"/>
                  </a:lnTo>
                  <a:lnTo>
                    <a:pt x="9931" y="13147"/>
                  </a:lnTo>
                  <a:lnTo>
                    <a:pt x="9868" y="11192"/>
                  </a:lnTo>
                  <a:lnTo>
                    <a:pt x="9647" y="10184"/>
                  </a:lnTo>
                  <a:lnTo>
                    <a:pt x="9584" y="9900"/>
                  </a:lnTo>
                  <a:lnTo>
                    <a:pt x="9679" y="9805"/>
                  </a:lnTo>
                  <a:lnTo>
                    <a:pt x="10215" y="10215"/>
                  </a:lnTo>
                  <a:lnTo>
                    <a:pt x="10782" y="10530"/>
                  </a:lnTo>
                  <a:lnTo>
                    <a:pt x="11602" y="10751"/>
                  </a:lnTo>
                  <a:lnTo>
                    <a:pt x="14281" y="11192"/>
                  </a:lnTo>
                  <a:lnTo>
                    <a:pt x="15290" y="11224"/>
                  </a:lnTo>
                  <a:lnTo>
                    <a:pt x="15700" y="11098"/>
                  </a:lnTo>
                  <a:lnTo>
                    <a:pt x="15732" y="10972"/>
                  </a:lnTo>
                  <a:lnTo>
                    <a:pt x="15732" y="10688"/>
                  </a:lnTo>
                  <a:lnTo>
                    <a:pt x="15605" y="10089"/>
                  </a:lnTo>
                  <a:lnTo>
                    <a:pt x="15164" y="9301"/>
                  </a:lnTo>
                  <a:lnTo>
                    <a:pt x="14723" y="8891"/>
                  </a:lnTo>
                  <a:lnTo>
                    <a:pt x="14250" y="8513"/>
                  </a:lnTo>
                  <a:lnTo>
                    <a:pt x="13146" y="7977"/>
                  </a:lnTo>
                  <a:lnTo>
                    <a:pt x="12579" y="7756"/>
                  </a:lnTo>
                  <a:lnTo>
                    <a:pt x="12043" y="7535"/>
                  </a:lnTo>
                  <a:lnTo>
                    <a:pt x="10908" y="7283"/>
                  </a:lnTo>
                  <a:lnTo>
                    <a:pt x="10341" y="7378"/>
                  </a:lnTo>
                  <a:lnTo>
                    <a:pt x="10341" y="7378"/>
                  </a:lnTo>
                  <a:lnTo>
                    <a:pt x="11129" y="6716"/>
                  </a:lnTo>
                  <a:lnTo>
                    <a:pt x="12390" y="5108"/>
                  </a:lnTo>
                  <a:lnTo>
                    <a:pt x="13210" y="3248"/>
                  </a:lnTo>
                  <a:lnTo>
                    <a:pt x="13619" y="1262"/>
                  </a:lnTo>
                  <a:lnTo>
                    <a:pt x="13619" y="253"/>
                  </a:lnTo>
                  <a:lnTo>
                    <a:pt x="13367" y="64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FF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1176800" y="2624575"/>
              <a:ext cx="61500" cy="67025"/>
            </a:xfrm>
            <a:custGeom>
              <a:avLst/>
              <a:gdLst/>
              <a:ahLst/>
              <a:cxnLst/>
              <a:rect l="l" t="t" r="r" b="b"/>
              <a:pathLst>
                <a:path w="2460" h="2681" extrusionOk="0">
                  <a:moveTo>
                    <a:pt x="221" y="1"/>
                  </a:moveTo>
                  <a:lnTo>
                    <a:pt x="126" y="127"/>
                  </a:lnTo>
                  <a:lnTo>
                    <a:pt x="158" y="284"/>
                  </a:lnTo>
                  <a:lnTo>
                    <a:pt x="316" y="631"/>
                  </a:lnTo>
                  <a:lnTo>
                    <a:pt x="568" y="978"/>
                  </a:lnTo>
                  <a:lnTo>
                    <a:pt x="599" y="1010"/>
                  </a:lnTo>
                  <a:lnTo>
                    <a:pt x="631" y="1041"/>
                  </a:lnTo>
                  <a:lnTo>
                    <a:pt x="599" y="1136"/>
                  </a:lnTo>
                  <a:lnTo>
                    <a:pt x="505" y="1199"/>
                  </a:lnTo>
                  <a:lnTo>
                    <a:pt x="221" y="1388"/>
                  </a:lnTo>
                  <a:lnTo>
                    <a:pt x="32" y="1672"/>
                  </a:lnTo>
                  <a:lnTo>
                    <a:pt x="0" y="1735"/>
                  </a:lnTo>
                  <a:lnTo>
                    <a:pt x="0" y="1798"/>
                  </a:lnTo>
                  <a:lnTo>
                    <a:pt x="32" y="1892"/>
                  </a:lnTo>
                  <a:lnTo>
                    <a:pt x="126" y="1987"/>
                  </a:lnTo>
                  <a:lnTo>
                    <a:pt x="379" y="2050"/>
                  </a:lnTo>
                  <a:lnTo>
                    <a:pt x="662" y="1955"/>
                  </a:lnTo>
                  <a:lnTo>
                    <a:pt x="883" y="1798"/>
                  </a:lnTo>
                  <a:lnTo>
                    <a:pt x="1072" y="1577"/>
                  </a:lnTo>
                  <a:lnTo>
                    <a:pt x="1072" y="1955"/>
                  </a:lnTo>
                  <a:lnTo>
                    <a:pt x="1104" y="2334"/>
                  </a:lnTo>
                  <a:lnTo>
                    <a:pt x="1104" y="2491"/>
                  </a:lnTo>
                  <a:lnTo>
                    <a:pt x="1261" y="2680"/>
                  </a:lnTo>
                  <a:lnTo>
                    <a:pt x="1419" y="2617"/>
                  </a:lnTo>
                  <a:lnTo>
                    <a:pt x="1545" y="2428"/>
                  </a:lnTo>
                  <a:lnTo>
                    <a:pt x="1513" y="1735"/>
                  </a:lnTo>
                  <a:lnTo>
                    <a:pt x="1482" y="1482"/>
                  </a:lnTo>
                  <a:lnTo>
                    <a:pt x="1513" y="1451"/>
                  </a:lnTo>
                  <a:lnTo>
                    <a:pt x="1892" y="1735"/>
                  </a:lnTo>
                  <a:lnTo>
                    <a:pt x="2144" y="1766"/>
                  </a:lnTo>
                  <a:lnTo>
                    <a:pt x="2333" y="1766"/>
                  </a:lnTo>
                  <a:lnTo>
                    <a:pt x="2459" y="1545"/>
                  </a:lnTo>
                  <a:lnTo>
                    <a:pt x="2365" y="1356"/>
                  </a:lnTo>
                  <a:lnTo>
                    <a:pt x="2207" y="1199"/>
                  </a:lnTo>
                  <a:lnTo>
                    <a:pt x="1797" y="978"/>
                  </a:lnTo>
                  <a:lnTo>
                    <a:pt x="1577" y="946"/>
                  </a:lnTo>
                  <a:lnTo>
                    <a:pt x="1734" y="789"/>
                  </a:lnTo>
                  <a:lnTo>
                    <a:pt x="1955" y="474"/>
                  </a:lnTo>
                  <a:lnTo>
                    <a:pt x="1986" y="253"/>
                  </a:lnTo>
                  <a:lnTo>
                    <a:pt x="1955" y="190"/>
                  </a:lnTo>
                  <a:lnTo>
                    <a:pt x="1892" y="95"/>
                  </a:lnTo>
                  <a:lnTo>
                    <a:pt x="1766" y="32"/>
                  </a:lnTo>
                  <a:lnTo>
                    <a:pt x="1608" y="64"/>
                  </a:lnTo>
                  <a:lnTo>
                    <a:pt x="1482" y="158"/>
                  </a:lnTo>
                  <a:lnTo>
                    <a:pt x="1387" y="284"/>
                  </a:lnTo>
                  <a:lnTo>
                    <a:pt x="1198" y="505"/>
                  </a:lnTo>
                  <a:lnTo>
                    <a:pt x="1041" y="726"/>
                  </a:lnTo>
                  <a:lnTo>
                    <a:pt x="725" y="379"/>
                  </a:lnTo>
                  <a:lnTo>
                    <a:pt x="379" y="6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209900" y="2714425"/>
              <a:ext cx="10275" cy="76475"/>
            </a:xfrm>
            <a:custGeom>
              <a:avLst/>
              <a:gdLst/>
              <a:ahLst/>
              <a:cxnLst/>
              <a:rect l="l" t="t" r="r" b="b"/>
              <a:pathLst>
                <a:path w="411" h="3059" extrusionOk="0">
                  <a:moveTo>
                    <a:pt x="63" y="1"/>
                  </a:moveTo>
                  <a:lnTo>
                    <a:pt x="0" y="32"/>
                  </a:lnTo>
                  <a:lnTo>
                    <a:pt x="0" y="95"/>
                  </a:lnTo>
                  <a:lnTo>
                    <a:pt x="158" y="757"/>
                  </a:lnTo>
                  <a:lnTo>
                    <a:pt x="284" y="1892"/>
                  </a:lnTo>
                  <a:lnTo>
                    <a:pt x="221" y="2617"/>
                  </a:lnTo>
                  <a:lnTo>
                    <a:pt x="95" y="2964"/>
                  </a:lnTo>
                  <a:lnTo>
                    <a:pt x="95" y="3027"/>
                  </a:lnTo>
                  <a:lnTo>
                    <a:pt x="158" y="3059"/>
                  </a:lnTo>
                  <a:lnTo>
                    <a:pt x="221" y="3059"/>
                  </a:lnTo>
                  <a:lnTo>
                    <a:pt x="253" y="3027"/>
                  </a:lnTo>
                  <a:lnTo>
                    <a:pt x="347" y="2649"/>
                  </a:lnTo>
                  <a:lnTo>
                    <a:pt x="410" y="1892"/>
                  </a:lnTo>
                  <a:lnTo>
                    <a:pt x="316" y="757"/>
                  </a:lnTo>
                  <a:lnTo>
                    <a:pt x="158" y="64"/>
                  </a:ln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1183875" y="2716800"/>
              <a:ext cx="7125" cy="33900"/>
            </a:xfrm>
            <a:custGeom>
              <a:avLst/>
              <a:gdLst/>
              <a:ahLst/>
              <a:cxnLst/>
              <a:rect l="l" t="t" r="r" b="b"/>
              <a:pathLst>
                <a:path w="285" h="1356" extrusionOk="0">
                  <a:moveTo>
                    <a:pt x="159" y="0"/>
                  </a:moveTo>
                  <a:lnTo>
                    <a:pt x="159" y="63"/>
                  </a:lnTo>
                  <a:lnTo>
                    <a:pt x="1" y="662"/>
                  </a:lnTo>
                  <a:lnTo>
                    <a:pt x="64" y="1293"/>
                  </a:lnTo>
                  <a:lnTo>
                    <a:pt x="64" y="1324"/>
                  </a:lnTo>
                  <a:lnTo>
                    <a:pt x="127" y="1356"/>
                  </a:lnTo>
                  <a:lnTo>
                    <a:pt x="190" y="1324"/>
                  </a:lnTo>
                  <a:lnTo>
                    <a:pt x="190" y="1261"/>
                  </a:lnTo>
                  <a:lnTo>
                    <a:pt x="159" y="662"/>
                  </a:lnTo>
                  <a:lnTo>
                    <a:pt x="285" y="95"/>
                  </a:lnTo>
                  <a:lnTo>
                    <a:pt x="285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1164975" y="2694725"/>
              <a:ext cx="13425" cy="100900"/>
            </a:xfrm>
            <a:custGeom>
              <a:avLst/>
              <a:gdLst/>
              <a:ahLst/>
              <a:cxnLst/>
              <a:rect l="l" t="t" r="r" b="b"/>
              <a:pathLst>
                <a:path w="537" h="4036" extrusionOk="0">
                  <a:moveTo>
                    <a:pt x="190" y="0"/>
                  </a:moveTo>
                  <a:lnTo>
                    <a:pt x="158" y="32"/>
                  </a:lnTo>
                  <a:lnTo>
                    <a:pt x="0" y="1041"/>
                  </a:lnTo>
                  <a:lnTo>
                    <a:pt x="95" y="3027"/>
                  </a:lnTo>
                  <a:lnTo>
                    <a:pt x="379" y="3973"/>
                  </a:lnTo>
                  <a:lnTo>
                    <a:pt x="442" y="4036"/>
                  </a:lnTo>
                  <a:lnTo>
                    <a:pt x="473" y="4036"/>
                  </a:lnTo>
                  <a:lnTo>
                    <a:pt x="536" y="4004"/>
                  </a:lnTo>
                  <a:lnTo>
                    <a:pt x="536" y="3941"/>
                  </a:lnTo>
                  <a:lnTo>
                    <a:pt x="253" y="2995"/>
                  </a:lnTo>
                  <a:lnTo>
                    <a:pt x="126" y="1041"/>
                  </a:lnTo>
                  <a:lnTo>
                    <a:pt x="316" y="6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1101925" y="2671875"/>
              <a:ext cx="62275" cy="37050"/>
            </a:xfrm>
            <a:custGeom>
              <a:avLst/>
              <a:gdLst/>
              <a:ahLst/>
              <a:cxnLst/>
              <a:rect l="l" t="t" r="r" b="b"/>
              <a:pathLst>
                <a:path w="2491" h="1482" extrusionOk="0">
                  <a:moveTo>
                    <a:pt x="2396" y="0"/>
                  </a:moveTo>
                  <a:lnTo>
                    <a:pt x="2365" y="32"/>
                  </a:lnTo>
                  <a:lnTo>
                    <a:pt x="2333" y="32"/>
                  </a:lnTo>
                  <a:lnTo>
                    <a:pt x="1955" y="536"/>
                  </a:lnTo>
                  <a:lnTo>
                    <a:pt x="915" y="1198"/>
                  </a:lnTo>
                  <a:lnTo>
                    <a:pt x="284" y="1324"/>
                  </a:lnTo>
                  <a:lnTo>
                    <a:pt x="189" y="1324"/>
                  </a:lnTo>
                  <a:lnTo>
                    <a:pt x="95" y="1293"/>
                  </a:lnTo>
                  <a:lnTo>
                    <a:pt x="32" y="1293"/>
                  </a:lnTo>
                  <a:lnTo>
                    <a:pt x="0" y="1324"/>
                  </a:lnTo>
                  <a:lnTo>
                    <a:pt x="0" y="1387"/>
                  </a:lnTo>
                  <a:lnTo>
                    <a:pt x="32" y="1450"/>
                  </a:lnTo>
                  <a:lnTo>
                    <a:pt x="158" y="1482"/>
                  </a:lnTo>
                  <a:lnTo>
                    <a:pt x="316" y="1450"/>
                  </a:lnTo>
                  <a:lnTo>
                    <a:pt x="631" y="1419"/>
                  </a:lnTo>
                  <a:lnTo>
                    <a:pt x="1261" y="1198"/>
                  </a:lnTo>
                  <a:lnTo>
                    <a:pt x="1797" y="851"/>
                  </a:lnTo>
                  <a:lnTo>
                    <a:pt x="2270" y="379"/>
                  </a:lnTo>
                  <a:lnTo>
                    <a:pt x="2459" y="126"/>
                  </a:lnTo>
                  <a:lnTo>
                    <a:pt x="2491" y="63"/>
                  </a:lnTo>
                  <a:lnTo>
                    <a:pt x="2428" y="32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1083800" y="2663200"/>
              <a:ext cx="64650" cy="27600"/>
            </a:xfrm>
            <a:custGeom>
              <a:avLst/>
              <a:gdLst/>
              <a:ahLst/>
              <a:cxnLst/>
              <a:rect l="l" t="t" r="r" b="b"/>
              <a:pathLst>
                <a:path w="2586" h="1104" extrusionOk="0">
                  <a:moveTo>
                    <a:pt x="2239" y="0"/>
                  </a:moveTo>
                  <a:lnTo>
                    <a:pt x="1986" y="32"/>
                  </a:lnTo>
                  <a:lnTo>
                    <a:pt x="1671" y="95"/>
                  </a:lnTo>
                  <a:lnTo>
                    <a:pt x="1387" y="221"/>
                  </a:lnTo>
                  <a:lnTo>
                    <a:pt x="662" y="536"/>
                  </a:lnTo>
                  <a:lnTo>
                    <a:pt x="32" y="978"/>
                  </a:lnTo>
                  <a:lnTo>
                    <a:pt x="0" y="1009"/>
                  </a:lnTo>
                  <a:lnTo>
                    <a:pt x="0" y="1072"/>
                  </a:lnTo>
                  <a:lnTo>
                    <a:pt x="63" y="1104"/>
                  </a:lnTo>
                  <a:lnTo>
                    <a:pt x="126" y="1104"/>
                  </a:lnTo>
                  <a:lnTo>
                    <a:pt x="757" y="662"/>
                  </a:lnTo>
                  <a:lnTo>
                    <a:pt x="1450" y="347"/>
                  </a:lnTo>
                  <a:lnTo>
                    <a:pt x="1671" y="253"/>
                  </a:lnTo>
                  <a:lnTo>
                    <a:pt x="2207" y="158"/>
                  </a:lnTo>
                  <a:lnTo>
                    <a:pt x="2491" y="190"/>
                  </a:lnTo>
                  <a:lnTo>
                    <a:pt x="2522" y="190"/>
                  </a:lnTo>
                  <a:lnTo>
                    <a:pt x="2585" y="158"/>
                  </a:lnTo>
                  <a:lnTo>
                    <a:pt x="2585" y="95"/>
                  </a:lnTo>
                  <a:lnTo>
                    <a:pt x="2522" y="63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1153950" y="2550500"/>
              <a:ext cx="41000" cy="68600"/>
            </a:xfrm>
            <a:custGeom>
              <a:avLst/>
              <a:gdLst/>
              <a:ahLst/>
              <a:cxnLst/>
              <a:rect l="l" t="t" r="r" b="b"/>
              <a:pathLst>
                <a:path w="1640" h="2744" extrusionOk="0">
                  <a:moveTo>
                    <a:pt x="63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32" y="158"/>
                  </a:lnTo>
                  <a:lnTo>
                    <a:pt x="158" y="158"/>
                  </a:lnTo>
                  <a:lnTo>
                    <a:pt x="662" y="694"/>
                  </a:lnTo>
                  <a:lnTo>
                    <a:pt x="1356" y="1955"/>
                  </a:lnTo>
                  <a:lnTo>
                    <a:pt x="1513" y="2680"/>
                  </a:lnTo>
                  <a:lnTo>
                    <a:pt x="1513" y="2711"/>
                  </a:lnTo>
                  <a:lnTo>
                    <a:pt x="1576" y="2743"/>
                  </a:lnTo>
                  <a:lnTo>
                    <a:pt x="1639" y="2711"/>
                  </a:lnTo>
                  <a:lnTo>
                    <a:pt x="1639" y="2648"/>
                  </a:lnTo>
                  <a:lnTo>
                    <a:pt x="1482" y="1923"/>
                  </a:lnTo>
                  <a:lnTo>
                    <a:pt x="788" y="599"/>
                  </a:lnTo>
                  <a:lnTo>
                    <a:pt x="252" y="6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1135800" y="2555225"/>
              <a:ext cx="38650" cy="55975"/>
            </a:xfrm>
            <a:custGeom>
              <a:avLst/>
              <a:gdLst/>
              <a:ahLst/>
              <a:cxnLst/>
              <a:rect l="l" t="t" r="r" b="b"/>
              <a:pathLst>
                <a:path w="1546" h="2239" extrusionOk="0">
                  <a:moveTo>
                    <a:pt x="64" y="0"/>
                  </a:moveTo>
                  <a:lnTo>
                    <a:pt x="32" y="32"/>
                  </a:lnTo>
                  <a:lnTo>
                    <a:pt x="1" y="63"/>
                  </a:lnTo>
                  <a:lnTo>
                    <a:pt x="1" y="127"/>
                  </a:lnTo>
                  <a:lnTo>
                    <a:pt x="631" y="1230"/>
                  </a:lnTo>
                  <a:lnTo>
                    <a:pt x="1420" y="2207"/>
                  </a:lnTo>
                  <a:lnTo>
                    <a:pt x="1451" y="2239"/>
                  </a:lnTo>
                  <a:lnTo>
                    <a:pt x="1514" y="2207"/>
                  </a:lnTo>
                  <a:lnTo>
                    <a:pt x="1546" y="2176"/>
                  </a:lnTo>
                  <a:lnTo>
                    <a:pt x="1514" y="2113"/>
                  </a:lnTo>
                  <a:lnTo>
                    <a:pt x="758" y="1135"/>
                  </a:lnTo>
                  <a:lnTo>
                    <a:pt x="159" y="6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1125575" y="2555225"/>
              <a:ext cx="33125" cy="67800"/>
            </a:xfrm>
            <a:custGeom>
              <a:avLst/>
              <a:gdLst/>
              <a:ahLst/>
              <a:cxnLst/>
              <a:rect l="l" t="t" r="r" b="b"/>
              <a:pathLst>
                <a:path w="1325" h="2712" extrusionOk="0">
                  <a:moveTo>
                    <a:pt x="95" y="0"/>
                  </a:moveTo>
                  <a:lnTo>
                    <a:pt x="63" y="32"/>
                  </a:lnTo>
                  <a:lnTo>
                    <a:pt x="63" y="63"/>
                  </a:lnTo>
                  <a:lnTo>
                    <a:pt x="0" y="473"/>
                  </a:lnTo>
                  <a:lnTo>
                    <a:pt x="252" y="1198"/>
                  </a:lnTo>
                  <a:lnTo>
                    <a:pt x="410" y="1514"/>
                  </a:lnTo>
                  <a:lnTo>
                    <a:pt x="757" y="2113"/>
                  </a:lnTo>
                  <a:lnTo>
                    <a:pt x="1198" y="2649"/>
                  </a:lnTo>
                  <a:lnTo>
                    <a:pt x="1230" y="2712"/>
                  </a:lnTo>
                  <a:lnTo>
                    <a:pt x="1293" y="2680"/>
                  </a:lnTo>
                  <a:lnTo>
                    <a:pt x="1324" y="2617"/>
                  </a:lnTo>
                  <a:lnTo>
                    <a:pt x="1293" y="2586"/>
                  </a:lnTo>
                  <a:lnTo>
                    <a:pt x="883" y="2018"/>
                  </a:lnTo>
                  <a:lnTo>
                    <a:pt x="536" y="1451"/>
                  </a:lnTo>
                  <a:lnTo>
                    <a:pt x="378" y="1167"/>
                  </a:lnTo>
                  <a:lnTo>
                    <a:pt x="158" y="473"/>
                  </a:lnTo>
                  <a:lnTo>
                    <a:pt x="189" y="95"/>
                  </a:lnTo>
                  <a:lnTo>
                    <a:pt x="189" y="3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1244575" y="2556800"/>
              <a:ext cx="26025" cy="61500"/>
            </a:xfrm>
            <a:custGeom>
              <a:avLst/>
              <a:gdLst/>
              <a:ahLst/>
              <a:cxnLst/>
              <a:rect l="l" t="t" r="r" b="b"/>
              <a:pathLst>
                <a:path w="1041" h="2460" extrusionOk="0">
                  <a:moveTo>
                    <a:pt x="852" y="0"/>
                  </a:moveTo>
                  <a:lnTo>
                    <a:pt x="789" y="95"/>
                  </a:lnTo>
                  <a:lnTo>
                    <a:pt x="757" y="127"/>
                  </a:lnTo>
                  <a:lnTo>
                    <a:pt x="789" y="190"/>
                  </a:lnTo>
                  <a:lnTo>
                    <a:pt x="852" y="221"/>
                  </a:lnTo>
                  <a:lnTo>
                    <a:pt x="883" y="190"/>
                  </a:lnTo>
                  <a:lnTo>
                    <a:pt x="915" y="158"/>
                  </a:lnTo>
                  <a:lnTo>
                    <a:pt x="915" y="190"/>
                  </a:lnTo>
                  <a:lnTo>
                    <a:pt x="915" y="221"/>
                  </a:lnTo>
                  <a:lnTo>
                    <a:pt x="852" y="789"/>
                  </a:lnTo>
                  <a:lnTo>
                    <a:pt x="410" y="1892"/>
                  </a:lnTo>
                  <a:lnTo>
                    <a:pt x="32" y="2333"/>
                  </a:lnTo>
                  <a:lnTo>
                    <a:pt x="0" y="2396"/>
                  </a:lnTo>
                  <a:lnTo>
                    <a:pt x="32" y="2428"/>
                  </a:lnTo>
                  <a:lnTo>
                    <a:pt x="64" y="2459"/>
                  </a:lnTo>
                  <a:lnTo>
                    <a:pt x="127" y="2428"/>
                  </a:lnTo>
                  <a:lnTo>
                    <a:pt x="505" y="1955"/>
                  </a:lnTo>
                  <a:lnTo>
                    <a:pt x="1009" y="820"/>
                  </a:lnTo>
                  <a:lnTo>
                    <a:pt x="1041" y="221"/>
                  </a:lnTo>
                  <a:lnTo>
                    <a:pt x="1041" y="127"/>
                  </a:lnTo>
                  <a:lnTo>
                    <a:pt x="1009" y="32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234325" y="2537100"/>
              <a:ext cx="19725" cy="70175"/>
            </a:xfrm>
            <a:custGeom>
              <a:avLst/>
              <a:gdLst/>
              <a:ahLst/>
              <a:cxnLst/>
              <a:rect l="l" t="t" r="r" b="b"/>
              <a:pathLst>
                <a:path w="789" h="2807" extrusionOk="0">
                  <a:moveTo>
                    <a:pt x="663" y="0"/>
                  </a:moveTo>
                  <a:lnTo>
                    <a:pt x="663" y="32"/>
                  </a:lnTo>
                  <a:lnTo>
                    <a:pt x="347" y="662"/>
                  </a:lnTo>
                  <a:lnTo>
                    <a:pt x="1" y="2050"/>
                  </a:lnTo>
                  <a:lnTo>
                    <a:pt x="1" y="2743"/>
                  </a:lnTo>
                  <a:lnTo>
                    <a:pt x="1" y="2806"/>
                  </a:lnTo>
                  <a:lnTo>
                    <a:pt x="127" y="2806"/>
                  </a:lnTo>
                  <a:lnTo>
                    <a:pt x="127" y="2743"/>
                  </a:lnTo>
                  <a:lnTo>
                    <a:pt x="158" y="2050"/>
                  </a:lnTo>
                  <a:lnTo>
                    <a:pt x="474" y="725"/>
                  </a:lnTo>
                  <a:lnTo>
                    <a:pt x="789" y="126"/>
                  </a:lnTo>
                  <a:lnTo>
                    <a:pt x="789" y="63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253250" y="2660825"/>
              <a:ext cx="66225" cy="27625"/>
            </a:xfrm>
            <a:custGeom>
              <a:avLst/>
              <a:gdLst/>
              <a:ahLst/>
              <a:cxnLst/>
              <a:rect l="l" t="t" r="r" b="b"/>
              <a:pathLst>
                <a:path w="2649" h="1105" extrusionOk="0">
                  <a:moveTo>
                    <a:pt x="126" y="1"/>
                  </a:moveTo>
                  <a:lnTo>
                    <a:pt x="95" y="32"/>
                  </a:lnTo>
                  <a:lnTo>
                    <a:pt x="63" y="32"/>
                  </a:lnTo>
                  <a:lnTo>
                    <a:pt x="0" y="64"/>
                  </a:lnTo>
                  <a:lnTo>
                    <a:pt x="0" y="127"/>
                  </a:lnTo>
                  <a:lnTo>
                    <a:pt x="32" y="190"/>
                  </a:lnTo>
                  <a:lnTo>
                    <a:pt x="126" y="222"/>
                  </a:lnTo>
                  <a:lnTo>
                    <a:pt x="631" y="222"/>
                  </a:lnTo>
                  <a:lnTo>
                    <a:pt x="1104" y="316"/>
                  </a:lnTo>
                  <a:lnTo>
                    <a:pt x="1482" y="474"/>
                  </a:lnTo>
                  <a:lnTo>
                    <a:pt x="1860" y="694"/>
                  </a:lnTo>
                  <a:lnTo>
                    <a:pt x="2554" y="1104"/>
                  </a:lnTo>
                  <a:lnTo>
                    <a:pt x="2585" y="1104"/>
                  </a:lnTo>
                  <a:lnTo>
                    <a:pt x="2648" y="1073"/>
                  </a:lnTo>
                  <a:lnTo>
                    <a:pt x="2648" y="1010"/>
                  </a:lnTo>
                  <a:lnTo>
                    <a:pt x="2617" y="978"/>
                  </a:lnTo>
                  <a:lnTo>
                    <a:pt x="1923" y="568"/>
                  </a:lnTo>
                  <a:lnTo>
                    <a:pt x="1577" y="316"/>
                  </a:lnTo>
                  <a:lnTo>
                    <a:pt x="1167" y="158"/>
                  </a:lnTo>
                  <a:lnTo>
                    <a:pt x="662" y="64"/>
                  </a:lnTo>
                  <a:lnTo>
                    <a:pt x="189" y="64"/>
                  </a:lnTo>
                  <a:lnTo>
                    <a:pt x="158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244575" y="2669500"/>
              <a:ext cx="82775" cy="41000"/>
            </a:xfrm>
            <a:custGeom>
              <a:avLst/>
              <a:gdLst/>
              <a:ahLst/>
              <a:cxnLst/>
              <a:rect l="l" t="t" r="r" b="b"/>
              <a:pathLst>
                <a:path w="3311" h="1640" extrusionOk="0">
                  <a:moveTo>
                    <a:pt x="32" y="1"/>
                  </a:moveTo>
                  <a:lnTo>
                    <a:pt x="0" y="64"/>
                  </a:lnTo>
                  <a:lnTo>
                    <a:pt x="0" y="95"/>
                  </a:lnTo>
                  <a:lnTo>
                    <a:pt x="284" y="442"/>
                  </a:lnTo>
                  <a:lnTo>
                    <a:pt x="1041" y="883"/>
                  </a:lnTo>
                  <a:lnTo>
                    <a:pt x="1419" y="1041"/>
                  </a:lnTo>
                  <a:lnTo>
                    <a:pt x="2302" y="1419"/>
                  </a:lnTo>
                  <a:lnTo>
                    <a:pt x="3216" y="1640"/>
                  </a:lnTo>
                  <a:lnTo>
                    <a:pt x="3279" y="1640"/>
                  </a:lnTo>
                  <a:lnTo>
                    <a:pt x="3311" y="1608"/>
                  </a:lnTo>
                  <a:lnTo>
                    <a:pt x="3311" y="1545"/>
                  </a:lnTo>
                  <a:lnTo>
                    <a:pt x="3248" y="1514"/>
                  </a:lnTo>
                  <a:lnTo>
                    <a:pt x="2333" y="1262"/>
                  </a:lnTo>
                  <a:lnTo>
                    <a:pt x="1482" y="915"/>
                  </a:lnTo>
                  <a:lnTo>
                    <a:pt x="1104" y="757"/>
                  </a:lnTo>
                  <a:lnTo>
                    <a:pt x="410" y="31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"/>
          <p:cNvSpPr/>
          <p:nvPr/>
        </p:nvSpPr>
        <p:spPr>
          <a:xfrm>
            <a:off x="6722625" y="-881900"/>
            <a:ext cx="2253368" cy="142140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"/>
          <p:cNvSpPr/>
          <p:nvPr/>
        </p:nvSpPr>
        <p:spPr>
          <a:xfrm>
            <a:off x="-378200" y="-779025"/>
            <a:ext cx="2253368" cy="142140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5"/>
          <p:cNvSpPr/>
          <p:nvPr/>
        </p:nvSpPr>
        <p:spPr>
          <a:xfrm>
            <a:off x="-1038725" y="68450"/>
            <a:ext cx="1721367" cy="108580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"/>
          <p:cNvSpPr/>
          <p:nvPr/>
        </p:nvSpPr>
        <p:spPr>
          <a:xfrm>
            <a:off x="8370225" y="-1013800"/>
            <a:ext cx="2253368" cy="142140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5"/>
          <p:cNvSpPr/>
          <p:nvPr/>
        </p:nvSpPr>
        <p:spPr>
          <a:xfrm>
            <a:off x="-1038725" y="4572425"/>
            <a:ext cx="2253368" cy="142140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5"/>
          <p:cNvSpPr/>
          <p:nvPr/>
        </p:nvSpPr>
        <p:spPr>
          <a:xfrm>
            <a:off x="8466775" y="4153600"/>
            <a:ext cx="2253368" cy="142140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5"/>
          <p:cNvSpPr/>
          <p:nvPr/>
        </p:nvSpPr>
        <p:spPr>
          <a:xfrm>
            <a:off x="7443288" y="4740225"/>
            <a:ext cx="1721367" cy="108580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5"/>
          <p:cNvGrpSpPr/>
          <p:nvPr/>
        </p:nvGrpSpPr>
        <p:grpSpPr>
          <a:xfrm>
            <a:off x="1553775" y="-158325"/>
            <a:ext cx="518625" cy="565925"/>
            <a:chOff x="2029575" y="2353450"/>
            <a:chExt cx="518625" cy="565925"/>
          </a:xfrm>
        </p:grpSpPr>
        <p:sp>
          <p:nvSpPr>
            <p:cNvPr id="464" name="Google Shape;464;p5"/>
            <p:cNvSpPr/>
            <p:nvPr/>
          </p:nvSpPr>
          <p:spPr>
            <a:xfrm>
              <a:off x="2284925" y="2468525"/>
              <a:ext cx="34700" cy="32350"/>
            </a:xfrm>
            <a:custGeom>
              <a:avLst/>
              <a:gdLst/>
              <a:ahLst/>
              <a:cxnLst/>
              <a:rect l="l" t="t" r="r" b="b"/>
              <a:pathLst>
                <a:path w="1388" h="1294" extrusionOk="0">
                  <a:moveTo>
                    <a:pt x="631" y="1"/>
                  </a:moveTo>
                  <a:lnTo>
                    <a:pt x="473" y="32"/>
                  </a:lnTo>
                  <a:lnTo>
                    <a:pt x="316" y="64"/>
                  </a:lnTo>
                  <a:lnTo>
                    <a:pt x="190" y="190"/>
                  </a:lnTo>
                  <a:lnTo>
                    <a:pt x="158" y="253"/>
                  </a:lnTo>
                  <a:lnTo>
                    <a:pt x="95" y="316"/>
                  </a:lnTo>
                  <a:lnTo>
                    <a:pt x="32" y="474"/>
                  </a:lnTo>
                  <a:lnTo>
                    <a:pt x="1" y="631"/>
                  </a:lnTo>
                  <a:lnTo>
                    <a:pt x="1" y="757"/>
                  </a:lnTo>
                  <a:lnTo>
                    <a:pt x="64" y="883"/>
                  </a:lnTo>
                  <a:lnTo>
                    <a:pt x="127" y="978"/>
                  </a:lnTo>
                  <a:lnTo>
                    <a:pt x="190" y="1072"/>
                  </a:lnTo>
                  <a:lnTo>
                    <a:pt x="316" y="1199"/>
                  </a:lnTo>
                  <a:lnTo>
                    <a:pt x="473" y="1262"/>
                  </a:lnTo>
                  <a:lnTo>
                    <a:pt x="631" y="1293"/>
                  </a:lnTo>
                  <a:lnTo>
                    <a:pt x="820" y="1262"/>
                  </a:lnTo>
                  <a:lnTo>
                    <a:pt x="883" y="1230"/>
                  </a:lnTo>
                  <a:lnTo>
                    <a:pt x="946" y="1230"/>
                  </a:lnTo>
                  <a:lnTo>
                    <a:pt x="1009" y="1199"/>
                  </a:lnTo>
                  <a:lnTo>
                    <a:pt x="1104" y="1167"/>
                  </a:lnTo>
                  <a:lnTo>
                    <a:pt x="1199" y="1104"/>
                  </a:lnTo>
                  <a:lnTo>
                    <a:pt x="1262" y="1009"/>
                  </a:lnTo>
                  <a:lnTo>
                    <a:pt x="1325" y="946"/>
                  </a:lnTo>
                  <a:lnTo>
                    <a:pt x="1356" y="852"/>
                  </a:lnTo>
                  <a:lnTo>
                    <a:pt x="1388" y="757"/>
                  </a:lnTo>
                  <a:lnTo>
                    <a:pt x="1388" y="631"/>
                  </a:lnTo>
                  <a:lnTo>
                    <a:pt x="1388" y="537"/>
                  </a:lnTo>
                  <a:lnTo>
                    <a:pt x="1388" y="474"/>
                  </a:lnTo>
                  <a:lnTo>
                    <a:pt x="1356" y="410"/>
                  </a:lnTo>
                  <a:lnTo>
                    <a:pt x="1325" y="316"/>
                  </a:lnTo>
                  <a:lnTo>
                    <a:pt x="1230" y="221"/>
                  </a:lnTo>
                  <a:lnTo>
                    <a:pt x="1167" y="158"/>
                  </a:lnTo>
                  <a:lnTo>
                    <a:pt x="1072" y="95"/>
                  </a:lnTo>
                  <a:lnTo>
                    <a:pt x="946" y="32"/>
                  </a:lnTo>
                  <a:lnTo>
                    <a:pt x="820" y="3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2313300" y="2527650"/>
              <a:ext cx="24450" cy="26800"/>
            </a:xfrm>
            <a:custGeom>
              <a:avLst/>
              <a:gdLst/>
              <a:ahLst/>
              <a:cxnLst/>
              <a:rect l="l" t="t" r="r" b="b"/>
              <a:pathLst>
                <a:path w="978" h="1072" extrusionOk="0">
                  <a:moveTo>
                    <a:pt x="505" y="0"/>
                  </a:moveTo>
                  <a:lnTo>
                    <a:pt x="253" y="32"/>
                  </a:lnTo>
                  <a:lnTo>
                    <a:pt x="0" y="315"/>
                  </a:lnTo>
                  <a:lnTo>
                    <a:pt x="0" y="725"/>
                  </a:lnTo>
                  <a:lnTo>
                    <a:pt x="253" y="1009"/>
                  </a:lnTo>
                  <a:lnTo>
                    <a:pt x="505" y="1072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5"/>
                  </a:lnTo>
                  <a:lnTo>
                    <a:pt x="726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2376350" y="2492175"/>
              <a:ext cx="11850" cy="12625"/>
            </a:xfrm>
            <a:custGeom>
              <a:avLst/>
              <a:gdLst/>
              <a:ahLst/>
              <a:cxnLst/>
              <a:rect l="l" t="t" r="r" b="b"/>
              <a:pathLst>
                <a:path w="474" h="505" extrusionOk="0">
                  <a:moveTo>
                    <a:pt x="253" y="0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473"/>
                  </a:lnTo>
                  <a:lnTo>
                    <a:pt x="253" y="505"/>
                  </a:lnTo>
                  <a:lnTo>
                    <a:pt x="347" y="473"/>
                  </a:lnTo>
                  <a:lnTo>
                    <a:pt x="473" y="347"/>
                  </a:lnTo>
                  <a:lnTo>
                    <a:pt x="473" y="158"/>
                  </a:lnTo>
                  <a:lnTo>
                    <a:pt x="347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2396850" y="256152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1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00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00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2421275" y="2709700"/>
              <a:ext cx="34700" cy="37075"/>
            </a:xfrm>
            <a:custGeom>
              <a:avLst/>
              <a:gdLst/>
              <a:ahLst/>
              <a:cxnLst/>
              <a:rect l="l" t="t" r="r" b="b"/>
              <a:pathLst>
                <a:path w="1388" h="1483" extrusionOk="0">
                  <a:moveTo>
                    <a:pt x="694" y="0"/>
                  </a:moveTo>
                  <a:lnTo>
                    <a:pt x="379" y="32"/>
                  </a:lnTo>
                  <a:lnTo>
                    <a:pt x="1" y="442"/>
                  </a:lnTo>
                  <a:lnTo>
                    <a:pt x="1" y="1009"/>
                  </a:lnTo>
                  <a:lnTo>
                    <a:pt x="379" y="1451"/>
                  </a:lnTo>
                  <a:lnTo>
                    <a:pt x="694" y="1482"/>
                  </a:lnTo>
                  <a:lnTo>
                    <a:pt x="1041" y="1451"/>
                  </a:lnTo>
                  <a:lnTo>
                    <a:pt x="1388" y="1009"/>
                  </a:lnTo>
                  <a:lnTo>
                    <a:pt x="1388" y="442"/>
                  </a:lnTo>
                  <a:lnTo>
                    <a:pt x="1041" y="32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2342450" y="2634025"/>
              <a:ext cx="16575" cy="18175"/>
            </a:xfrm>
            <a:custGeom>
              <a:avLst/>
              <a:gdLst/>
              <a:ahLst/>
              <a:cxnLst/>
              <a:rect l="l" t="t" r="r" b="b"/>
              <a:pathLst>
                <a:path w="663" h="727" extrusionOk="0">
                  <a:moveTo>
                    <a:pt x="316" y="1"/>
                  </a:moveTo>
                  <a:lnTo>
                    <a:pt x="159" y="33"/>
                  </a:lnTo>
                  <a:lnTo>
                    <a:pt x="1" y="222"/>
                  </a:lnTo>
                  <a:lnTo>
                    <a:pt x="1" y="505"/>
                  </a:lnTo>
                  <a:lnTo>
                    <a:pt x="159" y="695"/>
                  </a:lnTo>
                  <a:lnTo>
                    <a:pt x="316" y="726"/>
                  </a:lnTo>
                  <a:lnTo>
                    <a:pt x="474" y="695"/>
                  </a:lnTo>
                  <a:lnTo>
                    <a:pt x="663" y="505"/>
                  </a:lnTo>
                  <a:lnTo>
                    <a:pt x="663" y="222"/>
                  </a:lnTo>
                  <a:lnTo>
                    <a:pt x="474" y="3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2298325" y="2700250"/>
              <a:ext cx="19725" cy="20500"/>
            </a:xfrm>
            <a:custGeom>
              <a:avLst/>
              <a:gdLst/>
              <a:ahLst/>
              <a:cxnLst/>
              <a:rect l="l" t="t" r="r" b="b"/>
              <a:pathLst>
                <a:path w="789" h="820" extrusionOk="0">
                  <a:moveTo>
                    <a:pt x="221" y="0"/>
                  </a:moveTo>
                  <a:lnTo>
                    <a:pt x="0" y="252"/>
                  </a:lnTo>
                  <a:lnTo>
                    <a:pt x="0" y="568"/>
                  </a:lnTo>
                  <a:lnTo>
                    <a:pt x="221" y="820"/>
                  </a:lnTo>
                  <a:lnTo>
                    <a:pt x="568" y="820"/>
                  </a:lnTo>
                  <a:lnTo>
                    <a:pt x="789" y="568"/>
                  </a:lnTo>
                  <a:lnTo>
                    <a:pt x="789" y="25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2297525" y="2597000"/>
              <a:ext cx="14225" cy="15000"/>
            </a:xfrm>
            <a:custGeom>
              <a:avLst/>
              <a:gdLst/>
              <a:ahLst/>
              <a:cxnLst/>
              <a:rect l="l" t="t" r="r" b="b"/>
              <a:pathLst>
                <a:path w="569" h="600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10"/>
                  </a:lnTo>
                  <a:lnTo>
                    <a:pt x="159" y="568"/>
                  </a:lnTo>
                  <a:lnTo>
                    <a:pt x="285" y="599"/>
                  </a:lnTo>
                  <a:lnTo>
                    <a:pt x="411" y="568"/>
                  </a:lnTo>
                  <a:lnTo>
                    <a:pt x="568" y="410"/>
                  </a:lnTo>
                  <a:lnTo>
                    <a:pt x="568" y="18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2218725" y="2613550"/>
              <a:ext cx="23675" cy="24450"/>
            </a:xfrm>
            <a:custGeom>
              <a:avLst/>
              <a:gdLst/>
              <a:ahLst/>
              <a:cxnLst/>
              <a:rect l="l" t="t" r="r" b="b"/>
              <a:pathLst>
                <a:path w="947" h="978" extrusionOk="0">
                  <a:moveTo>
                    <a:pt x="253" y="0"/>
                  </a:moveTo>
                  <a:lnTo>
                    <a:pt x="0" y="284"/>
                  </a:lnTo>
                  <a:lnTo>
                    <a:pt x="0" y="662"/>
                  </a:lnTo>
                  <a:lnTo>
                    <a:pt x="253" y="946"/>
                  </a:lnTo>
                  <a:lnTo>
                    <a:pt x="473" y="978"/>
                  </a:lnTo>
                  <a:lnTo>
                    <a:pt x="694" y="946"/>
                  </a:lnTo>
                  <a:lnTo>
                    <a:pt x="946" y="662"/>
                  </a:lnTo>
                  <a:lnTo>
                    <a:pt x="946" y="284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2242375" y="2530000"/>
              <a:ext cx="33125" cy="36275"/>
            </a:xfrm>
            <a:custGeom>
              <a:avLst/>
              <a:gdLst/>
              <a:ahLst/>
              <a:cxnLst/>
              <a:rect l="l" t="t" r="r" b="b"/>
              <a:pathLst>
                <a:path w="1325" h="1451" extrusionOk="0">
                  <a:moveTo>
                    <a:pt x="662" y="1"/>
                  </a:moveTo>
                  <a:lnTo>
                    <a:pt x="347" y="32"/>
                  </a:lnTo>
                  <a:lnTo>
                    <a:pt x="0" y="442"/>
                  </a:lnTo>
                  <a:lnTo>
                    <a:pt x="0" y="978"/>
                  </a:lnTo>
                  <a:lnTo>
                    <a:pt x="347" y="1388"/>
                  </a:lnTo>
                  <a:lnTo>
                    <a:pt x="662" y="1451"/>
                  </a:lnTo>
                  <a:lnTo>
                    <a:pt x="977" y="1388"/>
                  </a:lnTo>
                  <a:lnTo>
                    <a:pt x="1324" y="978"/>
                  </a:lnTo>
                  <a:lnTo>
                    <a:pt x="1324" y="442"/>
                  </a:lnTo>
                  <a:lnTo>
                    <a:pt x="977" y="3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2195075" y="2483500"/>
              <a:ext cx="21300" cy="23675"/>
            </a:xfrm>
            <a:custGeom>
              <a:avLst/>
              <a:gdLst/>
              <a:ahLst/>
              <a:cxnLst/>
              <a:rect l="l" t="t" r="r" b="b"/>
              <a:pathLst>
                <a:path w="852" h="947" extrusionOk="0">
                  <a:moveTo>
                    <a:pt x="221" y="1"/>
                  </a:moveTo>
                  <a:lnTo>
                    <a:pt x="1" y="284"/>
                  </a:lnTo>
                  <a:lnTo>
                    <a:pt x="1" y="631"/>
                  </a:lnTo>
                  <a:lnTo>
                    <a:pt x="221" y="915"/>
                  </a:lnTo>
                  <a:lnTo>
                    <a:pt x="442" y="946"/>
                  </a:lnTo>
                  <a:lnTo>
                    <a:pt x="631" y="915"/>
                  </a:lnTo>
                  <a:lnTo>
                    <a:pt x="852" y="631"/>
                  </a:lnTo>
                  <a:lnTo>
                    <a:pt x="852" y="284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2158825" y="2556800"/>
              <a:ext cx="8700" cy="10275"/>
            </a:xfrm>
            <a:custGeom>
              <a:avLst/>
              <a:gdLst/>
              <a:ahLst/>
              <a:cxnLst/>
              <a:rect l="l" t="t" r="r" b="b"/>
              <a:pathLst>
                <a:path w="348" h="411" extrusionOk="0">
                  <a:moveTo>
                    <a:pt x="190" y="0"/>
                  </a:moveTo>
                  <a:lnTo>
                    <a:pt x="0" y="64"/>
                  </a:lnTo>
                  <a:lnTo>
                    <a:pt x="0" y="379"/>
                  </a:lnTo>
                  <a:lnTo>
                    <a:pt x="190" y="410"/>
                  </a:lnTo>
                  <a:lnTo>
                    <a:pt x="347" y="379"/>
                  </a:lnTo>
                  <a:lnTo>
                    <a:pt x="347" y="3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2113100" y="2660050"/>
              <a:ext cx="15800" cy="16575"/>
            </a:xfrm>
            <a:custGeom>
              <a:avLst/>
              <a:gdLst/>
              <a:ahLst/>
              <a:cxnLst/>
              <a:rect l="l" t="t" r="r" b="b"/>
              <a:pathLst>
                <a:path w="632" h="663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316" y="662"/>
                  </a:lnTo>
                  <a:lnTo>
                    <a:pt x="474" y="631"/>
                  </a:lnTo>
                  <a:lnTo>
                    <a:pt x="631" y="442"/>
                  </a:lnTo>
                  <a:lnTo>
                    <a:pt x="631" y="189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2189550" y="2686850"/>
              <a:ext cx="3975" cy="4750"/>
            </a:xfrm>
            <a:custGeom>
              <a:avLst/>
              <a:gdLst/>
              <a:ahLst/>
              <a:cxnLst/>
              <a:rect l="l" t="t" r="r" b="b"/>
              <a:pathLst>
                <a:path w="159" h="190" extrusionOk="0">
                  <a:moveTo>
                    <a:pt x="96" y="0"/>
                  </a:moveTo>
                  <a:lnTo>
                    <a:pt x="1" y="32"/>
                  </a:lnTo>
                  <a:lnTo>
                    <a:pt x="1" y="158"/>
                  </a:lnTo>
                  <a:lnTo>
                    <a:pt x="96" y="189"/>
                  </a:lnTo>
                  <a:lnTo>
                    <a:pt x="159" y="158"/>
                  </a:lnTo>
                  <a:lnTo>
                    <a:pt x="159" y="3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2172225" y="27617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3" y="0"/>
                  </a:moveTo>
                  <a:lnTo>
                    <a:pt x="0" y="63"/>
                  </a:lnTo>
                  <a:lnTo>
                    <a:pt x="63" y="126"/>
                  </a:lnTo>
                  <a:lnTo>
                    <a:pt x="126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2225025" y="2719950"/>
              <a:ext cx="18150" cy="20500"/>
            </a:xfrm>
            <a:custGeom>
              <a:avLst/>
              <a:gdLst/>
              <a:ahLst/>
              <a:cxnLst/>
              <a:rect l="l" t="t" r="r" b="b"/>
              <a:pathLst>
                <a:path w="726" h="820" extrusionOk="0">
                  <a:moveTo>
                    <a:pt x="284" y="0"/>
                  </a:moveTo>
                  <a:lnTo>
                    <a:pt x="190" y="32"/>
                  </a:lnTo>
                  <a:lnTo>
                    <a:pt x="127" y="95"/>
                  </a:lnTo>
                  <a:lnTo>
                    <a:pt x="95" y="126"/>
                  </a:lnTo>
                  <a:lnTo>
                    <a:pt x="64" y="158"/>
                  </a:lnTo>
                  <a:lnTo>
                    <a:pt x="32" y="221"/>
                  </a:lnTo>
                  <a:lnTo>
                    <a:pt x="32" y="316"/>
                  </a:lnTo>
                  <a:lnTo>
                    <a:pt x="1" y="473"/>
                  </a:lnTo>
                  <a:lnTo>
                    <a:pt x="1" y="536"/>
                  </a:lnTo>
                  <a:lnTo>
                    <a:pt x="32" y="599"/>
                  </a:lnTo>
                  <a:lnTo>
                    <a:pt x="64" y="662"/>
                  </a:lnTo>
                  <a:lnTo>
                    <a:pt x="127" y="725"/>
                  </a:lnTo>
                  <a:lnTo>
                    <a:pt x="158" y="757"/>
                  </a:lnTo>
                  <a:lnTo>
                    <a:pt x="221" y="788"/>
                  </a:lnTo>
                  <a:lnTo>
                    <a:pt x="284" y="820"/>
                  </a:lnTo>
                  <a:lnTo>
                    <a:pt x="473" y="820"/>
                  </a:lnTo>
                  <a:lnTo>
                    <a:pt x="537" y="788"/>
                  </a:lnTo>
                  <a:lnTo>
                    <a:pt x="631" y="725"/>
                  </a:lnTo>
                  <a:lnTo>
                    <a:pt x="631" y="694"/>
                  </a:lnTo>
                  <a:lnTo>
                    <a:pt x="663" y="662"/>
                  </a:lnTo>
                  <a:lnTo>
                    <a:pt x="694" y="568"/>
                  </a:lnTo>
                  <a:lnTo>
                    <a:pt x="726" y="473"/>
                  </a:lnTo>
                  <a:lnTo>
                    <a:pt x="694" y="316"/>
                  </a:lnTo>
                  <a:lnTo>
                    <a:pt x="694" y="252"/>
                  </a:lnTo>
                  <a:lnTo>
                    <a:pt x="663" y="189"/>
                  </a:lnTo>
                  <a:lnTo>
                    <a:pt x="663" y="126"/>
                  </a:lnTo>
                  <a:lnTo>
                    <a:pt x="600" y="95"/>
                  </a:lnTo>
                  <a:lnTo>
                    <a:pt x="53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2223450" y="2812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158" y="0"/>
                  </a:moveTo>
                  <a:lnTo>
                    <a:pt x="1" y="158"/>
                  </a:lnTo>
                  <a:lnTo>
                    <a:pt x="1" y="379"/>
                  </a:lnTo>
                  <a:lnTo>
                    <a:pt x="158" y="568"/>
                  </a:lnTo>
                  <a:lnTo>
                    <a:pt x="410" y="568"/>
                  </a:lnTo>
                  <a:lnTo>
                    <a:pt x="568" y="379"/>
                  </a:lnTo>
                  <a:lnTo>
                    <a:pt x="568" y="158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2287300" y="2790100"/>
              <a:ext cx="34700" cy="37850"/>
            </a:xfrm>
            <a:custGeom>
              <a:avLst/>
              <a:gdLst/>
              <a:ahLst/>
              <a:cxnLst/>
              <a:rect l="l" t="t" r="r" b="b"/>
              <a:pathLst>
                <a:path w="1388" h="1514" extrusionOk="0">
                  <a:moveTo>
                    <a:pt x="694" y="0"/>
                  </a:moveTo>
                  <a:lnTo>
                    <a:pt x="347" y="63"/>
                  </a:lnTo>
                  <a:lnTo>
                    <a:pt x="0" y="473"/>
                  </a:lnTo>
                  <a:lnTo>
                    <a:pt x="0" y="1040"/>
                  </a:lnTo>
                  <a:lnTo>
                    <a:pt x="347" y="1482"/>
                  </a:lnTo>
                  <a:lnTo>
                    <a:pt x="694" y="1513"/>
                  </a:lnTo>
                  <a:lnTo>
                    <a:pt x="1040" y="1482"/>
                  </a:lnTo>
                  <a:lnTo>
                    <a:pt x="1387" y="1040"/>
                  </a:lnTo>
                  <a:lnTo>
                    <a:pt x="1387" y="473"/>
                  </a:lnTo>
                  <a:lnTo>
                    <a:pt x="1040" y="6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2354275" y="2770375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222" y="1"/>
                  </a:moveTo>
                  <a:lnTo>
                    <a:pt x="1" y="253"/>
                  </a:lnTo>
                  <a:lnTo>
                    <a:pt x="1" y="600"/>
                  </a:lnTo>
                  <a:lnTo>
                    <a:pt x="222" y="852"/>
                  </a:lnTo>
                  <a:lnTo>
                    <a:pt x="411" y="884"/>
                  </a:lnTo>
                  <a:lnTo>
                    <a:pt x="600" y="852"/>
                  </a:lnTo>
                  <a:lnTo>
                    <a:pt x="820" y="600"/>
                  </a:lnTo>
                  <a:lnTo>
                    <a:pt x="820" y="25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2388950" y="2825550"/>
              <a:ext cx="7925" cy="10275"/>
            </a:xfrm>
            <a:custGeom>
              <a:avLst/>
              <a:gdLst/>
              <a:ahLst/>
              <a:cxnLst/>
              <a:rect l="l" t="t" r="r" b="b"/>
              <a:pathLst>
                <a:path w="317" h="411" extrusionOk="0">
                  <a:moveTo>
                    <a:pt x="159" y="1"/>
                  </a:moveTo>
                  <a:lnTo>
                    <a:pt x="1" y="32"/>
                  </a:lnTo>
                  <a:lnTo>
                    <a:pt x="1" y="347"/>
                  </a:lnTo>
                  <a:lnTo>
                    <a:pt x="159" y="411"/>
                  </a:lnTo>
                  <a:lnTo>
                    <a:pt x="316" y="347"/>
                  </a:lnTo>
                  <a:lnTo>
                    <a:pt x="316" y="32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2494575" y="2779050"/>
              <a:ext cx="22875" cy="25250"/>
            </a:xfrm>
            <a:custGeom>
              <a:avLst/>
              <a:gdLst/>
              <a:ahLst/>
              <a:cxnLst/>
              <a:rect l="l" t="t" r="r" b="b"/>
              <a:pathLst>
                <a:path w="915" h="1010" extrusionOk="0">
                  <a:moveTo>
                    <a:pt x="473" y="1"/>
                  </a:moveTo>
                  <a:lnTo>
                    <a:pt x="221" y="32"/>
                  </a:lnTo>
                  <a:lnTo>
                    <a:pt x="0" y="316"/>
                  </a:lnTo>
                  <a:lnTo>
                    <a:pt x="0" y="694"/>
                  </a:lnTo>
                  <a:lnTo>
                    <a:pt x="221" y="978"/>
                  </a:lnTo>
                  <a:lnTo>
                    <a:pt x="473" y="1010"/>
                  </a:lnTo>
                  <a:lnTo>
                    <a:pt x="694" y="978"/>
                  </a:lnTo>
                  <a:lnTo>
                    <a:pt x="915" y="694"/>
                  </a:lnTo>
                  <a:lnTo>
                    <a:pt x="915" y="316"/>
                  </a:lnTo>
                  <a:lnTo>
                    <a:pt x="694" y="32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2519800" y="2691575"/>
              <a:ext cx="28400" cy="30750"/>
            </a:xfrm>
            <a:custGeom>
              <a:avLst/>
              <a:gdLst/>
              <a:ahLst/>
              <a:cxnLst/>
              <a:rect l="l" t="t" r="r" b="b"/>
              <a:pathLst>
                <a:path w="1136" h="1230" extrusionOk="0">
                  <a:moveTo>
                    <a:pt x="568" y="0"/>
                  </a:moveTo>
                  <a:lnTo>
                    <a:pt x="316" y="32"/>
                  </a:lnTo>
                  <a:lnTo>
                    <a:pt x="0" y="379"/>
                  </a:lnTo>
                  <a:lnTo>
                    <a:pt x="0" y="852"/>
                  </a:lnTo>
                  <a:lnTo>
                    <a:pt x="316" y="1167"/>
                  </a:lnTo>
                  <a:lnTo>
                    <a:pt x="568" y="1230"/>
                  </a:lnTo>
                  <a:lnTo>
                    <a:pt x="851" y="1167"/>
                  </a:lnTo>
                  <a:lnTo>
                    <a:pt x="1135" y="852"/>
                  </a:lnTo>
                  <a:lnTo>
                    <a:pt x="1135" y="379"/>
                  </a:lnTo>
                  <a:lnTo>
                    <a:pt x="85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2440975" y="2630875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1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10"/>
                  </a:lnTo>
                  <a:lnTo>
                    <a:pt x="694" y="978"/>
                  </a:lnTo>
                  <a:lnTo>
                    <a:pt x="946" y="694"/>
                  </a:lnTo>
                  <a:lnTo>
                    <a:pt x="946" y="316"/>
                  </a:lnTo>
                  <a:lnTo>
                    <a:pt x="694" y="32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2513500" y="257887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4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2470925" y="2526050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410" y="1"/>
                  </a:moveTo>
                  <a:lnTo>
                    <a:pt x="221" y="33"/>
                  </a:lnTo>
                  <a:lnTo>
                    <a:pt x="1" y="285"/>
                  </a:lnTo>
                  <a:lnTo>
                    <a:pt x="1" y="632"/>
                  </a:lnTo>
                  <a:lnTo>
                    <a:pt x="221" y="852"/>
                  </a:lnTo>
                  <a:lnTo>
                    <a:pt x="410" y="884"/>
                  </a:lnTo>
                  <a:lnTo>
                    <a:pt x="600" y="852"/>
                  </a:lnTo>
                  <a:lnTo>
                    <a:pt x="820" y="632"/>
                  </a:lnTo>
                  <a:lnTo>
                    <a:pt x="820" y="285"/>
                  </a:lnTo>
                  <a:lnTo>
                    <a:pt x="600" y="3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2463050" y="2451975"/>
              <a:ext cx="22100" cy="26025"/>
            </a:xfrm>
            <a:custGeom>
              <a:avLst/>
              <a:gdLst/>
              <a:ahLst/>
              <a:cxnLst/>
              <a:rect l="l" t="t" r="r" b="b"/>
              <a:pathLst>
                <a:path w="884" h="1041" extrusionOk="0">
                  <a:moveTo>
                    <a:pt x="379" y="1"/>
                  </a:moveTo>
                  <a:lnTo>
                    <a:pt x="316" y="32"/>
                  </a:lnTo>
                  <a:lnTo>
                    <a:pt x="221" y="64"/>
                  </a:lnTo>
                  <a:lnTo>
                    <a:pt x="126" y="127"/>
                  </a:lnTo>
                  <a:lnTo>
                    <a:pt x="95" y="190"/>
                  </a:lnTo>
                  <a:lnTo>
                    <a:pt x="63" y="221"/>
                  </a:lnTo>
                  <a:lnTo>
                    <a:pt x="0" y="316"/>
                  </a:lnTo>
                  <a:lnTo>
                    <a:pt x="0" y="442"/>
                  </a:lnTo>
                  <a:lnTo>
                    <a:pt x="0" y="505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2" y="757"/>
                  </a:lnTo>
                  <a:lnTo>
                    <a:pt x="63" y="852"/>
                  </a:lnTo>
                  <a:lnTo>
                    <a:pt x="126" y="915"/>
                  </a:lnTo>
                  <a:lnTo>
                    <a:pt x="190" y="978"/>
                  </a:lnTo>
                  <a:lnTo>
                    <a:pt x="284" y="1009"/>
                  </a:lnTo>
                  <a:lnTo>
                    <a:pt x="347" y="1041"/>
                  </a:lnTo>
                  <a:lnTo>
                    <a:pt x="568" y="1041"/>
                  </a:lnTo>
                  <a:lnTo>
                    <a:pt x="662" y="978"/>
                  </a:lnTo>
                  <a:lnTo>
                    <a:pt x="757" y="915"/>
                  </a:lnTo>
                  <a:lnTo>
                    <a:pt x="789" y="852"/>
                  </a:lnTo>
                  <a:lnTo>
                    <a:pt x="852" y="820"/>
                  </a:lnTo>
                  <a:lnTo>
                    <a:pt x="883" y="694"/>
                  </a:lnTo>
                  <a:lnTo>
                    <a:pt x="883" y="600"/>
                  </a:lnTo>
                  <a:lnTo>
                    <a:pt x="883" y="505"/>
                  </a:lnTo>
                  <a:lnTo>
                    <a:pt x="883" y="442"/>
                  </a:lnTo>
                  <a:lnTo>
                    <a:pt x="883" y="347"/>
                  </a:lnTo>
                  <a:lnTo>
                    <a:pt x="852" y="284"/>
                  </a:lnTo>
                  <a:lnTo>
                    <a:pt x="820" y="190"/>
                  </a:lnTo>
                  <a:lnTo>
                    <a:pt x="757" y="127"/>
                  </a:lnTo>
                  <a:lnTo>
                    <a:pt x="694" y="64"/>
                  </a:lnTo>
                  <a:lnTo>
                    <a:pt x="631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2423650" y="2411775"/>
              <a:ext cx="16575" cy="18150"/>
            </a:xfrm>
            <a:custGeom>
              <a:avLst/>
              <a:gdLst/>
              <a:ahLst/>
              <a:cxnLst/>
              <a:rect l="l" t="t" r="r" b="b"/>
              <a:pathLst>
                <a:path w="663" h="726" extrusionOk="0">
                  <a:moveTo>
                    <a:pt x="315" y="1"/>
                  </a:moveTo>
                  <a:lnTo>
                    <a:pt x="158" y="32"/>
                  </a:lnTo>
                  <a:lnTo>
                    <a:pt x="0" y="221"/>
                  </a:lnTo>
                  <a:lnTo>
                    <a:pt x="0" y="505"/>
                  </a:lnTo>
                  <a:lnTo>
                    <a:pt x="158" y="694"/>
                  </a:lnTo>
                  <a:lnTo>
                    <a:pt x="315" y="726"/>
                  </a:lnTo>
                  <a:lnTo>
                    <a:pt x="473" y="694"/>
                  </a:lnTo>
                  <a:lnTo>
                    <a:pt x="662" y="505"/>
                  </a:lnTo>
                  <a:lnTo>
                    <a:pt x="662" y="221"/>
                  </a:lnTo>
                  <a:lnTo>
                    <a:pt x="473" y="32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2355850" y="2393650"/>
              <a:ext cx="17375" cy="18950"/>
            </a:xfrm>
            <a:custGeom>
              <a:avLst/>
              <a:gdLst/>
              <a:ahLst/>
              <a:cxnLst/>
              <a:rect l="l" t="t" r="r" b="b"/>
              <a:pathLst>
                <a:path w="695" h="758" extrusionOk="0">
                  <a:moveTo>
                    <a:pt x="348" y="1"/>
                  </a:moveTo>
                  <a:lnTo>
                    <a:pt x="190" y="32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90" y="726"/>
                  </a:lnTo>
                  <a:lnTo>
                    <a:pt x="348" y="757"/>
                  </a:lnTo>
                  <a:lnTo>
                    <a:pt x="505" y="726"/>
                  </a:lnTo>
                  <a:lnTo>
                    <a:pt x="694" y="505"/>
                  </a:lnTo>
                  <a:lnTo>
                    <a:pt x="694" y="253"/>
                  </a:lnTo>
                  <a:lnTo>
                    <a:pt x="505" y="32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2266800" y="2353450"/>
              <a:ext cx="26025" cy="28400"/>
            </a:xfrm>
            <a:custGeom>
              <a:avLst/>
              <a:gdLst/>
              <a:ahLst/>
              <a:cxnLst/>
              <a:rect l="l" t="t" r="r" b="b"/>
              <a:pathLst>
                <a:path w="1041" h="1136" extrusionOk="0">
                  <a:moveTo>
                    <a:pt x="536" y="1"/>
                  </a:moveTo>
                  <a:lnTo>
                    <a:pt x="284" y="32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84" y="1104"/>
                  </a:lnTo>
                  <a:lnTo>
                    <a:pt x="536" y="1136"/>
                  </a:lnTo>
                  <a:lnTo>
                    <a:pt x="789" y="1104"/>
                  </a:lnTo>
                  <a:lnTo>
                    <a:pt x="1041" y="789"/>
                  </a:lnTo>
                  <a:lnTo>
                    <a:pt x="1041" y="348"/>
                  </a:lnTo>
                  <a:lnTo>
                    <a:pt x="789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2228175" y="2400750"/>
              <a:ext cx="18150" cy="18950"/>
            </a:xfrm>
            <a:custGeom>
              <a:avLst/>
              <a:gdLst/>
              <a:ahLst/>
              <a:cxnLst/>
              <a:rect l="l" t="t" r="r" b="b"/>
              <a:pathLst>
                <a:path w="726" h="758" extrusionOk="0">
                  <a:moveTo>
                    <a:pt x="190" y="0"/>
                  </a:moveTo>
                  <a:lnTo>
                    <a:pt x="1" y="221"/>
                  </a:lnTo>
                  <a:lnTo>
                    <a:pt x="1" y="536"/>
                  </a:lnTo>
                  <a:lnTo>
                    <a:pt x="190" y="726"/>
                  </a:lnTo>
                  <a:lnTo>
                    <a:pt x="379" y="757"/>
                  </a:lnTo>
                  <a:lnTo>
                    <a:pt x="537" y="726"/>
                  </a:lnTo>
                  <a:lnTo>
                    <a:pt x="726" y="536"/>
                  </a:lnTo>
                  <a:lnTo>
                    <a:pt x="726" y="2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2152525" y="2395225"/>
              <a:ext cx="21300" cy="22875"/>
            </a:xfrm>
            <a:custGeom>
              <a:avLst/>
              <a:gdLst/>
              <a:ahLst/>
              <a:cxnLst/>
              <a:rect l="l" t="t" r="r" b="b"/>
              <a:pathLst>
                <a:path w="852" h="915" extrusionOk="0">
                  <a:moveTo>
                    <a:pt x="442" y="1"/>
                  </a:moveTo>
                  <a:lnTo>
                    <a:pt x="221" y="32"/>
                  </a:lnTo>
                  <a:lnTo>
                    <a:pt x="32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42" y="915"/>
                  </a:lnTo>
                  <a:lnTo>
                    <a:pt x="631" y="883"/>
                  </a:lnTo>
                  <a:lnTo>
                    <a:pt x="851" y="631"/>
                  </a:lnTo>
                  <a:lnTo>
                    <a:pt x="851" y="284"/>
                  </a:lnTo>
                  <a:lnTo>
                    <a:pt x="631" y="3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2106800" y="2470100"/>
              <a:ext cx="7125" cy="7900"/>
            </a:xfrm>
            <a:custGeom>
              <a:avLst/>
              <a:gdLst/>
              <a:ahLst/>
              <a:cxnLst/>
              <a:rect l="l" t="t" r="r" b="b"/>
              <a:pathLst>
                <a:path w="285" h="316" extrusionOk="0">
                  <a:moveTo>
                    <a:pt x="158" y="1"/>
                  </a:moveTo>
                  <a:lnTo>
                    <a:pt x="1" y="32"/>
                  </a:lnTo>
                  <a:lnTo>
                    <a:pt x="1" y="253"/>
                  </a:lnTo>
                  <a:lnTo>
                    <a:pt x="158" y="316"/>
                  </a:lnTo>
                  <a:lnTo>
                    <a:pt x="284" y="253"/>
                  </a:lnTo>
                  <a:lnTo>
                    <a:pt x="284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2122575" y="2521325"/>
              <a:ext cx="3175" cy="3975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0" y="1"/>
                  </a:moveTo>
                  <a:lnTo>
                    <a:pt x="0" y="127"/>
                  </a:lnTo>
                  <a:lnTo>
                    <a:pt x="63" y="158"/>
                  </a:lnTo>
                  <a:lnTo>
                    <a:pt x="126" y="1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2038225" y="2567050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09"/>
                  </a:lnTo>
                  <a:lnTo>
                    <a:pt x="695" y="978"/>
                  </a:lnTo>
                  <a:lnTo>
                    <a:pt x="947" y="694"/>
                  </a:lnTo>
                  <a:lnTo>
                    <a:pt x="947" y="316"/>
                  </a:lnTo>
                  <a:lnTo>
                    <a:pt x="695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2081575" y="2593050"/>
              <a:ext cx="15000" cy="15800"/>
            </a:xfrm>
            <a:custGeom>
              <a:avLst/>
              <a:gdLst/>
              <a:ahLst/>
              <a:cxnLst/>
              <a:rect l="l" t="t" r="r" b="b"/>
              <a:pathLst>
                <a:path w="600" h="632" extrusionOk="0">
                  <a:moveTo>
                    <a:pt x="159" y="1"/>
                  </a:moveTo>
                  <a:lnTo>
                    <a:pt x="1" y="190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442" y="631"/>
                  </a:lnTo>
                  <a:lnTo>
                    <a:pt x="600" y="442"/>
                  </a:lnTo>
                  <a:lnTo>
                    <a:pt x="600" y="19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2029575" y="2667925"/>
              <a:ext cx="13425" cy="14225"/>
            </a:xfrm>
            <a:custGeom>
              <a:avLst/>
              <a:gdLst/>
              <a:ahLst/>
              <a:cxnLst/>
              <a:rect l="l" t="t" r="r" b="b"/>
              <a:pathLst>
                <a:path w="537" h="569" extrusionOk="0">
                  <a:moveTo>
                    <a:pt x="252" y="1"/>
                  </a:moveTo>
                  <a:lnTo>
                    <a:pt x="126" y="32"/>
                  </a:lnTo>
                  <a:lnTo>
                    <a:pt x="0" y="190"/>
                  </a:lnTo>
                  <a:lnTo>
                    <a:pt x="0" y="410"/>
                  </a:lnTo>
                  <a:lnTo>
                    <a:pt x="126" y="568"/>
                  </a:lnTo>
                  <a:lnTo>
                    <a:pt x="378" y="568"/>
                  </a:lnTo>
                  <a:lnTo>
                    <a:pt x="536" y="410"/>
                  </a:lnTo>
                  <a:lnTo>
                    <a:pt x="536" y="190"/>
                  </a:lnTo>
                  <a:lnTo>
                    <a:pt x="378" y="32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2073700" y="2708125"/>
              <a:ext cx="24450" cy="26025"/>
            </a:xfrm>
            <a:custGeom>
              <a:avLst/>
              <a:gdLst/>
              <a:ahLst/>
              <a:cxnLst/>
              <a:rect l="l" t="t" r="r" b="b"/>
              <a:pathLst>
                <a:path w="978" h="1041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725"/>
                  </a:lnTo>
                  <a:lnTo>
                    <a:pt x="253" y="1009"/>
                  </a:lnTo>
                  <a:lnTo>
                    <a:pt x="474" y="1041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6"/>
                  </a:lnTo>
                  <a:lnTo>
                    <a:pt x="726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2082375" y="2769600"/>
              <a:ext cx="20525" cy="22875"/>
            </a:xfrm>
            <a:custGeom>
              <a:avLst/>
              <a:gdLst/>
              <a:ahLst/>
              <a:cxnLst/>
              <a:rect l="l" t="t" r="r" b="b"/>
              <a:pathLst>
                <a:path w="821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2128075" y="2822400"/>
              <a:ext cx="7125" cy="8700"/>
            </a:xfrm>
            <a:custGeom>
              <a:avLst/>
              <a:gdLst/>
              <a:ahLst/>
              <a:cxnLst/>
              <a:rect l="l" t="t" r="r" b="b"/>
              <a:pathLst>
                <a:path w="285" h="348" extrusionOk="0">
                  <a:moveTo>
                    <a:pt x="127" y="1"/>
                  </a:moveTo>
                  <a:lnTo>
                    <a:pt x="1" y="64"/>
                  </a:lnTo>
                  <a:lnTo>
                    <a:pt x="1" y="316"/>
                  </a:lnTo>
                  <a:lnTo>
                    <a:pt x="127" y="347"/>
                  </a:lnTo>
                  <a:lnTo>
                    <a:pt x="285" y="316"/>
                  </a:lnTo>
                  <a:lnTo>
                    <a:pt x="285" y="6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2171425" y="2823975"/>
              <a:ext cx="11850" cy="13425"/>
            </a:xfrm>
            <a:custGeom>
              <a:avLst/>
              <a:gdLst/>
              <a:ahLst/>
              <a:cxnLst/>
              <a:rect l="l" t="t" r="r" b="b"/>
              <a:pathLst>
                <a:path w="474" h="537" extrusionOk="0">
                  <a:moveTo>
                    <a:pt x="253" y="1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505"/>
                  </a:lnTo>
                  <a:lnTo>
                    <a:pt x="253" y="537"/>
                  </a:lnTo>
                  <a:lnTo>
                    <a:pt x="348" y="505"/>
                  </a:lnTo>
                  <a:lnTo>
                    <a:pt x="474" y="347"/>
                  </a:lnTo>
                  <a:lnTo>
                    <a:pt x="474" y="158"/>
                  </a:lnTo>
                  <a:lnTo>
                    <a:pt x="348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2216350" y="2903575"/>
              <a:ext cx="14225" cy="15800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285" y="1"/>
                  </a:moveTo>
                  <a:lnTo>
                    <a:pt x="127" y="32"/>
                  </a:lnTo>
                  <a:lnTo>
                    <a:pt x="1" y="221"/>
                  </a:lnTo>
                  <a:lnTo>
                    <a:pt x="1" y="442"/>
                  </a:lnTo>
                  <a:lnTo>
                    <a:pt x="127" y="631"/>
                  </a:lnTo>
                  <a:lnTo>
                    <a:pt x="411" y="631"/>
                  </a:lnTo>
                  <a:lnTo>
                    <a:pt x="568" y="442"/>
                  </a:lnTo>
                  <a:lnTo>
                    <a:pt x="568" y="221"/>
                  </a:lnTo>
                  <a:lnTo>
                    <a:pt x="411" y="3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2307775" y="2896500"/>
              <a:ext cx="15000" cy="16575"/>
            </a:xfrm>
            <a:custGeom>
              <a:avLst/>
              <a:gdLst/>
              <a:ahLst/>
              <a:cxnLst/>
              <a:rect l="l" t="t" r="r" b="b"/>
              <a:pathLst>
                <a:path w="600" h="663" extrusionOk="0">
                  <a:moveTo>
                    <a:pt x="285" y="0"/>
                  </a:moveTo>
                  <a:lnTo>
                    <a:pt x="158" y="32"/>
                  </a:lnTo>
                  <a:lnTo>
                    <a:pt x="1" y="221"/>
                  </a:lnTo>
                  <a:lnTo>
                    <a:pt x="1" y="441"/>
                  </a:lnTo>
                  <a:lnTo>
                    <a:pt x="158" y="631"/>
                  </a:lnTo>
                  <a:lnTo>
                    <a:pt x="285" y="662"/>
                  </a:lnTo>
                  <a:lnTo>
                    <a:pt x="442" y="631"/>
                  </a:lnTo>
                  <a:lnTo>
                    <a:pt x="600" y="441"/>
                  </a:lnTo>
                  <a:lnTo>
                    <a:pt x="600" y="221"/>
                  </a:lnTo>
                  <a:lnTo>
                    <a:pt x="442" y="3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2344825" y="2890975"/>
              <a:ext cx="26025" cy="27600"/>
            </a:xfrm>
            <a:custGeom>
              <a:avLst/>
              <a:gdLst/>
              <a:ahLst/>
              <a:cxnLst/>
              <a:rect l="l" t="t" r="r" b="b"/>
              <a:pathLst>
                <a:path w="1041" h="1104" extrusionOk="0">
                  <a:moveTo>
                    <a:pt x="505" y="0"/>
                  </a:moveTo>
                  <a:lnTo>
                    <a:pt x="253" y="32"/>
                  </a:lnTo>
                  <a:lnTo>
                    <a:pt x="1" y="347"/>
                  </a:lnTo>
                  <a:lnTo>
                    <a:pt x="1" y="757"/>
                  </a:lnTo>
                  <a:lnTo>
                    <a:pt x="253" y="1072"/>
                  </a:lnTo>
                  <a:lnTo>
                    <a:pt x="505" y="1104"/>
                  </a:lnTo>
                  <a:lnTo>
                    <a:pt x="757" y="1072"/>
                  </a:lnTo>
                  <a:lnTo>
                    <a:pt x="1041" y="757"/>
                  </a:lnTo>
                  <a:lnTo>
                    <a:pt x="1041" y="347"/>
                  </a:lnTo>
                  <a:lnTo>
                    <a:pt x="75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2408675" y="2879925"/>
              <a:ext cx="25225" cy="28400"/>
            </a:xfrm>
            <a:custGeom>
              <a:avLst/>
              <a:gdLst/>
              <a:ahLst/>
              <a:cxnLst/>
              <a:rect l="l" t="t" r="r" b="b"/>
              <a:pathLst>
                <a:path w="1009" h="1136" extrusionOk="0">
                  <a:moveTo>
                    <a:pt x="505" y="1"/>
                  </a:moveTo>
                  <a:lnTo>
                    <a:pt x="252" y="33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52" y="1073"/>
                  </a:lnTo>
                  <a:lnTo>
                    <a:pt x="505" y="1136"/>
                  </a:lnTo>
                  <a:lnTo>
                    <a:pt x="757" y="1073"/>
                  </a:lnTo>
                  <a:lnTo>
                    <a:pt x="1009" y="758"/>
                  </a:lnTo>
                  <a:lnTo>
                    <a:pt x="1009" y="348"/>
                  </a:lnTo>
                  <a:lnTo>
                    <a:pt x="757" y="3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5"/>
          <p:cNvGrpSpPr/>
          <p:nvPr/>
        </p:nvGrpSpPr>
        <p:grpSpPr>
          <a:xfrm>
            <a:off x="8466781" y="4376810"/>
            <a:ext cx="578942" cy="463529"/>
            <a:chOff x="6451075" y="3429275"/>
            <a:chExt cx="478425" cy="383050"/>
          </a:xfrm>
        </p:grpSpPr>
        <p:sp>
          <p:nvSpPr>
            <p:cNvPr id="509" name="Google Shape;509;p5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5"/>
          <p:cNvGrpSpPr/>
          <p:nvPr/>
        </p:nvGrpSpPr>
        <p:grpSpPr>
          <a:xfrm rot="-5400000">
            <a:off x="-201506" y="4468723"/>
            <a:ext cx="578942" cy="463529"/>
            <a:chOff x="6451075" y="3429275"/>
            <a:chExt cx="478425" cy="383050"/>
          </a:xfrm>
        </p:grpSpPr>
        <p:sp>
          <p:nvSpPr>
            <p:cNvPr id="530" name="Google Shape;530;p5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5"/>
          <p:cNvSpPr txBox="1">
            <a:spLocks noGrp="1"/>
          </p:cNvSpPr>
          <p:nvPr>
            <p:ph type="title"/>
          </p:nvPr>
        </p:nvSpPr>
        <p:spPr>
          <a:xfrm>
            <a:off x="1193075" y="2250250"/>
            <a:ext cx="3156600" cy="47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1" name="Google Shape;551;p5"/>
          <p:cNvSpPr txBox="1">
            <a:spLocks noGrp="1"/>
          </p:cNvSpPr>
          <p:nvPr>
            <p:ph type="subTitle" idx="1"/>
          </p:nvPr>
        </p:nvSpPr>
        <p:spPr>
          <a:xfrm>
            <a:off x="1193075" y="2732925"/>
            <a:ext cx="3156600" cy="1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5"/>
          <p:cNvSpPr txBox="1">
            <a:spLocks noGrp="1"/>
          </p:cNvSpPr>
          <p:nvPr>
            <p:ph type="title" idx="2"/>
          </p:nvPr>
        </p:nvSpPr>
        <p:spPr>
          <a:xfrm>
            <a:off x="4794325" y="2250250"/>
            <a:ext cx="3156600" cy="47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3" name="Google Shape;553;p5"/>
          <p:cNvSpPr txBox="1">
            <a:spLocks noGrp="1"/>
          </p:cNvSpPr>
          <p:nvPr>
            <p:ph type="subTitle" idx="3"/>
          </p:nvPr>
        </p:nvSpPr>
        <p:spPr>
          <a:xfrm>
            <a:off x="4794325" y="2732925"/>
            <a:ext cx="3156600" cy="1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5"/>
          <p:cNvSpPr txBox="1">
            <a:spLocks noGrp="1"/>
          </p:cNvSpPr>
          <p:nvPr>
            <p:ph type="title" idx="4"/>
          </p:nvPr>
        </p:nvSpPr>
        <p:spPr>
          <a:xfrm>
            <a:off x="713250" y="671100"/>
            <a:ext cx="7717500" cy="5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555" name="Google Shape;555;p5"/>
          <p:cNvGrpSpPr/>
          <p:nvPr/>
        </p:nvGrpSpPr>
        <p:grpSpPr>
          <a:xfrm>
            <a:off x="209973" y="191899"/>
            <a:ext cx="329137" cy="447335"/>
            <a:chOff x="3396200" y="2417300"/>
            <a:chExt cx="346825" cy="471325"/>
          </a:xfrm>
        </p:grpSpPr>
        <p:sp>
          <p:nvSpPr>
            <p:cNvPr id="556" name="Google Shape;556;p5"/>
            <p:cNvSpPr/>
            <p:nvPr/>
          </p:nvSpPr>
          <p:spPr>
            <a:xfrm>
              <a:off x="3396200" y="2507150"/>
              <a:ext cx="320025" cy="381475"/>
            </a:xfrm>
            <a:custGeom>
              <a:avLst/>
              <a:gdLst/>
              <a:ahLst/>
              <a:cxnLst/>
              <a:rect l="l" t="t" r="r" b="b"/>
              <a:pathLst>
                <a:path w="12801" h="15259" extrusionOk="0">
                  <a:moveTo>
                    <a:pt x="5644" y="0"/>
                  </a:moveTo>
                  <a:lnTo>
                    <a:pt x="4005" y="158"/>
                  </a:lnTo>
                  <a:lnTo>
                    <a:pt x="3217" y="410"/>
                  </a:lnTo>
                  <a:lnTo>
                    <a:pt x="2523" y="725"/>
                  </a:lnTo>
                  <a:lnTo>
                    <a:pt x="1924" y="1167"/>
                  </a:lnTo>
                  <a:lnTo>
                    <a:pt x="1388" y="1766"/>
                  </a:lnTo>
                  <a:lnTo>
                    <a:pt x="1010" y="2491"/>
                  </a:lnTo>
                  <a:lnTo>
                    <a:pt x="726" y="2995"/>
                  </a:lnTo>
                  <a:lnTo>
                    <a:pt x="316" y="4067"/>
                  </a:lnTo>
                  <a:lnTo>
                    <a:pt x="159" y="4603"/>
                  </a:lnTo>
                  <a:lnTo>
                    <a:pt x="1" y="5675"/>
                  </a:lnTo>
                  <a:lnTo>
                    <a:pt x="1" y="6747"/>
                  </a:lnTo>
                  <a:lnTo>
                    <a:pt x="127" y="8071"/>
                  </a:lnTo>
                  <a:lnTo>
                    <a:pt x="695" y="10656"/>
                  </a:lnTo>
                  <a:lnTo>
                    <a:pt x="1073" y="11949"/>
                  </a:lnTo>
                  <a:lnTo>
                    <a:pt x="1294" y="12642"/>
                  </a:lnTo>
                  <a:lnTo>
                    <a:pt x="1829" y="13966"/>
                  </a:lnTo>
                  <a:lnTo>
                    <a:pt x="2302" y="14534"/>
                  </a:lnTo>
                  <a:lnTo>
                    <a:pt x="2586" y="14849"/>
                  </a:lnTo>
                  <a:lnTo>
                    <a:pt x="2933" y="15038"/>
                  </a:lnTo>
                  <a:lnTo>
                    <a:pt x="3374" y="15196"/>
                  </a:lnTo>
                  <a:lnTo>
                    <a:pt x="3847" y="15259"/>
                  </a:lnTo>
                  <a:lnTo>
                    <a:pt x="4478" y="15227"/>
                  </a:lnTo>
                  <a:lnTo>
                    <a:pt x="5770" y="14880"/>
                  </a:lnTo>
                  <a:lnTo>
                    <a:pt x="6338" y="14565"/>
                  </a:lnTo>
                  <a:lnTo>
                    <a:pt x="6905" y="14218"/>
                  </a:lnTo>
                  <a:lnTo>
                    <a:pt x="7914" y="13399"/>
                  </a:lnTo>
                  <a:lnTo>
                    <a:pt x="8418" y="12957"/>
                  </a:lnTo>
                  <a:lnTo>
                    <a:pt x="9238" y="12138"/>
                  </a:lnTo>
                  <a:lnTo>
                    <a:pt x="10026" y="11318"/>
                  </a:lnTo>
                  <a:lnTo>
                    <a:pt x="10657" y="10625"/>
                  </a:lnTo>
                  <a:lnTo>
                    <a:pt x="11823" y="9174"/>
                  </a:lnTo>
                  <a:lnTo>
                    <a:pt x="12233" y="8355"/>
                  </a:lnTo>
                  <a:lnTo>
                    <a:pt x="12422" y="7913"/>
                  </a:lnTo>
                  <a:lnTo>
                    <a:pt x="12706" y="7031"/>
                  </a:lnTo>
                  <a:lnTo>
                    <a:pt x="12800" y="6116"/>
                  </a:lnTo>
                  <a:lnTo>
                    <a:pt x="12706" y="5202"/>
                  </a:lnTo>
                  <a:lnTo>
                    <a:pt x="12548" y="4761"/>
                  </a:lnTo>
                  <a:lnTo>
                    <a:pt x="12138" y="3878"/>
                  </a:lnTo>
                  <a:lnTo>
                    <a:pt x="11571" y="3121"/>
                  </a:lnTo>
                  <a:lnTo>
                    <a:pt x="11161" y="2585"/>
                  </a:lnTo>
                  <a:lnTo>
                    <a:pt x="10657" y="2144"/>
                  </a:lnTo>
                  <a:lnTo>
                    <a:pt x="9963" y="1671"/>
                  </a:lnTo>
                  <a:lnTo>
                    <a:pt x="9175" y="1293"/>
                  </a:lnTo>
                  <a:lnTo>
                    <a:pt x="8481" y="946"/>
                  </a:lnTo>
                  <a:lnTo>
                    <a:pt x="7189" y="253"/>
                  </a:lnTo>
                  <a:lnTo>
                    <a:pt x="6464" y="95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396200" y="2656100"/>
              <a:ext cx="212825" cy="232525"/>
            </a:xfrm>
            <a:custGeom>
              <a:avLst/>
              <a:gdLst/>
              <a:ahLst/>
              <a:cxnLst/>
              <a:rect l="l" t="t" r="r" b="b"/>
              <a:pathLst>
                <a:path w="8513" h="9301" extrusionOk="0">
                  <a:moveTo>
                    <a:pt x="1" y="1"/>
                  </a:moveTo>
                  <a:lnTo>
                    <a:pt x="1" y="379"/>
                  </a:lnTo>
                  <a:lnTo>
                    <a:pt x="1" y="789"/>
                  </a:lnTo>
                  <a:lnTo>
                    <a:pt x="127" y="2113"/>
                  </a:lnTo>
                  <a:lnTo>
                    <a:pt x="695" y="4698"/>
                  </a:lnTo>
                  <a:lnTo>
                    <a:pt x="1073" y="5991"/>
                  </a:lnTo>
                  <a:lnTo>
                    <a:pt x="1294" y="6684"/>
                  </a:lnTo>
                  <a:lnTo>
                    <a:pt x="1829" y="8008"/>
                  </a:lnTo>
                  <a:lnTo>
                    <a:pt x="2271" y="8576"/>
                  </a:lnTo>
                  <a:lnTo>
                    <a:pt x="2586" y="8891"/>
                  </a:lnTo>
                  <a:lnTo>
                    <a:pt x="2933" y="9080"/>
                  </a:lnTo>
                  <a:lnTo>
                    <a:pt x="3374" y="9238"/>
                  </a:lnTo>
                  <a:lnTo>
                    <a:pt x="3847" y="9301"/>
                  </a:lnTo>
                  <a:lnTo>
                    <a:pt x="4478" y="9269"/>
                  </a:lnTo>
                  <a:lnTo>
                    <a:pt x="5739" y="8922"/>
                  </a:lnTo>
                  <a:lnTo>
                    <a:pt x="6338" y="8607"/>
                  </a:lnTo>
                  <a:lnTo>
                    <a:pt x="6905" y="8260"/>
                  </a:lnTo>
                  <a:lnTo>
                    <a:pt x="7914" y="7441"/>
                  </a:lnTo>
                  <a:lnTo>
                    <a:pt x="8418" y="6999"/>
                  </a:lnTo>
                  <a:lnTo>
                    <a:pt x="8450" y="6936"/>
                  </a:lnTo>
                  <a:lnTo>
                    <a:pt x="8513" y="6873"/>
                  </a:lnTo>
                  <a:lnTo>
                    <a:pt x="8418" y="6936"/>
                  </a:lnTo>
                  <a:lnTo>
                    <a:pt x="8324" y="6999"/>
                  </a:lnTo>
                  <a:lnTo>
                    <a:pt x="7504" y="7441"/>
                  </a:lnTo>
                  <a:lnTo>
                    <a:pt x="5707" y="7945"/>
                  </a:lnTo>
                  <a:lnTo>
                    <a:pt x="4793" y="7945"/>
                  </a:lnTo>
                  <a:lnTo>
                    <a:pt x="4131" y="7914"/>
                  </a:lnTo>
                  <a:lnTo>
                    <a:pt x="3532" y="7661"/>
                  </a:lnTo>
                  <a:lnTo>
                    <a:pt x="3027" y="7378"/>
                  </a:lnTo>
                  <a:lnTo>
                    <a:pt x="2618" y="6968"/>
                  </a:lnTo>
                  <a:lnTo>
                    <a:pt x="2271" y="6558"/>
                  </a:lnTo>
                  <a:lnTo>
                    <a:pt x="1766" y="5707"/>
                  </a:lnTo>
                  <a:lnTo>
                    <a:pt x="1199" y="4257"/>
                  </a:lnTo>
                  <a:lnTo>
                    <a:pt x="915" y="3279"/>
                  </a:lnTo>
                  <a:lnTo>
                    <a:pt x="411" y="16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430900" y="2641925"/>
              <a:ext cx="15000" cy="17350"/>
            </a:xfrm>
            <a:custGeom>
              <a:avLst/>
              <a:gdLst/>
              <a:ahLst/>
              <a:cxnLst/>
              <a:rect l="l" t="t" r="r" b="b"/>
              <a:pathLst>
                <a:path w="600" h="694" extrusionOk="0">
                  <a:moveTo>
                    <a:pt x="568" y="0"/>
                  </a:moveTo>
                  <a:lnTo>
                    <a:pt x="441" y="32"/>
                  </a:lnTo>
                  <a:lnTo>
                    <a:pt x="221" y="126"/>
                  </a:lnTo>
                  <a:lnTo>
                    <a:pt x="63" y="316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126" y="694"/>
                  </a:lnTo>
                  <a:lnTo>
                    <a:pt x="252" y="694"/>
                  </a:lnTo>
                  <a:lnTo>
                    <a:pt x="378" y="631"/>
                  </a:lnTo>
                  <a:lnTo>
                    <a:pt x="441" y="536"/>
                  </a:lnTo>
                  <a:lnTo>
                    <a:pt x="505" y="410"/>
                  </a:lnTo>
                  <a:lnTo>
                    <a:pt x="536" y="284"/>
                  </a:lnTo>
                  <a:lnTo>
                    <a:pt x="599" y="158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88425" y="2551275"/>
              <a:ext cx="14200" cy="16575"/>
            </a:xfrm>
            <a:custGeom>
              <a:avLst/>
              <a:gdLst/>
              <a:ahLst/>
              <a:cxnLst/>
              <a:rect l="l" t="t" r="r" b="b"/>
              <a:pathLst>
                <a:path w="568" h="663" extrusionOk="0">
                  <a:moveTo>
                    <a:pt x="410" y="1"/>
                  </a:moveTo>
                  <a:lnTo>
                    <a:pt x="190" y="127"/>
                  </a:lnTo>
                  <a:lnTo>
                    <a:pt x="64" y="316"/>
                  </a:lnTo>
                  <a:lnTo>
                    <a:pt x="0" y="442"/>
                  </a:lnTo>
                  <a:lnTo>
                    <a:pt x="0" y="600"/>
                  </a:lnTo>
                  <a:lnTo>
                    <a:pt x="95" y="663"/>
                  </a:lnTo>
                  <a:lnTo>
                    <a:pt x="253" y="663"/>
                  </a:lnTo>
                  <a:lnTo>
                    <a:pt x="347" y="631"/>
                  </a:lnTo>
                  <a:lnTo>
                    <a:pt x="442" y="505"/>
                  </a:lnTo>
                  <a:lnTo>
                    <a:pt x="505" y="411"/>
                  </a:lnTo>
                  <a:lnTo>
                    <a:pt x="536" y="285"/>
                  </a:lnTo>
                  <a:lnTo>
                    <a:pt x="568" y="158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37200" y="2748325"/>
              <a:ext cx="15000" cy="17350"/>
            </a:xfrm>
            <a:custGeom>
              <a:avLst/>
              <a:gdLst/>
              <a:ahLst/>
              <a:cxnLst/>
              <a:rect l="l" t="t" r="r" b="b"/>
              <a:pathLst>
                <a:path w="600" h="694" extrusionOk="0">
                  <a:moveTo>
                    <a:pt x="568" y="0"/>
                  </a:moveTo>
                  <a:lnTo>
                    <a:pt x="442" y="32"/>
                  </a:lnTo>
                  <a:lnTo>
                    <a:pt x="221" y="158"/>
                  </a:lnTo>
                  <a:lnTo>
                    <a:pt x="63" y="347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126" y="694"/>
                  </a:lnTo>
                  <a:lnTo>
                    <a:pt x="253" y="694"/>
                  </a:lnTo>
                  <a:lnTo>
                    <a:pt x="379" y="662"/>
                  </a:lnTo>
                  <a:lnTo>
                    <a:pt x="473" y="536"/>
                  </a:lnTo>
                  <a:lnTo>
                    <a:pt x="505" y="410"/>
                  </a:lnTo>
                  <a:lnTo>
                    <a:pt x="568" y="284"/>
                  </a:lnTo>
                  <a:lnTo>
                    <a:pt x="599" y="18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3486050" y="2826350"/>
              <a:ext cx="14225" cy="17350"/>
            </a:xfrm>
            <a:custGeom>
              <a:avLst/>
              <a:gdLst/>
              <a:ahLst/>
              <a:cxnLst/>
              <a:rect l="l" t="t" r="r" b="b"/>
              <a:pathLst>
                <a:path w="569" h="694" extrusionOk="0">
                  <a:moveTo>
                    <a:pt x="568" y="0"/>
                  </a:moveTo>
                  <a:lnTo>
                    <a:pt x="411" y="32"/>
                  </a:lnTo>
                  <a:lnTo>
                    <a:pt x="222" y="126"/>
                  </a:lnTo>
                  <a:lnTo>
                    <a:pt x="64" y="315"/>
                  </a:lnTo>
                  <a:lnTo>
                    <a:pt x="1" y="473"/>
                  </a:lnTo>
                  <a:lnTo>
                    <a:pt x="32" y="599"/>
                  </a:lnTo>
                  <a:lnTo>
                    <a:pt x="127" y="694"/>
                  </a:lnTo>
                  <a:lnTo>
                    <a:pt x="253" y="694"/>
                  </a:lnTo>
                  <a:lnTo>
                    <a:pt x="348" y="631"/>
                  </a:lnTo>
                  <a:lnTo>
                    <a:pt x="442" y="536"/>
                  </a:lnTo>
                  <a:lnTo>
                    <a:pt x="505" y="410"/>
                  </a:lnTo>
                  <a:lnTo>
                    <a:pt x="537" y="284"/>
                  </a:lnTo>
                  <a:lnTo>
                    <a:pt x="568" y="158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3565675" y="2663200"/>
              <a:ext cx="14200" cy="17350"/>
            </a:xfrm>
            <a:custGeom>
              <a:avLst/>
              <a:gdLst/>
              <a:ahLst/>
              <a:cxnLst/>
              <a:rect l="l" t="t" r="r" b="b"/>
              <a:pathLst>
                <a:path w="568" h="694" extrusionOk="0">
                  <a:moveTo>
                    <a:pt x="567" y="0"/>
                  </a:moveTo>
                  <a:lnTo>
                    <a:pt x="410" y="32"/>
                  </a:lnTo>
                  <a:lnTo>
                    <a:pt x="189" y="127"/>
                  </a:lnTo>
                  <a:lnTo>
                    <a:pt x="63" y="347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95" y="694"/>
                  </a:lnTo>
                  <a:lnTo>
                    <a:pt x="252" y="694"/>
                  </a:lnTo>
                  <a:lnTo>
                    <a:pt x="347" y="631"/>
                  </a:lnTo>
                  <a:lnTo>
                    <a:pt x="441" y="536"/>
                  </a:lnTo>
                  <a:lnTo>
                    <a:pt x="504" y="410"/>
                  </a:lnTo>
                  <a:lnTo>
                    <a:pt x="536" y="284"/>
                  </a:lnTo>
                  <a:lnTo>
                    <a:pt x="567" y="158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3562500" y="2600150"/>
              <a:ext cx="13425" cy="18950"/>
            </a:xfrm>
            <a:custGeom>
              <a:avLst/>
              <a:gdLst/>
              <a:ahLst/>
              <a:cxnLst/>
              <a:rect l="l" t="t" r="r" b="b"/>
              <a:pathLst>
                <a:path w="537" h="758" extrusionOk="0">
                  <a:moveTo>
                    <a:pt x="505" y="0"/>
                  </a:moveTo>
                  <a:lnTo>
                    <a:pt x="348" y="63"/>
                  </a:lnTo>
                  <a:lnTo>
                    <a:pt x="253" y="158"/>
                  </a:lnTo>
                  <a:lnTo>
                    <a:pt x="159" y="221"/>
                  </a:lnTo>
                  <a:lnTo>
                    <a:pt x="64" y="347"/>
                  </a:lnTo>
                  <a:lnTo>
                    <a:pt x="1" y="442"/>
                  </a:lnTo>
                  <a:lnTo>
                    <a:pt x="1" y="568"/>
                  </a:lnTo>
                  <a:lnTo>
                    <a:pt x="64" y="694"/>
                  </a:lnTo>
                  <a:lnTo>
                    <a:pt x="190" y="757"/>
                  </a:lnTo>
                  <a:lnTo>
                    <a:pt x="316" y="725"/>
                  </a:lnTo>
                  <a:lnTo>
                    <a:pt x="411" y="599"/>
                  </a:lnTo>
                  <a:lnTo>
                    <a:pt x="537" y="379"/>
                  </a:lnTo>
                  <a:lnTo>
                    <a:pt x="537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3545175" y="2775125"/>
              <a:ext cx="11050" cy="19725"/>
            </a:xfrm>
            <a:custGeom>
              <a:avLst/>
              <a:gdLst/>
              <a:ahLst/>
              <a:cxnLst/>
              <a:rect l="l" t="t" r="r" b="b"/>
              <a:pathLst>
                <a:path w="442" h="789" extrusionOk="0">
                  <a:moveTo>
                    <a:pt x="126" y="0"/>
                  </a:moveTo>
                  <a:lnTo>
                    <a:pt x="32" y="126"/>
                  </a:lnTo>
                  <a:lnTo>
                    <a:pt x="32" y="252"/>
                  </a:lnTo>
                  <a:lnTo>
                    <a:pt x="0" y="378"/>
                  </a:lnTo>
                  <a:lnTo>
                    <a:pt x="0" y="536"/>
                  </a:lnTo>
                  <a:lnTo>
                    <a:pt x="32" y="662"/>
                  </a:lnTo>
                  <a:lnTo>
                    <a:pt x="126" y="757"/>
                  </a:lnTo>
                  <a:lnTo>
                    <a:pt x="253" y="788"/>
                  </a:lnTo>
                  <a:lnTo>
                    <a:pt x="379" y="757"/>
                  </a:lnTo>
                  <a:lnTo>
                    <a:pt x="442" y="631"/>
                  </a:lnTo>
                  <a:lnTo>
                    <a:pt x="442" y="504"/>
                  </a:lnTo>
                  <a:lnTo>
                    <a:pt x="379" y="252"/>
                  </a:lnTo>
                  <a:lnTo>
                    <a:pt x="221" y="6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3660250" y="2605675"/>
              <a:ext cx="10250" cy="20500"/>
            </a:xfrm>
            <a:custGeom>
              <a:avLst/>
              <a:gdLst/>
              <a:ahLst/>
              <a:cxnLst/>
              <a:rect l="l" t="t" r="r" b="b"/>
              <a:pathLst>
                <a:path w="410" h="820" extrusionOk="0">
                  <a:moveTo>
                    <a:pt x="126" y="0"/>
                  </a:moveTo>
                  <a:lnTo>
                    <a:pt x="32" y="158"/>
                  </a:lnTo>
                  <a:lnTo>
                    <a:pt x="32" y="284"/>
                  </a:lnTo>
                  <a:lnTo>
                    <a:pt x="0" y="410"/>
                  </a:lnTo>
                  <a:lnTo>
                    <a:pt x="0" y="536"/>
                  </a:lnTo>
                  <a:lnTo>
                    <a:pt x="0" y="662"/>
                  </a:lnTo>
                  <a:lnTo>
                    <a:pt x="95" y="757"/>
                  </a:lnTo>
                  <a:lnTo>
                    <a:pt x="221" y="820"/>
                  </a:lnTo>
                  <a:lnTo>
                    <a:pt x="347" y="788"/>
                  </a:lnTo>
                  <a:lnTo>
                    <a:pt x="410" y="694"/>
                  </a:lnTo>
                  <a:lnTo>
                    <a:pt x="410" y="536"/>
                  </a:lnTo>
                  <a:lnTo>
                    <a:pt x="378" y="284"/>
                  </a:lnTo>
                  <a:lnTo>
                    <a:pt x="221" y="9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3649200" y="2693925"/>
              <a:ext cx="11075" cy="20525"/>
            </a:xfrm>
            <a:custGeom>
              <a:avLst/>
              <a:gdLst/>
              <a:ahLst/>
              <a:cxnLst/>
              <a:rect l="l" t="t" r="r" b="b"/>
              <a:pathLst>
                <a:path w="443" h="821" extrusionOk="0">
                  <a:moveTo>
                    <a:pt x="190" y="1"/>
                  </a:moveTo>
                  <a:lnTo>
                    <a:pt x="95" y="159"/>
                  </a:lnTo>
                  <a:lnTo>
                    <a:pt x="64" y="285"/>
                  </a:lnTo>
                  <a:lnTo>
                    <a:pt x="32" y="411"/>
                  </a:lnTo>
                  <a:lnTo>
                    <a:pt x="1" y="537"/>
                  </a:lnTo>
                  <a:lnTo>
                    <a:pt x="32" y="663"/>
                  </a:lnTo>
                  <a:lnTo>
                    <a:pt x="95" y="758"/>
                  </a:lnTo>
                  <a:lnTo>
                    <a:pt x="190" y="821"/>
                  </a:lnTo>
                  <a:lnTo>
                    <a:pt x="316" y="821"/>
                  </a:lnTo>
                  <a:lnTo>
                    <a:pt x="411" y="695"/>
                  </a:lnTo>
                  <a:lnTo>
                    <a:pt x="442" y="568"/>
                  </a:lnTo>
                  <a:lnTo>
                    <a:pt x="411" y="316"/>
                  </a:lnTo>
                  <a:lnTo>
                    <a:pt x="284" y="127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3471875" y="2417300"/>
              <a:ext cx="271150" cy="166325"/>
            </a:xfrm>
            <a:custGeom>
              <a:avLst/>
              <a:gdLst/>
              <a:ahLst/>
              <a:cxnLst/>
              <a:rect l="l" t="t" r="r" b="b"/>
              <a:pathLst>
                <a:path w="10846" h="6653" extrusionOk="0">
                  <a:moveTo>
                    <a:pt x="5612" y="0"/>
                  </a:moveTo>
                  <a:lnTo>
                    <a:pt x="5202" y="379"/>
                  </a:lnTo>
                  <a:lnTo>
                    <a:pt x="4603" y="1261"/>
                  </a:lnTo>
                  <a:lnTo>
                    <a:pt x="4225" y="2239"/>
                  </a:lnTo>
                  <a:lnTo>
                    <a:pt x="4099" y="3311"/>
                  </a:lnTo>
                  <a:lnTo>
                    <a:pt x="4130" y="3847"/>
                  </a:lnTo>
                  <a:lnTo>
                    <a:pt x="4036" y="3500"/>
                  </a:lnTo>
                  <a:lnTo>
                    <a:pt x="3657" y="2869"/>
                  </a:lnTo>
                  <a:lnTo>
                    <a:pt x="3405" y="2617"/>
                  </a:lnTo>
                  <a:lnTo>
                    <a:pt x="2806" y="2176"/>
                  </a:lnTo>
                  <a:lnTo>
                    <a:pt x="2144" y="1860"/>
                  </a:lnTo>
                  <a:lnTo>
                    <a:pt x="1388" y="1482"/>
                  </a:lnTo>
                  <a:lnTo>
                    <a:pt x="631" y="1167"/>
                  </a:lnTo>
                  <a:lnTo>
                    <a:pt x="442" y="1104"/>
                  </a:lnTo>
                  <a:lnTo>
                    <a:pt x="158" y="1104"/>
                  </a:lnTo>
                  <a:lnTo>
                    <a:pt x="0" y="1388"/>
                  </a:lnTo>
                  <a:lnTo>
                    <a:pt x="95" y="1734"/>
                  </a:lnTo>
                  <a:lnTo>
                    <a:pt x="284" y="2396"/>
                  </a:lnTo>
                  <a:lnTo>
                    <a:pt x="915" y="3594"/>
                  </a:lnTo>
                  <a:lnTo>
                    <a:pt x="1325" y="4099"/>
                  </a:lnTo>
                  <a:lnTo>
                    <a:pt x="1955" y="4792"/>
                  </a:lnTo>
                  <a:lnTo>
                    <a:pt x="3531" y="5833"/>
                  </a:lnTo>
                  <a:lnTo>
                    <a:pt x="4383" y="6179"/>
                  </a:lnTo>
                  <a:lnTo>
                    <a:pt x="5328" y="6495"/>
                  </a:lnTo>
                  <a:lnTo>
                    <a:pt x="6810" y="6652"/>
                  </a:lnTo>
                  <a:lnTo>
                    <a:pt x="7787" y="6558"/>
                  </a:lnTo>
                  <a:lnTo>
                    <a:pt x="8260" y="6432"/>
                  </a:lnTo>
                  <a:lnTo>
                    <a:pt x="8702" y="6243"/>
                  </a:lnTo>
                  <a:lnTo>
                    <a:pt x="9553" y="5738"/>
                  </a:lnTo>
                  <a:lnTo>
                    <a:pt x="10246" y="5045"/>
                  </a:lnTo>
                  <a:lnTo>
                    <a:pt x="10719" y="4193"/>
                  </a:lnTo>
                  <a:lnTo>
                    <a:pt x="10845" y="3720"/>
                  </a:lnTo>
                  <a:lnTo>
                    <a:pt x="10215" y="3531"/>
                  </a:lnTo>
                  <a:lnTo>
                    <a:pt x="8985" y="3405"/>
                  </a:lnTo>
                  <a:lnTo>
                    <a:pt x="7724" y="3531"/>
                  </a:lnTo>
                  <a:lnTo>
                    <a:pt x="6526" y="3941"/>
                  </a:lnTo>
                  <a:lnTo>
                    <a:pt x="5990" y="4256"/>
                  </a:lnTo>
                  <a:lnTo>
                    <a:pt x="6274" y="3784"/>
                  </a:lnTo>
                  <a:lnTo>
                    <a:pt x="6495" y="2680"/>
                  </a:lnTo>
                  <a:lnTo>
                    <a:pt x="6432" y="2113"/>
                  </a:lnTo>
                  <a:lnTo>
                    <a:pt x="6306" y="1545"/>
                  </a:lnTo>
                  <a:lnTo>
                    <a:pt x="5864" y="505"/>
                  </a:lnTo>
                  <a:lnTo>
                    <a:pt x="56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3588525" y="2448025"/>
              <a:ext cx="24450" cy="109600"/>
            </a:xfrm>
            <a:custGeom>
              <a:avLst/>
              <a:gdLst/>
              <a:ahLst/>
              <a:cxnLst/>
              <a:rect l="l" t="t" r="r" b="b"/>
              <a:pathLst>
                <a:path w="978" h="4384" extrusionOk="0">
                  <a:moveTo>
                    <a:pt x="851" y="1"/>
                  </a:moveTo>
                  <a:lnTo>
                    <a:pt x="820" y="64"/>
                  </a:lnTo>
                  <a:lnTo>
                    <a:pt x="0" y="4320"/>
                  </a:lnTo>
                  <a:lnTo>
                    <a:pt x="0" y="4351"/>
                  </a:lnTo>
                  <a:lnTo>
                    <a:pt x="63" y="4383"/>
                  </a:lnTo>
                  <a:lnTo>
                    <a:pt x="126" y="4383"/>
                  </a:lnTo>
                  <a:lnTo>
                    <a:pt x="158" y="4351"/>
                  </a:lnTo>
                  <a:lnTo>
                    <a:pt x="978" y="64"/>
                  </a:lnTo>
                  <a:lnTo>
                    <a:pt x="978" y="32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3615325" y="2523700"/>
              <a:ext cx="85125" cy="32325"/>
            </a:xfrm>
            <a:custGeom>
              <a:avLst/>
              <a:gdLst/>
              <a:ahLst/>
              <a:cxnLst/>
              <a:rect l="l" t="t" r="r" b="b"/>
              <a:pathLst>
                <a:path w="3405" h="1293" extrusionOk="0">
                  <a:moveTo>
                    <a:pt x="3279" y="0"/>
                  </a:moveTo>
                  <a:lnTo>
                    <a:pt x="2522" y="379"/>
                  </a:lnTo>
                  <a:lnTo>
                    <a:pt x="883" y="946"/>
                  </a:lnTo>
                  <a:lnTo>
                    <a:pt x="63" y="1135"/>
                  </a:lnTo>
                  <a:lnTo>
                    <a:pt x="0" y="1167"/>
                  </a:lnTo>
                  <a:lnTo>
                    <a:pt x="0" y="1230"/>
                  </a:lnTo>
                  <a:lnTo>
                    <a:pt x="32" y="1261"/>
                  </a:lnTo>
                  <a:lnTo>
                    <a:pt x="63" y="1293"/>
                  </a:lnTo>
                  <a:lnTo>
                    <a:pt x="95" y="1293"/>
                  </a:lnTo>
                  <a:lnTo>
                    <a:pt x="946" y="1072"/>
                  </a:lnTo>
                  <a:lnTo>
                    <a:pt x="2554" y="505"/>
                  </a:lnTo>
                  <a:lnTo>
                    <a:pt x="3342" y="127"/>
                  </a:lnTo>
                  <a:lnTo>
                    <a:pt x="3405" y="95"/>
                  </a:lnTo>
                  <a:lnTo>
                    <a:pt x="3373" y="32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3500250" y="2475625"/>
              <a:ext cx="63075" cy="70175"/>
            </a:xfrm>
            <a:custGeom>
              <a:avLst/>
              <a:gdLst/>
              <a:ahLst/>
              <a:cxnLst/>
              <a:rect l="l" t="t" r="r" b="b"/>
              <a:pathLst>
                <a:path w="2523" h="2807" extrusionOk="0">
                  <a:moveTo>
                    <a:pt x="32" y="0"/>
                  </a:moveTo>
                  <a:lnTo>
                    <a:pt x="0" y="63"/>
                  </a:lnTo>
                  <a:lnTo>
                    <a:pt x="32" y="95"/>
                  </a:lnTo>
                  <a:lnTo>
                    <a:pt x="379" y="568"/>
                  </a:lnTo>
                  <a:lnTo>
                    <a:pt x="725" y="1041"/>
                  </a:lnTo>
                  <a:lnTo>
                    <a:pt x="1072" y="1545"/>
                  </a:lnTo>
                  <a:lnTo>
                    <a:pt x="1892" y="2459"/>
                  </a:lnTo>
                  <a:lnTo>
                    <a:pt x="2396" y="2806"/>
                  </a:lnTo>
                  <a:lnTo>
                    <a:pt x="2491" y="2806"/>
                  </a:lnTo>
                  <a:lnTo>
                    <a:pt x="2522" y="2743"/>
                  </a:lnTo>
                  <a:lnTo>
                    <a:pt x="2459" y="2680"/>
                  </a:lnTo>
                  <a:lnTo>
                    <a:pt x="1986" y="2365"/>
                  </a:lnTo>
                  <a:lnTo>
                    <a:pt x="1198" y="1451"/>
                  </a:lnTo>
                  <a:lnTo>
                    <a:pt x="852" y="946"/>
                  </a:lnTo>
                  <a:lnTo>
                    <a:pt x="505" y="473"/>
                  </a:lnTo>
                  <a:lnTo>
                    <a:pt x="126" y="3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3482900" y="2653750"/>
              <a:ext cx="22100" cy="22075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474" y="0"/>
                  </a:moveTo>
                  <a:lnTo>
                    <a:pt x="158" y="95"/>
                  </a:lnTo>
                  <a:lnTo>
                    <a:pt x="64" y="252"/>
                  </a:lnTo>
                  <a:lnTo>
                    <a:pt x="1" y="410"/>
                  </a:lnTo>
                  <a:lnTo>
                    <a:pt x="127" y="725"/>
                  </a:lnTo>
                  <a:lnTo>
                    <a:pt x="285" y="820"/>
                  </a:lnTo>
                  <a:lnTo>
                    <a:pt x="442" y="883"/>
                  </a:lnTo>
                  <a:lnTo>
                    <a:pt x="757" y="757"/>
                  </a:lnTo>
                  <a:lnTo>
                    <a:pt x="852" y="599"/>
                  </a:lnTo>
                  <a:lnTo>
                    <a:pt x="884" y="441"/>
                  </a:lnTo>
                  <a:lnTo>
                    <a:pt x="789" y="126"/>
                  </a:lnTo>
                  <a:lnTo>
                    <a:pt x="631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3590100" y="2701825"/>
              <a:ext cx="22100" cy="22075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442" y="0"/>
                  </a:moveTo>
                  <a:lnTo>
                    <a:pt x="126" y="95"/>
                  </a:lnTo>
                  <a:lnTo>
                    <a:pt x="32" y="252"/>
                  </a:lnTo>
                  <a:lnTo>
                    <a:pt x="0" y="410"/>
                  </a:lnTo>
                  <a:lnTo>
                    <a:pt x="126" y="725"/>
                  </a:lnTo>
                  <a:lnTo>
                    <a:pt x="253" y="820"/>
                  </a:lnTo>
                  <a:lnTo>
                    <a:pt x="442" y="883"/>
                  </a:lnTo>
                  <a:lnTo>
                    <a:pt x="757" y="757"/>
                  </a:lnTo>
                  <a:lnTo>
                    <a:pt x="852" y="599"/>
                  </a:lnTo>
                  <a:lnTo>
                    <a:pt x="883" y="442"/>
                  </a:lnTo>
                  <a:lnTo>
                    <a:pt x="757" y="126"/>
                  </a:lnTo>
                  <a:lnTo>
                    <a:pt x="631" y="3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3515225" y="2712075"/>
              <a:ext cx="35475" cy="28375"/>
            </a:xfrm>
            <a:custGeom>
              <a:avLst/>
              <a:gdLst/>
              <a:ahLst/>
              <a:cxnLst/>
              <a:rect l="l" t="t" r="r" b="b"/>
              <a:pathLst>
                <a:path w="1419" h="1135" extrusionOk="0">
                  <a:moveTo>
                    <a:pt x="95" y="0"/>
                  </a:moveTo>
                  <a:lnTo>
                    <a:pt x="32" y="126"/>
                  </a:lnTo>
                  <a:lnTo>
                    <a:pt x="0" y="315"/>
                  </a:lnTo>
                  <a:lnTo>
                    <a:pt x="95" y="725"/>
                  </a:lnTo>
                  <a:lnTo>
                    <a:pt x="221" y="883"/>
                  </a:lnTo>
                  <a:lnTo>
                    <a:pt x="316" y="1009"/>
                  </a:lnTo>
                  <a:lnTo>
                    <a:pt x="473" y="1072"/>
                  </a:lnTo>
                  <a:lnTo>
                    <a:pt x="694" y="1135"/>
                  </a:lnTo>
                  <a:lnTo>
                    <a:pt x="946" y="1135"/>
                  </a:lnTo>
                  <a:lnTo>
                    <a:pt x="1104" y="1103"/>
                  </a:lnTo>
                  <a:lnTo>
                    <a:pt x="1230" y="1009"/>
                  </a:lnTo>
                  <a:lnTo>
                    <a:pt x="1387" y="883"/>
                  </a:lnTo>
                  <a:lnTo>
                    <a:pt x="1419" y="662"/>
                  </a:lnTo>
                  <a:lnTo>
                    <a:pt x="1387" y="567"/>
                  </a:lnTo>
                  <a:lnTo>
                    <a:pt x="1293" y="536"/>
                  </a:lnTo>
                  <a:lnTo>
                    <a:pt x="1167" y="567"/>
                  </a:lnTo>
                  <a:lnTo>
                    <a:pt x="1135" y="662"/>
                  </a:lnTo>
                  <a:lnTo>
                    <a:pt x="1135" y="757"/>
                  </a:lnTo>
                  <a:lnTo>
                    <a:pt x="1072" y="788"/>
                  </a:lnTo>
                  <a:lnTo>
                    <a:pt x="1009" y="820"/>
                  </a:lnTo>
                  <a:lnTo>
                    <a:pt x="915" y="851"/>
                  </a:lnTo>
                  <a:lnTo>
                    <a:pt x="631" y="851"/>
                  </a:lnTo>
                  <a:lnTo>
                    <a:pt x="410" y="694"/>
                  </a:lnTo>
                  <a:lnTo>
                    <a:pt x="284" y="473"/>
                  </a:lnTo>
                  <a:lnTo>
                    <a:pt x="316" y="189"/>
                  </a:lnTo>
                  <a:lnTo>
                    <a:pt x="316" y="6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3587725" y="2741225"/>
              <a:ext cx="29975" cy="32350"/>
            </a:xfrm>
            <a:custGeom>
              <a:avLst/>
              <a:gdLst/>
              <a:ahLst/>
              <a:cxnLst/>
              <a:rect l="l" t="t" r="r" b="b"/>
              <a:pathLst>
                <a:path w="1199" h="1294" fill="none" extrusionOk="0">
                  <a:moveTo>
                    <a:pt x="600" y="64"/>
                  </a:moveTo>
                  <a:lnTo>
                    <a:pt x="537" y="0"/>
                  </a:lnTo>
                  <a:lnTo>
                    <a:pt x="474" y="32"/>
                  </a:lnTo>
                  <a:lnTo>
                    <a:pt x="411" y="32"/>
                  </a:lnTo>
                  <a:lnTo>
                    <a:pt x="348" y="95"/>
                  </a:lnTo>
                  <a:lnTo>
                    <a:pt x="127" y="284"/>
                  </a:lnTo>
                  <a:lnTo>
                    <a:pt x="32" y="536"/>
                  </a:lnTo>
                  <a:lnTo>
                    <a:pt x="1" y="694"/>
                  </a:lnTo>
                  <a:lnTo>
                    <a:pt x="127" y="1009"/>
                  </a:lnTo>
                  <a:lnTo>
                    <a:pt x="253" y="1135"/>
                  </a:lnTo>
                  <a:lnTo>
                    <a:pt x="505" y="1293"/>
                  </a:lnTo>
                  <a:lnTo>
                    <a:pt x="789" y="1293"/>
                  </a:lnTo>
                  <a:lnTo>
                    <a:pt x="883" y="1262"/>
                  </a:lnTo>
                  <a:lnTo>
                    <a:pt x="978" y="1230"/>
                  </a:lnTo>
                  <a:lnTo>
                    <a:pt x="1073" y="1135"/>
                  </a:lnTo>
                  <a:lnTo>
                    <a:pt x="1136" y="1009"/>
                  </a:lnTo>
                  <a:lnTo>
                    <a:pt x="1167" y="915"/>
                  </a:lnTo>
                  <a:lnTo>
                    <a:pt x="1199" y="820"/>
                  </a:lnTo>
                  <a:lnTo>
                    <a:pt x="1199" y="631"/>
                  </a:lnTo>
                  <a:lnTo>
                    <a:pt x="1167" y="473"/>
                  </a:lnTo>
                  <a:lnTo>
                    <a:pt x="1136" y="347"/>
                  </a:lnTo>
                  <a:lnTo>
                    <a:pt x="1073" y="253"/>
                  </a:lnTo>
                  <a:lnTo>
                    <a:pt x="978" y="127"/>
                  </a:lnTo>
                  <a:lnTo>
                    <a:pt x="726" y="0"/>
                  </a:lnTo>
                  <a:lnTo>
                    <a:pt x="568" y="0"/>
                  </a:lnTo>
                  <a:lnTo>
                    <a:pt x="474" y="32"/>
                  </a:lnTo>
                  <a:lnTo>
                    <a:pt x="411" y="64"/>
                  </a:lnTo>
                  <a:lnTo>
                    <a:pt x="379" y="127"/>
                  </a:lnTo>
                  <a:lnTo>
                    <a:pt x="411" y="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3443500" y="2678175"/>
              <a:ext cx="27600" cy="33925"/>
            </a:xfrm>
            <a:custGeom>
              <a:avLst/>
              <a:gdLst/>
              <a:ahLst/>
              <a:cxnLst/>
              <a:rect l="l" t="t" r="r" b="b"/>
              <a:pathLst>
                <a:path w="1104" h="1357" fill="none" extrusionOk="0">
                  <a:moveTo>
                    <a:pt x="347" y="0"/>
                  </a:moveTo>
                  <a:lnTo>
                    <a:pt x="158" y="63"/>
                  </a:lnTo>
                  <a:lnTo>
                    <a:pt x="1" y="347"/>
                  </a:lnTo>
                  <a:lnTo>
                    <a:pt x="1" y="915"/>
                  </a:lnTo>
                  <a:lnTo>
                    <a:pt x="190" y="1198"/>
                  </a:lnTo>
                  <a:lnTo>
                    <a:pt x="442" y="1356"/>
                  </a:lnTo>
                  <a:lnTo>
                    <a:pt x="852" y="1325"/>
                  </a:lnTo>
                  <a:lnTo>
                    <a:pt x="1072" y="1135"/>
                  </a:lnTo>
                  <a:lnTo>
                    <a:pt x="1104" y="978"/>
                  </a:lnTo>
                  <a:lnTo>
                    <a:pt x="1104" y="726"/>
                  </a:lnTo>
                  <a:lnTo>
                    <a:pt x="1009" y="505"/>
                  </a:lnTo>
                  <a:lnTo>
                    <a:pt x="883" y="284"/>
                  </a:lnTo>
                  <a:lnTo>
                    <a:pt x="631" y="95"/>
                  </a:lnTo>
                  <a:lnTo>
                    <a:pt x="473" y="63"/>
                  </a:lnTo>
                  <a:lnTo>
                    <a:pt x="316" y="63"/>
                  </a:lnTo>
                  <a:lnTo>
                    <a:pt x="221" y="63"/>
                  </a:lnTo>
                  <a:lnTo>
                    <a:pt x="190" y="127"/>
                  </a:lnTo>
                  <a:lnTo>
                    <a:pt x="158" y="190"/>
                  </a:lnTo>
                  <a:lnTo>
                    <a:pt x="190" y="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5"/>
          <p:cNvGrpSpPr/>
          <p:nvPr/>
        </p:nvGrpSpPr>
        <p:grpSpPr>
          <a:xfrm rot="5240438">
            <a:off x="8246072" y="247889"/>
            <a:ext cx="662766" cy="583225"/>
            <a:chOff x="992375" y="2434650"/>
            <a:chExt cx="532025" cy="468175"/>
          </a:xfrm>
        </p:grpSpPr>
        <p:sp>
          <p:nvSpPr>
            <p:cNvPr id="577" name="Google Shape;577;p5"/>
            <p:cNvSpPr/>
            <p:nvPr/>
          </p:nvSpPr>
          <p:spPr>
            <a:xfrm>
              <a:off x="1276100" y="2434650"/>
              <a:ext cx="178150" cy="194675"/>
            </a:xfrm>
            <a:custGeom>
              <a:avLst/>
              <a:gdLst/>
              <a:ahLst/>
              <a:cxnLst/>
              <a:rect l="l" t="t" r="r" b="b"/>
              <a:pathLst>
                <a:path w="7126" h="7787" extrusionOk="0">
                  <a:moveTo>
                    <a:pt x="6747" y="0"/>
                  </a:moveTo>
                  <a:lnTo>
                    <a:pt x="6085" y="126"/>
                  </a:lnTo>
                  <a:lnTo>
                    <a:pt x="5738" y="221"/>
                  </a:lnTo>
                  <a:lnTo>
                    <a:pt x="4792" y="441"/>
                  </a:lnTo>
                  <a:lnTo>
                    <a:pt x="3878" y="725"/>
                  </a:lnTo>
                  <a:lnTo>
                    <a:pt x="3248" y="914"/>
                  </a:lnTo>
                  <a:lnTo>
                    <a:pt x="2649" y="1198"/>
                  </a:lnTo>
                  <a:lnTo>
                    <a:pt x="2333" y="1419"/>
                  </a:lnTo>
                  <a:lnTo>
                    <a:pt x="1829" y="1923"/>
                  </a:lnTo>
                  <a:lnTo>
                    <a:pt x="1230" y="2806"/>
                  </a:lnTo>
                  <a:lnTo>
                    <a:pt x="946" y="3499"/>
                  </a:lnTo>
                  <a:lnTo>
                    <a:pt x="599" y="4540"/>
                  </a:lnTo>
                  <a:lnTo>
                    <a:pt x="158" y="6683"/>
                  </a:lnTo>
                  <a:lnTo>
                    <a:pt x="1" y="7787"/>
                  </a:lnTo>
                  <a:lnTo>
                    <a:pt x="726" y="7566"/>
                  </a:lnTo>
                  <a:lnTo>
                    <a:pt x="1451" y="7377"/>
                  </a:lnTo>
                  <a:lnTo>
                    <a:pt x="2460" y="7093"/>
                  </a:lnTo>
                  <a:lnTo>
                    <a:pt x="3405" y="6652"/>
                  </a:lnTo>
                  <a:lnTo>
                    <a:pt x="3847" y="6400"/>
                  </a:lnTo>
                  <a:lnTo>
                    <a:pt x="4603" y="5769"/>
                  </a:lnTo>
                  <a:lnTo>
                    <a:pt x="5518" y="4634"/>
                  </a:lnTo>
                  <a:lnTo>
                    <a:pt x="5990" y="3752"/>
                  </a:lnTo>
                  <a:lnTo>
                    <a:pt x="6369" y="2900"/>
                  </a:lnTo>
                  <a:lnTo>
                    <a:pt x="6652" y="2018"/>
                  </a:lnTo>
                  <a:lnTo>
                    <a:pt x="6968" y="1166"/>
                  </a:lnTo>
                  <a:lnTo>
                    <a:pt x="7125" y="284"/>
                  </a:lnTo>
                  <a:lnTo>
                    <a:pt x="7062" y="126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1287925" y="2448025"/>
              <a:ext cx="148200" cy="162400"/>
            </a:xfrm>
            <a:custGeom>
              <a:avLst/>
              <a:gdLst/>
              <a:ahLst/>
              <a:cxnLst/>
              <a:rect l="l" t="t" r="r" b="b"/>
              <a:pathLst>
                <a:path w="5928" h="6496" extrusionOk="0">
                  <a:moveTo>
                    <a:pt x="5707" y="1"/>
                  </a:moveTo>
                  <a:lnTo>
                    <a:pt x="5549" y="96"/>
                  </a:lnTo>
                  <a:lnTo>
                    <a:pt x="4036" y="1483"/>
                  </a:lnTo>
                  <a:lnTo>
                    <a:pt x="1261" y="4541"/>
                  </a:lnTo>
                  <a:lnTo>
                    <a:pt x="63" y="6180"/>
                  </a:lnTo>
                  <a:lnTo>
                    <a:pt x="0" y="6338"/>
                  </a:lnTo>
                  <a:lnTo>
                    <a:pt x="95" y="6464"/>
                  </a:lnTo>
                  <a:lnTo>
                    <a:pt x="158" y="6495"/>
                  </a:lnTo>
                  <a:lnTo>
                    <a:pt x="316" y="6495"/>
                  </a:lnTo>
                  <a:lnTo>
                    <a:pt x="379" y="6432"/>
                  </a:lnTo>
                  <a:lnTo>
                    <a:pt x="1608" y="4793"/>
                  </a:lnTo>
                  <a:lnTo>
                    <a:pt x="4319" y="1766"/>
                  </a:lnTo>
                  <a:lnTo>
                    <a:pt x="5833" y="411"/>
                  </a:lnTo>
                  <a:lnTo>
                    <a:pt x="5927" y="253"/>
                  </a:lnTo>
                  <a:lnTo>
                    <a:pt x="5833" y="96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1344675" y="2518175"/>
              <a:ext cx="61500" cy="22100"/>
            </a:xfrm>
            <a:custGeom>
              <a:avLst/>
              <a:gdLst/>
              <a:ahLst/>
              <a:cxnLst/>
              <a:rect l="l" t="t" r="r" b="b"/>
              <a:pathLst>
                <a:path w="2460" h="884" extrusionOk="0">
                  <a:moveTo>
                    <a:pt x="2239" y="1"/>
                  </a:moveTo>
                  <a:lnTo>
                    <a:pt x="1167" y="158"/>
                  </a:lnTo>
                  <a:lnTo>
                    <a:pt x="126" y="474"/>
                  </a:lnTo>
                  <a:lnTo>
                    <a:pt x="0" y="568"/>
                  </a:lnTo>
                  <a:lnTo>
                    <a:pt x="0" y="726"/>
                  </a:lnTo>
                  <a:lnTo>
                    <a:pt x="63" y="852"/>
                  </a:lnTo>
                  <a:lnTo>
                    <a:pt x="221" y="883"/>
                  </a:lnTo>
                  <a:lnTo>
                    <a:pt x="252" y="883"/>
                  </a:lnTo>
                  <a:lnTo>
                    <a:pt x="252" y="852"/>
                  </a:lnTo>
                  <a:lnTo>
                    <a:pt x="1261" y="568"/>
                  </a:lnTo>
                  <a:lnTo>
                    <a:pt x="2302" y="411"/>
                  </a:lnTo>
                  <a:lnTo>
                    <a:pt x="2428" y="348"/>
                  </a:lnTo>
                  <a:lnTo>
                    <a:pt x="2459" y="190"/>
                  </a:lnTo>
                  <a:lnTo>
                    <a:pt x="2396" y="32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1367525" y="2459075"/>
              <a:ext cx="25250" cy="54400"/>
            </a:xfrm>
            <a:custGeom>
              <a:avLst/>
              <a:gdLst/>
              <a:ahLst/>
              <a:cxnLst/>
              <a:rect l="l" t="t" r="r" b="b"/>
              <a:pathLst>
                <a:path w="1010" h="2176" extrusionOk="0">
                  <a:moveTo>
                    <a:pt x="726" y="0"/>
                  </a:moveTo>
                  <a:lnTo>
                    <a:pt x="599" y="126"/>
                  </a:lnTo>
                  <a:lnTo>
                    <a:pt x="379" y="536"/>
                  </a:lnTo>
                  <a:lnTo>
                    <a:pt x="95" y="1450"/>
                  </a:lnTo>
                  <a:lnTo>
                    <a:pt x="0" y="1923"/>
                  </a:lnTo>
                  <a:lnTo>
                    <a:pt x="32" y="2113"/>
                  </a:lnTo>
                  <a:lnTo>
                    <a:pt x="158" y="2176"/>
                  </a:lnTo>
                  <a:lnTo>
                    <a:pt x="221" y="2176"/>
                  </a:lnTo>
                  <a:lnTo>
                    <a:pt x="347" y="2113"/>
                  </a:lnTo>
                  <a:lnTo>
                    <a:pt x="410" y="1986"/>
                  </a:lnTo>
                  <a:lnTo>
                    <a:pt x="473" y="1545"/>
                  </a:lnTo>
                  <a:lnTo>
                    <a:pt x="757" y="725"/>
                  </a:lnTo>
                  <a:lnTo>
                    <a:pt x="978" y="316"/>
                  </a:lnTo>
                  <a:lnTo>
                    <a:pt x="1009" y="158"/>
                  </a:lnTo>
                  <a:lnTo>
                    <a:pt x="883" y="3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1322600" y="2511875"/>
              <a:ext cx="11850" cy="53625"/>
            </a:xfrm>
            <a:custGeom>
              <a:avLst/>
              <a:gdLst/>
              <a:ahLst/>
              <a:cxnLst/>
              <a:rect l="l" t="t" r="r" b="b"/>
              <a:pathLst>
                <a:path w="474" h="2145" extrusionOk="0">
                  <a:moveTo>
                    <a:pt x="253" y="1"/>
                  </a:moveTo>
                  <a:lnTo>
                    <a:pt x="95" y="32"/>
                  </a:lnTo>
                  <a:lnTo>
                    <a:pt x="64" y="221"/>
                  </a:lnTo>
                  <a:lnTo>
                    <a:pt x="32" y="1072"/>
                  </a:lnTo>
                  <a:lnTo>
                    <a:pt x="1" y="1924"/>
                  </a:lnTo>
                  <a:lnTo>
                    <a:pt x="32" y="2081"/>
                  </a:lnTo>
                  <a:lnTo>
                    <a:pt x="190" y="2144"/>
                  </a:lnTo>
                  <a:lnTo>
                    <a:pt x="221" y="2144"/>
                  </a:lnTo>
                  <a:lnTo>
                    <a:pt x="347" y="2081"/>
                  </a:lnTo>
                  <a:lnTo>
                    <a:pt x="410" y="1955"/>
                  </a:lnTo>
                  <a:lnTo>
                    <a:pt x="442" y="1072"/>
                  </a:lnTo>
                  <a:lnTo>
                    <a:pt x="473" y="221"/>
                  </a:lnTo>
                  <a:lnTo>
                    <a:pt x="410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1276100" y="2603300"/>
              <a:ext cx="248300" cy="117450"/>
            </a:xfrm>
            <a:custGeom>
              <a:avLst/>
              <a:gdLst/>
              <a:ahLst/>
              <a:cxnLst/>
              <a:rect l="l" t="t" r="r" b="b"/>
              <a:pathLst>
                <a:path w="9932" h="4698" extrusionOk="0">
                  <a:moveTo>
                    <a:pt x="5013" y="0"/>
                  </a:moveTo>
                  <a:lnTo>
                    <a:pt x="4288" y="32"/>
                  </a:lnTo>
                  <a:lnTo>
                    <a:pt x="3185" y="127"/>
                  </a:lnTo>
                  <a:lnTo>
                    <a:pt x="1041" y="663"/>
                  </a:lnTo>
                  <a:lnTo>
                    <a:pt x="1" y="1009"/>
                  </a:lnTo>
                  <a:lnTo>
                    <a:pt x="1009" y="2144"/>
                  </a:lnTo>
                  <a:lnTo>
                    <a:pt x="1703" y="2932"/>
                  </a:lnTo>
                  <a:lnTo>
                    <a:pt x="2491" y="3594"/>
                  </a:lnTo>
                  <a:lnTo>
                    <a:pt x="2901" y="3878"/>
                  </a:lnTo>
                  <a:lnTo>
                    <a:pt x="3784" y="4288"/>
                  </a:lnTo>
                  <a:lnTo>
                    <a:pt x="5234" y="4635"/>
                  </a:lnTo>
                  <a:lnTo>
                    <a:pt x="6211" y="4698"/>
                  </a:lnTo>
                  <a:lnTo>
                    <a:pt x="7125" y="4666"/>
                  </a:lnTo>
                  <a:lnTo>
                    <a:pt x="8071" y="4540"/>
                  </a:lnTo>
                  <a:lnTo>
                    <a:pt x="8954" y="4477"/>
                  </a:lnTo>
                  <a:lnTo>
                    <a:pt x="9805" y="4225"/>
                  </a:lnTo>
                  <a:lnTo>
                    <a:pt x="9931" y="4130"/>
                  </a:lnTo>
                  <a:lnTo>
                    <a:pt x="9900" y="3784"/>
                  </a:lnTo>
                  <a:lnTo>
                    <a:pt x="9521" y="3216"/>
                  </a:lnTo>
                  <a:lnTo>
                    <a:pt x="9269" y="2964"/>
                  </a:lnTo>
                  <a:lnTo>
                    <a:pt x="8670" y="2207"/>
                  </a:lnTo>
                  <a:lnTo>
                    <a:pt x="8040" y="1482"/>
                  </a:lnTo>
                  <a:lnTo>
                    <a:pt x="7598" y="978"/>
                  </a:lnTo>
                  <a:lnTo>
                    <a:pt x="7062" y="568"/>
                  </a:lnTo>
                  <a:lnTo>
                    <a:pt x="6747" y="379"/>
                  </a:lnTo>
                  <a:lnTo>
                    <a:pt x="6085" y="158"/>
                  </a:lnTo>
                  <a:lnTo>
                    <a:pt x="50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1299750" y="2628525"/>
              <a:ext cx="205725" cy="69375"/>
            </a:xfrm>
            <a:custGeom>
              <a:avLst/>
              <a:gdLst/>
              <a:ahLst/>
              <a:cxnLst/>
              <a:rect l="l" t="t" r="r" b="b"/>
              <a:pathLst>
                <a:path w="8229" h="2775" extrusionOk="0">
                  <a:moveTo>
                    <a:pt x="252" y="0"/>
                  </a:moveTo>
                  <a:lnTo>
                    <a:pt x="63" y="32"/>
                  </a:lnTo>
                  <a:lnTo>
                    <a:pt x="0" y="158"/>
                  </a:lnTo>
                  <a:lnTo>
                    <a:pt x="0" y="253"/>
                  </a:lnTo>
                  <a:lnTo>
                    <a:pt x="32" y="316"/>
                  </a:lnTo>
                  <a:lnTo>
                    <a:pt x="95" y="379"/>
                  </a:lnTo>
                  <a:lnTo>
                    <a:pt x="158" y="410"/>
                  </a:lnTo>
                  <a:lnTo>
                    <a:pt x="2176" y="820"/>
                  </a:lnTo>
                  <a:lnTo>
                    <a:pt x="6053" y="1986"/>
                  </a:lnTo>
                  <a:lnTo>
                    <a:pt x="7945" y="2743"/>
                  </a:lnTo>
                  <a:lnTo>
                    <a:pt x="8102" y="2775"/>
                  </a:lnTo>
                  <a:lnTo>
                    <a:pt x="8197" y="2648"/>
                  </a:lnTo>
                  <a:lnTo>
                    <a:pt x="8229" y="2491"/>
                  </a:lnTo>
                  <a:lnTo>
                    <a:pt x="8102" y="2365"/>
                  </a:lnTo>
                  <a:lnTo>
                    <a:pt x="6211" y="1608"/>
                  </a:lnTo>
                  <a:lnTo>
                    <a:pt x="2270" y="41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1387225" y="2649000"/>
              <a:ext cx="43375" cy="52850"/>
            </a:xfrm>
            <a:custGeom>
              <a:avLst/>
              <a:gdLst/>
              <a:ahLst/>
              <a:cxnLst/>
              <a:rect l="l" t="t" r="r" b="b"/>
              <a:pathLst>
                <a:path w="1735" h="2114" extrusionOk="0">
                  <a:moveTo>
                    <a:pt x="221" y="1"/>
                  </a:moveTo>
                  <a:lnTo>
                    <a:pt x="95" y="64"/>
                  </a:lnTo>
                  <a:lnTo>
                    <a:pt x="1" y="190"/>
                  </a:lnTo>
                  <a:lnTo>
                    <a:pt x="32" y="316"/>
                  </a:lnTo>
                  <a:lnTo>
                    <a:pt x="64" y="348"/>
                  </a:lnTo>
                  <a:lnTo>
                    <a:pt x="757" y="1136"/>
                  </a:lnTo>
                  <a:lnTo>
                    <a:pt x="1356" y="1987"/>
                  </a:lnTo>
                  <a:lnTo>
                    <a:pt x="1451" y="2113"/>
                  </a:lnTo>
                  <a:lnTo>
                    <a:pt x="1640" y="2082"/>
                  </a:lnTo>
                  <a:lnTo>
                    <a:pt x="1735" y="1956"/>
                  </a:lnTo>
                  <a:lnTo>
                    <a:pt x="1703" y="1798"/>
                  </a:lnTo>
                  <a:lnTo>
                    <a:pt x="1104" y="884"/>
                  </a:lnTo>
                  <a:lnTo>
                    <a:pt x="379" y="64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1421900" y="2652950"/>
              <a:ext cx="56000" cy="15800"/>
            </a:xfrm>
            <a:custGeom>
              <a:avLst/>
              <a:gdLst/>
              <a:ahLst/>
              <a:cxnLst/>
              <a:rect l="l" t="t" r="r" b="b"/>
              <a:pathLst>
                <a:path w="2240" h="632" extrusionOk="0">
                  <a:moveTo>
                    <a:pt x="1546" y="1"/>
                  </a:moveTo>
                  <a:lnTo>
                    <a:pt x="600" y="95"/>
                  </a:lnTo>
                  <a:lnTo>
                    <a:pt x="127" y="221"/>
                  </a:lnTo>
                  <a:lnTo>
                    <a:pt x="1" y="316"/>
                  </a:lnTo>
                  <a:lnTo>
                    <a:pt x="1" y="505"/>
                  </a:lnTo>
                  <a:lnTo>
                    <a:pt x="32" y="537"/>
                  </a:lnTo>
                  <a:lnTo>
                    <a:pt x="127" y="631"/>
                  </a:lnTo>
                  <a:lnTo>
                    <a:pt x="253" y="631"/>
                  </a:lnTo>
                  <a:lnTo>
                    <a:pt x="694" y="505"/>
                  </a:lnTo>
                  <a:lnTo>
                    <a:pt x="1577" y="410"/>
                  </a:lnTo>
                  <a:lnTo>
                    <a:pt x="2018" y="442"/>
                  </a:lnTo>
                  <a:lnTo>
                    <a:pt x="2176" y="410"/>
                  </a:lnTo>
                  <a:lnTo>
                    <a:pt x="2239" y="253"/>
                  </a:lnTo>
                  <a:lnTo>
                    <a:pt x="2208" y="64"/>
                  </a:lnTo>
                  <a:lnTo>
                    <a:pt x="2050" y="32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1355700" y="2623000"/>
              <a:ext cx="49675" cy="27625"/>
            </a:xfrm>
            <a:custGeom>
              <a:avLst/>
              <a:gdLst/>
              <a:ahLst/>
              <a:cxnLst/>
              <a:rect l="l" t="t" r="r" b="b"/>
              <a:pathLst>
                <a:path w="1987" h="1105" extrusionOk="0">
                  <a:moveTo>
                    <a:pt x="1861" y="1"/>
                  </a:moveTo>
                  <a:lnTo>
                    <a:pt x="1703" y="32"/>
                  </a:lnTo>
                  <a:lnTo>
                    <a:pt x="915" y="379"/>
                  </a:lnTo>
                  <a:lnTo>
                    <a:pt x="127" y="694"/>
                  </a:lnTo>
                  <a:lnTo>
                    <a:pt x="1" y="789"/>
                  </a:lnTo>
                  <a:lnTo>
                    <a:pt x="1" y="946"/>
                  </a:lnTo>
                  <a:lnTo>
                    <a:pt x="1" y="978"/>
                  </a:lnTo>
                  <a:lnTo>
                    <a:pt x="32" y="978"/>
                  </a:lnTo>
                  <a:lnTo>
                    <a:pt x="127" y="1104"/>
                  </a:lnTo>
                  <a:lnTo>
                    <a:pt x="284" y="1073"/>
                  </a:lnTo>
                  <a:lnTo>
                    <a:pt x="1072" y="757"/>
                  </a:lnTo>
                  <a:lnTo>
                    <a:pt x="1861" y="379"/>
                  </a:lnTo>
                  <a:lnTo>
                    <a:pt x="1987" y="284"/>
                  </a:lnTo>
                  <a:lnTo>
                    <a:pt x="1987" y="127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992375" y="2456700"/>
              <a:ext cx="393300" cy="446125"/>
            </a:xfrm>
            <a:custGeom>
              <a:avLst/>
              <a:gdLst/>
              <a:ahLst/>
              <a:cxnLst/>
              <a:rect l="l" t="t" r="r" b="b"/>
              <a:pathLst>
                <a:path w="15732" h="17845" extrusionOk="0">
                  <a:moveTo>
                    <a:pt x="12800" y="1"/>
                  </a:moveTo>
                  <a:lnTo>
                    <a:pt x="12516" y="64"/>
                  </a:lnTo>
                  <a:lnTo>
                    <a:pt x="11980" y="348"/>
                  </a:lnTo>
                  <a:lnTo>
                    <a:pt x="11539" y="694"/>
                  </a:lnTo>
                  <a:lnTo>
                    <a:pt x="10877" y="1230"/>
                  </a:lnTo>
                  <a:lnTo>
                    <a:pt x="9994" y="2144"/>
                  </a:lnTo>
                  <a:lnTo>
                    <a:pt x="9553" y="2807"/>
                  </a:lnTo>
                  <a:lnTo>
                    <a:pt x="9363" y="3185"/>
                  </a:lnTo>
                  <a:lnTo>
                    <a:pt x="9143" y="3878"/>
                  </a:lnTo>
                  <a:lnTo>
                    <a:pt x="8827" y="5297"/>
                  </a:lnTo>
                  <a:lnTo>
                    <a:pt x="8512" y="5928"/>
                  </a:lnTo>
                  <a:lnTo>
                    <a:pt x="8165" y="5076"/>
                  </a:lnTo>
                  <a:lnTo>
                    <a:pt x="7346" y="3374"/>
                  </a:lnTo>
                  <a:lnTo>
                    <a:pt x="6337" y="1861"/>
                  </a:lnTo>
                  <a:lnTo>
                    <a:pt x="5391" y="915"/>
                  </a:lnTo>
                  <a:lnTo>
                    <a:pt x="4635" y="442"/>
                  </a:lnTo>
                  <a:lnTo>
                    <a:pt x="4225" y="253"/>
                  </a:lnTo>
                  <a:lnTo>
                    <a:pt x="3972" y="694"/>
                  </a:lnTo>
                  <a:lnTo>
                    <a:pt x="3626" y="1672"/>
                  </a:lnTo>
                  <a:lnTo>
                    <a:pt x="3500" y="2712"/>
                  </a:lnTo>
                  <a:lnTo>
                    <a:pt x="3626" y="3752"/>
                  </a:lnTo>
                  <a:lnTo>
                    <a:pt x="3783" y="4257"/>
                  </a:lnTo>
                  <a:lnTo>
                    <a:pt x="3941" y="4761"/>
                  </a:lnTo>
                  <a:lnTo>
                    <a:pt x="4445" y="5644"/>
                  </a:lnTo>
                  <a:lnTo>
                    <a:pt x="5107" y="6463"/>
                  </a:lnTo>
                  <a:lnTo>
                    <a:pt x="5896" y="7157"/>
                  </a:lnTo>
                  <a:lnTo>
                    <a:pt x="6337" y="7472"/>
                  </a:lnTo>
                  <a:lnTo>
                    <a:pt x="5328" y="7661"/>
                  </a:lnTo>
                  <a:lnTo>
                    <a:pt x="3342" y="8197"/>
                  </a:lnTo>
                  <a:lnTo>
                    <a:pt x="2428" y="8639"/>
                  </a:lnTo>
                  <a:lnTo>
                    <a:pt x="1986" y="8891"/>
                  </a:lnTo>
                  <a:lnTo>
                    <a:pt x="1167" y="9553"/>
                  </a:lnTo>
                  <a:lnTo>
                    <a:pt x="536" y="10341"/>
                  </a:lnTo>
                  <a:lnTo>
                    <a:pt x="95" y="11255"/>
                  </a:lnTo>
                  <a:lnTo>
                    <a:pt x="0" y="11760"/>
                  </a:lnTo>
                  <a:lnTo>
                    <a:pt x="820" y="11917"/>
                  </a:lnTo>
                  <a:lnTo>
                    <a:pt x="2554" y="11917"/>
                  </a:lnTo>
                  <a:lnTo>
                    <a:pt x="4225" y="11508"/>
                  </a:lnTo>
                  <a:lnTo>
                    <a:pt x="5769" y="10751"/>
                  </a:lnTo>
                  <a:lnTo>
                    <a:pt x="6431" y="10215"/>
                  </a:lnTo>
                  <a:lnTo>
                    <a:pt x="6431" y="10215"/>
                  </a:lnTo>
                  <a:lnTo>
                    <a:pt x="6148" y="11161"/>
                  </a:lnTo>
                  <a:lnTo>
                    <a:pt x="5927" y="13147"/>
                  </a:lnTo>
                  <a:lnTo>
                    <a:pt x="6211" y="15133"/>
                  </a:lnTo>
                  <a:lnTo>
                    <a:pt x="6967" y="16993"/>
                  </a:lnTo>
                  <a:lnTo>
                    <a:pt x="7535" y="17844"/>
                  </a:lnTo>
                  <a:lnTo>
                    <a:pt x="7945" y="17434"/>
                  </a:lnTo>
                  <a:lnTo>
                    <a:pt x="8670" y="16552"/>
                  </a:lnTo>
                  <a:lnTo>
                    <a:pt x="9269" y="15543"/>
                  </a:lnTo>
                  <a:lnTo>
                    <a:pt x="9710" y="14471"/>
                  </a:lnTo>
                  <a:lnTo>
                    <a:pt x="9836" y="13904"/>
                  </a:lnTo>
                  <a:lnTo>
                    <a:pt x="9931" y="13147"/>
                  </a:lnTo>
                  <a:lnTo>
                    <a:pt x="9868" y="11192"/>
                  </a:lnTo>
                  <a:lnTo>
                    <a:pt x="9647" y="10184"/>
                  </a:lnTo>
                  <a:lnTo>
                    <a:pt x="9584" y="9900"/>
                  </a:lnTo>
                  <a:lnTo>
                    <a:pt x="9679" y="9805"/>
                  </a:lnTo>
                  <a:lnTo>
                    <a:pt x="10215" y="10215"/>
                  </a:lnTo>
                  <a:lnTo>
                    <a:pt x="10782" y="10530"/>
                  </a:lnTo>
                  <a:lnTo>
                    <a:pt x="11602" y="10751"/>
                  </a:lnTo>
                  <a:lnTo>
                    <a:pt x="14281" y="11192"/>
                  </a:lnTo>
                  <a:lnTo>
                    <a:pt x="15290" y="11224"/>
                  </a:lnTo>
                  <a:lnTo>
                    <a:pt x="15700" y="11098"/>
                  </a:lnTo>
                  <a:lnTo>
                    <a:pt x="15732" y="10972"/>
                  </a:lnTo>
                  <a:lnTo>
                    <a:pt x="15732" y="10688"/>
                  </a:lnTo>
                  <a:lnTo>
                    <a:pt x="15605" y="10089"/>
                  </a:lnTo>
                  <a:lnTo>
                    <a:pt x="15164" y="9301"/>
                  </a:lnTo>
                  <a:lnTo>
                    <a:pt x="14723" y="8891"/>
                  </a:lnTo>
                  <a:lnTo>
                    <a:pt x="14250" y="8513"/>
                  </a:lnTo>
                  <a:lnTo>
                    <a:pt x="13146" y="7977"/>
                  </a:lnTo>
                  <a:lnTo>
                    <a:pt x="12579" y="7756"/>
                  </a:lnTo>
                  <a:lnTo>
                    <a:pt x="12043" y="7535"/>
                  </a:lnTo>
                  <a:lnTo>
                    <a:pt x="10908" y="7283"/>
                  </a:lnTo>
                  <a:lnTo>
                    <a:pt x="10341" y="7378"/>
                  </a:lnTo>
                  <a:lnTo>
                    <a:pt x="10341" y="7378"/>
                  </a:lnTo>
                  <a:lnTo>
                    <a:pt x="11129" y="6716"/>
                  </a:lnTo>
                  <a:lnTo>
                    <a:pt x="12390" y="5108"/>
                  </a:lnTo>
                  <a:lnTo>
                    <a:pt x="13210" y="3248"/>
                  </a:lnTo>
                  <a:lnTo>
                    <a:pt x="13619" y="1262"/>
                  </a:lnTo>
                  <a:lnTo>
                    <a:pt x="13619" y="253"/>
                  </a:lnTo>
                  <a:lnTo>
                    <a:pt x="13367" y="64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FF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1176800" y="2624575"/>
              <a:ext cx="61500" cy="67025"/>
            </a:xfrm>
            <a:custGeom>
              <a:avLst/>
              <a:gdLst/>
              <a:ahLst/>
              <a:cxnLst/>
              <a:rect l="l" t="t" r="r" b="b"/>
              <a:pathLst>
                <a:path w="2460" h="2681" extrusionOk="0">
                  <a:moveTo>
                    <a:pt x="221" y="1"/>
                  </a:moveTo>
                  <a:lnTo>
                    <a:pt x="126" y="127"/>
                  </a:lnTo>
                  <a:lnTo>
                    <a:pt x="158" y="284"/>
                  </a:lnTo>
                  <a:lnTo>
                    <a:pt x="316" y="631"/>
                  </a:lnTo>
                  <a:lnTo>
                    <a:pt x="568" y="978"/>
                  </a:lnTo>
                  <a:lnTo>
                    <a:pt x="599" y="1010"/>
                  </a:lnTo>
                  <a:lnTo>
                    <a:pt x="631" y="1041"/>
                  </a:lnTo>
                  <a:lnTo>
                    <a:pt x="599" y="1136"/>
                  </a:lnTo>
                  <a:lnTo>
                    <a:pt x="505" y="1199"/>
                  </a:lnTo>
                  <a:lnTo>
                    <a:pt x="221" y="1388"/>
                  </a:lnTo>
                  <a:lnTo>
                    <a:pt x="32" y="1672"/>
                  </a:lnTo>
                  <a:lnTo>
                    <a:pt x="0" y="1735"/>
                  </a:lnTo>
                  <a:lnTo>
                    <a:pt x="0" y="1798"/>
                  </a:lnTo>
                  <a:lnTo>
                    <a:pt x="32" y="1892"/>
                  </a:lnTo>
                  <a:lnTo>
                    <a:pt x="126" y="1987"/>
                  </a:lnTo>
                  <a:lnTo>
                    <a:pt x="379" y="2050"/>
                  </a:lnTo>
                  <a:lnTo>
                    <a:pt x="662" y="1955"/>
                  </a:lnTo>
                  <a:lnTo>
                    <a:pt x="883" y="1798"/>
                  </a:lnTo>
                  <a:lnTo>
                    <a:pt x="1072" y="1577"/>
                  </a:lnTo>
                  <a:lnTo>
                    <a:pt x="1072" y="1955"/>
                  </a:lnTo>
                  <a:lnTo>
                    <a:pt x="1104" y="2334"/>
                  </a:lnTo>
                  <a:lnTo>
                    <a:pt x="1104" y="2491"/>
                  </a:lnTo>
                  <a:lnTo>
                    <a:pt x="1261" y="2680"/>
                  </a:lnTo>
                  <a:lnTo>
                    <a:pt x="1419" y="2617"/>
                  </a:lnTo>
                  <a:lnTo>
                    <a:pt x="1545" y="2428"/>
                  </a:lnTo>
                  <a:lnTo>
                    <a:pt x="1513" y="1735"/>
                  </a:lnTo>
                  <a:lnTo>
                    <a:pt x="1482" y="1482"/>
                  </a:lnTo>
                  <a:lnTo>
                    <a:pt x="1513" y="1451"/>
                  </a:lnTo>
                  <a:lnTo>
                    <a:pt x="1892" y="1735"/>
                  </a:lnTo>
                  <a:lnTo>
                    <a:pt x="2144" y="1766"/>
                  </a:lnTo>
                  <a:lnTo>
                    <a:pt x="2333" y="1766"/>
                  </a:lnTo>
                  <a:lnTo>
                    <a:pt x="2459" y="1545"/>
                  </a:lnTo>
                  <a:lnTo>
                    <a:pt x="2365" y="1356"/>
                  </a:lnTo>
                  <a:lnTo>
                    <a:pt x="2207" y="1199"/>
                  </a:lnTo>
                  <a:lnTo>
                    <a:pt x="1797" y="978"/>
                  </a:lnTo>
                  <a:lnTo>
                    <a:pt x="1577" y="946"/>
                  </a:lnTo>
                  <a:lnTo>
                    <a:pt x="1734" y="789"/>
                  </a:lnTo>
                  <a:lnTo>
                    <a:pt x="1955" y="474"/>
                  </a:lnTo>
                  <a:lnTo>
                    <a:pt x="1986" y="253"/>
                  </a:lnTo>
                  <a:lnTo>
                    <a:pt x="1955" y="190"/>
                  </a:lnTo>
                  <a:lnTo>
                    <a:pt x="1892" y="95"/>
                  </a:lnTo>
                  <a:lnTo>
                    <a:pt x="1766" y="32"/>
                  </a:lnTo>
                  <a:lnTo>
                    <a:pt x="1608" y="64"/>
                  </a:lnTo>
                  <a:lnTo>
                    <a:pt x="1482" y="158"/>
                  </a:lnTo>
                  <a:lnTo>
                    <a:pt x="1387" y="284"/>
                  </a:lnTo>
                  <a:lnTo>
                    <a:pt x="1198" y="505"/>
                  </a:lnTo>
                  <a:lnTo>
                    <a:pt x="1041" y="726"/>
                  </a:lnTo>
                  <a:lnTo>
                    <a:pt x="725" y="379"/>
                  </a:lnTo>
                  <a:lnTo>
                    <a:pt x="379" y="6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1209900" y="2714425"/>
              <a:ext cx="10275" cy="76475"/>
            </a:xfrm>
            <a:custGeom>
              <a:avLst/>
              <a:gdLst/>
              <a:ahLst/>
              <a:cxnLst/>
              <a:rect l="l" t="t" r="r" b="b"/>
              <a:pathLst>
                <a:path w="411" h="3059" extrusionOk="0">
                  <a:moveTo>
                    <a:pt x="63" y="1"/>
                  </a:moveTo>
                  <a:lnTo>
                    <a:pt x="0" y="32"/>
                  </a:lnTo>
                  <a:lnTo>
                    <a:pt x="0" y="95"/>
                  </a:lnTo>
                  <a:lnTo>
                    <a:pt x="158" y="757"/>
                  </a:lnTo>
                  <a:lnTo>
                    <a:pt x="284" y="1892"/>
                  </a:lnTo>
                  <a:lnTo>
                    <a:pt x="221" y="2617"/>
                  </a:lnTo>
                  <a:lnTo>
                    <a:pt x="95" y="2964"/>
                  </a:lnTo>
                  <a:lnTo>
                    <a:pt x="95" y="3027"/>
                  </a:lnTo>
                  <a:lnTo>
                    <a:pt x="158" y="3059"/>
                  </a:lnTo>
                  <a:lnTo>
                    <a:pt x="221" y="3059"/>
                  </a:lnTo>
                  <a:lnTo>
                    <a:pt x="253" y="3027"/>
                  </a:lnTo>
                  <a:lnTo>
                    <a:pt x="347" y="2649"/>
                  </a:lnTo>
                  <a:lnTo>
                    <a:pt x="410" y="1892"/>
                  </a:lnTo>
                  <a:lnTo>
                    <a:pt x="316" y="757"/>
                  </a:lnTo>
                  <a:lnTo>
                    <a:pt x="158" y="64"/>
                  </a:ln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1183875" y="2716800"/>
              <a:ext cx="7125" cy="33900"/>
            </a:xfrm>
            <a:custGeom>
              <a:avLst/>
              <a:gdLst/>
              <a:ahLst/>
              <a:cxnLst/>
              <a:rect l="l" t="t" r="r" b="b"/>
              <a:pathLst>
                <a:path w="285" h="1356" extrusionOk="0">
                  <a:moveTo>
                    <a:pt x="159" y="0"/>
                  </a:moveTo>
                  <a:lnTo>
                    <a:pt x="159" y="63"/>
                  </a:lnTo>
                  <a:lnTo>
                    <a:pt x="1" y="662"/>
                  </a:lnTo>
                  <a:lnTo>
                    <a:pt x="64" y="1293"/>
                  </a:lnTo>
                  <a:lnTo>
                    <a:pt x="64" y="1324"/>
                  </a:lnTo>
                  <a:lnTo>
                    <a:pt x="127" y="1356"/>
                  </a:lnTo>
                  <a:lnTo>
                    <a:pt x="190" y="1324"/>
                  </a:lnTo>
                  <a:lnTo>
                    <a:pt x="190" y="1261"/>
                  </a:lnTo>
                  <a:lnTo>
                    <a:pt x="159" y="662"/>
                  </a:lnTo>
                  <a:lnTo>
                    <a:pt x="285" y="95"/>
                  </a:lnTo>
                  <a:lnTo>
                    <a:pt x="285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1164975" y="2694725"/>
              <a:ext cx="13425" cy="100900"/>
            </a:xfrm>
            <a:custGeom>
              <a:avLst/>
              <a:gdLst/>
              <a:ahLst/>
              <a:cxnLst/>
              <a:rect l="l" t="t" r="r" b="b"/>
              <a:pathLst>
                <a:path w="537" h="4036" extrusionOk="0">
                  <a:moveTo>
                    <a:pt x="190" y="0"/>
                  </a:moveTo>
                  <a:lnTo>
                    <a:pt x="158" y="32"/>
                  </a:lnTo>
                  <a:lnTo>
                    <a:pt x="0" y="1041"/>
                  </a:lnTo>
                  <a:lnTo>
                    <a:pt x="95" y="3027"/>
                  </a:lnTo>
                  <a:lnTo>
                    <a:pt x="379" y="3973"/>
                  </a:lnTo>
                  <a:lnTo>
                    <a:pt x="442" y="4036"/>
                  </a:lnTo>
                  <a:lnTo>
                    <a:pt x="473" y="4036"/>
                  </a:lnTo>
                  <a:lnTo>
                    <a:pt x="536" y="4004"/>
                  </a:lnTo>
                  <a:lnTo>
                    <a:pt x="536" y="3941"/>
                  </a:lnTo>
                  <a:lnTo>
                    <a:pt x="253" y="2995"/>
                  </a:lnTo>
                  <a:lnTo>
                    <a:pt x="126" y="1041"/>
                  </a:lnTo>
                  <a:lnTo>
                    <a:pt x="316" y="6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1101925" y="2671875"/>
              <a:ext cx="62275" cy="37050"/>
            </a:xfrm>
            <a:custGeom>
              <a:avLst/>
              <a:gdLst/>
              <a:ahLst/>
              <a:cxnLst/>
              <a:rect l="l" t="t" r="r" b="b"/>
              <a:pathLst>
                <a:path w="2491" h="1482" extrusionOk="0">
                  <a:moveTo>
                    <a:pt x="2396" y="0"/>
                  </a:moveTo>
                  <a:lnTo>
                    <a:pt x="2365" y="32"/>
                  </a:lnTo>
                  <a:lnTo>
                    <a:pt x="2333" y="32"/>
                  </a:lnTo>
                  <a:lnTo>
                    <a:pt x="1955" y="536"/>
                  </a:lnTo>
                  <a:lnTo>
                    <a:pt x="915" y="1198"/>
                  </a:lnTo>
                  <a:lnTo>
                    <a:pt x="284" y="1324"/>
                  </a:lnTo>
                  <a:lnTo>
                    <a:pt x="189" y="1324"/>
                  </a:lnTo>
                  <a:lnTo>
                    <a:pt x="95" y="1293"/>
                  </a:lnTo>
                  <a:lnTo>
                    <a:pt x="32" y="1293"/>
                  </a:lnTo>
                  <a:lnTo>
                    <a:pt x="0" y="1324"/>
                  </a:lnTo>
                  <a:lnTo>
                    <a:pt x="0" y="1387"/>
                  </a:lnTo>
                  <a:lnTo>
                    <a:pt x="32" y="1450"/>
                  </a:lnTo>
                  <a:lnTo>
                    <a:pt x="158" y="1482"/>
                  </a:lnTo>
                  <a:lnTo>
                    <a:pt x="316" y="1450"/>
                  </a:lnTo>
                  <a:lnTo>
                    <a:pt x="631" y="1419"/>
                  </a:lnTo>
                  <a:lnTo>
                    <a:pt x="1261" y="1198"/>
                  </a:lnTo>
                  <a:lnTo>
                    <a:pt x="1797" y="851"/>
                  </a:lnTo>
                  <a:lnTo>
                    <a:pt x="2270" y="379"/>
                  </a:lnTo>
                  <a:lnTo>
                    <a:pt x="2459" y="126"/>
                  </a:lnTo>
                  <a:lnTo>
                    <a:pt x="2491" y="63"/>
                  </a:lnTo>
                  <a:lnTo>
                    <a:pt x="2428" y="32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1083800" y="2663200"/>
              <a:ext cx="64650" cy="27600"/>
            </a:xfrm>
            <a:custGeom>
              <a:avLst/>
              <a:gdLst/>
              <a:ahLst/>
              <a:cxnLst/>
              <a:rect l="l" t="t" r="r" b="b"/>
              <a:pathLst>
                <a:path w="2586" h="1104" extrusionOk="0">
                  <a:moveTo>
                    <a:pt x="2239" y="0"/>
                  </a:moveTo>
                  <a:lnTo>
                    <a:pt x="1986" y="32"/>
                  </a:lnTo>
                  <a:lnTo>
                    <a:pt x="1671" y="95"/>
                  </a:lnTo>
                  <a:lnTo>
                    <a:pt x="1387" y="221"/>
                  </a:lnTo>
                  <a:lnTo>
                    <a:pt x="662" y="536"/>
                  </a:lnTo>
                  <a:lnTo>
                    <a:pt x="32" y="978"/>
                  </a:lnTo>
                  <a:lnTo>
                    <a:pt x="0" y="1009"/>
                  </a:lnTo>
                  <a:lnTo>
                    <a:pt x="0" y="1072"/>
                  </a:lnTo>
                  <a:lnTo>
                    <a:pt x="63" y="1104"/>
                  </a:lnTo>
                  <a:lnTo>
                    <a:pt x="126" y="1104"/>
                  </a:lnTo>
                  <a:lnTo>
                    <a:pt x="757" y="662"/>
                  </a:lnTo>
                  <a:lnTo>
                    <a:pt x="1450" y="347"/>
                  </a:lnTo>
                  <a:lnTo>
                    <a:pt x="1671" y="253"/>
                  </a:lnTo>
                  <a:lnTo>
                    <a:pt x="2207" y="158"/>
                  </a:lnTo>
                  <a:lnTo>
                    <a:pt x="2491" y="190"/>
                  </a:lnTo>
                  <a:lnTo>
                    <a:pt x="2522" y="190"/>
                  </a:lnTo>
                  <a:lnTo>
                    <a:pt x="2585" y="158"/>
                  </a:lnTo>
                  <a:lnTo>
                    <a:pt x="2585" y="95"/>
                  </a:lnTo>
                  <a:lnTo>
                    <a:pt x="2522" y="63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1153950" y="2550500"/>
              <a:ext cx="41000" cy="68600"/>
            </a:xfrm>
            <a:custGeom>
              <a:avLst/>
              <a:gdLst/>
              <a:ahLst/>
              <a:cxnLst/>
              <a:rect l="l" t="t" r="r" b="b"/>
              <a:pathLst>
                <a:path w="1640" h="2744" extrusionOk="0">
                  <a:moveTo>
                    <a:pt x="63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32" y="158"/>
                  </a:lnTo>
                  <a:lnTo>
                    <a:pt x="158" y="158"/>
                  </a:lnTo>
                  <a:lnTo>
                    <a:pt x="662" y="694"/>
                  </a:lnTo>
                  <a:lnTo>
                    <a:pt x="1356" y="1955"/>
                  </a:lnTo>
                  <a:lnTo>
                    <a:pt x="1513" y="2680"/>
                  </a:lnTo>
                  <a:lnTo>
                    <a:pt x="1513" y="2711"/>
                  </a:lnTo>
                  <a:lnTo>
                    <a:pt x="1576" y="2743"/>
                  </a:lnTo>
                  <a:lnTo>
                    <a:pt x="1639" y="2711"/>
                  </a:lnTo>
                  <a:lnTo>
                    <a:pt x="1639" y="2648"/>
                  </a:lnTo>
                  <a:lnTo>
                    <a:pt x="1482" y="1923"/>
                  </a:lnTo>
                  <a:lnTo>
                    <a:pt x="788" y="599"/>
                  </a:lnTo>
                  <a:lnTo>
                    <a:pt x="252" y="6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1135800" y="2555225"/>
              <a:ext cx="38650" cy="55975"/>
            </a:xfrm>
            <a:custGeom>
              <a:avLst/>
              <a:gdLst/>
              <a:ahLst/>
              <a:cxnLst/>
              <a:rect l="l" t="t" r="r" b="b"/>
              <a:pathLst>
                <a:path w="1546" h="2239" extrusionOk="0">
                  <a:moveTo>
                    <a:pt x="64" y="0"/>
                  </a:moveTo>
                  <a:lnTo>
                    <a:pt x="32" y="32"/>
                  </a:lnTo>
                  <a:lnTo>
                    <a:pt x="1" y="63"/>
                  </a:lnTo>
                  <a:lnTo>
                    <a:pt x="1" y="127"/>
                  </a:lnTo>
                  <a:lnTo>
                    <a:pt x="631" y="1230"/>
                  </a:lnTo>
                  <a:lnTo>
                    <a:pt x="1420" y="2207"/>
                  </a:lnTo>
                  <a:lnTo>
                    <a:pt x="1451" y="2239"/>
                  </a:lnTo>
                  <a:lnTo>
                    <a:pt x="1514" y="2207"/>
                  </a:lnTo>
                  <a:lnTo>
                    <a:pt x="1546" y="2176"/>
                  </a:lnTo>
                  <a:lnTo>
                    <a:pt x="1514" y="2113"/>
                  </a:lnTo>
                  <a:lnTo>
                    <a:pt x="758" y="1135"/>
                  </a:lnTo>
                  <a:lnTo>
                    <a:pt x="159" y="6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1125575" y="2555225"/>
              <a:ext cx="33125" cy="67800"/>
            </a:xfrm>
            <a:custGeom>
              <a:avLst/>
              <a:gdLst/>
              <a:ahLst/>
              <a:cxnLst/>
              <a:rect l="l" t="t" r="r" b="b"/>
              <a:pathLst>
                <a:path w="1325" h="2712" extrusionOk="0">
                  <a:moveTo>
                    <a:pt x="95" y="0"/>
                  </a:moveTo>
                  <a:lnTo>
                    <a:pt x="63" y="32"/>
                  </a:lnTo>
                  <a:lnTo>
                    <a:pt x="63" y="63"/>
                  </a:lnTo>
                  <a:lnTo>
                    <a:pt x="0" y="473"/>
                  </a:lnTo>
                  <a:lnTo>
                    <a:pt x="252" y="1198"/>
                  </a:lnTo>
                  <a:lnTo>
                    <a:pt x="410" y="1514"/>
                  </a:lnTo>
                  <a:lnTo>
                    <a:pt x="757" y="2113"/>
                  </a:lnTo>
                  <a:lnTo>
                    <a:pt x="1198" y="2649"/>
                  </a:lnTo>
                  <a:lnTo>
                    <a:pt x="1230" y="2712"/>
                  </a:lnTo>
                  <a:lnTo>
                    <a:pt x="1293" y="2680"/>
                  </a:lnTo>
                  <a:lnTo>
                    <a:pt x="1324" y="2617"/>
                  </a:lnTo>
                  <a:lnTo>
                    <a:pt x="1293" y="2586"/>
                  </a:lnTo>
                  <a:lnTo>
                    <a:pt x="883" y="2018"/>
                  </a:lnTo>
                  <a:lnTo>
                    <a:pt x="536" y="1451"/>
                  </a:lnTo>
                  <a:lnTo>
                    <a:pt x="378" y="1167"/>
                  </a:lnTo>
                  <a:lnTo>
                    <a:pt x="158" y="473"/>
                  </a:lnTo>
                  <a:lnTo>
                    <a:pt x="189" y="95"/>
                  </a:lnTo>
                  <a:lnTo>
                    <a:pt x="189" y="3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1244575" y="2556800"/>
              <a:ext cx="26025" cy="61500"/>
            </a:xfrm>
            <a:custGeom>
              <a:avLst/>
              <a:gdLst/>
              <a:ahLst/>
              <a:cxnLst/>
              <a:rect l="l" t="t" r="r" b="b"/>
              <a:pathLst>
                <a:path w="1041" h="2460" extrusionOk="0">
                  <a:moveTo>
                    <a:pt x="852" y="0"/>
                  </a:moveTo>
                  <a:lnTo>
                    <a:pt x="789" y="95"/>
                  </a:lnTo>
                  <a:lnTo>
                    <a:pt x="757" y="127"/>
                  </a:lnTo>
                  <a:lnTo>
                    <a:pt x="789" y="190"/>
                  </a:lnTo>
                  <a:lnTo>
                    <a:pt x="852" y="221"/>
                  </a:lnTo>
                  <a:lnTo>
                    <a:pt x="883" y="190"/>
                  </a:lnTo>
                  <a:lnTo>
                    <a:pt x="915" y="158"/>
                  </a:lnTo>
                  <a:lnTo>
                    <a:pt x="915" y="190"/>
                  </a:lnTo>
                  <a:lnTo>
                    <a:pt x="915" y="221"/>
                  </a:lnTo>
                  <a:lnTo>
                    <a:pt x="852" y="789"/>
                  </a:lnTo>
                  <a:lnTo>
                    <a:pt x="410" y="1892"/>
                  </a:lnTo>
                  <a:lnTo>
                    <a:pt x="32" y="2333"/>
                  </a:lnTo>
                  <a:lnTo>
                    <a:pt x="0" y="2396"/>
                  </a:lnTo>
                  <a:lnTo>
                    <a:pt x="32" y="2428"/>
                  </a:lnTo>
                  <a:lnTo>
                    <a:pt x="64" y="2459"/>
                  </a:lnTo>
                  <a:lnTo>
                    <a:pt x="127" y="2428"/>
                  </a:lnTo>
                  <a:lnTo>
                    <a:pt x="505" y="1955"/>
                  </a:lnTo>
                  <a:lnTo>
                    <a:pt x="1009" y="820"/>
                  </a:lnTo>
                  <a:lnTo>
                    <a:pt x="1041" y="221"/>
                  </a:lnTo>
                  <a:lnTo>
                    <a:pt x="1041" y="127"/>
                  </a:lnTo>
                  <a:lnTo>
                    <a:pt x="1009" y="32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1234325" y="2537100"/>
              <a:ext cx="19725" cy="70175"/>
            </a:xfrm>
            <a:custGeom>
              <a:avLst/>
              <a:gdLst/>
              <a:ahLst/>
              <a:cxnLst/>
              <a:rect l="l" t="t" r="r" b="b"/>
              <a:pathLst>
                <a:path w="789" h="2807" extrusionOk="0">
                  <a:moveTo>
                    <a:pt x="663" y="0"/>
                  </a:moveTo>
                  <a:lnTo>
                    <a:pt x="663" y="32"/>
                  </a:lnTo>
                  <a:lnTo>
                    <a:pt x="347" y="662"/>
                  </a:lnTo>
                  <a:lnTo>
                    <a:pt x="1" y="2050"/>
                  </a:lnTo>
                  <a:lnTo>
                    <a:pt x="1" y="2743"/>
                  </a:lnTo>
                  <a:lnTo>
                    <a:pt x="1" y="2806"/>
                  </a:lnTo>
                  <a:lnTo>
                    <a:pt x="127" y="2806"/>
                  </a:lnTo>
                  <a:lnTo>
                    <a:pt x="127" y="2743"/>
                  </a:lnTo>
                  <a:lnTo>
                    <a:pt x="158" y="2050"/>
                  </a:lnTo>
                  <a:lnTo>
                    <a:pt x="474" y="725"/>
                  </a:lnTo>
                  <a:lnTo>
                    <a:pt x="789" y="126"/>
                  </a:lnTo>
                  <a:lnTo>
                    <a:pt x="789" y="63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1253250" y="2660825"/>
              <a:ext cx="66225" cy="27625"/>
            </a:xfrm>
            <a:custGeom>
              <a:avLst/>
              <a:gdLst/>
              <a:ahLst/>
              <a:cxnLst/>
              <a:rect l="l" t="t" r="r" b="b"/>
              <a:pathLst>
                <a:path w="2649" h="1105" extrusionOk="0">
                  <a:moveTo>
                    <a:pt x="126" y="1"/>
                  </a:moveTo>
                  <a:lnTo>
                    <a:pt x="95" y="32"/>
                  </a:lnTo>
                  <a:lnTo>
                    <a:pt x="63" y="32"/>
                  </a:lnTo>
                  <a:lnTo>
                    <a:pt x="0" y="64"/>
                  </a:lnTo>
                  <a:lnTo>
                    <a:pt x="0" y="127"/>
                  </a:lnTo>
                  <a:lnTo>
                    <a:pt x="32" y="190"/>
                  </a:lnTo>
                  <a:lnTo>
                    <a:pt x="126" y="222"/>
                  </a:lnTo>
                  <a:lnTo>
                    <a:pt x="631" y="222"/>
                  </a:lnTo>
                  <a:lnTo>
                    <a:pt x="1104" y="316"/>
                  </a:lnTo>
                  <a:lnTo>
                    <a:pt x="1482" y="474"/>
                  </a:lnTo>
                  <a:lnTo>
                    <a:pt x="1860" y="694"/>
                  </a:lnTo>
                  <a:lnTo>
                    <a:pt x="2554" y="1104"/>
                  </a:lnTo>
                  <a:lnTo>
                    <a:pt x="2585" y="1104"/>
                  </a:lnTo>
                  <a:lnTo>
                    <a:pt x="2648" y="1073"/>
                  </a:lnTo>
                  <a:lnTo>
                    <a:pt x="2648" y="1010"/>
                  </a:lnTo>
                  <a:lnTo>
                    <a:pt x="2617" y="978"/>
                  </a:lnTo>
                  <a:lnTo>
                    <a:pt x="1923" y="568"/>
                  </a:lnTo>
                  <a:lnTo>
                    <a:pt x="1577" y="316"/>
                  </a:lnTo>
                  <a:lnTo>
                    <a:pt x="1167" y="158"/>
                  </a:lnTo>
                  <a:lnTo>
                    <a:pt x="662" y="64"/>
                  </a:lnTo>
                  <a:lnTo>
                    <a:pt x="189" y="64"/>
                  </a:lnTo>
                  <a:lnTo>
                    <a:pt x="158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1244575" y="2669500"/>
              <a:ext cx="82775" cy="41000"/>
            </a:xfrm>
            <a:custGeom>
              <a:avLst/>
              <a:gdLst/>
              <a:ahLst/>
              <a:cxnLst/>
              <a:rect l="l" t="t" r="r" b="b"/>
              <a:pathLst>
                <a:path w="3311" h="1640" extrusionOk="0">
                  <a:moveTo>
                    <a:pt x="32" y="1"/>
                  </a:moveTo>
                  <a:lnTo>
                    <a:pt x="0" y="64"/>
                  </a:lnTo>
                  <a:lnTo>
                    <a:pt x="0" y="95"/>
                  </a:lnTo>
                  <a:lnTo>
                    <a:pt x="284" y="442"/>
                  </a:lnTo>
                  <a:lnTo>
                    <a:pt x="1041" y="883"/>
                  </a:lnTo>
                  <a:lnTo>
                    <a:pt x="1419" y="1041"/>
                  </a:lnTo>
                  <a:lnTo>
                    <a:pt x="2302" y="1419"/>
                  </a:lnTo>
                  <a:lnTo>
                    <a:pt x="3216" y="1640"/>
                  </a:lnTo>
                  <a:lnTo>
                    <a:pt x="3279" y="1640"/>
                  </a:lnTo>
                  <a:lnTo>
                    <a:pt x="3311" y="1608"/>
                  </a:lnTo>
                  <a:lnTo>
                    <a:pt x="3311" y="1545"/>
                  </a:lnTo>
                  <a:lnTo>
                    <a:pt x="3248" y="1514"/>
                  </a:lnTo>
                  <a:lnTo>
                    <a:pt x="2333" y="1262"/>
                  </a:lnTo>
                  <a:lnTo>
                    <a:pt x="1482" y="915"/>
                  </a:lnTo>
                  <a:lnTo>
                    <a:pt x="1104" y="757"/>
                  </a:lnTo>
                  <a:lnTo>
                    <a:pt x="410" y="31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3"/>
          <p:cNvSpPr/>
          <p:nvPr/>
        </p:nvSpPr>
        <p:spPr>
          <a:xfrm>
            <a:off x="174299" y="314451"/>
            <a:ext cx="1073548" cy="67714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3"/>
          <p:cNvSpPr/>
          <p:nvPr/>
        </p:nvSpPr>
        <p:spPr>
          <a:xfrm>
            <a:off x="7754150" y="-803450"/>
            <a:ext cx="2253368" cy="142140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3"/>
          <p:cNvSpPr/>
          <p:nvPr/>
        </p:nvSpPr>
        <p:spPr>
          <a:xfrm>
            <a:off x="7754163" y="4368250"/>
            <a:ext cx="2253368" cy="142140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3"/>
          <p:cNvSpPr/>
          <p:nvPr/>
        </p:nvSpPr>
        <p:spPr>
          <a:xfrm>
            <a:off x="-961503" y="4266950"/>
            <a:ext cx="1487185" cy="93806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3"/>
          <p:cNvSpPr/>
          <p:nvPr/>
        </p:nvSpPr>
        <p:spPr>
          <a:xfrm>
            <a:off x="-256900" y="4730505"/>
            <a:ext cx="1829549" cy="115411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3"/>
          <p:cNvSpPr/>
          <p:nvPr/>
        </p:nvSpPr>
        <p:spPr>
          <a:xfrm>
            <a:off x="685573" y="90159"/>
            <a:ext cx="1487185" cy="93806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8" name="Google Shape;1508;p13"/>
          <p:cNvGrpSpPr/>
          <p:nvPr/>
        </p:nvGrpSpPr>
        <p:grpSpPr>
          <a:xfrm>
            <a:off x="8799494" y="4266960"/>
            <a:ext cx="578942" cy="463529"/>
            <a:chOff x="6451075" y="3429275"/>
            <a:chExt cx="478425" cy="383050"/>
          </a:xfrm>
        </p:grpSpPr>
        <p:sp>
          <p:nvSpPr>
            <p:cNvPr id="1509" name="Google Shape;1509;p13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3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3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3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3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3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3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3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3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3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3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3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3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3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3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3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3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3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3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3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" name="Google Shape;1529;p13"/>
          <p:cNvGrpSpPr/>
          <p:nvPr/>
        </p:nvGrpSpPr>
        <p:grpSpPr>
          <a:xfrm>
            <a:off x="685581" y="170235"/>
            <a:ext cx="578942" cy="463529"/>
            <a:chOff x="6451075" y="3429275"/>
            <a:chExt cx="478425" cy="383050"/>
          </a:xfrm>
        </p:grpSpPr>
        <p:sp>
          <p:nvSpPr>
            <p:cNvPr id="1530" name="Google Shape;1530;p13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3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3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3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3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3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3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3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3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3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3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3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3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3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3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3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3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3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3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3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0" name="Google Shape;1550;p13"/>
          <p:cNvSpPr txBox="1">
            <a:spLocks noGrp="1"/>
          </p:cNvSpPr>
          <p:nvPr>
            <p:ph type="title"/>
          </p:nvPr>
        </p:nvSpPr>
        <p:spPr>
          <a:xfrm>
            <a:off x="1529250" y="1672050"/>
            <a:ext cx="6085500" cy="138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2500" b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551" name="Google Shape;1551;p13"/>
          <p:cNvGrpSpPr/>
          <p:nvPr/>
        </p:nvGrpSpPr>
        <p:grpSpPr>
          <a:xfrm rot="-810961">
            <a:off x="8261228" y="4296556"/>
            <a:ext cx="445444" cy="624043"/>
            <a:chOff x="5844975" y="2332175"/>
            <a:chExt cx="513100" cy="718825"/>
          </a:xfrm>
        </p:grpSpPr>
        <p:sp>
          <p:nvSpPr>
            <p:cNvPr id="1552" name="Google Shape;1552;p13"/>
            <p:cNvSpPr/>
            <p:nvPr/>
          </p:nvSpPr>
          <p:spPr>
            <a:xfrm>
              <a:off x="5844975" y="2418075"/>
              <a:ext cx="472925" cy="632925"/>
            </a:xfrm>
            <a:custGeom>
              <a:avLst/>
              <a:gdLst/>
              <a:ahLst/>
              <a:cxnLst/>
              <a:rect l="l" t="t" r="r" b="b"/>
              <a:pathLst>
                <a:path w="18917" h="25317" extrusionOk="0">
                  <a:moveTo>
                    <a:pt x="12485" y="1"/>
                  </a:moveTo>
                  <a:lnTo>
                    <a:pt x="11949" y="190"/>
                  </a:lnTo>
                  <a:lnTo>
                    <a:pt x="11350" y="474"/>
                  </a:lnTo>
                  <a:lnTo>
                    <a:pt x="10404" y="1294"/>
                  </a:lnTo>
                  <a:lnTo>
                    <a:pt x="9364" y="2901"/>
                  </a:lnTo>
                  <a:lnTo>
                    <a:pt x="8891" y="4036"/>
                  </a:lnTo>
                  <a:lnTo>
                    <a:pt x="8387" y="5266"/>
                  </a:lnTo>
                  <a:lnTo>
                    <a:pt x="7977" y="6527"/>
                  </a:lnTo>
                  <a:lnTo>
                    <a:pt x="7724" y="7441"/>
                  </a:lnTo>
                  <a:lnTo>
                    <a:pt x="7315" y="8292"/>
                  </a:lnTo>
                  <a:lnTo>
                    <a:pt x="7062" y="8702"/>
                  </a:lnTo>
                  <a:lnTo>
                    <a:pt x="6432" y="9396"/>
                  </a:lnTo>
                  <a:lnTo>
                    <a:pt x="5297" y="10278"/>
                  </a:lnTo>
                  <a:lnTo>
                    <a:pt x="4477" y="10814"/>
                  </a:lnTo>
                  <a:lnTo>
                    <a:pt x="3752" y="11287"/>
                  </a:lnTo>
                  <a:lnTo>
                    <a:pt x="2365" y="12391"/>
                  </a:lnTo>
                  <a:lnTo>
                    <a:pt x="1167" y="13652"/>
                  </a:lnTo>
                  <a:lnTo>
                    <a:pt x="347" y="15133"/>
                  </a:lnTo>
                  <a:lnTo>
                    <a:pt x="127" y="15953"/>
                  </a:lnTo>
                  <a:lnTo>
                    <a:pt x="1" y="16710"/>
                  </a:lnTo>
                  <a:lnTo>
                    <a:pt x="127" y="18223"/>
                  </a:lnTo>
                  <a:lnTo>
                    <a:pt x="631" y="19704"/>
                  </a:lnTo>
                  <a:lnTo>
                    <a:pt x="1388" y="21092"/>
                  </a:lnTo>
                  <a:lnTo>
                    <a:pt x="1861" y="21691"/>
                  </a:lnTo>
                  <a:lnTo>
                    <a:pt x="2334" y="22290"/>
                  </a:lnTo>
                  <a:lnTo>
                    <a:pt x="3437" y="23267"/>
                  </a:lnTo>
                  <a:lnTo>
                    <a:pt x="4099" y="23645"/>
                  </a:lnTo>
                  <a:lnTo>
                    <a:pt x="4730" y="23960"/>
                  </a:lnTo>
                  <a:lnTo>
                    <a:pt x="6148" y="24150"/>
                  </a:lnTo>
                  <a:lnTo>
                    <a:pt x="6873" y="24023"/>
                  </a:lnTo>
                  <a:lnTo>
                    <a:pt x="7283" y="23929"/>
                  </a:lnTo>
                  <a:lnTo>
                    <a:pt x="8134" y="23897"/>
                  </a:lnTo>
                  <a:lnTo>
                    <a:pt x="8576" y="24023"/>
                  </a:lnTo>
                  <a:lnTo>
                    <a:pt x="8954" y="24244"/>
                  </a:lnTo>
                  <a:lnTo>
                    <a:pt x="9585" y="24780"/>
                  </a:lnTo>
                  <a:lnTo>
                    <a:pt x="9963" y="24969"/>
                  </a:lnTo>
                  <a:lnTo>
                    <a:pt x="10404" y="25127"/>
                  </a:lnTo>
                  <a:lnTo>
                    <a:pt x="11318" y="25221"/>
                  </a:lnTo>
                  <a:lnTo>
                    <a:pt x="11760" y="25316"/>
                  </a:lnTo>
                  <a:lnTo>
                    <a:pt x="12485" y="25285"/>
                  </a:lnTo>
                  <a:lnTo>
                    <a:pt x="13935" y="24875"/>
                  </a:lnTo>
                  <a:lnTo>
                    <a:pt x="14597" y="24559"/>
                  </a:lnTo>
                  <a:lnTo>
                    <a:pt x="15322" y="24213"/>
                  </a:lnTo>
                  <a:lnTo>
                    <a:pt x="16615" y="23330"/>
                  </a:lnTo>
                  <a:lnTo>
                    <a:pt x="17718" y="22258"/>
                  </a:lnTo>
                  <a:lnTo>
                    <a:pt x="18506" y="20934"/>
                  </a:lnTo>
                  <a:lnTo>
                    <a:pt x="18759" y="20209"/>
                  </a:lnTo>
                  <a:lnTo>
                    <a:pt x="18916" y="19358"/>
                  </a:lnTo>
                  <a:lnTo>
                    <a:pt x="18822" y="17687"/>
                  </a:lnTo>
                  <a:lnTo>
                    <a:pt x="18317" y="16016"/>
                  </a:lnTo>
                  <a:lnTo>
                    <a:pt x="17561" y="14408"/>
                  </a:lnTo>
                  <a:lnTo>
                    <a:pt x="17119" y="13652"/>
                  </a:lnTo>
                  <a:lnTo>
                    <a:pt x="16646" y="12832"/>
                  </a:lnTo>
                  <a:lnTo>
                    <a:pt x="16016" y="11508"/>
                  </a:lnTo>
                  <a:lnTo>
                    <a:pt x="15764" y="10594"/>
                  </a:lnTo>
                  <a:lnTo>
                    <a:pt x="15701" y="10121"/>
                  </a:lnTo>
                  <a:lnTo>
                    <a:pt x="15732" y="9206"/>
                  </a:lnTo>
                  <a:lnTo>
                    <a:pt x="15890" y="8261"/>
                  </a:lnTo>
                  <a:lnTo>
                    <a:pt x="16079" y="6968"/>
                  </a:lnTo>
                  <a:lnTo>
                    <a:pt x="16205" y="5644"/>
                  </a:lnTo>
                  <a:lnTo>
                    <a:pt x="16268" y="4604"/>
                  </a:lnTo>
                  <a:lnTo>
                    <a:pt x="16173" y="3059"/>
                  </a:lnTo>
                  <a:lnTo>
                    <a:pt x="15921" y="2050"/>
                  </a:lnTo>
                  <a:lnTo>
                    <a:pt x="15701" y="1609"/>
                  </a:lnTo>
                  <a:lnTo>
                    <a:pt x="15417" y="1104"/>
                  </a:lnTo>
                  <a:lnTo>
                    <a:pt x="14597" y="348"/>
                  </a:lnTo>
                  <a:lnTo>
                    <a:pt x="13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3"/>
            <p:cNvSpPr/>
            <p:nvPr/>
          </p:nvSpPr>
          <p:spPr>
            <a:xfrm>
              <a:off x="5844975" y="2806650"/>
              <a:ext cx="462675" cy="244350"/>
            </a:xfrm>
            <a:custGeom>
              <a:avLst/>
              <a:gdLst/>
              <a:ahLst/>
              <a:cxnLst/>
              <a:rect l="l" t="t" r="r" b="b"/>
              <a:pathLst>
                <a:path w="18507" h="9774" extrusionOk="0">
                  <a:moveTo>
                    <a:pt x="221" y="0"/>
                  </a:moveTo>
                  <a:lnTo>
                    <a:pt x="158" y="189"/>
                  </a:lnTo>
                  <a:lnTo>
                    <a:pt x="127" y="410"/>
                  </a:lnTo>
                  <a:lnTo>
                    <a:pt x="1" y="1167"/>
                  </a:lnTo>
                  <a:lnTo>
                    <a:pt x="127" y="2680"/>
                  </a:lnTo>
                  <a:lnTo>
                    <a:pt x="631" y="4161"/>
                  </a:lnTo>
                  <a:lnTo>
                    <a:pt x="1388" y="5549"/>
                  </a:lnTo>
                  <a:lnTo>
                    <a:pt x="1861" y="6148"/>
                  </a:lnTo>
                  <a:lnTo>
                    <a:pt x="2334" y="6747"/>
                  </a:lnTo>
                  <a:lnTo>
                    <a:pt x="3437" y="7724"/>
                  </a:lnTo>
                  <a:lnTo>
                    <a:pt x="4099" y="8102"/>
                  </a:lnTo>
                  <a:lnTo>
                    <a:pt x="4730" y="8417"/>
                  </a:lnTo>
                  <a:lnTo>
                    <a:pt x="6148" y="8607"/>
                  </a:lnTo>
                  <a:lnTo>
                    <a:pt x="6873" y="8480"/>
                  </a:lnTo>
                  <a:lnTo>
                    <a:pt x="7283" y="8386"/>
                  </a:lnTo>
                  <a:lnTo>
                    <a:pt x="8134" y="8354"/>
                  </a:lnTo>
                  <a:lnTo>
                    <a:pt x="8576" y="8480"/>
                  </a:lnTo>
                  <a:lnTo>
                    <a:pt x="8954" y="8670"/>
                  </a:lnTo>
                  <a:lnTo>
                    <a:pt x="9585" y="9237"/>
                  </a:lnTo>
                  <a:lnTo>
                    <a:pt x="9963" y="9426"/>
                  </a:lnTo>
                  <a:lnTo>
                    <a:pt x="10404" y="9584"/>
                  </a:lnTo>
                  <a:lnTo>
                    <a:pt x="11318" y="9678"/>
                  </a:lnTo>
                  <a:lnTo>
                    <a:pt x="11760" y="9773"/>
                  </a:lnTo>
                  <a:lnTo>
                    <a:pt x="12485" y="9742"/>
                  </a:lnTo>
                  <a:lnTo>
                    <a:pt x="13935" y="9332"/>
                  </a:lnTo>
                  <a:lnTo>
                    <a:pt x="14597" y="9016"/>
                  </a:lnTo>
                  <a:lnTo>
                    <a:pt x="15228" y="8733"/>
                  </a:lnTo>
                  <a:lnTo>
                    <a:pt x="16394" y="7976"/>
                  </a:lnTo>
                  <a:lnTo>
                    <a:pt x="17403" y="7030"/>
                  </a:lnTo>
                  <a:lnTo>
                    <a:pt x="18223" y="5958"/>
                  </a:lnTo>
                  <a:lnTo>
                    <a:pt x="18506" y="5359"/>
                  </a:lnTo>
                  <a:lnTo>
                    <a:pt x="18506" y="5359"/>
                  </a:lnTo>
                  <a:lnTo>
                    <a:pt x="18002" y="5738"/>
                  </a:lnTo>
                  <a:lnTo>
                    <a:pt x="16867" y="6463"/>
                  </a:lnTo>
                  <a:lnTo>
                    <a:pt x="16268" y="6747"/>
                  </a:lnTo>
                  <a:lnTo>
                    <a:pt x="15511" y="7062"/>
                  </a:lnTo>
                  <a:lnTo>
                    <a:pt x="13904" y="7535"/>
                  </a:lnTo>
                  <a:lnTo>
                    <a:pt x="13084" y="7566"/>
                  </a:lnTo>
                  <a:lnTo>
                    <a:pt x="12611" y="7472"/>
                  </a:lnTo>
                  <a:lnTo>
                    <a:pt x="11571" y="7346"/>
                  </a:lnTo>
                  <a:lnTo>
                    <a:pt x="11066" y="7188"/>
                  </a:lnTo>
                  <a:lnTo>
                    <a:pt x="10656" y="6967"/>
                  </a:lnTo>
                  <a:lnTo>
                    <a:pt x="9963" y="6368"/>
                  </a:lnTo>
                  <a:lnTo>
                    <a:pt x="9521" y="6148"/>
                  </a:lnTo>
                  <a:lnTo>
                    <a:pt x="9080" y="5990"/>
                  </a:lnTo>
                  <a:lnTo>
                    <a:pt x="8103" y="6021"/>
                  </a:lnTo>
                  <a:lnTo>
                    <a:pt x="7630" y="6116"/>
                  </a:lnTo>
                  <a:lnTo>
                    <a:pt x="7252" y="6211"/>
                  </a:lnTo>
                  <a:lnTo>
                    <a:pt x="6432" y="6242"/>
                  </a:lnTo>
                  <a:lnTo>
                    <a:pt x="5265" y="6053"/>
                  </a:lnTo>
                  <a:lnTo>
                    <a:pt x="4540" y="5706"/>
                  </a:lnTo>
                  <a:lnTo>
                    <a:pt x="3815" y="5296"/>
                  </a:lnTo>
                  <a:lnTo>
                    <a:pt x="2586" y="4193"/>
                  </a:lnTo>
                  <a:lnTo>
                    <a:pt x="2081" y="3531"/>
                  </a:lnTo>
                  <a:lnTo>
                    <a:pt x="1451" y="2743"/>
                  </a:lnTo>
                  <a:lnTo>
                    <a:pt x="505" y="94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4747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3"/>
            <p:cNvSpPr/>
            <p:nvPr/>
          </p:nvSpPr>
          <p:spPr>
            <a:xfrm>
              <a:off x="6188600" y="3018650"/>
              <a:ext cx="31550" cy="22875"/>
            </a:xfrm>
            <a:custGeom>
              <a:avLst/>
              <a:gdLst/>
              <a:ahLst/>
              <a:cxnLst/>
              <a:rect l="l" t="t" r="r" b="b"/>
              <a:pathLst>
                <a:path w="1262" h="915" extrusionOk="0">
                  <a:moveTo>
                    <a:pt x="1230" y="0"/>
                  </a:moveTo>
                  <a:lnTo>
                    <a:pt x="631" y="473"/>
                  </a:lnTo>
                  <a:lnTo>
                    <a:pt x="1" y="915"/>
                  </a:lnTo>
                  <a:lnTo>
                    <a:pt x="1" y="915"/>
                  </a:lnTo>
                  <a:lnTo>
                    <a:pt x="442" y="757"/>
                  </a:lnTo>
                  <a:lnTo>
                    <a:pt x="852" y="568"/>
                  </a:lnTo>
                  <a:lnTo>
                    <a:pt x="1073" y="442"/>
                  </a:lnTo>
                  <a:lnTo>
                    <a:pt x="1262" y="347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FF8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3"/>
            <p:cNvSpPr/>
            <p:nvPr/>
          </p:nvSpPr>
          <p:spPr>
            <a:xfrm>
              <a:off x="6115325" y="2418075"/>
              <a:ext cx="136350" cy="98550"/>
            </a:xfrm>
            <a:custGeom>
              <a:avLst/>
              <a:gdLst/>
              <a:ahLst/>
              <a:cxnLst/>
              <a:rect l="l" t="t" r="r" b="b"/>
              <a:pathLst>
                <a:path w="5454" h="3942" extrusionOk="0">
                  <a:moveTo>
                    <a:pt x="1671" y="1"/>
                  </a:moveTo>
                  <a:lnTo>
                    <a:pt x="1135" y="190"/>
                  </a:lnTo>
                  <a:lnTo>
                    <a:pt x="504" y="474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473" y="852"/>
                  </a:lnTo>
                  <a:lnTo>
                    <a:pt x="1324" y="1010"/>
                  </a:lnTo>
                  <a:lnTo>
                    <a:pt x="2112" y="1420"/>
                  </a:lnTo>
                  <a:lnTo>
                    <a:pt x="2774" y="2082"/>
                  </a:lnTo>
                  <a:lnTo>
                    <a:pt x="3026" y="2492"/>
                  </a:lnTo>
                  <a:lnTo>
                    <a:pt x="3026" y="2523"/>
                  </a:lnTo>
                  <a:lnTo>
                    <a:pt x="3184" y="2775"/>
                  </a:lnTo>
                  <a:lnTo>
                    <a:pt x="3594" y="3280"/>
                  </a:lnTo>
                  <a:lnTo>
                    <a:pt x="4098" y="3626"/>
                  </a:lnTo>
                  <a:lnTo>
                    <a:pt x="4666" y="3847"/>
                  </a:lnTo>
                  <a:lnTo>
                    <a:pt x="4981" y="3910"/>
                  </a:lnTo>
                  <a:lnTo>
                    <a:pt x="5454" y="3942"/>
                  </a:lnTo>
                  <a:lnTo>
                    <a:pt x="5391" y="3343"/>
                  </a:lnTo>
                  <a:lnTo>
                    <a:pt x="5139" y="2145"/>
                  </a:lnTo>
                  <a:lnTo>
                    <a:pt x="4887" y="1609"/>
                  </a:lnTo>
                  <a:lnTo>
                    <a:pt x="4603" y="1104"/>
                  </a:lnTo>
                  <a:lnTo>
                    <a:pt x="3783" y="348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3"/>
            <p:cNvSpPr/>
            <p:nvPr/>
          </p:nvSpPr>
          <p:spPr>
            <a:xfrm>
              <a:off x="6188600" y="2341625"/>
              <a:ext cx="169475" cy="96200"/>
            </a:xfrm>
            <a:custGeom>
              <a:avLst/>
              <a:gdLst/>
              <a:ahLst/>
              <a:cxnLst/>
              <a:rect l="l" t="t" r="r" b="b"/>
              <a:pathLst>
                <a:path w="6779" h="3848" extrusionOk="0">
                  <a:moveTo>
                    <a:pt x="4068" y="1"/>
                  </a:moveTo>
                  <a:lnTo>
                    <a:pt x="3595" y="33"/>
                  </a:lnTo>
                  <a:lnTo>
                    <a:pt x="3090" y="159"/>
                  </a:lnTo>
                  <a:lnTo>
                    <a:pt x="2208" y="695"/>
                  </a:lnTo>
                  <a:lnTo>
                    <a:pt x="1829" y="1041"/>
                  </a:lnTo>
                  <a:lnTo>
                    <a:pt x="1293" y="1640"/>
                  </a:lnTo>
                  <a:lnTo>
                    <a:pt x="411" y="2933"/>
                  </a:lnTo>
                  <a:lnTo>
                    <a:pt x="1" y="3595"/>
                  </a:lnTo>
                  <a:lnTo>
                    <a:pt x="537" y="3658"/>
                  </a:lnTo>
                  <a:lnTo>
                    <a:pt x="1073" y="3753"/>
                  </a:lnTo>
                  <a:lnTo>
                    <a:pt x="1798" y="3847"/>
                  </a:lnTo>
                  <a:lnTo>
                    <a:pt x="2555" y="3816"/>
                  </a:lnTo>
                  <a:lnTo>
                    <a:pt x="3248" y="3721"/>
                  </a:lnTo>
                  <a:lnTo>
                    <a:pt x="4509" y="3091"/>
                  </a:lnTo>
                  <a:lnTo>
                    <a:pt x="5077" y="2649"/>
                  </a:lnTo>
                  <a:lnTo>
                    <a:pt x="5549" y="2208"/>
                  </a:lnTo>
                  <a:lnTo>
                    <a:pt x="5991" y="1703"/>
                  </a:lnTo>
                  <a:lnTo>
                    <a:pt x="6432" y="1230"/>
                  </a:lnTo>
                  <a:lnTo>
                    <a:pt x="6779" y="695"/>
                  </a:lnTo>
                  <a:lnTo>
                    <a:pt x="6779" y="568"/>
                  </a:lnTo>
                  <a:lnTo>
                    <a:pt x="6621" y="411"/>
                  </a:lnTo>
                  <a:lnTo>
                    <a:pt x="6148" y="316"/>
                  </a:lnTo>
                  <a:lnTo>
                    <a:pt x="5896" y="253"/>
                  </a:lnTo>
                  <a:lnTo>
                    <a:pt x="5203" y="159"/>
                  </a:lnTo>
                  <a:lnTo>
                    <a:pt x="4541" y="64"/>
                  </a:lnTo>
                  <a:lnTo>
                    <a:pt x="40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3"/>
            <p:cNvSpPr/>
            <p:nvPr/>
          </p:nvSpPr>
          <p:spPr>
            <a:xfrm>
              <a:off x="6204375" y="2358975"/>
              <a:ext cx="136375" cy="63875"/>
            </a:xfrm>
            <a:custGeom>
              <a:avLst/>
              <a:gdLst/>
              <a:ahLst/>
              <a:cxnLst/>
              <a:rect l="l" t="t" r="r" b="b"/>
              <a:pathLst>
                <a:path w="5455" h="2555" extrusionOk="0">
                  <a:moveTo>
                    <a:pt x="5360" y="1"/>
                  </a:moveTo>
                  <a:lnTo>
                    <a:pt x="3973" y="473"/>
                  </a:lnTo>
                  <a:lnTo>
                    <a:pt x="1325" y="1671"/>
                  </a:lnTo>
                  <a:lnTo>
                    <a:pt x="32" y="2428"/>
                  </a:lnTo>
                  <a:lnTo>
                    <a:pt x="0" y="2460"/>
                  </a:lnTo>
                  <a:lnTo>
                    <a:pt x="32" y="2523"/>
                  </a:lnTo>
                  <a:lnTo>
                    <a:pt x="63" y="2554"/>
                  </a:lnTo>
                  <a:lnTo>
                    <a:pt x="95" y="2554"/>
                  </a:lnTo>
                  <a:lnTo>
                    <a:pt x="127" y="2523"/>
                  </a:lnTo>
                  <a:lnTo>
                    <a:pt x="1388" y="1798"/>
                  </a:lnTo>
                  <a:lnTo>
                    <a:pt x="4036" y="600"/>
                  </a:lnTo>
                  <a:lnTo>
                    <a:pt x="5391" y="127"/>
                  </a:lnTo>
                  <a:lnTo>
                    <a:pt x="5454" y="95"/>
                  </a:lnTo>
                  <a:lnTo>
                    <a:pt x="5454" y="32"/>
                  </a:lnTo>
                  <a:lnTo>
                    <a:pt x="542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3"/>
            <p:cNvSpPr/>
            <p:nvPr/>
          </p:nvSpPr>
          <p:spPr>
            <a:xfrm>
              <a:off x="6261900" y="2388925"/>
              <a:ext cx="40225" cy="10275"/>
            </a:xfrm>
            <a:custGeom>
              <a:avLst/>
              <a:gdLst/>
              <a:ahLst/>
              <a:cxnLst/>
              <a:rect l="l" t="t" r="r" b="b"/>
              <a:pathLst>
                <a:path w="1609" h="411" extrusionOk="0">
                  <a:moveTo>
                    <a:pt x="1" y="1"/>
                  </a:moveTo>
                  <a:lnTo>
                    <a:pt x="1" y="64"/>
                  </a:lnTo>
                  <a:lnTo>
                    <a:pt x="1" y="95"/>
                  </a:lnTo>
                  <a:lnTo>
                    <a:pt x="32" y="127"/>
                  </a:lnTo>
                  <a:lnTo>
                    <a:pt x="64" y="127"/>
                  </a:lnTo>
                  <a:lnTo>
                    <a:pt x="789" y="221"/>
                  </a:lnTo>
                  <a:lnTo>
                    <a:pt x="1514" y="410"/>
                  </a:lnTo>
                  <a:lnTo>
                    <a:pt x="1577" y="410"/>
                  </a:lnTo>
                  <a:lnTo>
                    <a:pt x="1609" y="379"/>
                  </a:lnTo>
                  <a:lnTo>
                    <a:pt x="1609" y="316"/>
                  </a:lnTo>
                  <a:lnTo>
                    <a:pt x="1577" y="284"/>
                  </a:lnTo>
                  <a:lnTo>
                    <a:pt x="820" y="9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3"/>
            <p:cNvSpPr/>
            <p:nvPr/>
          </p:nvSpPr>
          <p:spPr>
            <a:xfrm>
              <a:off x="6283975" y="2353450"/>
              <a:ext cx="26025" cy="27625"/>
            </a:xfrm>
            <a:custGeom>
              <a:avLst/>
              <a:gdLst/>
              <a:ahLst/>
              <a:cxnLst/>
              <a:rect l="l" t="t" r="r" b="b"/>
              <a:pathLst>
                <a:path w="1041" h="1105" extrusionOk="0">
                  <a:moveTo>
                    <a:pt x="915" y="1"/>
                  </a:moveTo>
                  <a:lnTo>
                    <a:pt x="410" y="442"/>
                  </a:lnTo>
                  <a:lnTo>
                    <a:pt x="32" y="1010"/>
                  </a:lnTo>
                  <a:lnTo>
                    <a:pt x="1" y="1041"/>
                  </a:lnTo>
                  <a:lnTo>
                    <a:pt x="64" y="1104"/>
                  </a:lnTo>
                  <a:lnTo>
                    <a:pt x="95" y="1104"/>
                  </a:lnTo>
                  <a:lnTo>
                    <a:pt x="158" y="1073"/>
                  </a:lnTo>
                  <a:lnTo>
                    <a:pt x="505" y="537"/>
                  </a:lnTo>
                  <a:lnTo>
                    <a:pt x="1009" y="127"/>
                  </a:lnTo>
                  <a:lnTo>
                    <a:pt x="1041" y="64"/>
                  </a:lnTo>
                  <a:lnTo>
                    <a:pt x="1009" y="32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3"/>
            <p:cNvSpPr/>
            <p:nvPr/>
          </p:nvSpPr>
          <p:spPr>
            <a:xfrm>
              <a:off x="6239850" y="2370800"/>
              <a:ext cx="17350" cy="31550"/>
            </a:xfrm>
            <a:custGeom>
              <a:avLst/>
              <a:gdLst/>
              <a:ahLst/>
              <a:cxnLst/>
              <a:rect l="l" t="t" r="r" b="b"/>
              <a:pathLst>
                <a:path w="694" h="1262" extrusionOk="0">
                  <a:moveTo>
                    <a:pt x="568" y="0"/>
                  </a:moveTo>
                  <a:lnTo>
                    <a:pt x="536" y="63"/>
                  </a:lnTo>
                  <a:lnTo>
                    <a:pt x="284" y="631"/>
                  </a:lnTo>
                  <a:lnTo>
                    <a:pt x="32" y="1167"/>
                  </a:lnTo>
                  <a:lnTo>
                    <a:pt x="0" y="1230"/>
                  </a:lnTo>
                  <a:lnTo>
                    <a:pt x="63" y="1261"/>
                  </a:lnTo>
                  <a:lnTo>
                    <a:pt x="95" y="1261"/>
                  </a:lnTo>
                  <a:lnTo>
                    <a:pt x="158" y="1230"/>
                  </a:lnTo>
                  <a:lnTo>
                    <a:pt x="410" y="662"/>
                  </a:lnTo>
                  <a:lnTo>
                    <a:pt x="662" y="127"/>
                  </a:lnTo>
                  <a:lnTo>
                    <a:pt x="694" y="63"/>
                  </a:lnTo>
                  <a:lnTo>
                    <a:pt x="63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3"/>
            <p:cNvSpPr/>
            <p:nvPr/>
          </p:nvSpPr>
          <p:spPr>
            <a:xfrm>
              <a:off x="6165750" y="2332175"/>
              <a:ext cx="32350" cy="141900"/>
            </a:xfrm>
            <a:custGeom>
              <a:avLst/>
              <a:gdLst/>
              <a:ahLst/>
              <a:cxnLst/>
              <a:rect l="l" t="t" r="r" b="b"/>
              <a:pathLst>
                <a:path w="1294" h="5676" extrusionOk="0">
                  <a:moveTo>
                    <a:pt x="379" y="1"/>
                  </a:moveTo>
                  <a:lnTo>
                    <a:pt x="190" y="95"/>
                  </a:lnTo>
                  <a:lnTo>
                    <a:pt x="64" y="221"/>
                  </a:lnTo>
                  <a:lnTo>
                    <a:pt x="1" y="537"/>
                  </a:lnTo>
                  <a:lnTo>
                    <a:pt x="64" y="726"/>
                  </a:lnTo>
                  <a:lnTo>
                    <a:pt x="347" y="1230"/>
                  </a:lnTo>
                  <a:lnTo>
                    <a:pt x="694" y="2397"/>
                  </a:lnTo>
                  <a:lnTo>
                    <a:pt x="726" y="3027"/>
                  </a:lnTo>
                  <a:lnTo>
                    <a:pt x="726" y="3689"/>
                  </a:lnTo>
                  <a:lnTo>
                    <a:pt x="568" y="4950"/>
                  </a:lnTo>
                  <a:lnTo>
                    <a:pt x="442" y="5612"/>
                  </a:lnTo>
                  <a:lnTo>
                    <a:pt x="442" y="5644"/>
                  </a:lnTo>
                  <a:lnTo>
                    <a:pt x="474" y="5675"/>
                  </a:lnTo>
                  <a:lnTo>
                    <a:pt x="537" y="5675"/>
                  </a:lnTo>
                  <a:lnTo>
                    <a:pt x="568" y="5644"/>
                  </a:lnTo>
                  <a:lnTo>
                    <a:pt x="789" y="5013"/>
                  </a:lnTo>
                  <a:lnTo>
                    <a:pt x="1167" y="3721"/>
                  </a:lnTo>
                  <a:lnTo>
                    <a:pt x="1262" y="3059"/>
                  </a:lnTo>
                  <a:lnTo>
                    <a:pt x="1293" y="2365"/>
                  </a:lnTo>
                  <a:lnTo>
                    <a:pt x="1262" y="1672"/>
                  </a:lnTo>
                  <a:lnTo>
                    <a:pt x="1136" y="978"/>
                  </a:lnTo>
                  <a:lnTo>
                    <a:pt x="852" y="284"/>
                  </a:lnTo>
                  <a:lnTo>
                    <a:pt x="852" y="253"/>
                  </a:lnTo>
                  <a:lnTo>
                    <a:pt x="820" y="221"/>
                  </a:lnTo>
                  <a:lnTo>
                    <a:pt x="694" y="95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3"/>
            <p:cNvSpPr/>
            <p:nvPr/>
          </p:nvSpPr>
          <p:spPr>
            <a:xfrm>
              <a:off x="6150775" y="2448025"/>
              <a:ext cx="62300" cy="30775"/>
            </a:xfrm>
            <a:custGeom>
              <a:avLst/>
              <a:gdLst/>
              <a:ahLst/>
              <a:cxnLst/>
              <a:rect l="l" t="t" r="r" b="b"/>
              <a:pathLst>
                <a:path w="2492" h="1231" extrusionOk="0">
                  <a:moveTo>
                    <a:pt x="95" y="1"/>
                  </a:moveTo>
                  <a:lnTo>
                    <a:pt x="1" y="64"/>
                  </a:lnTo>
                  <a:lnTo>
                    <a:pt x="1" y="190"/>
                  </a:lnTo>
                  <a:lnTo>
                    <a:pt x="32" y="285"/>
                  </a:lnTo>
                  <a:lnTo>
                    <a:pt x="442" y="852"/>
                  </a:lnTo>
                  <a:lnTo>
                    <a:pt x="852" y="1104"/>
                  </a:lnTo>
                  <a:lnTo>
                    <a:pt x="915" y="1136"/>
                  </a:lnTo>
                  <a:lnTo>
                    <a:pt x="978" y="1136"/>
                  </a:lnTo>
                  <a:lnTo>
                    <a:pt x="1293" y="1230"/>
                  </a:lnTo>
                  <a:lnTo>
                    <a:pt x="1987" y="1167"/>
                  </a:lnTo>
                  <a:lnTo>
                    <a:pt x="2397" y="1041"/>
                  </a:lnTo>
                  <a:lnTo>
                    <a:pt x="2491" y="978"/>
                  </a:lnTo>
                  <a:lnTo>
                    <a:pt x="2460" y="852"/>
                  </a:lnTo>
                  <a:lnTo>
                    <a:pt x="2397" y="789"/>
                  </a:lnTo>
                  <a:lnTo>
                    <a:pt x="2302" y="789"/>
                  </a:lnTo>
                  <a:lnTo>
                    <a:pt x="1924" y="915"/>
                  </a:lnTo>
                  <a:lnTo>
                    <a:pt x="1262" y="947"/>
                  </a:lnTo>
                  <a:lnTo>
                    <a:pt x="978" y="852"/>
                  </a:lnTo>
                  <a:lnTo>
                    <a:pt x="631" y="631"/>
                  </a:lnTo>
                  <a:lnTo>
                    <a:pt x="284" y="159"/>
                  </a:lnTo>
                  <a:lnTo>
                    <a:pt x="284" y="96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3"/>
            <p:cNvSpPr/>
            <p:nvPr/>
          </p:nvSpPr>
          <p:spPr>
            <a:xfrm>
              <a:off x="6012075" y="2775125"/>
              <a:ext cx="32325" cy="32325"/>
            </a:xfrm>
            <a:custGeom>
              <a:avLst/>
              <a:gdLst/>
              <a:ahLst/>
              <a:cxnLst/>
              <a:rect l="l" t="t" r="r" b="b"/>
              <a:pathLst>
                <a:path w="1293" h="1293" extrusionOk="0">
                  <a:moveTo>
                    <a:pt x="536" y="0"/>
                  </a:moveTo>
                  <a:lnTo>
                    <a:pt x="126" y="252"/>
                  </a:lnTo>
                  <a:lnTo>
                    <a:pt x="32" y="473"/>
                  </a:lnTo>
                  <a:lnTo>
                    <a:pt x="0" y="725"/>
                  </a:lnTo>
                  <a:lnTo>
                    <a:pt x="252" y="1167"/>
                  </a:lnTo>
                  <a:lnTo>
                    <a:pt x="473" y="1261"/>
                  </a:lnTo>
                  <a:lnTo>
                    <a:pt x="725" y="1293"/>
                  </a:lnTo>
                  <a:lnTo>
                    <a:pt x="1167" y="1040"/>
                  </a:lnTo>
                  <a:lnTo>
                    <a:pt x="1261" y="788"/>
                  </a:lnTo>
                  <a:lnTo>
                    <a:pt x="1293" y="536"/>
                  </a:lnTo>
                  <a:lnTo>
                    <a:pt x="1040" y="126"/>
                  </a:lnTo>
                  <a:lnTo>
                    <a:pt x="788" y="3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3"/>
            <p:cNvSpPr/>
            <p:nvPr/>
          </p:nvSpPr>
          <p:spPr>
            <a:xfrm>
              <a:off x="6147625" y="2809800"/>
              <a:ext cx="32350" cy="32325"/>
            </a:xfrm>
            <a:custGeom>
              <a:avLst/>
              <a:gdLst/>
              <a:ahLst/>
              <a:cxnLst/>
              <a:rect l="l" t="t" r="r" b="b"/>
              <a:pathLst>
                <a:path w="1294" h="1293" extrusionOk="0">
                  <a:moveTo>
                    <a:pt x="537" y="0"/>
                  </a:moveTo>
                  <a:lnTo>
                    <a:pt x="127" y="252"/>
                  </a:lnTo>
                  <a:lnTo>
                    <a:pt x="32" y="473"/>
                  </a:lnTo>
                  <a:lnTo>
                    <a:pt x="1" y="725"/>
                  </a:lnTo>
                  <a:lnTo>
                    <a:pt x="253" y="1167"/>
                  </a:lnTo>
                  <a:lnTo>
                    <a:pt x="505" y="1261"/>
                  </a:lnTo>
                  <a:lnTo>
                    <a:pt x="757" y="1293"/>
                  </a:lnTo>
                  <a:lnTo>
                    <a:pt x="1167" y="1041"/>
                  </a:lnTo>
                  <a:lnTo>
                    <a:pt x="1262" y="788"/>
                  </a:lnTo>
                  <a:lnTo>
                    <a:pt x="1293" y="536"/>
                  </a:lnTo>
                  <a:lnTo>
                    <a:pt x="1041" y="126"/>
                  </a:lnTo>
                  <a:lnTo>
                    <a:pt x="820" y="3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3"/>
            <p:cNvSpPr/>
            <p:nvPr/>
          </p:nvSpPr>
          <p:spPr>
            <a:xfrm>
              <a:off x="6057000" y="2849200"/>
              <a:ext cx="54400" cy="37850"/>
            </a:xfrm>
            <a:custGeom>
              <a:avLst/>
              <a:gdLst/>
              <a:ahLst/>
              <a:cxnLst/>
              <a:rect l="l" t="t" r="r" b="b"/>
              <a:pathLst>
                <a:path w="2176" h="1514" extrusionOk="0">
                  <a:moveTo>
                    <a:pt x="221" y="0"/>
                  </a:moveTo>
                  <a:lnTo>
                    <a:pt x="63" y="64"/>
                  </a:lnTo>
                  <a:lnTo>
                    <a:pt x="0" y="190"/>
                  </a:lnTo>
                  <a:lnTo>
                    <a:pt x="0" y="536"/>
                  </a:lnTo>
                  <a:lnTo>
                    <a:pt x="221" y="1072"/>
                  </a:lnTo>
                  <a:lnTo>
                    <a:pt x="473" y="1262"/>
                  </a:lnTo>
                  <a:lnTo>
                    <a:pt x="599" y="1388"/>
                  </a:lnTo>
                  <a:lnTo>
                    <a:pt x="757" y="1451"/>
                  </a:lnTo>
                  <a:lnTo>
                    <a:pt x="1167" y="1514"/>
                  </a:lnTo>
                  <a:lnTo>
                    <a:pt x="1608" y="1419"/>
                  </a:lnTo>
                  <a:lnTo>
                    <a:pt x="1829" y="1325"/>
                  </a:lnTo>
                  <a:lnTo>
                    <a:pt x="1986" y="1198"/>
                  </a:lnTo>
                  <a:lnTo>
                    <a:pt x="2175" y="946"/>
                  </a:lnTo>
                  <a:lnTo>
                    <a:pt x="2175" y="663"/>
                  </a:lnTo>
                  <a:lnTo>
                    <a:pt x="2081" y="505"/>
                  </a:lnTo>
                  <a:lnTo>
                    <a:pt x="1923" y="473"/>
                  </a:lnTo>
                  <a:lnTo>
                    <a:pt x="1766" y="568"/>
                  </a:lnTo>
                  <a:lnTo>
                    <a:pt x="1766" y="726"/>
                  </a:lnTo>
                  <a:lnTo>
                    <a:pt x="1734" y="852"/>
                  </a:lnTo>
                  <a:lnTo>
                    <a:pt x="1671" y="915"/>
                  </a:lnTo>
                  <a:lnTo>
                    <a:pt x="1608" y="978"/>
                  </a:lnTo>
                  <a:lnTo>
                    <a:pt x="1450" y="1041"/>
                  </a:lnTo>
                  <a:lnTo>
                    <a:pt x="1261" y="1104"/>
                  </a:lnTo>
                  <a:lnTo>
                    <a:pt x="883" y="1041"/>
                  </a:lnTo>
                  <a:lnTo>
                    <a:pt x="725" y="946"/>
                  </a:lnTo>
                  <a:lnTo>
                    <a:pt x="568" y="820"/>
                  </a:lnTo>
                  <a:lnTo>
                    <a:pt x="410" y="442"/>
                  </a:lnTo>
                  <a:lnTo>
                    <a:pt x="410" y="221"/>
                  </a:lnTo>
                  <a:lnTo>
                    <a:pt x="378" y="64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3"/>
            <p:cNvSpPr/>
            <p:nvPr/>
          </p:nvSpPr>
          <p:spPr>
            <a:xfrm>
              <a:off x="6171275" y="2869700"/>
              <a:ext cx="43375" cy="47300"/>
            </a:xfrm>
            <a:custGeom>
              <a:avLst/>
              <a:gdLst/>
              <a:ahLst/>
              <a:cxnLst/>
              <a:rect l="l" t="t" r="r" b="b"/>
              <a:pathLst>
                <a:path w="1735" h="1892" fill="none" extrusionOk="0">
                  <a:moveTo>
                    <a:pt x="694" y="95"/>
                  </a:moveTo>
                  <a:lnTo>
                    <a:pt x="599" y="63"/>
                  </a:lnTo>
                  <a:lnTo>
                    <a:pt x="505" y="95"/>
                  </a:lnTo>
                  <a:lnTo>
                    <a:pt x="410" y="126"/>
                  </a:lnTo>
                  <a:lnTo>
                    <a:pt x="347" y="221"/>
                  </a:lnTo>
                  <a:lnTo>
                    <a:pt x="95" y="536"/>
                  </a:lnTo>
                  <a:lnTo>
                    <a:pt x="0" y="914"/>
                  </a:lnTo>
                  <a:lnTo>
                    <a:pt x="0" y="1167"/>
                  </a:lnTo>
                  <a:lnTo>
                    <a:pt x="253" y="1608"/>
                  </a:lnTo>
                  <a:lnTo>
                    <a:pt x="442" y="1734"/>
                  </a:lnTo>
                  <a:lnTo>
                    <a:pt x="662" y="1829"/>
                  </a:lnTo>
                  <a:lnTo>
                    <a:pt x="1072" y="1892"/>
                  </a:lnTo>
                  <a:lnTo>
                    <a:pt x="1293" y="1829"/>
                  </a:lnTo>
                  <a:lnTo>
                    <a:pt x="1419" y="1797"/>
                  </a:lnTo>
                  <a:lnTo>
                    <a:pt x="1545" y="1671"/>
                  </a:lnTo>
                  <a:lnTo>
                    <a:pt x="1640" y="1545"/>
                  </a:lnTo>
                  <a:lnTo>
                    <a:pt x="1703" y="1356"/>
                  </a:lnTo>
                  <a:lnTo>
                    <a:pt x="1734" y="1198"/>
                  </a:lnTo>
                  <a:lnTo>
                    <a:pt x="1734" y="1040"/>
                  </a:lnTo>
                  <a:lnTo>
                    <a:pt x="1703" y="788"/>
                  </a:lnTo>
                  <a:lnTo>
                    <a:pt x="1608" y="568"/>
                  </a:lnTo>
                  <a:lnTo>
                    <a:pt x="1514" y="378"/>
                  </a:lnTo>
                  <a:lnTo>
                    <a:pt x="1387" y="252"/>
                  </a:lnTo>
                  <a:lnTo>
                    <a:pt x="1261" y="95"/>
                  </a:lnTo>
                  <a:lnTo>
                    <a:pt x="852" y="0"/>
                  </a:lnTo>
                  <a:lnTo>
                    <a:pt x="631" y="32"/>
                  </a:lnTo>
                  <a:lnTo>
                    <a:pt x="505" y="63"/>
                  </a:lnTo>
                  <a:lnTo>
                    <a:pt x="442" y="158"/>
                  </a:lnTo>
                  <a:lnTo>
                    <a:pt x="379" y="284"/>
                  </a:lnTo>
                  <a:lnTo>
                    <a:pt x="442" y="3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3"/>
            <p:cNvSpPr/>
            <p:nvPr/>
          </p:nvSpPr>
          <p:spPr>
            <a:xfrm>
              <a:off x="5945075" y="2817675"/>
              <a:ext cx="44150" cy="48100"/>
            </a:xfrm>
            <a:custGeom>
              <a:avLst/>
              <a:gdLst/>
              <a:ahLst/>
              <a:cxnLst/>
              <a:rect l="l" t="t" r="r" b="b"/>
              <a:pathLst>
                <a:path w="1766" h="1924" fill="none" extrusionOk="0">
                  <a:moveTo>
                    <a:pt x="410" y="0"/>
                  </a:moveTo>
                  <a:lnTo>
                    <a:pt x="190" y="127"/>
                  </a:lnTo>
                  <a:lnTo>
                    <a:pt x="0" y="599"/>
                  </a:lnTo>
                  <a:lnTo>
                    <a:pt x="63" y="1135"/>
                  </a:lnTo>
                  <a:lnTo>
                    <a:pt x="316" y="1608"/>
                  </a:lnTo>
                  <a:lnTo>
                    <a:pt x="505" y="1766"/>
                  </a:lnTo>
                  <a:lnTo>
                    <a:pt x="694" y="1860"/>
                  </a:lnTo>
                  <a:lnTo>
                    <a:pt x="1104" y="1924"/>
                  </a:lnTo>
                  <a:lnTo>
                    <a:pt x="1482" y="1766"/>
                  </a:lnTo>
                  <a:lnTo>
                    <a:pt x="1734" y="1451"/>
                  </a:lnTo>
                  <a:lnTo>
                    <a:pt x="1766" y="1198"/>
                  </a:lnTo>
                  <a:lnTo>
                    <a:pt x="1703" y="852"/>
                  </a:lnTo>
                  <a:lnTo>
                    <a:pt x="1514" y="568"/>
                  </a:lnTo>
                  <a:lnTo>
                    <a:pt x="1261" y="253"/>
                  </a:lnTo>
                  <a:lnTo>
                    <a:pt x="883" y="64"/>
                  </a:lnTo>
                  <a:lnTo>
                    <a:pt x="631" y="32"/>
                  </a:lnTo>
                  <a:lnTo>
                    <a:pt x="379" y="95"/>
                  </a:lnTo>
                  <a:lnTo>
                    <a:pt x="284" y="127"/>
                  </a:lnTo>
                  <a:lnTo>
                    <a:pt x="190" y="190"/>
                  </a:lnTo>
                  <a:lnTo>
                    <a:pt x="190" y="316"/>
                  </a:lnTo>
                  <a:lnTo>
                    <a:pt x="253" y="3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8" name="Google Shape;1568;p13"/>
          <p:cNvGrpSpPr/>
          <p:nvPr/>
        </p:nvGrpSpPr>
        <p:grpSpPr>
          <a:xfrm>
            <a:off x="356448" y="4465399"/>
            <a:ext cx="329137" cy="447335"/>
            <a:chOff x="3396200" y="2417300"/>
            <a:chExt cx="346825" cy="471325"/>
          </a:xfrm>
        </p:grpSpPr>
        <p:sp>
          <p:nvSpPr>
            <p:cNvPr id="1569" name="Google Shape;1569;p13"/>
            <p:cNvSpPr/>
            <p:nvPr/>
          </p:nvSpPr>
          <p:spPr>
            <a:xfrm>
              <a:off x="3396200" y="2507150"/>
              <a:ext cx="320025" cy="381475"/>
            </a:xfrm>
            <a:custGeom>
              <a:avLst/>
              <a:gdLst/>
              <a:ahLst/>
              <a:cxnLst/>
              <a:rect l="l" t="t" r="r" b="b"/>
              <a:pathLst>
                <a:path w="12801" h="15259" extrusionOk="0">
                  <a:moveTo>
                    <a:pt x="5644" y="0"/>
                  </a:moveTo>
                  <a:lnTo>
                    <a:pt x="4005" y="158"/>
                  </a:lnTo>
                  <a:lnTo>
                    <a:pt x="3217" y="410"/>
                  </a:lnTo>
                  <a:lnTo>
                    <a:pt x="2523" y="725"/>
                  </a:lnTo>
                  <a:lnTo>
                    <a:pt x="1924" y="1167"/>
                  </a:lnTo>
                  <a:lnTo>
                    <a:pt x="1388" y="1766"/>
                  </a:lnTo>
                  <a:lnTo>
                    <a:pt x="1010" y="2491"/>
                  </a:lnTo>
                  <a:lnTo>
                    <a:pt x="726" y="2995"/>
                  </a:lnTo>
                  <a:lnTo>
                    <a:pt x="316" y="4067"/>
                  </a:lnTo>
                  <a:lnTo>
                    <a:pt x="159" y="4603"/>
                  </a:lnTo>
                  <a:lnTo>
                    <a:pt x="1" y="5675"/>
                  </a:lnTo>
                  <a:lnTo>
                    <a:pt x="1" y="6747"/>
                  </a:lnTo>
                  <a:lnTo>
                    <a:pt x="127" y="8071"/>
                  </a:lnTo>
                  <a:lnTo>
                    <a:pt x="695" y="10656"/>
                  </a:lnTo>
                  <a:lnTo>
                    <a:pt x="1073" y="11949"/>
                  </a:lnTo>
                  <a:lnTo>
                    <a:pt x="1294" y="12642"/>
                  </a:lnTo>
                  <a:lnTo>
                    <a:pt x="1829" y="13966"/>
                  </a:lnTo>
                  <a:lnTo>
                    <a:pt x="2302" y="14534"/>
                  </a:lnTo>
                  <a:lnTo>
                    <a:pt x="2586" y="14849"/>
                  </a:lnTo>
                  <a:lnTo>
                    <a:pt x="2933" y="15038"/>
                  </a:lnTo>
                  <a:lnTo>
                    <a:pt x="3374" y="15196"/>
                  </a:lnTo>
                  <a:lnTo>
                    <a:pt x="3847" y="15259"/>
                  </a:lnTo>
                  <a:lnTo>
                    <a:pt x="4478" y="15227"/>
                  </a:lnTo>
                  <a:lnTo>
                    <a:pt x="5770" y="14880"/>
                  </a:lnTo>
                  <a:lnTo>
                    <a:pt x="6338" y="14565"/>
                  </a:lnTo>
                  <a:lnTo>
                    <a:pt x="6905" y="14218"/>
                  </a:lnTo>
                  <a:lnTo>
                    <a:pt x="7914" y="13399"/>
                  </a:lnTo>
                  <a:lnTo>
                    <a:pt x="8418" y="12957"/>
                  </a:lnTo>
                  <a:lnTo>
                    <a:pt x="9238" y="12138"/>
                  </a:lnTo>
                  <a:lnTo>
                    <a:pt x="10026" y="11318"/>
                  </a:lnTo>
                  <a:lnTo>
                    <a:pt x="10657" y="10625"/>
                  </a:lnTo>
                  <a:lnTo>
                    <a:pt x="11823" y="9174"/>
                  </a:lnTo>
                  <a:lnTo>
                    <a:pt x="12233" y="8355"/>
                  </a:lnTo>
                  <a:lnTo>
                    <a:pt x="12422" y="7913"/>
                  </a:lnTo>
                  <a:lnTo>
                    <a:pt x="12706" y="7031"/>
                  </a:lnTo>
                  <a:lnTo>
                    <a:pt x="12800" y="6116"/>
                  </a:lnTo>
                  <a:lnTo>
                    <a:pt x="12706" y="5202"/>
                  </a:lnTo>
                  <a:lnTo>
                    <a:pt x="12548" y="4761"/>
                  </a:lnTo>
                  <a:lnTo>
                    <a:pt x="12138" y="3878"/>
                  </a:lnTo>
                  <a:lnTo>
                    <a:pt x="11571" y="3121"/>
                  </a:lnTo>
                  <a:lnTo>
                    <a:pt x="11161" y="2585"/>
                  </a:lnTo>
                  <a:lnTo>
                    <a:pt x="10657" y="2144"/>
                  </a:lnTo>
                  <a:lnTo>
                    <a:pt x="9963" y="1671"/>
                  </a:lnTo>
                  <a:lnTo>
                    <a:pt x="9175" y="1293"/>
                  </a:lnTo>
                  <a:lnTo>
                    <a:pt x="8481" y="946"/>
                  </a:lnTo>
                  <a:lnTo>
                    <a:pt x="7189" y="253"/>
                  </a:lnTo>
                  <a:lnTo>
                    <a:pt x="6464" y="95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3"/>
            <p:cNvSpPr/>
            <p:nvPr/>
          </p:nvSpPr>
          <p:spPr>
            <a:xfrm>
              <a:off x="3396200" y="2656100"/>
              <a:ext cx="212825" cy="232525"/>
            </a:xfrm>
            <a:custGeom>
              <a:avLst/>
              <a:gdLst/>
              <a:ahLst/>
              <a:cxnLst/>
              <a:rect l="l" t="t" r="r" b="b"/>
              <a:pathLst>
                <a:path w="8513" h="9301" extrusionOk="0">
                  <a:moveTo>
                    <a:pt x="1" y="1"/>
                  </a:moveTo>
                  <a:lnTo>
                    <a:pt x="1" y="379"/>
                  </a:lnTo>
                  <a:lnTo>
                    <a:pt x="1" y="789"/>
                  </a:lnTo>
                  <a:lnTo>
                    <a:pt x="127" y="2113"/>
                  </a:lnTo>
                  <a:lnTo>
                    <a:pt x="695" y="4698"/>
                  </a:lnTo>
                  <a:lnTo>
                    <a:pt x="1073" y="5991"/>
                  </a:lnTo>
                  <a:lnTo>
                    <a:pt x="1294" y="6684"/>
                  </a:lnTo>
                  <a:lnTo>
                    <a:pt x="1829" y="8008"/>
                  </a:lnTo>
                  <a:lnTo>
                    <a:pt x="2271" y="8576"/>
                  </a:lnTo>
                  <a:lnTo>
                    <a:pt x="2586" y="8891"/>
                  </a:lnTo>
                  <a:lnTo>
                    <a:pt x="2933" y="9080"/>
                  </a:lnTo>
                  <a:lnTo>
                    <a:pt x="3374" y="9238"/>
                  </a:lnTo>
                  <a:lnTo>
                    <a:pt x="3847" y="9301"/>
                  </a:lnTo>
                  <a:lnTo>
                    <a:pt x="4478" y="9269"/>
                  </a:lnTo>
                  <a:lnTo>
                    <a:pt x="5739" y="8922"/>
                  </a:lnTo>
                  <a:lnTo>
                    <a:pt x="6338" y="8607"/>
                  </a:lnTo>
                  <a:lnTo>
                    <a:pt x="6905" y="8260"/>
                  </a:lnTo>
                  <a:lnTo>
                    <a:pt x="7914" y="7441"/>
                  </a:lnTo>
                  <a:lnTo>
                    <a:pt x="8418" y="6999"/>
                  </a:lnTo>
                  <a:lnTo>
                    <a:pt x="8450" y="6936"/>
                  </a:lnTo>
                  <a:lnTo>
                    <a:pt x="8513" y="6873"/>
                  </a:lnTo>
                  <a:lnTo>
                    <a:pt x="8418" y="6936"/>
                  </a:lnTo>
                  <a:lnTo>
                    <a:pt x="8324" y="6999"/>
                  </a:lnTo>
                  <a:lnTo>
                    <a:pt x="7504" y="7441"/>
                  </a:lnTo>
                  <a:lnTo>
                    <a:pt x="5707" y="7945"/>
                  </a:lnTo>
                  <a:lnTo>
                    <a:pt x="4793" y="7945"/>
                  </a:lnTo>
                  <a:lnTo>
                    <a:pt x="4131" y="7914"/>
                  </a:lnTo>
                  <a:lnTo>
                    <a:pt x="3532" y="7661"/>
                  </a:lnTo>
                  <a:lnTo>
                    <a:pt x="3027" y="7378"/>
                  </a:lnTo>
                  <a:lnTo>
                    <a:pt x="2618" y="6968"/>
                  </a:lnTo>
                  <a:lnTo>
                    <a:pt x="2271" y="6558"/>
                  </a:lnTo>
                  <a:lnTo>
                    <a:pt x="1766" y="5707"/>
                  </a:lnTo>
                  <a:lnTo>
                    <a:pt x="1199" y="4257"/>
                  </a:lnTo>
                  <a:lnTo>
                    <a:pt x="915" y="3279"/>
                  </a:lnTo>
                  <a:lnTo>
                    <a:pt x="411" y="16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3"/>
            <p:cNvSpPr/>
            <p:nvPr/>
          </p:nvSpPr>
          <p:spPr>
            <a:xfrm>
              <a:off x="3430900" y="2641925"/>
              <a:ext cx="15000" cy="17350"/>
            </a:xfrm>
            <a:custGeom>
              <a:avLst/>
              <a:gdLst/>
              <a:ahLst/>
              <a:cxnLst/>
              <a:rect l="l" t="t" r="r" b="b"/>
              <a:pathLst>
                <a:path w="600" h="694" extrusionOk="0">
                  <a:moveTo>
                    <a:pt x="568" y="0"/>
                  </a:moveTo>
                  <a:lnTo>
                    <a:pt x="441" y="32"/>
                  </a:lnTo>
                  <a:lnTo>
                    <a:pt x="221" y="126"/>
                  </a:lnTo>
                  <a:lnTo>
                    <a:pt x="63" y="316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126" y="694"/>
                  </a:lnTo>
                  <a:lnTo>
                    <a:pt x="252" y="694"/>
                  </a:lnTo>
                  <a:lnTo>
                    <a:pt x="378" y="631"/>
                  </a:lnTo>
                  <a:lnTo>
                    <a:pt x="441" y="536"/>
                  </a:lnTo>
                  <a:lnTo>
                    <a:pt x="505" y="410"/>
                  </a:lnTo>
                  <a:lnTo>
                    <a:pt x="536" y="284"/>
                  </a:lnTo>
                  <a:lnTo>
                    <a:pt x="599" y="158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3"/>
            <p:cNvSpPr/>
            <p:nvPr/>
          </p:nvSpPr>
          <p:spPr>
            <a:xfrm>
              <a:off x="3488425" y="2551275"/>
              <a:ext cx="14200" cy="16575"/>
            </a:xfrm>
            <a:custGeom>
              <a:avLst/>
              <a:gdLst/>
              <a:ahLst/>
              <a:cxnLst/>
              <a:rect l="l" t="t" r="r" b="b"/>
              <a:pathLst>
                <a:path w="568" h="663" extrusionOk="0">
                  <a:moveTo>
                    <a:pt x="410" y="1"/>
                  </a:moveTo>
                  <a:lnTo>
                    <a:pt x="190" y="127"/>
                  </a:lnTo>
                  <a:lnTo>
                    <a:pt x="64" y="316"/>
                  </a:lnTo>
                  <a:lnTo>
                    <a:pt x="0" y="442"/>
                  </a:lnTo>
                  <a:lnTo>
                    <a:pt x="0" y="600"/>
                  </a:lnTo>
                  <a:lnTo>
                    <a:pt x="95" y="663"/>
                  </a:lnTo>
                  <a:lnTo>
                    <a:pt x="253" y="663"/>
                  </a:lnTo>
                  <a:lnTo>
                    <a:pt x="347" y="631"/>
                  </a:lnTo>
                  <a:lnTo>
                    <a:pt x="442" y="505"/>
                  </a:lnTo>
                  <a:lnTo>
                    <a:pt x="505" y="411"/>
                  </a:lnTo>
                  <a:lnTo>
                    <a:pt x="536" y="285"/>
                  </a:lnTo>
                  <a:lnTo>
                    <a:pt x="568" y="158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3"/>
            <p:cNvSpPr/>
            <p:nvPr/>
          </p:nvSpPr>
          <p:spPr>
            <a:xfrm>
              <a:off x="3437200" y="2748325"/>
              <a:ext cx="15000" cy="17350"/>
            </a:xfrm>
            <a:custGeom>
              <a:avLst/>
              <a:gdLst/>
              <a:ahLst/>
              <a:cxnLst/>
              <a:rect l="l" t="t" r="r" b="b"/>
              <a:pathLst>
                <a:path w="600" h="694" extrusionOk="0">
                  <a:moveTo>
                    <a:pt x="568" y="0"/>
                  </a:moveTo>
                  <a:lnTo>
                    <a:pt x="442" y="32"/>
                  </a:lnTo>
                  <a:lnTo>
                    <a:pt x="221" y="158"/>
                  </a:lnTo>
                  <a:lnTo>
                    <a:pt x="63" y="347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126" y="694"/>
                  </a:lnTo>
                  <a:lnTo>
                    <a:pt x="253" y="694"/>
                  </a:lnTo>
                  <a:lnTo>
                    <a:pt x="379" y="662"/>
                  </a:lnTo>
                  <a:lnTo>
                    <a:pt x="473" y="536"/>
                  </a:lnTo>
                  <a:lnTo>
                    <a:pt x="505" y="410"/>
                  </a:lnTo>
                  <a:lnTo>
                    <a:pt x="568" y="284"/>
                  </a:lnTo>
                  <a:lnTo>
                    <a:pt x="599" y="18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3"/>
            <p:cNvSpPr/>
            <p:nvPr/>
          </p:nvSpPr>
          <p:spPr>
            <a:xfrm>
              <a:off x="3486050" y="2826350"/>
              <a:ext cx="14225" cy="17350"/>
            </a:xfrm>
            <a:custGeom>
              <a:avLst/>
              <a:gdLst/>
              <a:ahLst/>
              <a:cxnLst/>
              <a:rect l="l" t="t" r="r" b="b"/>
              <a:pathLst>
                <a:path w="569" h="694" extrusionOk="0">
                  <a:moveTo>
                    <a:pt x="568" y="0"/>
                  </a:moveTo>
                  <a:lnTo>
                    <a:pt x="411" y="32"/>
                  </a:lnTo>
                  <a:lnTo>
                    <a:pt x="222" y="126"/>
                  </a:lnTo>
                  <a:lnTo>
                    <a:pt x="64" y="315"/>
                  </a:lnTo>
                  <a:lnTo>
                    <a:pt x="1" y="473"/>
                  </a:lnTo>
                  <a:lnTo>
                    <a:pt x="32" y="599"/>
                  </a:lnTo>
                  <a:lnTo>
                    <a:pt x="127" y="694"/>
                  </a:lnTo>
                  <a:lnTo>
                    <a:pt x="253" y="694"/>
                  </a:lnTo>
                  <a:lnTo>
                    <a:pt x="348" y="631"/>
                  </a:lnTo>
                  <a:lnTo>
                    <a:pt x="442" y="536"/>
                  </a:lnTo>
                  <a:lnTo>
                    <a:pt x="505" y="410"/>
                  </a:lnTo>
                  <a:lnTo>
                    <a:pt x="537" y="284"/>
                  </a:lnTo>
                  <a:lnTo>
                    <a:pt x="568" y="158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3"/>
            <p:cNvSpPr/>
            <p:nvPr/>
          </p:nvSpPr>
          <p:spPr>
            <a:xfrm>
              <a:off x="3565675" y="2663200"/>
              <a:ext cx="14200" cy="17350"/>
            </a:xfrm>
            <a:custGeom>
              <a:avLst/>
              <a:gdLst/>
              <a:ahLst/>
              <a:cxnLst/>
              <a:rect l="l" t="t" r="r" b="b"/>
              <a:pathLst>
                <a:path w="568" h="694" extrusionOk="0">
                  <a:moveTo>
                    <a:pt x="567" y="0"/>
                  </a:moveTo>
                  <a:lnTo>
                    <a:pt x="410" y="32"/>
                  </a:lnTo>
                  <a:lnTo>
                    <a:pt x="189" y="127"/>
                  </a:lnTo>
                  <a:lnTo>
                    <a:pt x="63" y="347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95" y="694"/>
                  </a:lnTo>
                  <a:lnTo>
                    <a:pt x="252" y="694"/>
                  </a:lnTo>
                  <a:lnTo>
                    <a:pt x="347" y="631"/>
                  </a:lnTo>
                  <a:lnTo>
                    <a:pt x="441" y="536"/>
                  </a:lnTo>
                  <a:lnTo>
                    <a:pt x="504" y="410"/>
                  </a:lnTo>
                  <a:lnTo>
                    <a:pt x="536" y="284"/>
                  </a:lnTo>
                  <a:lnTo>
                    <a:pt x="567" y="158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3"/>
            <p:cNvSpPr/>
            <p:nvPr/>
          </p:nvSpPr>
          <p:spPr>
            <a:xfrm>
              <a:off x="3562500" y="2600150"/>
              <a:ext cx="13425" cy="18950"/>
            </a:xfrm>
            <a:custGeom>
              <a:avLst/>
              <a:gdLst/>
              <a:ahLst/>
              <a:cxnLst/>
              <a:rect l="l" t="t" r="r" b="b"/>
              <a:pathLst>
                <a:path w="537" h="758" extrusionOk="0">
                  <a:moveTo>
                    <a:pt x="505" y="0"/>
                  </a:moveTo>
                  <a:lnTo>
                    <a:pt x="348" y="63"/>
                  </a:lnTo>
                  <a:lnTo>
                    <a:pt x="253" y="158"/>
                  </a:lnTo>
                  <a:lnTo>
                    <a:pt x="159" y="221"/>
                  </a:lnTo>
                  <a:lnTo>
                    <a:pt x="64" y="347"/>
                  </a:lnTo>
                  <a:lnTo>
                    <a:pt x="1" y="442"/>
                  </a:lnTo>
                  <a:lnTo>
                    <a:pt x="1" y="568"/>
                  </a:lnTo>
                  <a:lnTo>
                    <a:pt x="64" y="694"/>
                  </a:lnTo>
                  <a:lnTo>
                    <a:pt x="190" y="757"/>
                  </a:lnTo>
                  <a:lnTo>
                    <a:pt x="316" y="725"/>
                  </a:lnTo>
                  <a:lnTo>
                    <a:pt x="411" y="599"/>
                  </a:lnTo>
                  <a:lnTo>
                    <a:pt x="537" y="379"/>
                  </a:lnTo>
                  <a:lnTo>
                    <a:pt x="537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3"/>
            <p:cNvSpPr/>
            <p:nvPr/>
          </p:nvSpPr>
          <p:spPr>
            <a:xfrm>
              <a:off x="3545175" y="2775125"/>
              <a:ext cx="11050" cy="19725"/>
            </a:xfrm>
            <a:custGeom>
              <a:avLst/>
              <a:gdLst/>
              <a:ahLst/>
              <a:cxnLst/>
              <a:rect l="l" t="t" r="r" b="b"/>
              <a:pathLst>
                <a:path w="442" h="789" extrusionOk="0">
                  <a:moveTo>
                    <a:pt x="126" y="0"/>
                  </a:moveTo>
                  <a:lnTo>
                    <a:pt x="32" y="126"/>
                  </a:lnTo>
                  <a:lnTo>
                    <a:pt x="32" y="252"/>
                  </a:lnTo>
                  <a:lnTo>
                    <a:pt x="0" y="378"/>
                  </a:lnTo>
                  <a:lnTo>
                    <a:pt x="0" y="536"/>
                  </a:lnTo>
                  <a:lnTo>
                    <a:pt x="32" y="662"/>
                  </a:lnTo>
                  <a:lnTo>
                    <a:pt x="126" y="757"/>
                  </a:lnTo>
                  <a:lnTo>
                    <a:pt x="253" y="788"/>
                  </a:lnTo>
                  <a:lnTo>
                    <a:pt x="379" y="757"/>
                  </a:lnTo>
                  <a:lnTo>
                    <a:pt x="442" y="631"/>
                  </a:lnTo>
                  <a:lnTo>
                    <a:pt x="442" y="504"/>
                  </a:lnTo>
                  <a:lnTo>
                    <a:pt x="379" y="252"/>
                  </a:lnTo>
                  <a:lnTo>
                    <a:pt x="221" y="6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3"/>
            <p:cNvSpPr/>
            <p:nvPr/>
          </p:nvSpPr>
          <p:spPr>
            <a:xfrm>
              <a:off x="3660250" y="2605675"/>
              <a:ext cx="10250" cy="20500"/>
            </a:xfrm>
            <a:custGeom>
              <a:avLst/>
              <a:gdLst/>
              <a:ahLst/>
              <a:cxnLst/>
              <a:rect l="l" t="t" r="r" b="b"/>
              <a:pathLst>
                <a:path w="410" h="820" extrusionOk="0">
                  <a:moveTo>
                    <a:pt x="126" y="0"/>
                  </a:moveTo>
                  <a:lnTo>
                    <a:pt x="32" y="158"/>
                  </a:lnTo>
                  <a:lnTo>
                    <a:pt x="32" y="284"/>
                  </a:lnTo>
                  <a:lnTo>
                    <a:pt x="0" y="410"/>
                  </a:lnTo>
                  <a:lnTo>
                    <a:pt x="0" y="536"/>
                  </a:lnTo>
                  <a:lnTo>
                    <a:pt x="0" y="662"/>
                  </a:lnTo>
                  <a:lnTo>
                    <a:pt x="95" y="757"/>
                  </a:lnTo>
                  <a:lnTo>
                    <a:pt x="221" y="820"/>
                  </a:lnTo>
                  <a:lnTo>
                    <a:pt x="347" y="788"/>
                  </a:lnTo>
                  <a:lnTo>
                    <a:pt x="410" y="694"/>
                  </a:lnTo>
                  <a:lnTo>
                    <a:pt x="410" y="536"/>
                  </a:lnTo>
                  <a:lnTo>
                    <a:pt x="378" y="284"/>
                  </a:lnTo>
                  <a:lnTo>
                    <a:pt x="221" y="9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3"/>
            <p:cNvSpPr/>
            <p:nvPr/>
          </p:nvSpPr>
          <p:spPr>
            <a:xfrm>
              <a:off x="3649200" y="2693925"/>
              <a:ext cx="11075" cy="20525"/>
            </a:xfrm>
            <a:custGeom>
              <a:avLst/>
              <a:gdLst/>
              <a:ahLst/>
              <a:cxnLst/>
              <a:rect l="l" t="t" r="r" b="b"/>
              <a:pathLst>
                <a:path w="443" h="821" extrusionOk="0">
                  <a:moveTo>
                    <a:pt x="190" y="1"/>
                  </a:moveTo>
                  <a:lnTo>
                    <a:pt x="95" y="159"/>
                  </a:lnTo>
                  <a:lnTo>
                    <a:pt x="64" y="285"/>
                  </a:lnTo>
                  <a:lnTo>
                    <a:pt x="32" y="411"/>
                  </a:lnTo>
                  <a:lnTo>
                    <a:pt x="1" y="537"/>
                  </a:lnTo>
                  <a:lnTo>
                    <a:pt x="32" y="663"/>
                  </a:lnTo>
                  <a:lnTo>
                    <a:pt x="95" y="758"/>
                  </a:lnTo>
                  <a:lnTo>
                    <a:pt x="190" y="821"/>
                  </a:lnTo>
                  <a:lnTo>
                    <a:pt x="316" y="821"/>
                  </a:lnTo>
                  <a:lnTo>
                    <a:pt x="411" y="695"/>
                  </a:lnTo>
                  <a:lnTo>
                    <a:pt x="442" y="568"/>
                  </a:lnTo>
                  <a:lnTo>
                    <a:pt x="411" y="316"/>
                  </a:lnTo>
                  <a:lnTo>
                    <a:pt x="284" y="127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3"/>
            <p:cNvSpPr/>
            <p:nvPr/>
          </p:nvSpPr>
          <p:spPr>
            <a:xfrm>
              <a:off x="3471875" y="2417300"/>
              <a:ext cx="271150" cy="166325"/>
            </a:xfrm>
            <a:custGeom>
              <a:avLst/>
              <a:gdLst/>
              <a:ahLst/>
              <a:cxnLst/>
              <a:rect l="l" t="t" r="r" b="b"/>
              <a:pathLst>
                <a:path w="10846" h="6653" extrusionOk="0">
                  <a:moveTo>
                    <a:pt x="5612" y="0"/>
                  </a:moveTo>
                  <a:lnTo>
                    <a:pt x="5202" y="379"/>
                  </a:lnTo>
                  <a:lnTo>
                    <a:pt x="4603" y="1261"/>
                  </a:lnTo>
                  <a:lnTo>
                    <a:pt x="4225" y="2239"/>
                  </a:lnTo>
                  <a:lnTo>
                    <a:pt x="4099" y="3311"/>
                  </a:lnTo>
                  <a:lnTo>
                    <a:pt x="4130" y="3847"/>
                  </a:lnTo>
                  <a:lnTo>
                    <a:pt x="4036" y="3500"/>
                  </a:lnTo>
                  <a:lnTo>
                    <a:pt x="3657" y="2869"/>
                  </a:lnTo>
                  <a:lnTo>
                    <a:pt x="3405" y="2617"/>
                  </a:lnTo>
                  <a:lnTo>
                    <a:pt x="2806" y="2176"/>
                  </a:lnTo>
                  <a:lnTo>
                    <a:pt x="2144" y="1860"/>
                  </a:lnTo>
                  <a:lnTo>
                    <a:pt x="1388" y="1482"/>
                  </a:lnTo>
                  <a:lnTo>
                    <a:pt x="631" y="1167"/>
                  </a:lnTo>
                  <a:lnTo>
                    <a:pt x="442" y="1104"/>
                  </a:lnTo>
                  <a:lnTo>
                    <a:pt x="158" y="1104"/>
                  </a:lnTo>
                  <a:lnTo>
                    <a:pt x="0" y="1388"/>
                  </a:lnTo>
                  <a:lnTo>
                    <a:pt x="95" y="1734"/>
                  </a:lnTo>
                  <a:lnTo>
                    <a:pt x="284" y="2396"/>
                  </a:lnTo>
                  <a:lnTo>
                    <a:pt x="915" y="3594"/>
                  </a:lnTo>
                  <a:lnTo>
                    <a:pt x="1325" y="4099"/>
                  </a:lnTo>
                  <a:lnTo>
                    <a:pt x="1955" y="4792"/>
                  </a:lnTo>
                  <a:lnTo>
                    <a:pt x="3531" y="5833"/>
                  </a:lnTo>
                  <a:lnTo>
                    <a:pt x="4383" y="6179"/>
                  </a:lnTo>
                  <a:lnTo>
                    <a:pt x="5328" y="6495"/>
                  </a:lnTo>
                  <a:lnTo>
                    <a:pt x="6810" y="6652"/>
                  </a:lnTo>
                  <a:lnTo>
                    <a:pt x="7787" y="6558"/>
                  </a:lnTo>
                  <a:lnTo>
                    <a:pt x="8260" y="6432"/>
                  </a:lnTo>
                  <a:lnTo>
                    <a:pt x="8702" y="6243"/>
                  </a:lnTo>
                  <a:lnTo>
                    <a:pt x="9553" y="5738"/>
                  </a:lnTo>
                  <a:lnTo>
                    <a:pt x="10246" y="5045"/>
                  </a:lnTo>
                  <a:lnTo>
                    <a:pt x="10719" y="4193"/>
                  </a:lnTo>
                  <a:lnTo>
                    <a:pt x="10845" y="3720"/>
                  </a:lnTo>
                  <a:lnTo>
                    <a:pt x="10215" y="3531"/>
                  </a:lnTo>
                  <a:lnTo>
                    <a:pt x="8985" y="3405"/>
                  </a:lnTo>
                  <a:lnTo>
                    <a:pt x="7724" y="3531"/>
                  </a:lnTo>
                  <a:lnTo>
                    <a:pt x="6526" y="3941"/>
                  </a:lnTo>
                  <a:lnTo>
                    <a:pt x="5990" y="4256"/>
                  </a:lnTo>
                  <a:lnTo>
                    <a:pt x="6274" y="3784"/>
                  </a:lnTo>
                  <a:lnTo>
                    <a:pt x="6495" y="2680"/>
                  </a:lnTo>
                  <a:lnTo>
                    <a:pt x="6432" y="2113"/>
                  </a:lnTo>
                  <a:lnTo>
                    <a:pt x="6306" y="1545"/>
                  </a:lnTo>
                  <a:lnTo>
                    <a:pt x="5864" y="505"/>
                  </a:lnTo>
                  <a:lnTo>
                    <a:pt x="56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3"/>
            <p:cNvSpPr/>
            <p:nvPr/>
          </p:nvSpPr>
          <p:spPr>
            <a:xfrm>
              <a:off x="3588525" y="2448025"/>
              <a:ext cx="24450" cy="109600"/>
            </a:xfrm>
            <a:custGeom>
              <a:avLst/>
              <a:gdLst/>
              <a:ahLst/>
              <a:cxnLst/>
              <a:rect l="l" t="t" r="r" b="b"/>
              <a:pathLst>
                <a:path w="978" h="4384" extrusionOk="0">
                  <a:moveTo>
                    <a:pt x="851" y="1"/>
                  </a:moveTo>
                  <a:lnTo>
                    <a:pt x="820" y="64"/>
                  </a:lnTo>
                  <a:lnTo>
                    <a:pt x="0" y="4320"/>
                  </a:lnTo>
                  <a:lnTo>
                    <a:pt x="0" y="4351"/>
                  </a:lnTo>
                  <a:lnTo>
                    <a:pt x="63" y="4383"/>
                  </a:lnTo>
                  <a:lnTo>
                    <a:pt x="126" y="4383"/>
                  </a:lnTo>
                  <a:lnTo>
                    <a:pt x="158" y="4351"/>
                  </a:lnTo>
                  <a:lnTo>
                    <a:pt x="978" y="64"/>
                  </a:lnTo>
                  <a:lnTo>
                    <a:pt x="978" y="32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3"/>
            <p:cNvSpPr/>
            <p:nvPr/>
          </p:nvSpPr>
          <p:spPr>
            <a:xfrm>
              <a:off x="3615325" y="2523700"/>
              <a:ext cx="85125" cy="32325"/>
            </a:xfrm>
            <a:custGeom>
              <a:avLst/>
              <a:gdLst/>
              <a:ahLst/>
              <a:cxnLst/>
              <a:rect l="l" t="t" r="r" b="b"/>
              <a:pathLst>
                <a:path w="3405" h="1293" extrusionOk="0">
                  <a:moveTo>
                    <a:pt x="3279" y="0"/>
                  </a:moveTo>
                  <a:lnTo>
                    <a:pt x="2522" y="379"/>
                  </a:lnTo>
                  <a:lnTo>
                    <a:pt x="883" y="946"/>
                  </a:lnTo>
                  <a:lnTo>
                    <a:pt x="63" y="1135"/>
                  </a:lnTo>
                  <a:lnTo>
                    <a:pt x="0" y="1167"/>
                  </a:lnTo>
                  <a:lnTo>
                    <a:pt x="0" y="1230"/>
                  </a:lnTo>
                  <a:lnTo>
                    <a:pt x="32" y="1261"/>
                  </a:lnTo>
                  <a:lnTo>
                    <a:pt x="63" y="1293"/>
                  </a:lnTo>
                  <a:lnTo>
                    <a:pt x="95" y="1293"/>
                  </a:lnTo>
                  <a:lnTo>
                    <a:pt x="946" y="1072"/>
                  </a:lnTo>
                  <a:lnTo>
                    <a:pt x="2554" y="505"/>
                  </a:lnTo>
                  <a:lnTo>
                    <a:pt x="3342" y="127"/>
                  </a:lnTo>
                  <a:lnTo>
                    <a:pt x="3405" y="95"/>
                  </a:lnTo>
                  <a:lnTo>
                    <a:pt x="3373" y="32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3"/>
            <p:cNvSpPr/>
            <p:nvPr/>
          </p:nvSpPr>
          <p:spPr>
            <a:xfrm>
              <a:off x="3500250" y="2475625"/>
              <a:ext cx="63075" cy="70175"/>
            </a:xfrm>
            <a:custGeom>
              <a:avLst/>
              <a:gdLst/>
              <a:ahLst/>
              <a:cxnLst/>
              <a:rect l="l" t="t" r="r" b="b"/>
              <a:pathLst>
                <a:path w="2523" h="2807" extrusionOk="0">
                  <a:moveTo>
                    <a:pt x="32" y="0"/>
                  </a:moveTo>
                  <a:lnTo>
                    <a:pt x="0" y="63"/>
                  </a:lnTo>
                  <a:lnTo>
                    <a:pt x="32" y="95"/>
                  </a:lnTo>
                  <a:lnTo>
                    <a:pt x="379" y="568"/>
                  </a:lnTo>
                  <a:lnTo>
                    <a:pt x="725" y="1041"/>
                  </a:lnTo>
                  <a:lnTo>
                    <a:pt x="1072" y="1545"/>
                  </a:lnTo>
                  <a:lnTo>
                    <a:pt x="1892" y="2459"/>
                  </a:lnTo>
                  <a:lnTo>
                    <a:pt x="2396" y="2806"/>
                  </a:lnTo>
                  <a:lnTo>
                    <a:pt x="2491" y="2806"/>
                  </a:lnTo>
                  <a:lnTo>
                    <a:pt x="2522" y="2743"/>
                  </a:lnTo>
                  <a:lnTo>
                    <a:pt x="2459" y="2680"/>
                  </a:lnTo>
                  <a:lnTo>
                    <a:pt x="1986" y="2365"/>
                  </a:lnTo>
                  <a:lnTo>
                    <a:pt x="1198" y="1451"/>
                  </a:lnTo>
                  <a:lnTo>
                    <a:pt x="852" y="946"/>
                  </a:lnTo>
                  <a:lnTo>
                    <a:pt x="505" y="473"/>
                  </a:lnTo>
                  <a:lnTo>
                    <a:pt x="126" y="3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3"/>
            <p:cNvSpPr/>
            <p:nvPr/>
          </p:nvSpPr>
          <p:spPr>
            <a:xfrm>
              <a:off x="3482900" y="2653750"/>
              <a:ext cx="22100" cy="22075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474" y="0"/>
                  </a:moveTo>
                  <a:lnTo>
                    <a:pt x="158" y="95"/>
                  </a:lnTo>
                  <a:lnTo>
                    <a:pt x="64" y="252"/>
                  </a:lnTo>
                  <a:lnTo>
                    <a:pt x="1" y="410"/>
                  </a:lnTo>
                  <a:lnTo>
                    <a:pt x="127" y="725"/>
                  </a:lnTo>
                  <a:lnTo>
                    <a:pt x="285" y="820"/>
                  </a:lnTo>
                  <a:lnTo>
                    <a:pt x="442" y="883"/>
                  </a:lnTo>
                  <a:lnTo>
                    <a:pt x="757" y="757"/>
                  </a:lnTo>
                  <a:lnTo>
                    <a:pt x="852" y="599"/>
                  </a:lnTo>
                  <a:lnTo>
                    <a:pt x="884" y="441"/>
                  </a:lnTo>
                  <a:lnTo>
                    <a:pt x="789" y="126"/>
                  </a:lnTo>
                  <a:lnTo>
                    <a:pt x="631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3"/>
            <p:cNvSpPr/>
            <p:nvPr/>
          </p:nvSpPr>
          <p:spPr>
            <a:xfrm>
              <a:off x="3590100" y="2701825"/>
              <a:ext cx="22100" cy="22075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442" y="0"/>
                  </a:moveTo>
                  <a:lnTo>
                    <a:pt x="126" y="95"/>
                  </a:lnTo>
                  <a:lnTo>
                    <a:pt x="32" y="252"/>
                  </a:lnTo>
                  <a:lnTo>
                    <a:pt x="0" y="410"/>
                  </a:lnTo>
                  <a:lnTo>
                    <a:pt x="126" y="725"/>
                  </a:lnTo>
                  <a:lnTo>
                    <a:pt x="253" y="820"/>
                  </a:lnTo>
                  <a:lnTo>
                    <a:pt x="442" y="883"/>
                  </a:lnTo>
                  <a:lnTo>
                    <a:pt x="757" y="757"/>
                  </a:lnTo>
                  <a:lnTo>
                    <a:pt x="852" y="599"/>
                  </a:lnTo>
                  <a:lnTo>
                    <a:pt x="883" y="442"/>
                  </a:lnTo>
                  <a:lnTo>
                    <a:pt x="757" y="126"/>
                  </a:lnTo>
                  <a:lnTo>
                    <a:pt x="631" y="3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3"/>
            <p:cNvSpPr/>
            <p:nvPr/>
          </p:nvSpPr>
          <p:spPr>
            <a:xfrm>
              <a:off x="3515225" y="2712075"/>
              <a:ext cx="35475" cy="28375"/>
            </a:xfrm>
            <a:custGeom>
              <a:avLst/>
              <a:gdLst/>
              <a:ahLst/>
              <a:cxnLst/>
              <a:rect l="l" t="t" r="r" b="b"/>
              <a:pathLst>
                <a:path w="1419" h="1135" extrusionOk="0">
                  <a:moveTo>
                    <a:pt x="95" y="0"/>
                  </a:moveTo>
                  <a:lnTo>
                    <a:pt x="32" y="126"/>
                  </a:lnTo>
                  <a:lnTo>
                    <a:pt x="0" y="315"/>
                  </a:lnTo>
                  <a:lnTo>
                    <a:pt x="95" y="725"/>
                  </a:lnTo>
                  <a:lnTo>
                    <a:pt x="221" y="883"/>
                  </a:lnTo>
                  <a:lnTo>
                    <a:pt x="316" y="1009"/>
                  </a:lnTo>
                  <a:lnTo>
                    <a:pt x="473" y="1072"/>
                  </a:lnTo>
                  <a:lnTo>
                    <a:pt x="694" y="1135"/>
                  </a:lnTo>
                  <a:lnTo>
                    <a:pt x="946" y="1135"/>
                  </a:lnTo>
                  <a:lnTo>
                    <a:pt x="1104" y="1103"/>
                  </a:lnTo>
                  <a:lnTo>
                    <a:pt x="1230" y="1009"/>
                  </a:lnTo>
                  <a:lnTo>
                    <a:pt x="1387" y="883"/>
                  </a:lnTo>
                  <a:lnTo>
                    <a:pt x="1419" y="662"/>
                  </a:lnTo>
                  <a:lnTo>
                    <a:pt x="1387" y="567"/>
                  </a:lnTo>
                  <a:lnTo>
                    <a:pt x="1293" y="536"/>
                  </a:lnTo>
                  <a:lnTo>
                    <a:pt x="1167" y="567"/>
                  </a:lnTo>
                  <a:lnTo>
                    <a:pt x="1135" y="662"/>
                  </a:lnTo>
                  <a:lnTo>
                    <a:pt x="1135" y="757"/>
                  </a:lnTo>
                  <a:lnTo>
                    <a:pt x="1072" y="788"/>
                  </a:lnTo>
                  <a:lnTo>
                    <a:pt x="1009" y="820"/>
                  </a:lnTo>
                  <a:lnTo>
                    <a:pt x="915" y="851"/>
                  </a:lnTo>
                  <a:lnTo>
                    <a:pt x="631" y="851"/>
                  </a:lnTo>
                  <a:lnTo>
                    <a:pt x="410" y="694"/>
                  </a:lnTo>
                  <a:lnTo>
                    <a:pt x="284" y="473"/>
                  </a:lnTo>
                  <a:lnTo>
                    <a:pt x="316" y="189"/>
                  </a:lnTo>
                  <a:lnTo>
                    <a:pt x="316" y="6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3"/>
            <p:cNvSpPr/>
            <p:nvPr/>
          </p:nvSpPr>
          <p:spPr>
            <a:xfrm>
              <a:off x="3587725" y="2741225"/>
              <a:ext cx="29975" cy="32350"/>
            </a:xfrm>
            <a:custGeom>
              <a:avLst/>
              <a:gdLst/>
              <a:ahLst/>
              <a:cxnLst/>
              <a:rect l="l" t="t" r="r" b="b"/>
              <a:pathLst>
                <a:path w="1199" h="1294" fill="none" extrusionOk="0">
                  <a:moveTo>
                    <a:pt x="600" y="64"/>
                  </a:moveTo>
                  <a:lnTo>
                    <a:pt x="537" y="0"/>
                  </a:lnTo>
                  <a:lnTo>
                    <a:pt x="474" y="32"/>
                  </a:lnTo>
                  <a:lnTo>
                    <a:pt x="411" y="32"/>
                  </a:lnTo>
                  <a:lnTo>
                    <a:pt x="348" y="95"/>
                  </a:lnTo>
                  <a:lnTo>
                    <a:pt x="127" y="284"/>
                  </a:lnTo>
                  <a:lnTo>
                    <a:pt x="32" y="536"/>
                  </a:lnTo>
                  <a:lnTo>
                    <a:pt x="1" y="694"/>
                  </a:lnTo>
                  <a:lnTo>
                    <a:pt x="127" y="1009"/>
                  </a:lnTo>
                  <a:lnTo>
                    <a:pt x="253" y="1135"/>
                  </a:lnTo>
                  <a:lnTo>
                    <a:pt x="505" y="1293"/>
                  </a:lnTo>
                  <a:lnTo>
                    <a:pt x="789" y="1293"/>
                  </a:lnTo>
                  <a:lnTo>
                    <a:pt x="883" y="1262"/>
                  </a:lnTo>
                  <a:lnTo>
                    <a:pt x="978" y="1230"/>
                  </a:lnTo>
                  <a:lnTo>
                    <a:pt x="1073" y="1135"/>
                  </a:lnTo>
                  <a:lnTo>
                    <a:pt x="1136" y="1009"/>
                  </a:lnTo>
                  <a:lnTo>
                    <a:pt x="1167" y="915"/>
                  </a:lnTo>
                  <a:lnTo>
                    <a:pt x="1199" y="820"/>
                  </a:lnTo>
                  <a:lnTo>
                    <a:pt x="1199" y="631"/>
                  </a:lnTo>
                  <a:lnTo>
                    <a:pt x="1167" y="473"/>
                  </a:lnTo>
                  <a:lnTo>
                    <a:pt x="1136" y="347"/>
                  </a:lnTo>
                  <a:lnTo>
                    <a:pt x="1073" y="253"/>
                  </a:lnTo>
                  <a:lnTo>
                    <a:pt x="978" y="127"/>
                  </a:lnTo>
                  <a:lnTo>
                    <a:pt x="726" y="0"/>
                  </a:lnTo>
                  <a:lnTo>
                    <a:pt x="568" y="0"/>
                  </a:lnTo>
                  <a:lnTo>
                    <a:pt x="474" y="32"/>
                  </a:lnTo>
                  <a:lnTo>
                    <a:pt x="411" y="64"/>
                  </a:lnTo>
                  <a:lnTo>
                    <a:pt x="379" y="127"/>
                  </a:lnTo>
                  <a:lnTo>
                    <a:pt x="411" y="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3"/>
            <p:cNvSpPr/>
            <p:nvPr/>
          </p:nvSpPr>
          <p:spPr>
            <a:xfrm>
              <a:off x="3443500" y="2678175"/>
              <a:ext cx="27600" cy="33925"/>
            </a:xfrm>
            <a:custGeom>
              <a:avLst/>
              <a:gdLst/>
              <a:ahLst/>
              <a:cxnLst/>
              <a:rect l="l" t="t" r="r" b="b"/>
              <a:pathLst>
                <a:path w="1104" h="1357" fill="none" extrusionOk="0">
                  <a:moveTo>
                    <a:pt x="347" y="0"/>
                  </a:moveTo>
                  <a:lnTo>
                    <a:pt x="158" y="63"/>
                  </a:lnTo>
                  <a:lnTo>
                    <a:pt x="1" y="347"/>
                  </a:lnTo>
                  <a:lnTo>
                    <a:pt x="1" y="915"/>
                  </a:lnTo>
                  <a:lnTo>
                    <a:pt x="190" y="1198"/>
                  </a:lnTo>
                  <a:lnTo>
                    <a:pt x="442" y="1356"/>
                  </a:lnTo>
                  <a:lnTo>
                    <a:pt x="852" y="1325"/>
                  </a:lnTo>
                  <a:lnTo>
                    <a:pt x="1072" y="1135"/>
                  </a:lnTo>
                  <a:lnTo>
                    <a:pt x="1104" y="978"/>
                  </a:lnTo>
                  <a:lnTo>
                    <a:pt x="1104" y="726"/>
                  </a:lnTo>
                  <a:lnTo>
                    <a:pt x="1009" y="505"/>
                  </a:lnTo>
                  <a:lnTo>
                    <a:pt x="883" y="284"/>
                  </a:lnTo>
                  <a:lnTo>
                    <a:pt x="631" y="95"/>
                  </a:lnTo>
                  <a:lnTo>
                    <a:pt x="473" y="63"/>
                  </a:lnTo>
                  <a:lnTo>
                    <a:pt x="316" y="63"/>
                  </a:lnTo>
                  <a:lnTo>
                    <a:pt x="221" y="63"/>
                  </a:lnTo>
                  <a:lnTo>
                    <a:pt x="190" y="127"/>
                  </a:lnTo>
                  <a:lnTo>
                    <a:pt x="158" y="190"/>
                  </a:lnTo>
                  <a:lnTo>
                    <a:pt x="190" y="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9" name="Google Shape;1589;p13"/>
          <p:cNvSpPr txBox="1">
            <a:spLocks noGrp="1"/>
          </p:cNvSpPr>
          <p:nvPr>
            <p:ph type="title" idx="2"/>
          </p:nvPr>
        </p:nvSpPr>
        <p:spPr>
          <a:xfrm>
            <a:off x="3307051" y="3082728"/>
            <a:ext cx="2529900" cy="47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14"/>
          <p:cNvSpPr txBox="1">
            <a:spLocks noGrp="1"/>
          </p:cNvSpPr>
          <p:nvPr>
            <p:ph type="subTitle" idx="1"/>
          </p:nvPr>
        </p:nvSpPr>
        <p:spPr>
          <a:xfrm>
            <a:off x="713394" y="2939125"/>
            <a:ext cx="2529900" cy="1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92" name="Google Shape;1592;p14"/>
          <p:cNvSpPr/>
          <p:nvPr/>
        </p:nvSpPr>
        <p:spPr>
          <a:xfrm>
            <a:off x="7682700" y="-803450"/>
            <a:ext cx="2253368" cy="142140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4"/>
          <p:cNvSpPr/>
          <p:nvPr/>
        </p:nvSpPr>
        <p:spPr>
          <a:xfrm>
            <a:off x="-1191125" y="4420025"/>
            <a:ext cx="2253368" cy="142140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4"/>
          <p:cNvSpPr/>
          <p:nvPr/>
        </p:nvSpPr>
        <p:spPr>
          <a:xfrm>
            <a:off x="8316827" y="4171053"/>
            <a:ext cx="1073548" cy="67714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4"/>
          <p:cNvSpPr/>
          <p:nvPr/>
        </p:nvSpPr>
        <p:spPr>
          <a:xfrm>
            <a:off x="9004950" y="4393285"/>
            <a:ext cx="1073548" cy="67714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4"/>
          <p:cNvSpPr/>
          <p:nvPr/>
        </p:nvSpPr>
        <p:spPr>
          <a:xfrm>
            <a:off x="852548" y="315209"/>
            <a:ext cx="1487185" cy="93806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4"/>
          <p:cNvSpPr/>
          <p:nvPr/>
        </p:nvSpPr>
        <p:spPr>
          <a:xfrm>
            <a:off x="341274" y="539501"/>
            <a:ext cx="1073548" cy="67714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8" name="Google Shape;1598;p14"/>
          <p:cNvGrpSpPr/>
          <p:nvPr/>
        </p:nvGrpSpPr>
        <p:grpSpPr>
          <a:xfrm>
            <a:off x="852550" y="180075"/>
            <a:ext cx="518625" cy="565925"/>
            <a:chOff x="2029575" y="2353450"/>
            <a:chExt cx="518625" cy="565925"/>
          </a:xfrm>
        </p:grpSpPr>
        <p:sp>
          <p:nvSpPr>
            <p:cNvPr id="1599" name="Google Shape;1599;p14"/>
            <p:cNvSpPr/>
            <p:nvPr/>
          </p:nvSpPr>
          <p:spPr>
            <a:xfrm>
              <a:off x="2284925" y="2468525"/>
              <a:ext cx="34700" cy="32350"/>
            </a:xfrm>
            <a:custGeom>
              <a:avLst/>
              <a:gdLst/>
              <a:ahLst/>
              <a:cxnLst/>
              <a:rect l="l" t="t" r="r" b="b"/>
              <a:pathLst>
                <a:path w="1388" h="1294" extrusionOk="0">
                  <a:moveTo>
                    <a:pt x="631" y="1"/>
                  </a:moveTo>
                  <a:lnTo>
                    <a:pt x="473" y="32"/>
                  </a:lnTo>
                  <a:lnTo>
                    <a:pt x="316" y="64"/>
                  </a:lnTo>
                  <a:lnTo>
                    <a:pt x="190" y="190"/>
                  </a:lnTo>
                  <a:lnTo>
                    <a:pt x="158" y="253"/>
                  </a:lnTo>
                  <a:lnTo>
                    <a:pt x="95" y="316"/>
                  </a:lnTo>
                  <a:lnTo>
                    <a:pt x="32" y="474"/>
                  </a:lnTo>
                  <a:lnTo>
                    <a:pt x="1" y="631"/>
                  </a:lnTo>
                  <a:lnTo>
                    <a:pt x="1" y="757"/>
                  </a:lnTo>
                  <a:lnTo>
                    <a:pt x="64" y="883"/>
                  </a:lnTo>
                  <a:lnTo>
                    <a:pt x="127" y="978"/>
                  </a:lnTo>
                  <a:lnTo>
                    <a:pt x="190" y="1072"/>
                  </a:lnTo>
                  <a:lnTo>
                    <a:pt x="316" y="1199"/>
                  </a:lnTo>
                  <a:lnTo>
                    <a:pt x="473" y="1262"/>
                  </a:lnTo>
                  <a:lnTo>
                    <a:pt x="631" y="1293"/>
                  </a:lnTo>
                  <a:lnTo>
                    <a:pt x="820" y="1262"/>
                  </a:lnTo>
                  <a:lnTo>
                    <a:pt x="883" y="1230"/>
                  </a:lnTo>
                  <a:lnTo>
                    <a:pt x="946" y="1230"/>
                  </a:lnTo>
                  <a:lnTo>
                    <a:pt x="1009" y="1199"/>
                  </a:lnTo>
                  <a:lnTo>
                    <a:pt x="1104" y="1167"/>
                  </a:lnTo>
                  <a:lnTo>
                    <a:pt x="1199" y="1104"/>
                  </a:lnTo>
                  <a:lnTo>
                    <a:pt x="1262" y="1009"/>
                  </a:lnTo>
                  <a:lnTo>
                    <a:pt x="1325" y="946"/>
                  </a:lnTo>
                  <a:lnTo>
                    <a:pt x="1356" y="852"/>
                  </a:lnTo>
                  <a:lnTo>
                    <a:pt x="1388" y="757"/>
                  </a:lnTo>
                  <a:lnTo>
                    <a:pt x="1388" y="631"/>
                  </a:lnTo>
                  <a:lnTo>
                    <a:pt x="1388" y="537"/>
                  </a:lnTo>
                  <a:lnTo>
                    <a:pt x="1388" y="474"/>
                  </a:lnTo>
                  <a:lnTo>
                    <a:pt x="1356" y="410"/>
                  </a:lnTo>
                  <a:lnTo>
                    <a:pt x="1325" y="316"/>
                  </a:lnTo>
                  <a:lnTo>
                    <a:pt x="1230" y="221"/>
                  </a:lnTo>
                  <a:lnTo>
                    <a:pt x="1167" y="158"/>
                  </a:lnTo>
                  <a:lnTo>
                    <a:pt x="1072" y="95"/>
                  </a:lnTo>
                  <a:lnTo>
                    <a:pt x="946" y="32"/>
                  </a:lnTo>
                  <a:lnTo>
                    <a:pt x="820" y="3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4"/>
            <p:cNvSpPr/>
            <p:nvPr/>
          </p:nvSpPr>
          <p:spPr>
            <a:xfrm>
              <a:off x="2313300" y="2527650"/>
              <a:ext cx="24450" cy="26800"/>
            </a:xfrm>
            <a:custGeom>
              <a:avLst/>
              <a:gdLst/>
              <a:ahLst/>
              <a:cxnLst/>
              <a:rect l="l" t="t" r="r" b="b"/>
              <a:pathLst>
                <a:path w="978" h="1072" extrusionOk="0">
                  <a:moveTo>
                    <a:pt x="505" y="0"/>
                  </a:moveTo>
                  <a:lnTo>
                    <a:pt x="253" y="32"/>
                  </a:lnTo>
                  <a:lnTo>
                    <a:pt x="0" y="315"/>
                  </a:lnTo>
                  <a:lnTo>
                    <a:pt x="0" y="725"/>
                  </a:lnTo>
                  <a:lnTo>
                    <a:pt x="253" y="1009"/>
                  </a:lnTo>
                  <a:lnTo>
                    <a:pt x="505" y="1072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5"/>
                  </a:lnTo>
                  <a:lnTo>
                    <a:pt x="726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4"/>
            <p:cNvSpPr/>
            <p:nvPr/>
          </p:nvSpPr>
          <p:spPr>
            <a:xfrm>
              <a:off x="2376350" y="2492175"/>
              <a:ext cx="11850" cy="12625"/>
            </a:xfrm>
            <a:custGeom>
              <a:avLst/>
              <a:gdLst/>
              <a:ahLst/>
              <a:cxnLst/>
              <a:rect l="l" t="t" r="r" b="b"/>
              <a:pathLst>
                <a:path w="474" h="505" extrusionOk="0">
                  <a:moveTo>
                    <a:pt x="253" y="0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473"/>
                  </a:lnTo>
                  <a:lnTo>
                    <a:pt x="253" y="505"/>
                  </a:lnTo>
                  <a:lnTo>
                    <a:pt x="347" y="473"/>
                  </a:lnTo>
                  <a:lnTo>
                    <a:pt x="473" y="347"/>
                  </a:lnTo>
                  <a:lnTo>
                    <a:pt x="473" y="158"/>
                  </a:lnTo>
                  <a:lnTo>
                    <a:pt x="347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4"/>
            <p:cNvSpPr/>
            <p:nvPr/>
          </p:nvSpPr>
          <p:spPr>
            <a:xfrm>
              <a:off x="2396850" y="256152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1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00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00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4"/>
            <p:cNvSpPr/>
            <p:nvPr/>
          </p:nvSpPr>
          <p:spPr>
            <a:xfrm>
              <a:off x="2421275" y="2709700"/>
              <a:ext cx="34700" cy="37075"/>
            </a:xfrm>
            <a:custGeom>
              <a:avLst/>
              <a:gdLst/>
              <a:ahLst/>
              <a:cxnLst/>
              <a:rect l="l" t="t" r="r" b="b"/>
              <a:pathLst>
                <a:path w="1388" h="1483" extrusionOk="0">
                  <a:moveTo>
                    <a:pt x="694" y="0"/>
                  </a:moveTo>
                  <a:lnTo>
                    <a:pt x="379" y="32"/>
                  </a:lnTo>
                  <a:lnTo>
                    <a:pt x="1" y="442"/>
                  </a:lnTo>
                  <a:lnTo>
                    <a:pt x="1" y="1009"/>
                  </a:lnTo>
                  <a:lnTo>
                    <a:pt x="379" y="1451"/>
                  </a:lnTo>
                  <a:lnTo>
                    <a:pt x="694" y="1482"/>
                  </a:lnTo>
                  <a:lnTo>
                    <a:pt x="1041" y="1451"/>
                  </a:lnTo>
                  <a:lnTo>
                    <a:pt x="1388" y="1009"/>
                  </a:lnTo>
                  <a:lnTo>
                    <a:pt x="1388" y="442"/>
                  </a:lnTo>
                  <a:lnTo>
                    <a:pt x="1041" y="32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4"/>
            <p:cNvSpPr/>
            <p:nvPr/>
          </p:nvSpPr>
          <p:spPr>
            <a:xfrm>
              <a:off x="2342450" y="2634025"/>
              <a:ext cx="16575" cy="18175"/>
            </a:xfrm>
            <a:custGeom>
              <a:avLst/>
              <a:gdLst/>
              <a:ahLst/>
              <a:cxnLst/>
              <a:rect l="l" t="t" r="r" b="b"/>
              <a:pathLst>
                <a:path w="663" h="727" extrusionOk="0">
                  <a:moveTo>
                    <a:pt x="316" y="1"/>
                  </a:moveTo>
                  <a:lnTo>
                    <a:pt x="159" y="33"/>
                  </a:lnTo>
                  <a:lnTo>
                    <a:pt x="1" y="222"/>
                  </a:lnTo>
                  <a:lnTo>
                    <a:pt x="1" y="505"/>
                  </a:lnTo>
                  <a:lnTo>
                    <a:pt x="159" y="695"/>
                  </a:lnTo>
                  <a:lnTo>
                    <a:pt x="316" y="726"/>
                  </a:lnTo>
                  <a:lnTo>
                    <a:pt x="474" y="695"/>
                  </a:lnTo>
                  <a:lnTo>
                    <a:pt x="663" y="505"/>
                  </a:lnTo>
                  <a:lnTo>
                    <a:pt x="663" y="222"/>
                  </a:lnTo>
                  <a:lnTo>
                    <a:pt x="474" y="3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4"/>
            <p:cNvSpPr/>
            <p:nvPr/>
          </p:nvSpPr>
          <p:spPr>
            <a:xfrm>
              <a:off x="2298325" y="2700250"/>
              <a:ext cx="19725" cy="20500"/>
            </a:xfrm>
            <a:custGeom>
              <a:avLst/>
              <a:gdLst/>
              <a:ahLst/>
              <a:cxnLst/>
              <a:rect l="l" t="t" r="r" b="b"/>
              <a:pathLst>
                <a:path w="789" h="820" extrusionOk="0">
                  <a:moveTo>
                    <a:pt x="221" y="0"/>
                  </a:moveTo>
                  <a:lnTo>
                    <a:pt x="0" y="252"/>
                  </a:lnTo>
                  <a:lnTo>
                    <a:pt x="0" y="568"/>
                  </a:lnTo>
                  <a:lnTo>
                    <a:pt x="221" y="820"/>
                  </a:lnTo>
                  <a:lnTo>
                    <a:pt x="568" y="820"/>
                  </a:lnTo>
                  <a:lnTo>
                    <a:pt x="789" y="568"/>
                  </a:lnTo>
                  <a:lnTo>
                    <a:pt x="789" y="25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4"/>
            <p:cNvSpPr/>
            <p:nvPr/>
          </p:nvSpPr>
          <p:spPr>
            <a:xfrm>
              <a:off x="2297525" y="2597000"/>
              <a:ext cx="14225" cy="15000"/>
            </a:xfrm>
            <a:custGeom>
              <a:avLst/>
              <a:gdLst/>
              <a:ahLst/>
              <a:cxnLst/>
              <a:rect l="l" t="t" r="r" b="b"/>
              <a:pathLst>
                <a:path w="569" h="600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10"/>
                  </a:lnTo>
                  <a:lnTo>
                    <a:pt x="159" y="568"/>
                  </a:lnTo>
                  <a:lnTo>
                    <a:pt x="285" y="599"/>
                  </a:lnTo>
                  <a:lnTo>
                    <a:pt x="411" y="568"/>
                  </a:lnTo>
                  <a:lnTo>
                    <a:pt x="568" y="410"/>
                  </a:lnTo>
                  <a:lnTo>
                    <a:pt x="568" y="18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4"/>
            <p:cNvSpPr/>
            <p:nvPr/>
          </p:nvSpPr>
          <p:spPr>
            <a:xfrm>
              <a:off x="2218725" y="2613550"/>
              <a:ext cx="23675" cy="24450"/>
            </a:xfrm>
            <a:custGeom>
              <a:avLst/>
              <a:gdLst/>
              <a:ahLst/>
              <a:cxnLst/>
              <a:rect l="l" t="t" r="r" b="b"/>
              <a:pathLst>
                <a:path w="947" h="978" extrusionOk="0">
                  <a:moveTo>
                    <a:pt x="253" y="0"/>
                  </a:moveTo>
                  <a:lnTo>
                    <a:pt x="0" y="284"/>
                  </a:lnTo>
                  <a:lnTo>
                    <a:pt x="0" y="662"/>
                  </a:lnTo>
                  <a:lnTo>
                    <a:pt x="253" y="946"/>
                  </a:lnTo>
                  <a:lnTo>
                    <a:pt x="473" y="978"/>
                  </a:lnTo>
                  <a:lnTo>
                    <a:pt x="694" y="946"/>
                  </a:lnTo>
                  <a:lnTo>
                    <a:pt x="946" y="662"/>
                  </a:lnTo>
                  <a:lnTo>
                    <a:pt x="946" y="284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4"/>
            <p:cNvSpPr/>
            <p:nvPr/>
          </p:nvSpPr>
          <p:spPr>
            <a:xfrm>
              <a:off x="2242375" y="2530000"/>
              <a:ext cx="33125" cy="36275"/>
            </a:xfrm>
            <a:custGeom>
              <a:avLst/>
              <a:gdLst/>
              <a:ahLst/>
              <a:cxnLst/>
              <a:rect l="l" t="t" r="r" b="b"/>
              <a:pathLst>
                <a:path w="1325" h="1451" extrusionOk="0">
                  <a:moveTo>
                    <a:pt x="662" y="1"/>
                  </a:moveTo>
                  <a:lnTo>
                    <a:pt x="347" y="32"/>
                  </a:lnTo>
                  <a:lnTo>
                    <a:pt x="0" y="442"/>
                  </a:lnTo>
                  <a:lnTo>
                    <a:pt x="0" y="978"/>
                  </a:lnTo>
                  <a:lnTo>
                    <a:pt x="347" y="1388"/>
                  </a:lnTo>
                  <a:lnTo>
                    <a:pt x="662" y="1451"/>
                  </a:lnTo>
                  <a:lnTo>
                    <a:pt x="977" y="1388"/>
                  </a:lnTo>
                  <a:lnTo>
                    <a:pt x="1324" y="978"/>
                  </a:lnTo>
                  <a:lnTo>
                    <a:pt x="1324" y="442"/>
                  </a:lnTo>
                  <a:lnTo>
                    <a:pt x="977" y="3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4"/>
            <p:cNvSpPr/>
            <p:nvPr/>
          </p:nvSpPr>
          <p:spPr>
            <a:xfrm>
              <a:off x="2195075" y="2483500"/>
              <a:ext cx="21300" cy="23675"/>
            </a:xfrm>
            <a:custGeom>
              <a:avLst/>
              <a:gdLst/>
              <a:ahLst/>
              <a:cxnLst/>
              <a:rect l="l" t="t" r="r" b="b"/>
              <a:pathLst>
                <a:path w="852" h="947" extrusionOk="0">
                  <a:moveTo>
                    <a:pt x="221" y="1"/>
                  </a:moveTo>
                  <a:lnTo>
                    <a:pt x="1" y="284"/>
                  </a:lnTo>
                  <a:lnTo>
                    <a:pt x="1" y="631"/>
                  </a:lnTo>
                  <a:lnTo>
                    <a:pt x="221" y="915"/>
                  </a:lnTo>
                  <a:lnTo>
                    <a:pt x="442" y="946"/>
                  </a:lnTo>
                  <a:lnTo>
                    <a:pt x="631" y="915"/>
                  </a:lnTo>
                  <a:lnTo>
                    <a:pt x="852" y="631"/>
                  </a:lnTo>
                  <a:lnTo>
                    <a:pt x="852" y="284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4"/>
            <p:cNvSpPr/>
            <p:nvPr/>
          </p:nvSpPr>
          <p:spPr>
            <a:xfrm>
              <a:off x="2158825" y="2556800"/>
              <a:ext cx="8700" cy="10275"/>
            </a:xfrm>
            <a:custGeom>
              <a:avLst/>
              <a:gdLst/>
              <a:ahLst/>
              <a:cxnLst/>
              <a:rect l="l" t="t" r="r" b="b"/>
              <a:pathLst>
                <a:path w="348" h="411" extrusionOk="0">
                  <a:moveTo>
                    <a:pt x="190" y="0"/>
                  </a:moveTo>
                  <a:lnTo>
                    <a:pt x="0" y="64"/>
                  </a:lnTo>
                  <a:lnTo>
                    <a:pt x="0" y="379"/>
                  </a:lnTo>
                  <a:lnTo>
                    <a:pt x="190" y="410"/>
                  </a:lnTo>
                  <a:lnTo>
                    <a:pt x="347" y="379"/>
                  </a:lnTo>
                  <a:lnTo>
                    <a:pt x="347" y="3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4"/>
            <p:cNvSpPr/>
            <p:nvPr/>
          </p:nvSpPr>
          <p:spPr>
            <a:xfrm>
              <a:off x="2113100" y="2660050"/>
              <a:ext cx="15800" cy="16575"/>
            </a:xfrm>
            <a:custGeom>
              <a:avLst/>
              <a:gdLst/>
              <a:ahLst/>
              <a:cxnLst/>
              <a:rect l="l" t="t" r="r" b="b"/>
              <a:pathLst>
                <a:path w="632" h="663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316" y="662"/>
                  </a:lnTo>
                  <a:lnTo>
                    <a:pt x="474" y="631"/>
                  </a:lnTo>
                  <a:lnTo>
                    <a:pt x="631" y="442"/>
                  </a:lnTo>
                  <a:lnTo>
                    <a:pt x="631" y="189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4"/>
            <p:cNvSpPr/>
            <p:nvPr/>
          </p:nvSpPr>
          <p:spPr>
            <a:xfrm>
              <a:off x="2189550" y="2686850"/>
              <a:ext cx="3975" cy="4750"/>
            </a:xfrm>
            <a:custGeom>
              <a:avLst/>
              <a:gdLst/>
              <a:ahLst/>
              <a:cxnLst/>
              <a:rect l="l" t="t" r="r" b="b"/>
              <a:pathLst>
                <a:path w="159" h="190" extrusionOk="0">
                  <a:moveTo>
                    <a:pt x="96" y="0"/>
                  </a:moveTo>
                  <a:lnTo>
                    <a:pt x="1" y="32"/>
                  </a:lnTo>
                  <a:lnTo>
                    <a:pt x="1" y="158"/>
                  </a:lnTo>
                  <a:lnTo>
                    <a:pt x="96" y="189"/>
                  </a:lnTo>
                  <a:lnTo>
                    <a:pt x="159" y="158"/>
                  </a:lnTo>
                  <a:lnTo>
                    <a:pt x="159" y="3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4"/>
            <p:cNvSpPr/>
            <p:nvPr/>
          </p:nvSpPr>
          <p:spPr>
            <a:xfrm>
              <a:off x="2172225" y="27617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3" y="0"/>
                  </a:moveTo>
                  <a:lnTo>
                    <a:pt x="0" y="63"/>
                  </a:lnTo>
                  <a:lnTo>
                    <a:pt x="63" y="126"/>
                  </a:lnTo>
                  <a:lnTo>
                    <a:pt x="126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4"/>
            <p:cNvSpPr/>
            <p:nvPr/>
          </p:nvSpPr>
          <p:spPr>
            <a:xfrm>
              <a:off x="2225025" y="2719950"/>
              <a:ext cx="18150" cy="20500"/>
            </a:xfrm>
            <a:custGeom>
              <a:avLst/>
              <a:gdLst/>
              <a:ahLst/>
              <a:cxnLst/>
              <a:rect l="l" t="t" r="r" b="b"/>
              <a:pathLst>
                <a:path w="726" h="820" extrusionOk="0">
                  <a:moveTo>
                    <a:pt x="284" y="0"/>
                  </a:moveTo>
                  <a:lnTo>
                    <a:pt x="190" y="32"/>
                  </a:lnTo>
                  <a:lnTo>
                    <a:pt x="127" y="95"/>
                  </a:lnTo>
                  <a:lnTo>
                    <a:pt x="95" y="126"/>
                  </a:lnTo>
                  <a:lnTo>
                    <a:pt x="64" y="158"/>
                  </a:lnTo>
                  <a:lnTo>
                    <a:pt x="32" y="221"/>
                  </a:lnTo>
                  <a:lnTo>
                    <a:pt x="32" y="316"/>
                  </a:lnTo>
                  <a:lnTo>
                    <a:pt x="1" y="473"/>
                  </a:lnTo>
                  <a:lnTo>
                    <a:pt x="1" y="536"/>
                  </a:lnTo>
                  <a:lnTo>
                    <a:pt x="32" y="599"/>
                  </a:lnTo>
                  <a:lnTo>
                    <a:pt x="64" y="662"/>
                  </a:lnTo>
                  <a:lnTo>
                    <a:pt x="127" y="725"/>
                  </a:lnTo>
                  <a:lnTo>
                    <a:pt x="158" y="757"/>
                  </a:lnTo>
                  <a:lnTo>
                    <a:pt x="221" y="788"/>
                  </a:lnTo>
                  <a:lnTo>
                    <a:pt x="284" y="820"/>
                  </a:lnTo>
                  <a:lnTo>
                    <a:pt x="473" y="820"/>
                  </a:lnTo>
                  <a:lnTo>
                    <a:pt x="537" y="788"/>
                  </a:lnTo>
                  <a:lnTo>
                    <a:pt x="631" y="725"/>
                  </a:lnTo>
                  <a:lnTo>
                    <a:pt x="631" y="694"/>
                  </a:lnTo>
                  <a:lnTo>
                    <a:pt x="663" y="662"/>
                  </a:lnTo>
                  <a:lnTo>
                    <a:pt x="694" y="568"/>
                  </a:lnTo>
                  <a:lnTo>
                    <a:pt x="726" y="473"/>
                  </a:lnTo>
                  <a:lnTo>
                    <a:pt x="694" y="316"/>
                  </a:lnTo>
                  <a:lnTo>
                    <a:pt x="694" y="252"/>
                  </a:lnTo>
                  <a:lnTo>
                    <a:pt x="663" y="189"/>
                  </a:lnTo>
                  <a:lnTo>
                    <a:pt x="663" y="126"/>
                  </a:lnTo>
                  <a:lnTo>
                    <a:pt x="600" y="95"/>
                  </a:lnTo>
                  <a:lnTo>
                    <a:pt x="53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4"/>
            <p:cNvSpPr/>
            <p:nvPr/>
          </p:nvSpPr>
          <p:spPr>
            <a:xfrm>
              <a:off x="2223450" y="2812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158" y="0"/>
                  </a:moveTo>
                  <a:lnTo>
                    <a:pt x="1" y="158"/>
                  </a:lnTo>
                  <a:lnTo>
                    <a:pt x="1" y="379"/>
                  </a:lnTo>
                  <a:lnTo>
                    <a:pt x="158" y="568"/>
                  </a:lnTo>
                  <a:lnTo>
                    <a:pt x="410" y="568"/>
                  </a:lnTo>
                  <a:lnTo>
                    <a:pt x="568" y="379"/>
                  </a:lnTo>
                  <a:lnTo>
                    <a:pt x="568" y="158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4"/>
            <p:cNvSpPr/>
            <p:nvPr/>
          </p:nvSpPr>
          <p:spPr>
            <a:xfrm>
              <a:off x="2287300" y="2790100"/>
              <a:ext cx="34700" cy="37850"/>
            </a:xfrm>
            <a:custGeom>
              <a:avLst/>
              <a:gdLst/>
              <a:ahLst/>
              <a:cxnLst/>
              <a:rect l="l" t="t" r="r" b="b"/>
              <a:pathLst>
                <a:path w="1388" h="1514" extrusionOk="0">
                  <a:moveTo>
                    <a:pt x="694" y="0"/>
                  </a:moveTo>
                  <a:lnTo>
                    <a:pt x="347" y="63"/>
                  </a:lnTo>
                  <a:lnTo>
                    <a:pt x="0" y="473"/>
                  </a:lnTo>
                  <a:lnTo>
                    <a:pt x="0" y="1040"/>
                  </a:lnTo>
                  <a:lnTo>
                    <a:pt x="347" y="1482"/>
                  </a:lnTo>
                  <a:lnTo>
                    <a:pt x="694" y="1513"/>
                  </a:lnTo>
                  <a:lnTo>
                    <a:pt x="1040" y="1482"/>
                  </a:lnTo>
                  <a:lnTo>
                    <a:pt x="1387" y="1040"/>
                  </a:lnTo>
                  <a:lnTo>
                    <a:pt x="1387" y="473"/>
                  </a:lnTo>
                  <a:lnTo>
                    <a:pt x="1040" y="6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4"/>
            <p:cNvSpPr/>
            <p:nvPr/>
          </p:nvSpPr>
          <p:spPr>
            <a:xfrm>
              <a:off x="2354275" y="2770375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222" y="1"/>
                  </a:moveTo>
                  <a:lnTo>
                    <a:pt x="1" y="253"/>
                  </a:lnTo>
                  <a:lnTo>
                    <a:pt x="1" y="600"/>
                  </a:lnTo>
                  <a:lnTo>
                    <a:pt x="222" y="852"/>
                  </a:lnTo>
                  <a:lnTo>
                    <a:pt x="411" y="884"/>
                  </a:lnTo>
                  <a:lnTo>
                    <a:pt x="600" y="852"/>
                  </a:lnTo>
                  <a:lnTo>
                    <a:pt x="820" y="600"/>
                  </a:lnTo>
                  <a:lnTo>
                    <a:pt x="820" y="25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4"/>
            <p:cNvSpPr/>
            <p:nvPr/>
          </p:nvSpPr>
          <p:spPr>
            <a:xfrm>
              <a:off x="2388950" y="2825550"/>
              <a:ext cx="7925" cy="10275"/>
            </a:xfrm>
            <a:custGeom>
              <a:avLst/>
              <a:gdLst/>
              <a:ahLst/>
              <a:cxnLst/>
              <a:rect l="l" t="t" r="r" b="b"/>
              <a:pathLst>
                <a:path w="317" h="411" extrusionOk="0">
                  <a:moveTo>
                    <a:pt x="159" y="1"/>
                  </a:moveTo>
                  <a:lnTo>
                    <a:pt x="1" y="32"/>
                  </a:lnTo>
                  <a:lnTo>
                    <a:pt x="1" y="347"/>
                  </a:lnTo>
                  <a:lnTo>
                    <a:pt x="159" y="411"/>
                  </a:lnTo>
                  <a:lnTo>
                    <a:pt x="316" y="347"/>
                  </a:lnTo>
                  <a:lnTo>
                    <a:pt x="316" y="32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4"/>
            <p:cNvSpPr/>
            <p:nvPr/>
          </p:nvSpPr>
          <p:spPr>
            <a:xfrm>
              <a:off x="2494575" y="2779050"/>
              <a:ext cx="22875" cy="25250"/>
            </a:xfrm>
            <a:custGeom>
              <a:avLst/>
              <a:gdLst/>
              <a:ahLst/>
              <a:cxnLst/>
              <a:rect l="l" t="t" r="r" b="b"/>
              <a:pathLst>
                <a:path w="915" h="1010" extrusionOk="0">
                  <a:moveTo>
                    <a:pt x="473" y="1"/>
                  </a:moveTo>
                  <a:lnTo>
                    <a:pt x="221" y="32"/>
                  </a:lnTo>
                  <a:lnTo>
                    <a:pt x="0" y="316"/>
                  </a:lnTo>
                  <a:lnTo>
                    <a:pt x="0" y="694"/>
                  </a:lnTo>
                  <a:lnTo>
                    <a:pt x="221" y="978"/>
                  </a:lnTo>
                  <a:lnTo>
                    <a:pt x="473" y="1010"/>
                  </a:lnTo>
                  <a:lnTo>
                    <a:pt x="694" y="978"/>
                  </a:lnTo>
                  <a:lnTo>
                    <a:pt x="915" y="694"/>
                  </a:lnTo>
                  <a:lnTo>
                    <a:pt x="915" y="316"/>
                  </a:lnTo>
                  <a:lnTo>
                    <a:pt x="694" y="32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4"/>
            <p:cNvSpPr/>
            <p:nvPr/>
          </p:nvSpPr>
          <p:spPr>
            <a:xfrm>
              <a:off x="2519800" y="2691575"/>
              <a:ext cx="28400" cy="30750"/>
            </a:xfrm>
            <a:custGeom>
              <a:avLst/>
              <a:gdLst/>
              <a:ahLst/>
              <a:cxnLst/>
              <a:rect l="l" t="t" r="r" b="b"/>
              <a:pathLst>
                <a:path w="1136" h="1230" extrusionOk="0">
                  <a:moveTo>
                    <a:pt x="568" y="0"/>
                  </a:moveTo>
                  <a:lnTo>
                    <a:pt x="316" y="32"/>
                  </a:lnTo>
                  <a:lnTo>
                    <a:pt x="0" y="379"/>
                  </a:lnTo>
                  <a:lnTo>
                    <a:pt x="0" y="852"/>
                  </a:lnTo>
                  <a:lnTo>
                    <a:pt x="316" y="1167"/>
                  </a:lnTo>
                  <a:lnTo>
                    <a:pt x="568" y="1230"/>
                  </a:lnTo>
                  <a:lnTo>
                    <a:pt x="851" y="1167"/>
                  </a:lnTo>
                  <a:lnTo>
                    <a:pt x="1135" y="852"/>
                  </a:lnTo>
                  <a:lnTo>
                    <a:pt x="1135" y="379"/>
                  </a:lnTo>
                  <a:lnTo>
                    <a:pt x="85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4"/>
            <p:cNvSpPr/>
            <p:nvPr/>
          </p:nvSpPr>
          <p:spPr>
            <a:xfrm>
              <a:off x="2440975" y="2630875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1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10"/>
                  </a:lnTo>
                  <a:lnTo>
                    <a:pt x="694" y="978"/>
                  </a:lnTo>
                  <a:lnTo>
                    <a:pt x="946" y="694"/>
                  </a:lnTo>
                  <a:lnTo>
                    <a:pt x="946" y="316"/>
                  </a:lnTo>
                  <a:lnTo>
                    <a:pt x="694" y="32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4"/>
            <p:cNvSpPr/>
            <p:nvPr/>
          </p:nvSpPr>
          <p:spPr>
            <a:xfrm>
              <a:off x="2513500" y="257887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4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4"/>
            <p:cNvSpPr/>
            <p:nvPr/>
          </p:nvSpPr>
          <p:spPr>
            <a:xfrm>
              <a:off x="2470925" y="2526050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410" y="1"/>
                  </a:moveTo>
                  <a:lnTo>
                    <a:pt x="221" y="33"/>
                  </a:lnTo>
                  <a:lnTo>
                    <a:pt x="1" y="285"/>
                  </a:lnTo>
                  <a:lnTo>
                    <a:pt x="1" y="632"/>
                  </a:lnTo>
                  <a:lnTo>
                    <a:pt x="221" y="852"/>
                  </a:lnTo>
                  <a:lnTo>
                    <a:pt x="410" y="884"/>
                  </a:lnTo>
                  <a:lnTo>
                    <a:pt x="600" y="852"/>
                  </a:lnTo>
                  <a:lnTo>
                    <a:pt x="820" y="632"/>
                  </a:lnTo>
                  <a:lnTo>
                    <a:pt x="820" y="285"/>
                  </a:lnTo>
                  <a:lnTo>
                    <a:pt x="600" y="3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4"/>
            <p:cNvSpPr/>
            <p:nvPr/>
          </p:nvSpPr>
          <p:spPr>
            <a:xfrm>
              <a:off x="2463050" y="2451975"/>
              <a:ext cx="22100" cy="26025"/>
            </a:xfrm>
            <a:custGeom>
              <a:avLst/>
              <a:gdLst/>
              <a:ahLst/>
              <a:cxnLst/>
              <a:rect l="l" t="t" r="r" b="b"/>
              <a:pathLst>
                <a:path w="884" h="1041" extrusionOk="0">
                  <a:moveTo>
                    <a:pt x="379" y="1"/>
                  </a:moveTo>
                  <a:lnTo>
                    <a:pt x="316" y="32"/>
                  </a:lnTo>
                  <a:lnTo>
                    <a:pt x="221" y="64"/>
                  </a:lnTo>
                  <a:lnTo>
                    <a:pt x="126" y="127"/>
                  </a:lnTo>
                  <a:lnTo>
                    <a:pt x="95" y="190"/>
                  </a:lnTo>
                  <a:lnTo>
                    <a:pt x="63" y="221"/>
                  </a:lnTo>
                  <a:lnTo>
                    <a:pt x="0" y="316"/>
                  </a:lnTo>
                  <a:lnTo>
                    <a:pt x="0" y="442"/>
                  </a:lnTo>
                  <a:lnTo>
                    <a:pt x="0" y="505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2" y="757"/>
                  </a:lnTo>
                  <a:lnTo>
                    <a:pt x="63" y="852"/>
                  </a:lnTo>
                  <a:lnTo>
                    <a:pt x="126" y="915"/>
                  </a:lnTo>
                  <a:lnTo>
                    <a:pt x="190" y="978"/>
                  </a:lnTo>
                  <a:lnTo>
                    <a:pt x="284" y="1009"/>
                  </a:lnTo>
                  <a:lnTo>
                    <a:pt x="347" y="1041"/>
                  </a:lnTo>
                  <a:lnTo>
                    <a:pt x="568" y="1041"/>
                  </a:lnTo>
                  <a:lnTo>
                    <a:pt x="662" y="978"/>
                  </a:lnTo>
                  <a:lnTo>
                    <a:pt x="757" y="915"/>
                  </a:lnTo>
                  <a:lnTo>
                    <a:pt x="789" y="852"/>
                  </a:lnTo>
                  <a:lnTo>
                    <a:pt x="852" y="820"/>
                  </a:lnTo>
                  <a:lnTo>
                    <a:pt x="883" y="694"/>
                  </a:lnTo>
                  <a:lnTo>
                    <a:pt x="883" y="600"/>
                  </a:lnTo>
                  <a:lnTo>
                    <a:pt x="883" y="505"/>
                  </a:lnTo>
                  <a:lnTo>
                    <a:pt x="883" y="442"/>
                  </a:lnTo>
                  <a:lnTo>
                    <a:pt x="883" y="347"/>
                  </a:lnTo>
                  <a:lnTo>
                    <a:pt x="852" y="284"/>
                  </a:lnTo>
                  <a:lnTo>
                    <a:pt x="820" y="190"/>
                  </a:lnTo>
                  <a:lnTo>
                    <a:pt x="757" y="127"/>
                  </a:lnTo>
                  <a:lnTo>
                    <a:pt x="694" y="64"/>
                  </a:lnTo>
                  <a:lnTo>
                    <a:pt x="631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4"/>
            <p:cNvSpPr/>
            <p:nvPr/>
          </p:nvSpPr>
          <p:spPr>
            <a:xfrm>
              <a:off x="2423650" y="2411775"/>
              <a:ext cx="16575" cy="18150"/>
            </a:xfrm>
            <a:custGeom>
              <a:avLst/>
              <a:gdLst/>
              <a:ahLst/>
              <a:cxnLst/>
              <a:rect l="l" t="t" r="r" b="b"/>
              <a:pathLst>
                <a:path w="663" h="726" extrusionOk="0">
                  <a:moveTo>
                    <a:pt x="315" y="1"/>
                  </a:moveTo>
                  <a:lnTo>
                    <a:pt x="158" y="32"/>
                  </a:lnTo>
                  <a:lnTo>
                    <a:pt x="0" y="221"/>
                  </a:lnTo>
                  <a:lnTo>
                    <a:pt x="0" y="505"/>
                  </a:lnTo>
                  <a:lnTo>
                    <a:pt x="158" y="694"/>
                  </a:lnTo>
                  <a:lnTo>
                    <a:pt x="315" y="726"/>
                  </a:lnTo>
                  <a:lnTo>
                    <a:pt x="473" y="694"/>
                  </a:lnTo>
                  <a:lnTo>
                    <a:pt x="662" y="505"/>
                  </a:lnTo>
                  <a:lnTo>
                    <a:pt x="662" y="221"/>
                  </a:lnTo>
                  <a:lnTo>
                    <a:pt x="473" y="32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4"/>
            <p:cNvSpPr/>
            <p:nvPr/>
          </p:nvSpPr>
          <p:spPr>
            <a:xfrm>
              <a:off x="2355850" y="2393650"/>
              <a:ext cx="17375" cy="18950"/>
            </a:xfrm>
            <a:custGeom>
              <a:avLst/>
              <a:gdLst/>
              <a:ahLst/>
              <a:cxnLst/>
              <a:rect l="l" t="t" r="r" b="b"/>
              <a:pathLst>
                <a:path w="695" h="758" extrusionOk="0">
                  <a:moveTo>
                    <a:pt x="348" y="1"/>
                  </a:moveTo>
                  <a:lnTo>
                    <a:pt x="190" y="32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90" y="726"/>
                  </a:lnTo>
                  <a:lnTo>
                    <a:pt x="348" y="757"/>
                  </a:lnTo>
                  <a:lnTo>
                    <a:pt x="505" y="726"/>
                  </a:lnTo>
                  <a:lnTo>
                    <a:pt x="694" y="505"/>
                  </a:lnTo>
                  <a:lnTo>
                    <a:pt x="694" y="253"/>
                  </a:lnTo>
                  <a:lnTo>
                    <a:pt x="505" y="32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4"/>
            <p:cNvSpPr/>
            <p:nvPr/>
          </p:nvSpPr>
          <p:spPr>
            <a:xfrm>
              <a:off x="2266800" y="2353450"/>
              <a:ext cx="26025" cy="28400"/>
            </a:xfrm>
            <a:custGeom>
              <a:avLst/>
              <a:gdLst/>
              <a:ahLst/>
              <a:cxnLst/>
              <a:rect l="l" t="t" r="r" b="b"/>
              <a:pathLst>
                <a:path w="1041" h="1136" extrusionOk="0">
                  <a:moveTo>
                    <a:pt x="536" y="1"/>
                  </a:moveTo>
                  <a:lnTo>
                    <a:pt x="284" y="32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84" y="1104"/>
                  </a:lnTo>
                  <a:lnTo>
                    <a:pt x="536" y="1136"/>
                  </a:lnTo>
                  <a:lnTo>
                    <a:pt x="789" y="1104"/>
                  </a:lnTo>
                  <a:lnTo>
                    <a:pt x="1041" y="789"/>
                  </a:lnTo>
                  <a:lnTo>
                    <a:pt x="1041" y="348"/>
                  </a:lnTo>
                  <a:lnTo>
                    <a:pt x="789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4"/>
            <p:cNvSpPr/>
            <p:nvPr/>
          </p:nvSpPr>
          <p:spPr>
            <a:xfrm>
              <a:off x="2228175" y="2400750"/>
              <a:ext cx="18150" cy="18950"/>
            </a:xfrm>
            <a:custGeom>
              <a:avLst/>
              <a:gdLst/>
              <a:ahLst/>
              <a:cxnLst/>
              <a:rect l="l" t="t" r="r" b="b"/>
              <a:pathLst>
                <a:path w="726" h="758" extrusionOk="0">
                  <a:moveTo>
                    <a:pt x="190" y="0"/>
                  </a:moveTo>
                  <a:lnTo>
                    <a:pt x="1" y="221"/>
                  </a:lnTo>
                  <a:lnTo>
                    <a:pt x="1" y="536"/>
                  </a:lnTo>
                  <a:lnTo>
                    <a:pt x="190" y="726"/>
                  </a:lnTo>
                  <a:lnTo>
                    <a:pt x="379" y="757"/>
                  </a:lnTo>
                  <a:lnTo>
                    <a:pt x="537" y="726"/>
                  </a:lnTo>
                  <a:lnTo>
                    <a:pt x="726" y="536"/>
                  </a:lnTo>
                  <a:lnTo>
                    <a:pt x="726" y="2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4"/>
            <p:cNvSpPr/>
            <p:nvPr/>
          </p:nvSpPr>
          <p:spPr>
            <a:xfrm>
              <a:off x="2152525" y="2395225"/>
              <a:ext cx="21300" cy="22875"/>
            </a:xfrm>
            <a:custGeom>
              <a:avLst/>
              <a:gdLst/>
              <a:ahLst/>
              <a:cxnLst/>
              <a:rect l="l" t="t" r="r" b="b"/>
              <a:pathLst>
                <a:path w="852" h="915" extrusionOk="0">
                  <a:moveTo>
                    <a:pt x="442" y="1"/>
                  </a:moveTo>
                  <a:lnTo>
                    <a:pt x="221" y="32"/>
                  </a:lnTo>
                  <a:lnTo>
                    <a:pt x="32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42" y="915"/>
                  </a:lnTo>
                  <a:lnTo>
                    <a:pt x="631" y="883"/>
                  </a:lnTo>
                  <a:lnTo>
                    <a:pt x="851" y="631"/>
                  </a:lnTo>
                  <a:lnTo>
                    <a:pt x="851" y="284"/>
                  </a:lnTo>
                  <a:lnTo>
                    <a:pt x="631" y="3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4"/>
            <p:cNvSpPr/>
            <p:nvPr/>
          </p:nvSpPr>
          <p:spPr>
            <a:xfrm>
              <a:off x="2106800" y="2470100"/>
              <a:ext cx="7125" cy="7900"/>
            </a:xfrm>
            <a:custGeom>
              <a:avLst/>
              <a:gdLst/>
              <a:ahLst/>
              <a:cxnLst/>
              <a:rect l="l" t="t" r="r" b="b"/>
              <a:pathLst>
                <a:path w="285" h="316" extrusionOk="0">
                  <a:moveTo>
                    <a:pt x="158" y="1"/>
                  </a:moveTo>
                  <a:lnTo>
                    <a:pt x="1" y="32"/>
                  </a:lnTo>
                  <a:lnTo>
                    <a:pt x="1" y="253"/>
                  </a:lnTo>
                  <a:lnTo>
                    <a:pt x="158" y="316"/>
                  </a:lnTo>
                  <a:lnTo>
                    <a:pt x="284" y="253"/>
                  </a:lnTo>
                  <a:lnTo>
                    <a:pt x="284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4"/>
            <p:cNvSpPr/>
            <p:nvPr/>
          </p:nvSpPr>
          <p:spPr>
            <a:xfrm>
              <a:off x="2122575" y="2521325"/>
              <a:ext cx="3175" cy="3975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0" y="1"/>
                  </a:moveTo>
                  <a:lnTo>
                    <a:pt x="0" y="127"/>
                  </a:lnTo>
                  <a:lnTo>
                    <a:pt x="63" y="158"/>
                  </a:lnTo>
                  <a:lnTo>
                    <a:pt x="126" y="1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4"/>
            <p:cNvSpPr/>
            <p:nvPr/>
          </p:nvSpPr>
          <p:spPr>
            <a:xfrm>
              <a:off x="2038225" y="2567050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09"/>
                  </a:lnTo>
                  <a:lnTo>
                    <a:pt x="695" y="978"/>
                  </a:lnTo>
                  <a:lnTo>
                    <a:pt x="947" y="694"/>
                  </a:lnTo>
                  <a:lnTo>
                    <a:pt x="947" y="316"/>
                  </a:lnTo>
                  <a:lnTo>
                    <a:pt x="695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4"/>
            <p:cNvSpPr/>
            <p:nvPr/>
          </p:nvSpPr>
          <p:spPr>
            <a:xfrm>
              <a:off x="2081575" y="2593050"/>
              <a:ext cx="15000" cy="15800"/>
            </a:xfrm>
            <a:custGeom>
              <a:avLst/>
              <a:gdLst/>
              <a:ahLst/>
              <a:cxnLst/>
              <a:rect l="l" t="t" r="r" b="b"/>
              <a:pathLst>
                <a:path w="600" h="632" extrusionOk="0">
                  <a:moveTo>
                    <a:pt x="159" y="1"/>
                  </a:moveTo>
                  <a:lnTo>
                    <a:pt x="1" y="190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442" y="631"/>
                  </a:lnTo>
                  <a:lnTo>
                    <a:pt x="600" y="442"/>
                  </a:lnTo>
                  <a:lnTo>
                    <a:pt x="600" y="19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4"/>
            <p:cNvSpPr/>
            <p:nvPr/>
          </p:nvSpPr>
          <p:spPr>
            <a:xfrm>
              <a:off x="2029575" y="2667925"/>
              <a:ext cx="13425" cy="14225"/>
            </a:xfrm>
            <a:custGeom>
              <a:avLst/>
              <a:gdLst/>
              <a:ahLst/>
              <a:cxnLst/>
              <a:rect l="l" t="t" r="r" b="b"/>
              <a:pathLst>
                <a:path w="537" h="569" extrusionOk="0">
                  <a:moveTo>
                    <a:pt x="252" y="1"/>
                  </a:moveTo>
                  <a:lnTo>
                    <a:pt x="126" y="32"/>
                  </a:lnTo>
                  <a:lnTo>
                    <a:pt x="0" y="190"/>
                  </a:lnTo>
                  <a:lnTo>
                    <a:pt x="0" y="410"/>
                  </a:lnTo>
                  <a:lnTo>
                    <a:pt x="126" y="568"/>
                  </a:lnTo>
                  <a:lnTo>
                    <a:pt x="378" y="568"/>
                  </a:lnTo>
                  <a:lnTo>
                    <a:pt x="536" y="410"/>
                  </a:lnTo>
                  <a:lnTo>
                    <a:pt x="536" y="190"/>
                  </a:lnTo>
                  <a:lnTo>
                    <a:pt x="378" y="32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4"/>
            <p:cNvSpPr/>
            <p:nvPr/>
          </p:nvSpPr>
          <p:spPr>
            <a:xfrm>
              <a:off x="2073700" y="2708125"/>
              <a:ext cx="24450" cy="26025"/>
            </a:xfrm>
            <a:custGeom>
              <a:avLst/>
              <a:gdLst/>
              <a:ahLst/>
              <a:cxnLst/>
              <a:rect l="l" t="t" r="r" b="b"/>
              <a:pathLst>
                <a:path w="978" h="1041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725"/>
                  </a:lnTo>
                  <a:lnTo>
                    <a:pt x="253" y="1009"/>
                  </a:lnTo>
                  <a:lnTo>
                    <a:pt x="474" y="1041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6"/>
                  </a:lnTo>
                  <a:lnTo>
                    <a:pt x="726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4"/>
            <p:cNvSpPr/>
            <p:nvPr/>
          </p:nvSpPr>
          <p:spPr>
            <a:xfrm>
              <a:off x="2082375" y="2769600"/>
              <a:ext cx="20525" cy="22875"/>
            </a:xfrm>
            <a:custGeom>
              <a:avLst/>
              <a:gdLst/>
              <a:ahLst/>
              <a:cxnLst/>
              <a:rect l="l" t="t" r="r" b="b"/>
              <a:pathLst>
                <a:path w="821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4"/>
            <p:cNvSpPr/>
            <p:nvPr/>
          </p:nvSpPr>
          <p:spPr>
            <a:xfrm>
              <a:off x="2128075" y="2822400"/>
              <a:ext cx="7125" cy="8700"/>
            </a:xfrm>
            <a:custGeom>
              <a:avLst/>
              <a:gdLst/>
              <a:ahLst/>
              <a:cxnLst/>
              <a:rect l="l" t="t" r="r" b="b"/>
              <a:pathLst>
                <a:path w="285" h="348" extrusionOk="0">
                  <a:moveTo>
                    <a:pt x="127" y="1"/>
                  </a:moveTo>
                  <a:lnTo>
                    <a:pt x="1" y="64"/>
                  </a:lnTo>
                  <a:lnTo>
                    <a:pt x="1" y="316"/>
                  </a:lnTo>
                  <a:lnTo>
                    <a:pt x="127" y="347"/>
                  </a:lnTo>
                  <a:lnTo>
                    <a:pt x="285" y="316"/>
                  </a:lnTo>
                  <a:lnTo>
                    <a:pt x="285" y="6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4"/>
            <p:cNvSpPr/>
            <p:nvPr/>
          </p:nvSpPr>
          <p:spPr>
            <a:xfrm>
              <a:off x="2171425" y="2823975"/>
              <a:ext cx="11850" cy="13425"/>
            </a:xfrm>
            <a:custGeom>
              <a:avLst/>
              <a:gdLst/>
              <a:ahLst/>
              <a:cxnLst/>
              <a:rect l="l" t="t" r="r" b="b"/>
              <a:pathLst>
                <a:path w="474" h="537" extrusionOk="0">
                  <a:moveTo>
                    <a:pt x="253" y="1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505"/>
                  </a:lnTo>
                  <a:lnTo>
                    <a:pt x="253" y="537"/>
                  </a:lnTo>
                  <a:lnTo>
                    <a:pt x="348" y="505"/>
                  </a:lnTo>
                  <a:lnTo>
                    <a:pt x="474" y="347"/>
                  </a:lnTo>
                  <a:lnTo>
                    <a:pt x="474" y="158"/>
                  </a:lnTo>
                  <a:lnTo>
                    <a:pt x="348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4"/>
            <p:cNvSpPr/>
            <p:nvPr/>
          </p:nvSpPr>
          <p:spPr>
            <a:xfrm>
              <a:off x="2216350" y="2903575"/>
              <a:ext cx="14225" cy="15800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285" y="1"/>
                  </a:moveTo>
                  <a:lnTo>
                    <a:pt x="127" y="32"/>
                  </a:lnTo>
                  <a:lnTo>
                    <a:pt x="1" y="221"/>
                  </a:lnTo>
                  <a:lnTo>
                    <a:pt x="1" y="442"/>
                  </a:lnTo>
                  <a:lnTo>
                    <a:pt x="127" y="631"/>
                  </a:lnTo>
                  <a:lnTo>
                    <a:pt x="411" y="631"/>
                  </a:lnTo>
                  <a:lnTo>
                    <a:pt x="568" y="442"/>
                  </a:lnTo>
                  <a:lnTo>
                    <a:pt x="568" y="221"/>
                  </a:lnTo>
                  <a:lnTo>
                    <a:pt x="411" y="3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4"/>
            <p:cNvSpPr/>
            <p:nvPr/>
          </p:nvSpPr>
          <p:spPr>
            <a:xfrm>
              <a:off x="2307775" y="2896500"/>
              <a:ext cx="15000" cy="16575"/>
            </a:xfrm>
            <a:custGeom>
              <a:avLst/>
              <a:gdLst/>
              <a:ahLst/>
              <a:cxnLst/>
              <a:rect l="l" t="t" r="r" b="b"/>
              <a:pathLst>
                <a:path w="600" h="663" extrusionOk="0">
                  <a:moveTo>
                    <a:pt x="285" y="0"/>
                  </a:moveTo>
                  <a:lnTo>
                    <a:pt x="158" y="32"/>
                  </a:lnTo>
                  <a:lnTo>
                    <a:pt x="1" y="221"/>
                  </a:lnTo>
                  <a:lnTo>
                    <a:pt x="1" y="441"/>
                  </a:lnTo>
                  <a:lnTo>
                    <a:pt x="158" y="631"/>
                  </a:lnTo>
                  <a:lnTo>
                    <a:pt x="285" y="662"/>
                  </a:lnTo>
                  <a:lnTo>
                    <a:pt x="442" y="631"/>
                  </a:lnTo>
                  <a:lnTo>
                    <a:pt x="600" y="441"/>
                  </a:lnTo>
                  <a:lnTo>
                    <a:pt x="600" y="221"/>
                  </a:lnTo>
                  <a:lnTo>
                    <a:pt x="442" y="3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4"/>
            <p:cNvSpPr/>
            <p:nvPr/>
          </p:nvSpPr>
          <p:spPr>
            <a:xfrm>
              <a:off x="2344825" y="2890975"/>
              <a:ext cx="26025" cy="27600"/>
            </a:xfrm>
            <a:custGeom>
              <a:avLst/>
              <a:gdLst/>
              <a:ahLst/>
              <a:cxnLst/>
              <a:rect l="l" t="t" r="r" b="b"/>
              <a:pathLst>
                <a:path w="1041" h="1104" extrusionOk="0">
                  <a:moveTo>
                    <a:pt x="505" y="0"/>
                  </a:moveTo>
                  <a:lnTo>
                    <a:pt x="253" y="32"/>
                  </a:lnTo>
                  <a:lnTo>
                    <a:pt x="1" y="347"/>
                  </a:lnTo>
                  <a:lnTo>
                    <a:pt x="1" y="757"/>
                  </a:lnTo>
                  <a:lnTo>
                    <a:pt x="253" y="1072"/>
                  </a:lnTo>
                  <a:lnTo>
                    <a:pt x="505" y="1104"/>
                  </a:lnTo>
                  <a:lnTo>
                    <a:pt x="757" y="1072"/>
                  </a:lnTo>
                  <a:lnTo>
                    <a:pt x="1041" y="757"/>
                  </a:lnTo>
                  <a:lnTo>
                    <a:pt x="1041" y="347"/>
                  </a:lnTo>
                  <a:lnTo>
                    <a:pt x="75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4"/>
            <p:cNvSpPr/>
            <p:nvPr/>
          </p:nvSpPr>
          <p:spPr>
            <a:xfrm>
              <a:off x="2408675" y="2879925"/>
              <a:ext cx="25225" cy="28400"/>
            </a:xfrm>
            <a:custGeom>
              <a:avLst/>
              <a:gdLst/>
              <a:ahLst/>
              <a:cxnLst/>
              <a:rect l="l" t="t" r="r" b="b"/>
              <a:pathLst>
                <a:path w="1009" h="1136" extrusionOk="0">
                  <a:moveTo>
                    <a:pt x="505" y="1"/>
                  </a:moveTo>
                  <a:lnTo>
                    <a:pt x="252" y="33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52" y="1073"/>
                  </a:lnTo>
                  <a:lnTo>
                    <a:pt x="505" y="1136"/>
                  </a:lnTo>
                  <a:lnTo>
                    <a:pt x="757" y="1073"/>
                  </a:lnTo>
                  <a:lnTo>
                    <a:pt x="1009" y="758"/>
                  </a:lnTo>
                  <a:lnTo>
                    <a:pt x="1009" y="348"/>
                  </a:lnTo>
                  <a:lnTo>
                    <a:pt x="757" y="3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14"/>
          <p:cNvGrpSpPr/>
          <p:nvPr/>
        </p:nvGrpSpPr>
        <p:grpSpPr>
          <a:xfrm>
            <a:off x="8678113" y="4735088"/>
            <a:ext cx="518625" cy="565925"/>
            <a:chOff x="2029575" y="2353450"/>
            <a:chExt cx="518625" cy="565925"/>
          </a:xfrm>
        </p:grpSpPr>
        <p:sp>
          <p:nvSpPr>
            <p:cNvPr id="1644" name="Google Shape;1644;p14"/>
            <p:cNvSpPr/>
            <p:nvPr/>
          </p:nvSpPr>
          <p:spPr>
            <a:xfrm>
              <a:off x="2284925" y="2468525"/>
              <a:ext cx="34700" cy="32350"/>
            </a:xfrm>
            <a:custGeom>
              <a:avLst/>
              <a:gdLst/>
              <a:ahLst/>
              <a:cxnLst/>
              <a:rect l="l" t="t" r="r" b="b"/>
              <a:pathLst>
                <a:path w="1388" h="1294" extrusionOk="0">
                  <a:moveTo>
                    <a:pt x="631" y="1"/>
                  </a:moveTo>
                  <a:lnTo>
                    <a:pt x="473" y="32"/>
                  </a:lnTo>
                  <a:lnTo>
                    <a:pt x="316" y="64"/>
                  </a:lnTo>
                  <a:lnTo>
                    <a:pt x="190" y="190"/>
                  </a:lnTo>
                  <a:lnTo>
                    <a:pt x="158" y="253"/>
                  </a:lnTo>
                  <a:lnTo>
                    <a:pt x="95" y="316"/>
                  </a:lnTo>
                  <a:lnTo>
                    <a:pt x="32" y="474"/>
                  </a:lnTo>
                  <a:lnTo>
                    <a:pt x="1" y="631"/>
                  </a:lnTo>
                  <a:lnTo>
                    <a:pt x="1" y="757"/>
                  </a:lnTo>
                  <a:lnTo>
                    <a:pt x="64" y="883"/>
                  </a:lnTo>
                  <a:lnTo>
                    <a:pt x="127" y="978"/>
                  </a:lnTo>
                  <a:lnTo>
                    <a:pt x="190" y="1072"/>
                  </a:lnTo>
                  <a:lnTo>
                    <a:pt x="316" y="1199"/>
                  </a:lnTo>
                  <a:lnTo>
                    <a:pt x="473" y="1262"/>
                  </a:lnTo>
                  <a:lnTo>
                    <a:pt x="631" y="1293"/>
                  </a:lnTo>
                  <a:lnTo>
                    <a:pt x="820" y="1262"/>
                  </a:lnTo>
                  <a:lnTo>
                    <a:pt x="883" y="1230"/>
                  </a:lnTo>
                  <a:lnTo>
                    <a:pt x="946" y="1230"/>
                  </a:lnTo>
                  <a:lnTo>
                    <a:pt x="1009" y="1199"/>
                  </a:lnTo>
                  <a:lnTo>
                    <a:pt x="1104" y="1167"/>
                  </a:lnTo>
                  <a:lnTo>
                    <a:pt x="1199" y="1104"/>
                  </a:lnTo>
                  <a:lnTo>
                    <a:pt x="1262" y="1009"/>
                  </a:lnTo>
                  <a:lnTo>
                    <a:pt x="1325" y="946"/>
                  </a:lnTo>
                  <a:lnTo>
                    <a:pt x="1356" y="852"/>
                  </a:lnTo>
                  <a:lnTo>
                    <a:pt x="1388" y="757"/>
                  </a:lnTo>
                  <a:lnTo>
                    <a:pt x="1388" y="631"/>
                  </a:lnTo>
                  <a:lnTo>
                    <a:pt x="1388" y="537"/>
                  </a:lnTo>
                  <a:lnTo>
                    <a:pt x="1388" y="474"/>
                  </a:lnTo>
                  <a:lnTo>
                    <a:pt x="1356" y="410"/>
                  </a:lnTo>
                  <a:lnTo>
                    <a:pt x="1325" y="316"/>
                  </a:lnTo>
                  <a:lnTo>
                    <a:pt x="1230" y="221"/>
                  </a:lnTo>
                  <a:lnTo>
                    <a:pt x="1167" y="158"/>
                  </a:lnTo>
                  <a:lnTo>
                    <a:pt x="1072" y="95"/>
                  </a:lnTo>
                  <a:lnTo>
                    <a:pt x="946" y="32"/>
                  </a:lnTo>
                  <a:lnTo>
                    <a:pt x="820" y="3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4"/>
            <p:cNvSpPr/>
            <p:nvPr/>
          </p:nvSpPr>
          <p:spPr>
            <a:xfrm>
              <a:off x="2313300" y="2527650"/>
              <a:ext cx="24450" cy="26800"/>
            </a:xfrm>
            <a:custGeom>
              <a:avLst/>
              <a:gdLst/>
              <a:ahLst/>
              <a:cxnLst/>
              <a:rect l="l" t="t" r="r" b="b"/>
              <a:pathLst>
                <a:path w="978" h="1072" extrusionOk="0">
                  <a:moveTo>
                    <a:pt x="505" y="0"/>
                  </a:moveTo>
                  <a:lnTo>
                    <a:pt x="253" y="32"/>
                  </a:lnTo>
                  <a:lnTo>
                    <a:pt x="0" y="315"/>
                  </a:lnTo>
                  <a:lnTo>
                    <a:pt x="0" y="725"/>
                  </a:lnTo>
                  <a:lnTo>
                    <a:pt x="253" y="1009"/>
                  </a:lnTo>
                  <a:lnTo>
                    <a:pt x="505" y="1072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5"/>
                  </a:lnTo>
                  <a:lnTo>
                    <a:pt x="726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4"/>
            <p:cNvSpPr/>
            <p:nvPr/>
          </p:nvSpPr>
          <p:spPr>
            <a:xfrm>
              <a:off x="2376350" y="2492175"/>
              <a:ext cx="11850" cy="12625"/>
            </a:xfrm>
            <a:custGeom>
              <a:avLst/>
              <a:gdLst/>
              <a:ahLst/>
              <a:cxnLst/>
              <a:rect l="l" t="t" r="r" b="b"/>
              <a:pathLst>
                <a:path w="474" h="505" extrusionOk="0">
                  <a:moveTo>
                    <a:pt x="253" y="0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473"/>
                  </a:lnTo>
                  <a:lnTo>
                    <a:pt x="253" y="505"/>
                  </a:lnTo>
                  <a:lnTo>
                    <a:pt x="347" y="473"/>
                  </a:lnTo>
                  <a:lnTo>
                    <a:pt x="473" y="347"/>
                  </a:lnTo>
                  <a:lnTo>
                    <a:pt x="473" y="158"/>
                  </a:lnTo>
                  <a:lnTo>
                    <a:pt x="347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4"/>
            <p:cNvSpPr/>
            <p:nvPr/>
          </p:nvSpPr>
          <p:spPr>
            <a:xfrm>
              <a:off x="2396850" y="256152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1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00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00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4"/>
            <p:cNvSpPr/>
            <p:nvPr/>
          </p:nvSpPr>
          <p:spPr>
            <a:xfrm>
              <a:off x="2421275" y="2709700"/>
              <a:ext cx="34700" cy="37075"/>
            </a:xfrm>
            <a:custGeom>
              <a:avLst/>
              <a:gdLst/>
              <a:ahLst/>
              <a:cxnLst/>
              <a:rect l="l" t="t" r="r" b="b"/>
              <a:pathLst>
                <a:path w="1388" h="1483" extrusionOk="0">
                  <a:moveTo>
                    <a:pt x="694" y="0"/>
                  </a:moveTo>
                  <a:lnTo>
                    <a:pt x="379" y="32"/>
                  </a:lnTo>
                  <a:lnTo>
                    <a:pt x="1" y="442"/>
                  </a:lnTo>
                  <a:lnTo>
                    <a:pt x="1" y="1009"/>
                  </a:lnTo>
                  <a:lnTo>
                    <a:pt x="379" y="1451"/>
                  </a:lnTo>
                  <a:lnTo>
                    <a:pt x="694" y="1482"/>
                  </a:lnTo>
                  <a:lnTo>
                    <a:pt x="1041" y="1451"/>
                  </a:lnTo>
                  <a:lnTo>
                    <a:pt x="1388" y="1009"/>
                  </a:lnTo>
                  <a:lnTo>
                    <a:pt x="1388" y="442"/>
                  </a:lnTo>
                  <a:lnTo>
                    <a:pt x="1041" y="32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4"/>
            <p:cNvSpPr/>
            <p:nvPr/>
          </p:nvSpPr>
          <p:spPr>
            <a:xfrm>
              <a:off x="2342450" y="2634025"/>
              <a:ext cx="16575" cy="18175"/>
            </a:xfrm>
            <a:custGeom>
              <a:avLst/>
              <a:gdLst/>
              <a:ahLst/>
              <a:cxnLst/>
              <a:rect l="l" t="t" r="r" b="b"/>
              <a:pathLst>
                <a:path w="663" h="727" extrusionOk="0">
                  <a:moveTo>
                    <a:pt x="316" y="1"/>
                  </a:moveTo>
                  <a:lnTo>
                    <a:pt x="159" y="33"/>
                  </a:lnTo>
                  <a:lnTo>
                    <a:pt x="1" y="222"/>
                  </a:lnTo>
                  <a:lnTo>
                    <a:pt x="1" y="505"/>
                  </a:lnTo>
                  <a:lnTo>
                    <a:pt x="159" y="695"/>
                  </a:lnTo>
                  <a:lnTo>
                    <a:pt x="316" y="726"/>
                  </a:lnTo>
                  <a:lnTo>
                    <a:pt x="474" y="695"/>
                  </a:lnTo>
                  <a:lnTo>
                    <a:pt x="663" y="505"/>
                  </a:lnTo>
                  <a:lnTo>
                    <a:pt x="663" y="222"/>
                  </a:lnTo>
                  <a:lnTo>
                    <a:pt x="474" y="3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2298325" y="2700250"/>
              <a:ext cx="19725" cy="20500"/>
            </a:xfrm>
            <a:custGeom>
              <a:avLst/>
              <a:gdLst/>
              <a:ahLst/>
              <a:cxnLst/>
              <a:rect l="l" t="t" r="r" b="b"/>
              <a:pathLst>
                <a:path w="789" h="820" extrusionOk="0">
                  <a:moveTo>
                    <a:pt x="221" y="0"/>
                  </a:moveTo>
                  <a:lnTo>
                    <a:pt x="0" y="252"/>
                  </a:lnTo>
                  <a:lnTo>
                    <a:pt x="0" y="568"/>
                  </a:lnTo>
                  <a:lnTo>
                    <a:pt x="221" y="820"/>
                  </a:lnTo>
                  <a:lnTo>
                    <a:pt x="568" y="820"/>
                  </a:lnTo>
                  <a:lnTo>
                    <a:pt x="789" y="568"/>
                  </a:lnTo>
                  <a:lnTo>
                    <a:pt x="789" y="25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2297525" y="2597000"/>
              <a:ext cx="14225" cy="15000"/>
            </a:xfrm>
            <a:custGeom>
              <a:avLst/>
              <a:gdLst/>
              <a:ahLst/>
              <a:cxnLst/>
              <a:rect l="l" t="t" r="r" b="b"/>
              <a:pathLst>
                <a:path w="569" h="600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10"/>
                  </a:lnTo>
                  <a:lnTo>
                    <a:pt x="159" y="568"/>
                  </a:lnTo>
                  <a:lnTo>
                    <a:pt x="285" y="599"/>
                  </a:lnTo>
                  <a:lnTo>
                    <a:pt x="411" y="568"/>
                  </a:lnTo>
                  <a:lnTo>
                    <a:pt x="568" y="410"/>
                  </a:lnTo>
                  <a:lnTo>
                    <a:pt x="568" y="18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2218725" y="2613550"/>
              <a:ext cx="23675" cy="24450"/>
            </a:xfrm>
            <a:custGeom>
              <a:avLst/>
              <a:gdLst/>
              <a:ahLst/>
              <a:cxnLst/>
              <a:rect l="l" t="t" r="r" b="b"/>
              <a:pathLst>
                <a:path w="947" h="978" extrusionOk="0">
                  <a:moveTo>
                    <a:pt x="253" y="0"/>
                  </a:moveTo>
                  <a:lnTo>
                    <a:pt x="0" y="284"/>
                  </a:lnTo>
                  <a:lnTo>
                    <a:pt x="0" y="662"/>
                  </a:lnTo>
                  <a:lnTo>
                    <a:pt x="253" y="946"/>
                  </a:lnTo>
                  <a:lnTo>
                    <a:pt x="473" y="978"/>
                  </a:lnTo>
                  <a:lnTo>
                    <a:pt x="694" y="946"/>
                  </a:lnTo>
                  <a:lnTo>
                    <a:pt x="946" y="662"/>
                  </a:lnTo>
                  <a:lnTo>
                    <a:pt x="946" y="284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2242375" y="2530000"/>
              <a:ext cx="33125" cy="36275"/>
            </a:xfrm>
            <a:custGeom>
              <a:avLst/>
              <a:gdLst/>
              <a:ahLst/>
              <a:cxnLst/>
              <a:rect l="l" t="t" r="r" b="b"/>
              <a:pathLst>
                <a:path w="1325" h="1451" extrusionOk="0">
                  <a:moveTo>
                    <a:pt x="662" y="1"/>
                  </a:moveTo>
                  <a:lnTo>
                    <a:pt x="347" y="32"/>
                  </a:lnTo>
                  <a:lnTo>
                    <a:pt x="0" y="442"/>
                  </a:lnTo>
                  <a:lnTo>
                    <a:pt x="0" y="978"/>
                  </a:lnTo>
                  <a:lnTo>
                    <a:pt x="347" y="1388"/>
                  </a:lnTo>
                  <a:lnTo>
                    <a:pt x="662" y="1451"/>
                  </a:lnTo>
                  <a:lnTo>
                    <a:pt x="977" y="1388"/>
                  </a:lnTo>
                  <a:lnTo>
                    <a:pt x="1324" y="978"/>
                  </a:lnTo>
                  <a:lnTo>
                    <a:pt x="1324" y="442"/>
                  </a:lnTo>
                  <a:lnTo>
                    <a:pt x="977" y="3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4"/>
            <p:cNvSpPr/>
            <p:nvPr/>
          </p:nvSpPr>
          <p:spPr>
            <a:xfrm>
              <a:off x="2195075" y="2483500"/>
              <a:ext cx="21300" cy="23675"/>
            </a:xfrm>
            <a:custGeom>
              <a:avLst/>
              <a:gdLst/>
              <a:ahLst/>
              <a:cxnLst/>
              <a:rect l="l" t="t" r="r" b="b"/>
              <a:pathLst>
                <a:path w="852" h="947" extrusionOk="0">
                  <a:moveTo>
                    <a:pt x="221" y="1"/>
                  </a:moveTo>
                  <a:lnTo>
                    <a:pt x="1" y="284"/>
                  </a:lnTo>
                  <a:lnTo>
                    <a:pt x="1" y="631"/>
                  </a:lnTo>
                  <a:lnTo>
                    <a:pt x="221" y="915"/>
                  </a:lnTo>
                  <a:lnTo>
                    <a:pt x="442" y="946"/>
                  </a:lnTo>
                  <a:lnTo>
                    <a:pt x="631" y="915"/>
                  </a:lnTo>
                  <a:lnTo>
                    <a:pt x="852" y="631"/>
                  </a:lnTo>
                  <a:lnTo>
                    <a:pt x="852" y="284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4"/>
            <p:cNvSpPr/>
            <p:nvPr/>
          </p:nvSpPr>
          <p:spPr>
            <a:xfrm>
              <a:off x="2158825" y="2556800"/>
              <a:ext cx="8700" cy="10275"/>
            </a:xfrm>
            <a:custGeom>
              <a:avLst/>
              <a:gdLst/>
              <a:ahLst/>
              <a:cxnLst/>
              <a:rect l="l" t="t" r="r" b="b"/>
              <a:pathLst>
                <a:path w="348" h="411" extrusionOk="0">
                  <a:moveTo>
                    <a:pt x="190" y="0"/>
                  </a:moveTo>
                  <a:lnTo>
                    <a:pt x="0" y="64"/>
                  </a:lnTo>
                  <a:lnTo>
                    <a:pt x="0" y="379"/>
                  </a:lnTo>
                  <a:lnTo>
                    <a:pt x="190" y="410"/>
                  </a:lnTo>
                  <a:lnTo>
                    <a:pt x="347" y="379"/>
                  </a:lnTo>
                  <a:lnTo>
                    <a:pt x="347" y="3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2113100" y="2660050"/>
              <a:ext cx="15800" cy="16575"/>
            </a:xfrm>
            <a:custGeom>
              <a:avLst/>
              <a:gdLst/>
              <a:ahLst/>
              <a:cxnLst/>
              <a:rect l="l" t="t" r="r" b="b"/>
              <a:pathLst>
                <a:path w="632" h="663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316" y="662"/>
                  </a:lnTo>
                  <a:lnTo>
                    <a:pt x="474" y="631"/>
                  </a:lnTo>
                  <a:lnTo>
                    <a:pt x="631" y="442"/>
                  </a:lnTo>
                  <a:lnTo>
                    <a:pt x="631" y="189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2189550" y="2686850"/>
              <a:ext cx="3975" cy="4750"/>
            </a:xfrm>
            <a:custGeom>
              <a:avLst/>
              <a:gdLst/>
              <a:ahLst/>
              <a:cxnLst/>
              <a:rect l="l" t="t" r="r" b="b"/>
              <a:pathLst>
                <a:path w="159" h="190" extrusionOk="0">
                  <a:moveTo>
                    <a:pt x="96" y="0"/>
                  </a:moveTo>
                  <a:lnTo>
                    <a:pt x="1" y="32"/>
                  </a:lnTo>
                  <a:lnTo>
                    <a:pt x="1" y="158"/>
                  </a:lnTo>
                  <a:lnTo>
                    <a:pt x="96" y="189"/>
                  </a:lnTo>
                  <a:lnTo>
                    <a:pt x="159" y="158"/>
                  </a:lnTo>
                  <a:lnTo>
                    <a:pt x="159" y="3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2172225" y="27617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3" y="0"/>
                  </a:moveTo>
                  <a:lnTo>
                    <a:pt x="0" y="63"/>
                  </a:lnTo>
                  <a:lnTo>
                    <a:pt x="63" y="126"/>
                  </a:lnTo>
                  <a:lnTo>
                    <a:pt x="126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2225025" y="2719950"/>
              <a:ext cx="18150" cy="20500"/>
            </a:xfrm>
            <a:custGeom>
              <a:avLst/>
              <a:gdLst/>
              <a:ahLst/>
              <a:cxnLst/>
              <a:rect l="l" t="t" r="r" b="b"/>
              <a:pathLst>
                <a:path w="726" h="820" extrusionOk="0">
                  <a:moveTo>
                    <a:pt x="284" y="0"/>
                  </a:moveTo>
                  <a:lnTo>
                    <a:pt x="190" y="32"/>
                  </a:lnTo>
                  <a:lnTo>
                    <a:pt x="127" y="95"/>
                  </a:lnTo>
                  <a:lnTo>
                    <a:pt x="95" y="126"/>
                  </a:lnTo>
                  <a:lnTo>
                    <a:pt x="64" y="158"/>
                  </a:lnTo>
                  <a:lnTo>
                    <a:pt x="32" y="221"/>
                  </a:lnTo>
                  <a:lnTo>
                    <a:pt x="32" y="316"/>
                  </a:lnTo>
                  <a:lnTo>
                    <a:pt x="1" y="473"/>
                  </a:lnTo>
                  <a:lnTo>
                    <a:pt x="1" y="536"/>
                  </a:lnTo>
                  <a:lnTo>
                    <a:pt x="32" y="599"/>
                  </a:lnTo>
                  <a:lnTo>
                    <a:pt x="64" y="662"/>
                  </a:lnTo>
                  <a:lnTo>
                    <a:pt x="127" y="725"/>
                  </a:lnTo>
                  <a:lnTo>
                    <a:pt x="158" y="757"/>
                  </a:lnTo>
                  <a:lnTo>
                    <a:pt x="221" y="788"/>
                  </a:lnTo>
                  <a:lnTo>
                    <a:pt x="284" y="820"/>
                  </a:lnTo>
                  <a:lnTo>
                    <a:pt x="473" y="820"/>
                  </a:lnTo>
                  <a:lnTo>
                    <a:pt x="537" y="788"/>
                  </a:lnTo>
                  <a:lnTo>
                    <a:pt x="631" y="725"/>
                  </a:lnTo>
                  <a:lnTo>
                    <a:pt x="631" y="694"/>
                  </a:lnTo>
                  <a:lnTo>
                    <a:pt x="663" y="662"/>
                  </a:lnTo>
                  <a:lnTo>
                    <a:pt x="694" y="568"/>
                  </a:lnTo>
                  <a:lnTo>
                    <a:pt x="726" y="473"/>
                  </a:lnTo>
                  <a:lnTo>
                    <a:pt x="694" y="316"/>
                  </a:lnTo>
                  <a:lnTo>
                    <a:pt x="694" y="252"/>
                  </a:lnTo>
                  <a:lnTo>
                    <a:pt x="663" y="189"/>
                  </a:lnTo>
                  <a:lnTo>
                    <a:pt x="663" y="126"/>
                  </a:lnTo>
                  <a:lnTo>
                    <a:pt x="600" y="95"/>
                  </a:lnTo>
                  <a:lnTo>
                    <a:pt x="53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2223450" y="2812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158" y="0"/>
                  </a:moveTo>
                  <a:lnTo>
                    <a:pt x="1" y="158"/>
                  </a:lnTo>
                  <a:lnTo>
                    <a:pt x="1" y="379"/>
                  </a:lnTo>
                  <a:lnTo>
                    <a:pt x="158" y="568"/>
                  </a:lnTo>
                  <a:lnTo>
                    <a:pt x="410" y="568"/>
                  </a:lnTo>
                  <a:lnTo>
                    <a:pt x="568" y="379"/>
                  </a:lnTo>
                  <a:lnTo>
                    <a:pt x="568" y="158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2287300" y="2790100"/>
              <a:ext cx="34700" cy="37850"/>
            </a:xfrm>
            <a:custGeom>
              <a:avLst/>
              <a:gdLst/>
              <a:ahLst/>
              <a:cxnLst/>
              <a:rect l="l" t="t" r="r" b="b"/>
              <a:pathLst>
                <a:path w="1388" h="1514" extrusionOk="0">
                  <a:moveTo>
                    <a:pt x="694" y="0"/>
                  </a:moveTo>
                  <a:lnTo>
                    <a:pt x="347" y="63"/>
                  </a:lnTo>
                  <a:lnTo>
                    <a:pt x="0" y="473"/>
                  </a:lnTo>
                  <a:lnTo>
                    <a:pt x="0" y="1040"/>
                  </a:lnTo>
                  <a:lnTo>
                    <a:pt x="347" y="1482"/>
                  </a:lnTo>
                  <a:lnTo>
                    <a:pt x="694" y="1513"/>
                  </a:lnTo>
                  <a:lnTo>
                    <a:pt x="1040" y="1482"/>
                  </a:lnTo>
                  <a:lnTo>
                    <a:pt x="1387" y="1040"/>
                  </a:lnTo>
                  <a:lnTo>
                    <a:pt x="1387" y="473"/>
                  </a:lnTo>
                  <a:lnTo>
                    <a:pt x="1040" y="6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4"/>
            <p:cNvSpPr/>
            <p:nvPr/>
          </p:nvSpPr>
          <p:spPr>
            <a:xfrm>
              <a:off x="2354275" y="2770375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222" y="1"/>
                  </a:moveTo>
                  <a:lnTo>
                    <a:pt x="1" y="253"/>
                  </a:lnTo>
                  <a:lnTo>
                    <a:pt x="1" y="600"/>
                  </a:lnTo>
                  <a:lnTo>
                    <a:pt x="222" y="852"/>
                  </a:lnTo>
                  <a:lnTo>
                    <a:pt x="411" y="884"/>
                  </a:lnTo>
                  <a:lnTo>
                    <a:pt x="600" y="852"/>
                  </a:lnTo>
                  <a:lnTo>
                    <a:pt x="820" y="600"/>
                  </a:lnTo>
                  <a:lnTo>
                    <a:pt x="820" y="25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4"/>
            <p:cNvSpPr/>
            <p:nvPr/>
          </p:nvSpPr>
          <p:spPr>
            <a:xfrm>
              <a:off x="2388950" y="2825550"/>
              <a:ext cx="7925" cy="10275"/>
            </a:xfrm>
            <a:custGeom>
              <a:avLst/>
              <a:gdLst/>
              <a:ahLst/>
              <a:cxnLst/>
              <a:rect l="l" t="t" r="r" b="b"/>
              <a:pathLst>
                <a:path w="317" h="411" extrusionOk="0">
                  <a:moveTo>
                    <a:pt x="159" y="1"/>
                  </a:moveTo>
                  <a:lnTo>
                    <a:pt x="1" y="32"/>
                  </a:lnTo>
                  <a:lnTo>
                    <a:pt x="1" y="347"/>
                  </a:lnTo>
                  <a:lnTo>
                    <a:pt x="159" y="411"/>
                  </a:lnTo>
                  <a:lnTo>
                    <a:pt x="316" y="347"/>
                  </a:lnTo>
                  <a:lnTo>
                    <a:pt x="316" y="32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2494575" y="2779050"/>
              <a:ext cx="22875" cy="25250"/>
            </a:xfrm>
            <a:custGeom>
              <a:avLst/>
              <a:gdLst/>
              <a:ahLst/>
              <a:cxnLst/>
              <a:rect l="l" t="t" r="r" b="b"/>
              <a:pathLst>
                <a:path w="915" h="1010" extrusionOk="0">
                  <a:moveTo>
                    <a:pt x="473" y="1"/>
                  </a:moveTo>
                  <a:lnTo>
                    <a:pt x="221" y="32"/>
                  </a:lnTo>
                  <a:lnTo>
                    <a:pt x="0" y="316"/>
                  </a:lnTo>
                  <a:lnTo>
                    <a:pt x="0" y="694"/>
                  </a:lnTo>
                  <a:lnTo>
                    <a:pt x="221" y="978"/>
                  </a:lnTo>
                  <a:lnTo>
                    <a:pt x="473" y="1010"/>
                  </a:lnTo>
                  <a:lnTo>
                    <a:pt x="694" y="978"/>
                  </a:lnTo>
                  <a:lnTo>
                    <a:pt x="915" y="694"/>
                  </a:lnTo>
                  <a:lnTo>
                    <a:pt x="915" y="316"/>
                  </a:lnTo>
                  <a:lnTo>
                    <a:pt x="694" y="32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2519800" y="2691575"/>
              <a:ext cx="28400" cy="30750"/>
            </a:xfrm>
            <a:custGeom>
              <a:avLst/>
              <a:gdLst/>
              <a:ahLst/>
              <a:cxnLst/>
              <a:rect l="l" t="t" r="r" b="b"/>
              <a:pathLst>
                <a:path w="1136" h="1230" extrusionOk="0">
                  <a:moveTo>
                    <a:pt x="568" y="0"/>
                  </a:moveTo>
                  <a:lnTo>
                    <a:pt x="316" y="32"/>
                  </a:lnTo>
                  <a:lnTo>
                    <a:pt x="0" y="379"/>
                  </a:lnTo>
                  <a:lnTo>
                    <a:pt x="0" y="852"/>
                  </a:lnTo>
                  <a:lnTo>
                    <a:pt x="316" y="1167"/>
                  </a:lnTo>
                  <a:lnTo>
                    <a:pt x="568" y="1230"/>
                  </a:lnTo>
                  <a:lnTo>
                    <a:pt x="851" y="1167"/>
                  </a:lnTo>
                  <a:lnTo>
                    <a:pt x="1135" y="852"/>
                  </a:lnTo>
                  <a:lnTo>
                    <a:pt x="1135" y="379"/>
                  </a:lnTo>
                  <a:lnTo>
                    <a:pt x="85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2440975" y="2630875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1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10"/>
                  </a:lnTo>
                  <a:lnTo>
                    <a:pt x="694" y="978"/>
                  </a:lnTo>
                  <a:lnTo>
                    <a:pt x="946" y="694"/>
                  </a:lnTo>
                  <a:lnTo>
                    <a:pt x="946" y="316"/>
                  </a:lnTo>
                  <a:lnTo>
                    <a:pt x="694" y="32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2513500" y="257887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4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2470925" y="2526050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410" y="1"/>
                  </a:moveTo>
                  <a:lnTo>
                    <a:pt x="221" y="33"/>
                  </a:lnTo>
                  <a:lnTo>
                    <a:pt x="1" y="285"/>
                  </a:lnTo>
                  <a:lnTo>
                    <a:pt x="1" y="632"/>
                  </a:lnTo>
                  <a:lnTo>
                    <a:pt x="221" y="852"/>
                  </a:lnTo>
                  <a:lnTo>
                    <a:pt x="410" y="884"/>
                  </a:lnTo>
                  <a:lnTo>
                    <a:pt x="600" y="852"/>
                  </a:lnTo>
                  <a:lnTo>
                    <a:pt x="820" y="632"/>
                  </a:lnTo>
                  <a:lnTo>
                    <a:pt x="820" y="285"/>
                  </a:lnTo>
                  <a:lnTo>
                    <a:pt x="600" y="3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2463050" y="2451975"/>
              <a:ext cx="22100" cy="26025"/>
            </a:xfrm>
            <a:custGeom>
              <a:avLst/>
              <a:gdLst/>
              <a:ahLst/>
              <a:cxnLst/>
              <a:rect l="l" t="t" r="r" b="b"/>
              <a:pathLst>
                <a:path w="884" h="1041" extrusionOk="0">
                  <a:moveTo>
                    <a:pt x="379" y="1"/>
                  </a:moveTo>
                  <a:lnTo>
                    <a:pt x="316" y="32"/>
                  </a:lnTo>
                  <a:lnTo>
                    <a:pt x="221" y="64"/>
                  </a:lnTo>
                  <a:lnTo>
                    <a:pt x="126" y="127"/>
                  </a:lnTo>
                  <a:lnTo>
                    <a:pt x="95" y="190"/>
                  </a:lnTo>
                  <a:lnTo>
                    <a:pt x="63" y="221"/>
                  </a:lnTo>
                  <a:lnTo>
                    <a:pt x="0" y="316"/>
                  </a:lnTo>
                  <a:lnTo>
                    <a:pt x="0" y="442"/>
                  </a:lnTo>
                  <a:lnTo>
                    <a:pt x="0" y="505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2" y="757"/>
                  </a:lnTo>
                  <a:lnTo>
                    <a:pt x="63" y="852"/>
                  </a:lnTo>
                  <a:lnTo>
                    <a:pt x="126" y="915"/>
                  </a:lnTo>
                  <a:lnTo>
                    <a:pt x="190" y="978"/>
                  </a:lnTo>
                  <a:lnTo>
                    <a:pt x="284" y="1009"/>
                  </a:lnTo>
                  <a:lnTo>
                    <a:pt x="347" y="1041"/>
                  </a:lnTo>
                  <a:lnTo>
                    <a:pt x="568" y="1041"/>
                  </a:lnTo>
                  <a:lnTo>
                    <a:pt x="662" y="978"/>
                  </a:lnTo>
                  <a:lnTo>
                    <a:pt x="757" y="915"/>
                  </a:lnTo>
                  <a:lnTo>
                    <a:pt x="789" y="852"/>
                  </a:lnTo>
                  <a:lnTo>
                    <a:pt x="852" y="820"/>
                  </a:lnTo>
                  <a:lnTo>
                    <a:pt x="883" y="694"/>
                  </a:lnTo>
                  <a:lnTo>
                    <a:pt x="883" y="600"/>
                  </a:lnTo>
                  <a:lnTo>
                    <a:pt x="883" y="505"/>
                  </a:lnTo>
                  <a:lnTo>
                    <a:pt x="883" y="442"/>
                  </a:lnTo>
                  <a:lnTo>
                    <a:pt x="883" y="347"/>
                  </a:lnTo>
                  <a:lnTo>
                    <a:pt x="852" y="284"/>
                  </a:lnTo>
                  <a:lnTo>
                    <a:pt x="820" y="190"/>
                  </a:lnTo>
                  <a:lnTo>
                    <a:pt x="757" y="127"/>
                  </a:lnTo>
                  <a:lnTo>
                    <a:pt x="694" y="64"/>
                  </a:lnTo>
                  <a:lnTo>
                    <a:pt x="631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2423650" y="2411775"/>
              <a:ext cx="16575" cy="18150"/>
            </a:xfrm>
            <a:custGeom>
              <a:avLst/>
              <a:gdLst/>
              <a:ahLst/>
              <a:cxnLst/>
              <a:rect l="l" t="t" r="r" b="b"/>
              <a:pathLst>
                <a:path w="663" h="726" extrusionOk="0">
                  <a:moveTo>
                    <a:pt x="315" y="1"/>
                  </a:moveTo>
                  <a:lnTo>
                    <a:pt x="158" y="32"/>
                  </a:lnTo>
                  <a:lnTo>
                    <a:pt x="0" y="221"/>
                  </a:lnTo>
                  <a:lnTo>
                    <a:pt x="0" y="505"/>
                  </a:lnTo>
                  <a:lnTo>
                    <a:pt x="158" y="694"/>
                  </a:lnTo>
                  <a:lnTo>
                    <a:pt x="315" y="726"/>
                  </a:lnTo>
                  <a:lnTo>
                    <a:pt x="473" y="694"/>
                  </a:lnTo>
                  <a:lnTo>
                    <a:pt x="662" y="505"/>
                  </a:lnTo>
                  <a:lnTo>
                    <a:pt x="662" y="221"/>
                  </a:lnTo>
                  <a:lnTo>
                    <a:pt x="473" y="32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2355850" y="2393650"/>
              <a:ext cx="17375" cy="18950"/>
            </a:xfrm>
            <a:custGeom>
              <a:avLst/>
              <a:gdLst/>
              <a:ahLst/>
              <a:cxnLst/>
              <a:rect l="l" t="t" r="r" b="b"/>
              <a:pathLst>
                <a:path w="695" h="758" extrusionOk="0">
                  <a:moveTo>
                    <a:pt x="348" y="1"/>
                  </a:moveTo>
                  <a:lnTo>
                    <a:pt x="190" y="32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90" y="726"/>
                  </a:lnTo>
                  <a:lnTo>
                    <a:pt x="348" y="757"/>
                  </a:lnTo>
                  <a:lnTo>
                    <a:pt x="505" y="726"/>
                  </a:lnTo>
                  <a:lnTo>
                    <a:pt x="694" y="505"/>
                  </a:lnTo>
                  <a:lnTo>
                    <a:pt x="694" y="253"/>
                  </a:lnTo>
                  <a:lnTo>
                    <a:pt x="505" y="32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2266800" y="2353450"/>
              <a:ext cx="26025" cy="28400"/>
            </a:xfrm>
            <a:custGeom>
              <a:avLst/>
              <a:gdLst/>
              <a:ahLst/>
              <a:cxnLst/>
              <a:rect l="l" t="t" r="r" b="b"/>
              <a:pathLst>
                <a:path w="1041" h="1136" extrusionOk="0">
                  <a:moveTo>
                    <a:pt x="536" y="1"/>
                  </a:moveTo>
                  <a:lnTo>
                    <a:pt x="284" y="32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84" y="1104"/>
                  </a:lnTo>
                  <a:lnTo>
                    <a:pt x="536" y="1136"/>
                  </a:lnTo>
                  <a:lnTo>
                    <a:pt x="789" y="1104"/>
                  </a:lnTo>
                  <a:lnTo>
                    <a:pt x="1041" y="789"/>
                  </a:lnTo>
                  <a:lnTo>
                    <a:pt x="1041" y="348"/>
                  </a:lnTo>
                  <a:lnTo>
                    <a:pt x="789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2228175" y="2400750"/>
              <a:ext cx="18150" cy="18950"/>
            </a:xfrm>
            <a:custGeom>
              <a:avLst/>
              <a:gdLst/>
              <a:ahLst/>
              <a:cxnLst/>
              <a:rect l="l" t="t" r="r" b="b"/>
              <a:pathLst>
                <a:path w="726" h="758" extrusionOk="0">
                  <a:moveTo>
                    <a:pt x="190" y="0"/>
                  </a:moveTo>
                  <a:lnTo>
                    <a:pt x="1" y="221"/>
                  </a:lnTo>
                  <a:lnTo>
                    <a:pt x="1" y="536"/>
                  </a:lnTo>
                  <a:lnTo>
                    <a:pt x="190" y="726"/>
                  </a:lnTo>
                  <a:lnTo>
                    <a:pt x="379" y="757"/>
                  </a:lnTo>
                  <a:lnTo>
                    <a:pt x="537" y="726"/>
                  </a:lnTo>
                  <a:lnTo>
                    <a:pt x="726" y="536"/>
                  </a:lnTo>
                  <a:lnTo>
                    <a:pt x="726" y="2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2152525" y="2395225"/>
              <a:ext cx="21300" cy="22875"/>
            </a:xfrm>
            <a:custGeom>
              <a:avLst/>
              <a:gdLst/>
              <a:ahLst/>
              <a:cxnLst/>
              <a:rect l="l" t="t" r="r" b="b"/>
              <a:pathLst>
                <a:path w="852" h="915" extrusionOk="0">
                  <a:moveTo>
                    <a:pt x="442" y="1"/>
                  </a:moveTo>
                  <a:lnTo>
                    <a:pt x="221" y="32"/>
                  </a:lnTo>
                  <a:lnTo>
                    <a:pt x="32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42" y="915"/>
                  </a:lnTo>
                  <a:lnTo>
                    <a:pt x="631" y="883"/>
                  </a:lnTo>
                  <a:lnTo>
                    <a:pt x="851" y="631"/>
                  </a:lnTo>
                  <a:lnTo>
                    <a:pt x="851" y="284"/>
                  </a:lnTo>
                  <a:lnTo>
                    <a:pt x="631" y="3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2106800" y="2470100"/>
              <a:ext cx="7125" cy="7900"/>
            </a:xfrm>
            <a:custGeom>
              <a:avLst/>
              <a:gdLst/>
              <a:ahLst/>
              <a:cxnLst/>
              <a:rect l="l" t="t" r="r" b="b"/>
              <a:pathLst>
                <a:path w="285" h="316" extrusionOk="0">
                  <a:moveTo>
                    <a:pt x="158" y="1"/>
                  </a:moveTo>
                  <a:lnTo>
                    <a:pt x="1" y="32"/>
                  </a:lnTo>
                  <a:lnTo>
                    <a:pt x="1" y="253"/>
                  </a:lnTo>
                  <a:lnTo>
                    <a:pt x="158" y="316"/>
                  </a:lnTo>
                  <a:lnTo>
                    <a:pt x="284" y="253"/>
                  </a:lnTo>
                  <a:lnTo>
                    <a:pt x="284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2122575" y="2521325"/>
              <a:ext cx="3175" cy="3975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0" y="1"/>
                  </a:moveTo>
                  <a:lnTo>
                    <a:pt x="0" y="127"/>
                  </a:lnTo>
                  <a:lnTo>
                    <a:pt x="63" y="158"/>
                  </a:lnTo>
                  <a:lnTo>
                    <a:pt x="126" y="1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2038225" y="2567050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09"/>
                  </a:lnTo>
                  <a:lnTo>
                    <a:pt x="695" y="978"/>
                  </a:lnTo>
                  <a:lnTo>
                    <a:pt x="947" y="694"/>
                  </a:lnTo>
                  <a:lnTo>
                    <a:pt x="947" y="316"/>
                  </a:lnTo>
                  <a:lnTo>
                    <a:pt x="695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2081575" y="2593050"/>
              <a:ext cx="15000" cy="15800"/>
            </a:xfrm>
            <a:custGeom>
              <a:avLst/>
              <a:gdLst/>
              <a:ahLst/>
              <a:cxnLst/>
              <a:rect l="l" t="t" r="r" b="b"/>
              <a:pathLst>
                <a:path w="600" h="632" extrusionOk="0">
                  <a:moveTo>
                    <a:pt x="159" y="1"/>
                  </a:moveTo>
                  <a:lnTo>
                    <a:pt x="1" y="190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442" y="631"/>
                  </a:lnTo>
                  <a:lnTo>
                    <a:pt x="600" y="442"/>
                  </a:lnTo>
                  <a:lnTo>
                    <a:pt x="600" y="19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2029575" y="2667925"/>
              <a:ext cx="13425" cy="14225"/>
            </a:xfrm>
            <a:custGeom>
              <a:avLst/>
              <a:gdLst/>
              <a:ahLst/>
              <a:cxnLst/>
              <a:rect l="l" t="t" r="r" b="b"/>
              <a:pathLst>
                <a:path w="537" h="569" extrusionOk="0">
                  <a:moveTo>
                    <a:pt x="252" y="1"/>
                  </a:moveTo>
                  <a:lnTo>
                    <a:pt x="126" y="32"/>
                  </a:lnTo>
                  <a:lnTo>
                    <a:pt x="0" y="190"/>
                  </a:lnTo>
                  <a:lnTo>
                    <a:pt x="0" y="410"/>
                  </a:lnTo>
                  <a:lnTo>
                    <a:pt x="126" y="568"/>
                  </a:lnTo>
                  <a:lnTo>
                    <a:pt x="378" y="568"/>
                  </a:lnTo>
                  <a:lnTo>
                    <a:pt x="536" y="410"/>
                  </a:lnTo>
                  <a:lnTo>
                    <a:pt x="536" y="190"/>
                  </a:lnTo>
                  <a:lnTo>
                    <a:pt x="378" y="32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2073700" y="2708125"/>
              <a:ext cx="24450" cy="26025"/>
            </a:xfrm>
            <a:custGeom>
              <a:avLst/>
              <a:gdLst/>
              <a:ahLst/>
              <a:cxnLst/>
              <a:rect l="l" t="t" r="r" b="b"/>
              <a:pathLst>
                <a:path w="978" h="1041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725"/>
                  </a:lnTo>
                  <a:lnTo>
                    <a:pt x="253" y="1009"/>
                  </a:lnTo>
                  <a:lnTo>
                    <a:pt x="474" y="1041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6"/>
                  </a:lnTo>
                  <a:lnTo>
                    <a:pt x="726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2082375" y="2769600"/>
              <a:ext cx="20525" cy="22875"/>
            </a:xfrm>
            <a:custGeom>
              <a:avLst/>
              <a:gdLst/>
              <a:ahLst/>
              <a:cxnLst/>
              <a:rect l="l" t="t" r="r" b="b"/>
              <a:pathLst>
                <a:path w="821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2128075" y="2822400"/>
              <a:ext cx="7125" cy="8700"/>
            </a:xfrm>
            <a:custGeom>
              <a:avLst/>
              <a:gdLst/>
              <a:ahLst/>
              <a:cxnLst/>
              <a:rect l="l" t="t" r="r" b="b"/>
              <a:pathLst>
                <a:path w="285" h="348" extrusionOk="0">
                  <a:moveTo>
                    <a:pt x="127" y="1"/>
                  </a:moveTo>
                  <a:lnTo>
                    <a:pt x="1" y="64"/>
                  </a:lnTo>
                  <a:lnTo>
                    <a:pt x="1" y="316"/>
                  </a:lnTo>
                  <a:lnTo>
                    <a:pt x="127" y="347"/>
                  </a:lnTo>
                  <a:lnTo>
                    <a:pt x="285" y="316"/>
                  </a:lnTo>
                  <a:lnTo>
                    <a:pt x="285" y="6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2171425" y="2823975"/>
              <a:ext cx="11850" cy="13425"/>
            </a:xfrm>
            <a:custGeom>
              <a:avLst/>
              <a:gdLst/>
              <a:ahLst/>
              <a:cxnLst/>
              <a:rect l="l" t="t" r="r" b="b"/>
              <a:pathLst>
                <a:path w="474" h="537" extrusionOk="0">
                  <a:moveTo>
                    <a:pt x="253" y="1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505"/>
                  </a:lnTo>
                  <a:lnTo>
                    <a:pt x="253" y="537"/>
                  </a:lnTo>
                  <a:lnTo>
                    <a:pt x="348" y="505"/>
                  </a:lnTo>
                  <a:lnTo>
                    <a:pt x="474" y="347"/>
                  </a:lnTo>
                  <a:lnTo>
                    <a:pt x="474" y="158"/>
                  </a:lnTo>
                  <a:lnTo>
                    <a:pt x="348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2216350" y="2903575"/>
              <a:ext cx="14225" cy="15800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285" y="1"/>
                  </a:moveTo>
                  <a:lnTo>
                    <a:pt x="127" y="32"/>
                  </a:lnTo>
                  <a:lnTo>
                    <a:pt x="1" y="221"/>
                  </a:lnTo>
                  <a:lnTo>
                    <a:pt x="1" y="442"/>
                  </a:lnTo>
                  <a:lnTo>
                    <a:pt x="127" y="631"/>
                  </a:lnTo>
                  <a:lnTo>
                    <a:pt x="411" y="631"/>
                  </a:lnTo>
                  <a:lnTo>
                    <a:pt x="568" y="442"/>
                  </a:lnTo>
                  <a:lnTo>
                    <a:pt x="568" y="221"/>
                  </a:lnTo>
                  <a:lnTo>
                    <a:pt x="411" y="3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2307775" y="2896500"/>
              <a:ext cx="15000" cy="16575"/>
            </a:xfrm>
            <a:custGeom>
              <a:avLst/>
              <a:gdLst/>
              <a:ahLst/>
              <a:cxnLst/>
              <a:rect l="l" t="t" r="r" b="b"/>
              <a:pathLst>
                <a:path w="600" h="663" extrusionOk="0">
                  <a:moveTo>
                    <a:pt x="285" y="0"/>
                  </a:moveTo>
                  <a:lnTo>
                    <a:pt x="158" y="32"/>
                  </a:lnTo>
                  <a:lnTo>
                    <a:pt x="1" y="221"/>
                  </a:lnTo>
                  <a:lnTo>
                    <a:pt x="1" y="441"/>
                  </a:lnTo>
                  <a:lnTo>
                    <a:pt x="158" y="631"/>
                  </a:lnTo>
                  <a:lnTo>
                    <a:pt x="285" y="662"/>
                  </a:lnTo>
                  <a:lnTo>
                    <a:pt x="442" y="631"/>
                  </a:lnTo>
                  <a:lnTo>
                    <a:pt x="600" y="441"/>
                  </a:lnTo>
                  <a:lnTo>
                    <a:pt x="600" y="221"/>
                  </a:lnTo>
                  <a:lnTo>
                    <a:pt x="442" y="3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2344825" y="2890975"/>
              <a:ext cx="26025" cy="27600"/>
            </a:xfrm>
            <a:custGeom>
              <a:avLst/>
              <a:gdLst/>
              <a:ahLst/>
              <a:cxnLst/>
              <a:rect l="l" t="t" r="r" b="b"/>
              <a:pathLst>
                <a:path w="1041" h="1104" extrusionOk="0">
                  <a:moveTo>
                    <a:pt x="505" y="0"/>
                  </a:moveTo>
                  <a:lnTo>
                    <a:pt x="253" y="32"/>
                  </a:lnTo>
                  <a:lnTo>
                    <a:pt x="1" y="347"/>
                  </a:lnTo>
                  <a:lnTo>
                    <a:pt x="1" y="757"/>
                  </a:lnTo>
                  <a:lnTo>
                    <a:pt x="253" y="1072"/>
                  </a:lnTo>
                  <a:lnTo>
                    <a:pt x="505" y="1104"/>
                  </a:lnTo>
                  <a:lnTo>
                    <a:pt x="757" y="1072"/>
                  </a:lnTo>
                  <a:lnTo>
                    <a:pt x="1041" y="757"/>
                  </a:lnTo>
                  <a:lnTo>
                    <a:pt x="1041" y="347"/>
                  </a:lnTo>
                  <a:lnTo>
                    <a:pt x="75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2408675" y="2879925"/>
              <a:ext cx="25225" cy="28400"/>
            </a:xfrm>
            <a:custGeom>
              <a:avLst/>
              <a:gdLst/>
              <a:ahLst/>
              <a:cxnLst/>
              <a:rect l="l" t="t" r="r" b="b"/>
              <a:pathLst>
                <a:path w="1009" h="1136" extrusionOk="0">
                  <a:moveTo>
                    <a:pt x="505" y="1"/>
                  </a:moveTo>
                  <a:lnTo>
                    <a:pt x="252" y="33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52" y="1073"/>
                  </a:lnTo>
                  <a:lnTo>
                    <a:pt x="505" y="1136"/>
                  </a:lnTo>
                  <a:lnTo>
                    <a:pt x="757" y="1073"/>
                  </a:lnTo>
                  <a:lnTo>
                    <a:pt x="1009" y="758"/>
                  </a:lnTo>
                  <a:lnTo>
                    <a:pt x="1009" y="348"/>
                  </a:lnTo>
                  <a:lnTo>
                    <a:pt x="757" y="3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8" name="Google Shape;1688;p14"/>
          <p:cNvGrpSpPr/>
          <p:nvPr/>
        </p:nvGrpSpPr>
        <p:grpSpPr>
          <a:xfrm>
            <a:off x="8480444" y="395285"/>
            <a:ext cx="578942" cy="463529"/>
            <a:chOff x="6451075" y="3429275"/>
            <a:chExt cx="478425" cy="383050"/>
          </a:xfrm>
        </p:grpSpPr>
        <p:sp>
          <p:nvSpPr>
            <p:cNvPr id="1689" name="Google Shape;1689;p14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9" name="Google Shape;1709;p14"/>
          <p:cNvSpPr/>
          <p:nvPr/>
        </p:nvSpPr>
        <p:spPr>
          <a:xfrm>
            <a:off x="4659499" y="4511836"/>
            <a:ext cx="1385367" cy="87373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4"/>
          <p:cNvSpPr/>
          <p:nvPr/>
        </p:nvSpPr>
        <p:spPr>
          <a:xfrm>
            <a:off x="4252859" y="4608574"/>
            <a:ext cx="638274" cy="40271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4"/>
          <p:cNvSpPr txBox="1">
            <a:spLocks noGrp="1"/>
          </p:cNvSpPr>
          <p:nvPr>
            <p:ph type="title"/>
          </p:nvPr>
        </p:nvSpPr>
        <p:spPr>
          <a:xfrm>
            <a:off x="713250" y="671100"/>
            <a:ext cx="7717500" cy="5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12" name="Google Shape;1712;p14"/>
          <p:cNvSpPr txBox="1">
            <a:spLocks noGrp="1"/>
          </p:cNvSpPr>
          <p:nvPr>
            <p:ph type="title" idx="2"/>
          </p:nvPr>
        </p:nvSpPr>
        <p:spPr>
          <a:xfrm>
            <a:off x="713394" y="2381875"/>
            <a:ext cx="2529900" cy="47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13" name="Google Shape;1713;p14"/>
          <p:cNvSpPr txBox="1">
            <a:spLocks noGrp="1"/>
          </p:cNvSpPr>
          <p:nvPr>
            <p:ph type="title" idx="3"/>
          </p:nvPr>
        </p:nvSpPr>
        <p:spPr>
          <a:xfrm>
            <a:off x="3307256" y="2381875"/>
            <a:ext cx="2529900" cy="47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14" name="Google Shape;1714;p14"/>
          <p:cNvSpPr txBox="1">
            <a:spLocks noGrp="1"/>
          </p:cNvSpPr>
          <p:nvPr>
            <p:ph type="subTitle" idx="4"/>
          </p:nvPr>
        </p:nvSpPr>
        <p:spPr>
          <a:xfrm>
            <a:off x="3307256" y="2939125"/>
            <a:ext cx="2529900" cy="1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15" name="Google Shape;1715;p14"/>
          <p:cNvSpPr txBox="1">
            <a:spLocks noGrp="1"/>
          </p:cNvSpPr>
          <p:nvPr>
            <p:ph type="title" idx="5"/>
          </p:nvPr>
        </p:nvSpPr>
        <p:spPr>
          <a:xfrm>
            <a:off x="5901106" y="2381875"/>
            <a:ext cx="2529900" cy="47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16" name="Google Shape;1716;p14"/>
          <p:cNvSpPr txBox="1">
            <a:spLocks noGrp="1"/>
          </p:cNvSpPr>
          <p:nvPr>
            <p:ph type="subTitle" idx="6"/>
          </p:nvPr>
        </p:nvSpPr>
        <p:spPr>
          <a:xfrm>
            <a:off x="5901106" y="2939125"/>
            <a:ext cx="2529900" cy="1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717" name="Google Shape;1717;p14"/>
          <p:cNvGrpSpPr/>
          <p:nvPr/>
        </p:nvGrpSpPr>
        <p:grpSpPr>
          <a:xfrm rot="-810961">
            <a:off x="8253428" y="151019"/>
            <a:ext cx="445444" cy="624043"/>
            <a:chOff x="5844975" y="2332175"/>
            <a:chExt cx="513100" cy="718825"/>
          </a:xfrm>
        </p:grpSpPr>
        <p:sp>
          <p:nvSpPr>
            <p:cNvPr id="1718" name="Google Shape;1718;p14"/>
            <p:cNvSpPr/>
            <p:nvPr/>
          </p:nvSpPr>
          <p:spPr>
            <a:xfrm>
              <a:off x="5844975" y="2418075"/>
              <a:ext cx="472925" cy="632925"/>
            </a:xfrm>
            <a:custGeom>
              <a:avLst/>
              <a:gdLst/>
              <a:ahLst/>
              <a:cxnLst/>
              <a:rect l="l" t="t" r="r" b="b"/>
              <a:pathLst>
                <a:path w="18917" h="25317" extrusionOk="0">
                  <a:moveTo>
                    <a:pt x="12485" y="1"/>
                  </a:moveTo>
                  <a:lnTo>
                    <a:pt x="11949" y="190"/>
                  </a:lnTo>
                  <a:lnTo>
                    <a:pt x="11350" y="474"/>
                  </a:lnTo>
                  <a:lnTo>
                    <a:pt x="10404" y="1294"/>
                  </a:lnTo>
                  <a:lnTo>
                    <a:pt x="9364" y="2901"/>
                  </a:lnTo>
                  <a:lnTo>
                    <a:pt x="8891" y="4036"/>
                  </a:lnTo>
                  <a:lnTo>
                    <a:pt x="8387" y="5266"/>
                  </a:lnTo>
                  <a:lnTo>
                    <a:pt x="7977" y="6527"/>
                  </a:lnTo>
                  <a:lnTo>
                    <a:pt x="7724" y="7441"/>
                  </a:lnTo>
                  <a:lnTo>
                    <a:pt x="7315" y="8292"/>
                  </a:lnTo>
                  <a:lnTo>
                    <a:pt x="7062" y="8702"/>
                  </a:lnTo>
                  <a:lnTo>
                    <a:pt x="6432" y="9396"/>
                  </a:lnTo>
                  <a:lnTo>
                    <a:pt x="5297" y="10278"/>
                  </a:lnTo>
                  <a:lnTo>
                    <a:pt x="4477" y="10814"/>
                  </a:lnTo>
                  <a:lnTo>
                    <a:pt x="3752" y="11287"/>
                  </a:lnTo>
                  <a:lnTo>
                    <a:pt x="2365" y="12391"/>
                  </a:lnTo>
                  <a:lnTo>
                    <a:pt x="1167" y="13652"/>
                  </a:lnTo>
                  <a:lnTo>
                    <a:pt x="347" y="15133"/>
                  </a:lnTo>
                  <a:lnTo>
                    <a:pt x="127" y="15953"/>
                  </a:lnTo>
                  <a:lnTo>
                    <a:pt x="1" y="16710"/>
                  </a:lnTo>
                  <a:lnTo>
                    <a:pt x="127" y="18223"/>
                  </a:lnTo>
                  <a:lnTo>
                    <a:pt x="631" y="19704"/>
                  </a:lnTo>
                  <a:lnTo>
                    <a:pt x="1388" y="21092"/>
                  </a:lnTo>
                  <a:lnTo>
                    <a:pt x="1861" y="21691"/>
                  </a:lnTo>
                  <a:lnTo>
                    <a:pt x="2334" y="22290"/>
                  </a:lnTo>
                  <a:lnTo>
                    <a:pt x="3437" y="23267"/>
                  </a:lnTo>
                  <a:lnTo>
                    <a:pt x="4099" y="23645"/>
                  </a:lnTo>
                  <a:lnTo>
                    <a:pt x="4730" y="23960"/>
                  </a:lnTo>
                  <a:lnTo>
                    <a:pt x="6148" y="24150"/>
                  </a:lnTo>
                  <a:lnTo>
                    <a:pt x="6873" y="24023"/>
                  </a:lnTo>
                  <a:lnTo>
                    <a:pt x="7283" y="23929"/>
                  </a:lnTo>
                  <a:lnTo>
                    <a:pt x="8134" y="23897"/>
                  </a:lnTo>
                  <a:lnTo>
                    <a:pt x="8576" y="24023"/>
                  </a:lnTo>
                  <a:lnTo>
                    <a:pt x="8954" y="24244"/>
                  </a:lnTo>
                  <a:lnTo>
                    <a:pt x="9585" y="24780"/>
                  </a:lnTo>
                  <a:lnTo>
                    <a:pt x="9963" y="24969"/>
                  </a:lnTo>
                  <a:lnTo>
                    <a:pt x="10404" y="25127"/>
                  </a:lnTo>
                  <a:lnTo>
                    <a:pt x="11318" y="25221"/>
                  </a:lnTo>
                  <a:lnTo>
                    <a:pt x="11760" y="25316"/>
                  </a:lnTo>
                  <a:lnTo>
                    <a:pt x="12485" y="25285"/>
                  </a:lnTo>
                  <a:lnTo>
                    <a:pt x="13935" y="24875"/>
                  </a:lnTo>
                  <a:lnTo>
                    <a:pt x="14597" y="24559"/>
                  </a:lnTo>
                  <a:lnTo>
                    <a:pt x="15322" y="24213"/>
                  </a:lnTo>
                  <a:lnTo>
                    <a:pt x="16615" y="23330"/>
                  </a:lnTo>
                  <a:lnTo>
                    <a:pt x="17718" y="22258"/>
                  </a:lnTo>
                  <a:lnTo>
                    <a:pt x="18506" y="20934"/>
                  </a:lnTo>
                  <a:lnTo>
                    <a:pt x="18759" y="20209"/>
                  </a:lnTo>
                  <a:lnTo>
                    <a:pt x="18916" y="19358"/>
                  </a:lnTo>
                  <a:lnTo>
                    <a:pt x="18822" y="17687"/>
                  </a:lnTo>
                  <a:lnTo>
                    <a:pt x="18317" y="16016"/>
                  </a:lnTo>
                  <a:lnTo>
                    <a:pt x="17561" y="14408"/>
                  </a:lnTo>
                  <a:lnTo>
                    <a:pt x="17119" y="13652"/>
                  </a:lnTo>
                  <a:lnTo>
                    <a:pt x="16646" y="12832"/>
                  </a:lnTo>
                  <a:lnTo>
                    <a:pt x="16016" y="11508"/>
                  </a:lnTo>
                  <a:lnTo>
                    <a:pt x="15764" y="10594"/>
                  </a:lnTo>
                  <a:lnTo>
                    <a:pt x="15701" y="10121"/>
                  </a:lnTo>
                  <a:lnTo>
                    <a:pt x="15732" y="9206"/>
                  </a:lnTo>
                  <a:lnTo>
                    <a:pt x="15890" y="8261"/>
                  </a:lnTo>
                  <a:lnTo>
                    <a:pt x="16079" y="6968"/>
                  </a:lnTo>
                  <a:lnTo>
                    <a:pt x="16205" y="5644"/>
                  </a:lnTo>
                  <a:lnTo>
                    <a:pt x="16268" y="4604"/>
                  </a:lnTo>
                  <a:lnTo>
                    <a:pt x="16173" y="3059"/>
                  </a:lnTo>
                  <a:lnTo>
                    <a:pt x="15921" y="2050"/>
                  </a:lnTo>
                  <a:lnTo>
                    <a:pt x="15701" y="1609"/>
                  </a:lnTo>
                  <a:lnTo>
                    <a:pt x="15417" y="1104"/>
                  </a:lnTo>
                  <a:lnTo>
                    <a:pt x="14597" y="348"/>
                  </a:lnTo>
                  <a:lnTo>
                    <a:pt x="13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5844975" y="2806650"/>
              <a:ext cx="462675" cy="244350"/>
            </a:xfrm>
            <a:custGeom>
              <a:avLst/>
              <a:gdLst/>
              <a:ahLst/>
              <a:cxnLst/>
              <a:rect l="l" t="t" r="r" b="b"/>
              <a:pathLst>
                <a:path w="18507" h="9774" extrusionOk="0">
                  <a:moveTo>
                    <a:pt x="221" y="0"/>
                  </a:moveTo>
                  <a:lnTo>
                    <a:pt x="158" y="189"/>
                  </a:lnTo>
                  <a:lnTo>
                    <a:pt x="127" y="410"/>
                  </a:lnTo>
                  <a:lnTo>
                    <a:pt x="1" y="1167"/>
                  </a:lnTo>
                  <a:lnTo>
                    <a:pt x="127" y="2680"/>
                  </a:lnTo>
                  <a:lnTo>
                    <a:pt x="631" y="4161"/>
                  </a:lnTo>
                  <a:lnTo>
                    <a:pt x="1388" y="5549"/>
                  </a:lnTo>
                  <a:lnTo>
                    <a:pt x="1861" y="6148"/>
                  </a:lnTo>
                  <a:lnTo>
                    <a:pt x="2334" y="6747"/>
                  </a:lnTo>
                  <a:lnTo>
                    <a:pt x="3437" y="7724"/>
                  </a:lnTo>
                  <a:lnTo>
                    <a:pt x="4099" y="8102"/>
                  </a:lnTo>
                  <a:lnTo>
                    <a:pt x="4730" y="8417"/>
                  </a:lnTo>
                  <a:lnTo>
                    <a:pt x="6148" y="8607"/>
                  </a:lnTo>
                  <a:lnTo>
                    <a:pt x="6873" y="8480"/>
                  </a:lnTo>
                  <a:lnTo>
                    <a:pt x="7283" y="8386"/>
                  </a:lnTo>
                  <a:lnTo>
                    <a:pt x="8134" y="8354"/>
                  </a:lnTo>
                  <a:lnTo>
                    <a:pt x="8576" y="8480"/>
                  </a:lnTo>
                  <a:lnTo>
                    <a:pt x="8954" y="8670"/>
                  </a:lnTo>
                  <a:lnTo>
                    <a:pt x="9585" y="9237"/>
                  </a:lnTo>
                  <a:lnTo>
                    <a:pt x="9963" y="9426"/>
                  </a:lnTo>
                  <a:lnTo>
                    <a:pt x="10404" y="9584"/>
                  </a:lnTo>
                  <a:lnTo>
                    <a:pt x="11318" y="9678"/>
                  </a:lnTo>
                  <a:lnTo>
                    <a:pt x="11760" y="9773"/>
                  </a:lnTo>
                  <a:lnTo>
                    <a:pt x="12485" y="9742"/>
                  </a:lnTo>
                  <a:lnTo>
                    <a:pt x="13935" y="9332"/>
                  </a:lnTo>
                  <a:lnTo>
                    <a:pt x="14597" y="9016"/>
                  </a:lnTo>
                  <a:lnTo>
                    <a:pt x="15228" y="8733"/>
                  </a:lnTo>
                  <a:lnTo>
                    <a:pt x="16394" y="7976"/>
                  </a:lnTo>
                  <a:lnTo>
                    <a:pt x="17403" y="7030"/>
                  </a:lnTo>
                  <a:lnTo>
                    <a:pt x="18223" y="5958"/>
                  </a:lnTo>
                  <a:lnTo>
                    <a:pt x="18506" y="5359"/>
                  </a:lnTo>
                  <a:lnTo>
                    <a:pt x="18506" y="5359"/>
                  </a:lnTo>
                  <a:lnTo>
                    <a:pt x="18002" y="5738"/>
                  </a:lnTo>
                  <a:lnTo>
                    <a:pt x="16867" y="6463"/>
                  </a:lnTo>
                  <a:lnTo>
                    <a:pt x="16268" y="6747"/>
                  </a:lnTo>
                  <a:lnTo>
                    <a:pt x="15511" y="7062"/>
                  </a:lnTo>
                  <a:lnTo>
                    <a:pt x="13904" y="7535"/>
                  </a:lnTo>
                  <a:lnTo>
                    <a:pt x="13084" y="7566"/>
                  </a:lnTo>
                  <a:lnTo>
                    <a:pt x="12611" y="7472"/>
                  </a:lnTo>
                  <a:lnTo>
                    <a:pt x="11571" y="7346"/>
                  </a:lnTo>
                  <a:lnTo>
                    <a:pt x="11066" y="7188"/>
                  </a:lnTo>
                  <a:lnTo>
                    <a:pt x="10656" y="6967"/>
                  </a:lnTo>
                  <a:lnTo>
                    <a:pt x="9963" y="6368"/>
                  </a:lnTo>
                  <a:lnTo>
                    <a:pt x="9521" y="6148"/>
                  </a:lnTo>
                  <a:lnTo>
                    <a:pt x="9080" y="5990"/>
                  </a:lnTo>
                  <a:lnTo>
                    <a:pt x="8103" y="6021"/>
                  </a:lnTo>
                  <a:lnTo>
                    <a:pt x="7630" y="6116"/>
                  </a:lnTo>
                  <a:lnTo>
                    <a:pt x="7252" y="6211"/>
                  </a:lnTo>
                  <a:lnTo>
                    <a:pt x="6432" y="6242"/>
                  </a:lnTo>
                  <a:lnTo>
                    <a:pt x="5265" y="6053"/>
                  </a:lnTo>
                  <a:lnTo>
                    <a:pt x="4540" y="5706"/>
                  </a:lnTo>
                  <a:lnTo>
                    <a:pt x="3815" y="5296"/>
                  </a:lnTo>
                  <a:lnTo>
                    <a:pt x="2586" y="4193"/>
                  </a:lnTo>
                  <a:lnTo>
                    <a:pt x="2081" y="3531"/>
                  </a:lnTo>
                  <a:lnTo>
                    <a:pt x="1451" y="2743"/>
                  </a:lnTo>
                  <a:lnTo>
                    <a:pt x="505" y="94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4747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6188600" y="3018650"/>
              <a:ext cx="31550" cy="22875"/>
            </a:xfrm>
            <a:custGeom>
              <a:avLst/>
              <a:gdLst/>
              <a:ahLst/>
              <a:cxnLst/>
              <a:rect l="l" t="t" r="r" b="b"/>
              <a:pathLst>
                <a:path w="1262" h="915" extrusionOk="0">
                  <a:moveTo>
                    <a:pt x="1230" y="0"/>
                  </a:moveTo>
                  <a:lnTo>
                    <a:pt x="631" y="473"/>
                  </a:lnTo>
                  <a:lnTo>
                    <a:pt x="1" y="915"/>
                  </a:lnTo>
                  <a:lnTo>
                    <a:pt x="1" y="915"/>
                  </a:lnTo>
                  <a:lnTo>
                    <a:pt x="442" y="757"/>
                  </a:lnTo>
                  <a:lnTo>
                    <a:pt x="852" y="568"/>
                  </a:lnTo>
                  <a:lnTo>
                    <a:pt x="1073" y="442"/>
                  </a:lnTo>
                  <a:lnTo>
                    <a:pt x="1262" y="347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FF8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6115325" y="2418075"/>
              <a:ext cx="136350" cy="98550"/>
            </a:xfrm>
            <a:custGeom>
              <a:avLst/>
              <a:gdLst/>
              <a:ahLst/>
              <a:cxnLst/>
              <a:rect l="l" t="t" r="r" b="b"/>
              <a:pathLst>
                <a:path w="5454" h="3942" extrusionOk="0">
                  <a:moveTo>
                    <a:pt x="1671" y="1"/>
                  </a:moveTo>
                  <a:lnTo>
                    <a:pt x="1135" y="190"/>
                  </a:lnTo>
                  <a:lnTo>
                    <a:pt x="504" y="474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473" y="852"/>
                  </a:lnTo>
                  <a:lnTo>
                    <a:pt x="1324" y="1010"/>
                  </a:lnTo>
                  <a:lnTo>
                    <a:pt x="2112" y="1420"/>
                  </a:lnTo>
                  <a:lnTo>
                    <a:pt x="2774" y="2082"/>
                  </a:lnTo>
                  <a:lnTo>
                    <a:pt x="3026" y="2492"/>
                  </a:lnTo>
                  <a:lnTo>
                    <a:pt x="3026" y="2523"/>
                  </a:lnTo>
                  <a:lnTo>
                    <a:pt x="3184" y="2775"/>
                  </a:lnTo>
                  <a:lnTo>
                    <a:pt x="3594" y="3280"/>
                  </a:lnTo>
                  <a:lnTo>
                    <a:pt x="4098" y="3626"/>
                  </a:lnTo>
                  <a:lnTo>
                    <a:pt x="4666" y="3847"/>
                  </a:lnTo>
                  <a:lnTo>
                    <a:pt x="4981" y="3910"/>
                  </a:lnTo>
                  <a:lnTo>
                    <a:pt x="5454" y="3942"/>
                  </a:lnTo>
                  <a:lnTo>
                    <a:pt x="5391" y="3343"/>
                  </a:lnTo>
                  <a:lnTo>
                    <a:pt x="5139" y="2145"/>
                  </a:lnTo>
                  <a:lnTo>
                    <a:pt x="4887" y="1609"/>
                  </a:lnTo>
                  <a:lnTo>
                    <a:pt x="4603" y="1104"/>
                  </a:lnTo>
                  <a:lnTo>
                    <a:pt x="3783" y="348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6188600" y="2341625"/>
              <a:ext cx="169475" cy="96200"/>
            </a:xfrm>
            <a:custGeom>
              <a:avLst/>
              <a:gdLst/>
              <a:ahLst/>
              <a:cxnLst/>
              <a:rect l="l" t="t" r="r" b="b"/>
              <a:pathLst>
                <a:path w="6779" h="3848" extrusionOk="0">
                  <a:moveTo>
                    <a:pt x="4068" y="1"/>
                  </a:moveTo>
                  <a:lnTo>
                    <a:pt x="3595" y="33"/>
                  </a:lnTo>
                  <a:lnTo>
                    <a:pt x="3090" y="159"/>
                  </a:lnTo>
                  <a:lnTo>
                    <a:pt x="2208" y="695"/>
                  </a:lnTo>
                  <a:lnTo>
                    <a:pt x="1829" y="1041"/>
                  </a:lnTo>
                  <a:lnTo>
                    <a:pt x="1293" y="1640"/>
                  </a:lnTo>
                  <a:lnTo>
                    <a:pt x="411" y="2933"/>
                  </a:lnTo>
                  <a:lnTo>
                    <a:pt x="1" y="3595"/>
                  </a:lnTo>
                  <a:lnTo>
                    <a:pt x="537" y="3658"/>
                  </a:lnTo>
                  <a:lnTo>
                    <a:pt x="1073" y="3753"/>
                  </a:lnTo>
                  <a:lnTo>
                    <a:pt x="1798" y="3847"/>
                  </a:lnTo>
                  <a:lnTo>
                    <a:pt x="2555" y="3816"/>
                  </a:lnTo>
                  <a:lnTo>
                    <a:pt x="3248" y="3721"/>
                  </a:lnTo>
                  <a:lnTo>
                    <a:pt x="4509" y="3091"/>
                  </a:lnTo>
                  <a:lnTo>
                    <a:pt x="5077" y="2649"/>
                  </a:lnTo>
                  <a:lnTo>
                    <a:pt x="5549" y="2208"/>
                  </a:lnTo>
                  <a:lnTo>
                    <a:pt x="5991" y="1703"/>
                  </a:lnTo>
                  <a:lnTo>
                    <a:pt x="6432" y="1230"/>
                  </a:lnTo>
                  <a:lnTo>
                    <a:pt x="6779" y="695"/>
                  </a:lnTo>
                  <a:lnTo>
                    <a:pt x="6779" y="568"/>
                  </a:lnTo>
                  <a:lnTo>
                    <a:pt x="6621" y="411"/>
                  </a:lnTo>
                  <a:lnTo>
                    <a:pt x="6148" y="316"/>
                  </a:lnTo>
                  <a:lnTo>
                    <a:pt x="5896" y="253"/>
                  </a:lnTo>
                  <a:lnTo>
                    <a:pt x="5203" y="159"/>
                  </a:lnTo>
                  <a:lnTo>
                    <a:pt x="4541" y="64"/>
                  </a:lnTo>
                  <a:lnTo>
                    <a:pt x="40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6204375" y="2358975"/>
              <a:ext cx="136375" cy="63875"/>
            </a:xfrm>
            <a:custGeom>
              <a:avLst/>
              <a:gdLst/>
              <a:ahLst/>
              <a:cxnLst/>
              <a:rect l="l" t="t" r="r" b="b"/>
              <a:pathLst>
                <a:path w="5455" h="2555" extrusionOk="0">
                  <a:moveTo>
                    <a:pt x="5360" y="1"/>
                  </a:moveTo>
                  <a:lnTo>
                    <a:pt x="3973" y="473"/>
                  </a:lnTo>
                  <a:lnTo>
                    <a:pt x="1325" y="1671"/>
                  </a:lnTo>
                  <a:lnTo>
                    <a:pt x="32" y="2428"/>
                  </a:lnTo>
                  <a:lnTo>
                    <a:pt x="0" y="2460"/>
                  </a:lnTo>
                  <a:lnTo>
                    <a:pt x="32" y="2523"/>
                  </a:lnTo>
                  <a:lnTo>
                    <a:pt x="63" y="2554"/>
                  </a:lnTo>
                  <a:lnTo>
                    <a:pt x="95" y="2554"/>
                  </a:lnTo>
                  <a:lnTo>
                    <a:pt x="127" y="2523"/>
                  </a:lnTo>
                  <a:lnTo>
                    <a:pt x="1388" y="1798"/>
                  </a:lnTo>
                  <a:lnTo>
                    <a:pt x="4036" y="600"/>
                  </a:lnTo>
                  <a:lnTo>
                    <a:pt x="5391" y="127"/>
                  </a:lnTo>
                  <a:lnTo>
                    <a:pt x="5454" y="95"/>
                  </a:lnTo>
                  <a:lnTo>
                    <a:pt x="5454" y="32"/>
                  </a:lnTo>
                  <a:lnTo>
                    <a:pt x="542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6261900" y="2388925"/>
              <a:ext cx="40225" cy="10275"/>
            </a:xfrm>
            <a:custGeom>
              <a:avLst/>
              <a:gdLst/>
              <a:ahLst/>
              <a:cxnLst/>
              <a:rect l="l" t="t" r="r" b="b"/>
              <a:pathLst>
                <a:path w="1609" h="411" extrusionOk="0">
                  <a:moveTo>
                    <a:pt x="1" y="1"/>
                  </a:moveTo>
                  <a:lnTo>
                    <a:pt x="1" y="64"/>
                  </a:lnTo>
                  <a:lnTo>
                    <a:pt x="1" y="95"/>
                  </a:lnTo>
                  <a:lnTo>
                    <a:pt x="32" y="127"/>
                  </a:lnTo>
                  <a:lnTo>
                    <a:pt x="64" y="127"/>
                  </a:lnTo>
                  <a:lnTo>
                    <a:pt x="789" y="221"/>
                  </a:lnTo>
                  <a:lnTo>
                    <a:pt x="1514" y="410"/>
                  </a:lnTo>
                  <a:lnTo>
                    <a:pt x="1577" y="410"/>
                  </a:lnTo>
                  <a:lnTo>
                    <a:pt x="1609" y="379"/>
                  </a:lnTo>
                  <a:lnTo>
                    <a:pt x="1609" y="316"/>
                  </a:lnTo>
                  <a:lnTo>
                    <a:pt x="1577" y="284"/>
                  </a:lnTo>
                  <a:lnTo>
                    <a:pt x="820" y="9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6283975" y="2353450"/>
              <a:ext cx="26025" cy="27625"/>
            </a:xfrm>
            <a:custGeom>
              <a:avLst/>
              <a:gdLst/>
              <a:ahLst/>
              <a:cxnLst/>
              <a:rect l="l" t="t" r="r" b="b"/>
              <a:pathLst>
                <a:path w="1041" h="1105" extrusionOk="0">
                  <a:moveTo>
                    <a:pt x="915" y="1"/>
                  </a:moveTo>
                  <a:lnTo>
                    <a:pt x="410" y="442"/>
                  </a:lnTo>
                  <a:lnTo>
                    <a:pt x="32" y="1010"/>
                  </a:lnTo>
                  <a:lnTo>
                    <a:pt x="1" y="1041"/>
                  </a:lnTo>
                  <a:lnTo>
                    <a:pt x="64" y="1104"/>
                  </a:lnTo>
                  <a:lnTo>
                    <a:pt x="95" y="1104"/>
                  </a:lnTo>
                  <a:lnTo>
                    <a:pt x="158" y="1073"/>
                  </a:lnTo>
                  <a:lnTo>
                    <a:pt x="505" y="537"/>
                  </a:lnTo>
                  <a:lnTo>
                    <a:pt x="1009" y="127"/>
                  </a:lnTo>
                  <a:lnTo>
                    <a:pt x="1041" y="64"/>
                  </a:lnTo>
                  <a:lnTo>
                    <a:pt x="1009" y="32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6239850" y="2370800"/>
              <a:ext cx="17350" cy="31550"/>
            </a:xfrm>
            <a:custGeom>
              <a:avLst/>
              <a:gdLst/>
              <a:ahLst/>
              <a:cxnLst/>
              <a:rect l="l" t="t" r="r" b="b"/>
              <a:pathLst>
                <a:path w="694" h="1262" extrusionOk="0">
                  <a:moveTo>
                    <a:pt x="568" y="0"/>
                  </a:moveTo>
                  <a:lnTo>
                    <a:pt x="536" y="63"/>
                  </a:lnTo>
                  <a:lnTo>
                    <a:pt x="284" y="631"/>
                  </a:lnTo>
                  <a:lnTo>
                    <a:pt x="32" y="1167"/>
                  </a:lnTo>
                  <a:lnTo>
                    <a:pt x="0" y="1230"/>
                  </a:lnTo>
                  <a:lnTo>
                    <a:pt x="63" y="1261"/>
                  </a:lnTo>
                  <a:lnTo>
                    <a:pt x="95" y="1261"/>
                  </a:lnTo>
                  <a:lnTo>
                    <a:pt x="158" y="1230"/>
                  </a:lnTo>
                  <a:lnTo>
                    <a:pt x="410" y="662"/>
                  </a:lnTo>
                  <a:lnTo>
                    <a:pt x="662" y="127"/>
                  </a:lnTo>
                  <a:lnTo>
                    <a:pt x="694" y="63"/>
                  </a:lnTo>
                  <a:lnTo>
                    <a:pt x="63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6165750" y="2332175"/>
              <a:ext cx="32350" cy="141900"/>
            </a:xfrm>
            <a:custGeom>
              <a:avLst/>
              <a:gdLst/>
              <a:ahLst/>
              <a:cxnLst/>
              <a:rect l="l" t="t" r="r" b="b"/>
              <a:pathLst>
                <a:path w="1294" h="5676" extrusionOk="0">
                  <a:moveTo>
                    <a:pt x="379" y="1"/>
                  </a:moveTo>
                  <a:lnTo>
                    <a:pt x="190" y="95"/>
                  </a:lnTo>
                  <a:lnTo>
                    <a:pt x="64" y="221"/>
                  </a:lnTo>
                  <a:lnTo>
                    <a:pt x="1" y="537"/>
                  </a:lnTo>
                  <a:lnTo>
                    <a:pt x="64" y="726"/>
                  </a:lnTo>
                  <a:lnTo>
                    <a:pt x="347" y="1230"/>
                  </a:lnTo>
                  <a:lnTo>
                    <a:pt x="694" y="2397"/>
                  </a:lnTo>
                  <a:lnTo>
                    <a:pt x="726" y="3027"/>
                  </a:lnTo>
                  <a:lnTo>
                    <a:pt x="726" y="3689"/>
                  </a:lnTo>
                  <a:lnTo>
                    <a:pt x="568" y="4950"/>
                  </a:lnTo>
                  <a:lnTo>
                    <a:pt x="442" y="5612"/>
                  </a:lnTo>
                  <a:lnTo>
                    <a:pt x="442" y="5644"/>
                  </a:lnTo>
                  <a:lnTo>
                    <a:pt x="474" y="5675"/>
                  </a:lnTo>
                  <a:lnTo>
                    <a:pt x="537" y="5675"/>
                  </a:lnTo>
                  <a:lnTo>
                    <a:pt x="568" y="5644"/>
                  </a:lnTo>
                  <a:lnTo>
                    <a:pt x="789" y="5013"/>
                  </a:lnTo>
                  <a:lnTo>
                    <a:pt x="1167" y="3721"/>
                  </a:lnTo>
                  <a:lnTo>
                    <a:pt x="1262" y="3059"/>
                  </a:lnTo>
                  <a:lnTo>
                    <a:pt x="1293" y="2365"/>
                  </a:lnTo>
                  <a:lnTo>
                    <a:pt x="1262" y="1672"/>
                  </a:lnTo>
                  <a:lnTo>
                    <a:pt x="1136" y="978"/>
                  </a:lnTo>
                  <a:lnTo>
                    <a:pt x="852" y="284"/>
                  </a:lnTo>
                  <a:lnTo>
                    <a:pt x="852" y="253"/>
                  </a:lnTo>
                  <a:lnTo>
                    <a:pt x="820" y="221"/>
                  </a:lnTo>
                  <a:lnTo>
                    <a:pt x="694" y="95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6150775" y="2448025"/>
              <a:ext cx="62300" cy="30775"/>
            </a:xfrm>
            <a:custGeom>
              <a:avLst/>
              <a:gdLst/>
              <a:ahLst/>
              <a:cxnLst/>
              <a:rect l="l" t="t" r="r" b="b"/>
              <a:pathLst>
                <a:path w="2492" h="1231" extrusionOk="0">
                  <a:moveTo>
                    <a:pt x="95" y="1"/>
                  </a:moveTo>
                  <a:lnTo>
                    <a:pt x="1" y="64"/>
                  </a:lnTo>
                  <a:lnTo>
                    <a:pt x="1" y="190"/>
                  </a:lnTo>
                  <a:lnTo>
                    <a:pt x="32" y="285"/>
                  </a:lnTo>
                  <a:lnTo>
                    <a:pt x="442" y="852"/>
                  </a:lnTo>
                  <a:lnTo>
                    <a:pt x="852" y="1104"/>
                  </a:lnTo>
                  <a:lnTo>
                    <a:pt x="915" y="1136"/>
                  </a:lnTo>
                  <a:lnTo>
                    <a:pt x="978" y="1136"/>
                  </a:lnTo>
                  <a:lnTo>
                    <a:pt x="1293" y="1230"/>
                  </a:lnTo>
                  <a:lnTo>
                    <a:pt x="1987" y="1167"/>
                  </a:lnTo>
                  <a:lnTo>
                    <a:pt x="2397" y="1041"/>
                  </a:lnTo>
                  <a:lnTo>
                    <a:pt x="2491" y="978"/>
                  </a:lnTo>
                  <a:lnTo>
                    <a:pt x="2460" y="852"/>
                  </a:lnTo>
                  <a:lnTo>
                    <a:pt x="2397" y="789"/>
                  </a:lnTo>
                  <a:lnTo>
                    <a:pt x="2302" y="789"/>
                  </a:lnTo>
                  <a:lnTo>
                    <a:pt x="1924" y="915"/>
                  </a:lnTo>
                  <a:lnTo>
                    <a:pt x="1262" y="947"/>
                  </a:lnTo>
                  <a:lnTo>
                    <a:pt x="978" y="852"/>
                  </a:lnTo>
                  <a:lnTo>
                    <a:pt x="631" y="631"/>
                  </a:lnTo>
                  <a:lnTo>
                    <a:pt x="284" y="159"/>
                  </a:lnTo>
                  <a:lnTo>
                    <a:pt x="284" y="96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6012075" y="2775125"/>
              <a:ext cx="32325" cy="32325"/>
            </a:xfrm>
            <a:custGeom>
              <a:avLst/>
              <a:gdLst/>
              <a:ahLst/>
              <a:cxnLst/>
              <a:rect l="l" t="t" r="r" b="b"/>
              <a:pathLst>
                <a:path w="1293" h="1293" extrusionOk="0">
                  <a:moveTo>
                    <a:pt x="536" y="0"/>
                  </a:moveTo>
                  <a:lnTo>
                    <a:pt x="126" y="252"/>
                  </a:lnTo>
                  <a:lnTo>
                    <a:pt x="32" y="473"/>
                  </a:lnTo>
                  <a:lnTo>
                    <a:pt x="0" y="725"/>
                  </a:lnTo>
                  <a:lnTo>
                    <a:pt x="252" y="1167"/>
                  </a:lnTo>
                  <a:lnTo>
                    <a:pt x="473" y="1261"/>
                  </a:lnTo>
                  <a:lnTo>
                    <a:pt x="725" y="1293"/>
                  </a:lnTo>
                  <a:lnTo>
                    <a:pt x="1167" y="1040"/>
                  </a:lnTo>
                  <a:lnTo>
                    <a:pt x="1261" y="788"/>
                  </a:lnTo>
                  <a:lnTo>
                    <a:pt x="1293" y="536"/>
                  </a:lnTo>
                  <a:lnTo>
                    <a:pt x="1040" y="126"/>
                  </a:lnTo>
                  <a:lnTo>
                    <a:pt x="788" y="3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6147625" y="2809800"/>
              <a:ext cx="32350" cy="32325"/>
            </a:xfrm>
            <a:custGeom>
              <a:avLst/>
              <a:gdLst/>
              <a:ahLst/>
              <a:cxnLst/>
              <a:rect l="l" t="t" r="r" b="b"/>
              <a:pathLst>
                <a:path w="1294" h="1293" extrusionOk="0">
                  <a:moveTo>
                    <a:pt x="537" y="0"/>
                  </a:moveTo>
                  <a:lnTo>
                    <a:pt x="127" y="252"/>
                  </a:lnTo>
                  <a:lnTo>
                    <a:pt x="32" y="473"/>
                  </a:lnTo>
                  <a:lnTo>
                    <a:pt x="1" y="725"/>
                  </a:lnTo>
                  <a:lnTo>
                    <a:pt x="253" y="1167"/>
                  </a:lnTo>
                  <a:lnTo>
                    <a:pt x="505" y="1261"/>
                  </a:lnTo>
                  <a:lnTo>
                    <a:pt x="757" y="1293"/>
                  </a:lnTo>
                  <a:lnTo>
                    <a:pt x="1167" y="1041"/>
                  </a:lnTo>
                  <a:lnTo>
                    <a:pt x="1262" y="788"/>
                  </a:lnTo>
                  <a:lnTo>
                    <a:pt x="1293" y="536"/>
                  </a:lnTo>
                  <a:lnTo>
                    <a:pt x="1041" y="126"/>
                  </a:lnTo>
                  <a:lnTo>
                    <a:pt x="820" y="3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6057000" y="2849200"/>
              <a:ext cx="54400" cy="37850"/>
            </a:xfrm>
            <a:custGeom>
              <a:avLst/>
              <a:gdLst/>
              <a:ahLst/>
              <a:cxnLst/>
              <a:rect l="l" t="t" r="r" b="b"/>
              <a:pathLst>
                <a:path w="2176" h="1514" extrusionOk="0">
                  <a:moveTo>
                    <a:pt x="221" y="0"/>
                  </a:moveTo>
                  <a:lnTo>
                    <a:pt x="63" y="64"/>
                  </a:lnTo>
                  <a:lnTo>
                    <a:pt x="0" y="190"/>
                  </a:lnTo>
                  <a:lnTo>
                    <a:pt x="0" y="536"/>
                  </a:lnTo>
                  <a:lnTo>
                    <a:pt x="221" y="1072"/>
                  </a:lnTo>
                  <a:lnTo>
                    <a:pt x="473" y="1262"/>
                  </a:lnTo>
                  <a:lnTo>
                    <a:pt x="599" y="1388"/>
                  </a:lnTo>
                  <a:lnTo>
                    <a:pt x="757" y="1451"/>
                  </a:lnTo>
                  <a:lnTo>
                    <a:pt x="1167" y="1514"/>
                  </a:lnTo>
                  <a:lnTo>
                    <a:pt x="1608" y="1419"/>
                  </a:lnTo>
                  <a:lnTo>
                    <a:pt x="1829" y="1325"/>
                  </a:lnTo>
                  <a:lnTo>
                    <a:pt x="1986" y="1198"/>
                  </a:lnTo>
                  <a:lnTo>
                    <a:pt x="2175" y="946"/>
                  </a:lnTo>
                  <a:lnTo>
                    <a:pt x="2175" y="663"/>
                  </a:lnTo>
                  <a:lnTo>
                    <a:pt x="2081" y="505"/>
                  </a:lnTo>
                  <a:lnTo>
                    <a:pt x="1923" y="473"/>
                  </a:lnTo>
                  <a:lnTo>
                    <a:pt x="1766" y="568"/>
                  </a:lnTo>
                  <a:lnTo>
                    <a:pt x="1766" y="726"/>
                  </a:lnTo>
                  <a:lnTo>
                    <a:pt x="1734" y="852"/>
                  </a:lnTo>
                  <a:lnTo>
                    <a:pt x="1671" y="915"/>
                  </a:lnTo>
                  <a:lnTo>
                    <a:pt x="1608" y="978"/>
                  </a:lnTo>
                  <a:lnTo>
                    <a:pt x="1450" y="1041"/>
                  </a:lnTo>
                  <a:lnTo>
                    <a:pt x="1261" y="1104"/>
                  </a:lnTo>
                  <a:lnTo>
                    <a:pt x="883" y="1041"/>
                  </a:lnTo>
                  <a:lnTo>
                    <a:pt x="725" y="946"/>
                  </a:lnTo>
                  <a:lnTo>
                    <a:pt x="568" y="820"/>
                  </a:lnTo>
                  <a:lnTo>
                    <a:pt x="410" y="442"/>
                  </a:lnTo>
                  <a:lnTo>
                    <a:pt x="410" y="221"/>
                  </a:lnTo>
                  <a:lnTo>
                    <a:pt x="378" y="64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6171275" y="2869700"/>
              <a:ext cx="43375" cy="47300"/>
            </a:xfrm>
            <a:custGeom>
              <a:avLst/>
              <a:gdLst/>
              <a:ahLst/>
              <a:cxnLst/>
              <a:rect l="l" t="t" r="r" b="b"/>
              <a:pathLst>
                <a:path w="1735" h="1892" fill="none" extrusionOk="0">
                  <a:moveTo>
                    <a:pt x="694" y="95"/>
                  </a:moveTo>
                  <a:lnTo>
                    <a:pt x="599" y="63"/>
                  </a:lnTo>
                  <a:lnTo>
                    <a:pt x="505" y="95"/>
                  </a:lnTo>
                  <a:lnTo>
                    <a:pt x="410" y="126"/>
                  </a:lnTo>
                  <a:lnTo>
                    <a:pt x="347" y="221"/>
                  </a:lnTo>
                  <a:lnTo>
                    <a:pt x="95" y="536"/>
                  </a:lnTo>
                  <a:lnTo>
                    <a:pt x="0" y="914"/>
                  </a:lnTo>
                  <a:lnTo>
                    <a:pt x="0" y="1167"/>
                  </a:lnTo>
                  <a:lnTo>
                    <a:pt x="253" y="1608"/>
                  </a:lnTo>
                  <a:lnTo>
                    <a:pt x="442" y="1734"/>
                  </a:lnTo>
                  <a:lnTo>
                    <a:pt x="662" y="1829"/>
                  </a:lnTo>
                  <a:lnTo>
                    <a:pt x="1072" y="1892"/>
                  </a:lnTo>
                  <a:lnTo>
                    <a:pt x="1293" y="1829"/>
                  </a:lnTo>
                  <a:lnTo>
                    <a:pt x="1419" y="1797"/>
                  </a:lnTo>
                  <a:lnTo>
                    <a:pt x="1545" y="1671"/>
                  </a:lnTo>
                  <a:lnTo>
                    <a:pt x="1640" y="1545"/>
                  </a:lnTo>
                  <a:lnTo>
                    <a:pt x="1703" y="1356"/>
                  </a:lnTo>
                  <a:lnTo>
                    <a:pt x="1734" y="1198"/>
                  </a:lnTo>
                  <a:lnTo>
                    <a:pt x="1734" y="1040"/>
                  </a:lnTo>
                  <a:lnTo>
                    <a:pt x="1703" y="788"/>
                  </a:lnTo>
                  <a:lnTo>
                    <a:pt x="1608" y="568"/>
                  </a:lnTo>
                  <a:lnTo>
                    <a:pt x="1514" y="378"/>
                  </a:lnTo>
                  <a:lnTo>
                    <a:pt x="1387" y="252"/>
                  </a:lnTo>
                  <a:lnTo>
                    <a:pt x="1261" y="95"/>
                  </a:lnTo>
                  <a:lnTo>
                    <a:pt x="852" y="0"/>
                  </a:lnTo>
                  <a:lnTo>
                    <a:pt x="631" y="32"/>
                  </a:lnTo>
                  <a:lnTo>
                    <a:pt x="505" y="63"/>
                  </a:lnTo>
                  <a:lnTo>
                    <a:pt x="442" y="158"/>
                  </a:lnTo>
                  <a:lnTo>
                    <a:pt x="379" y="284"/>
                  </a:lnTo>
                  <a:lnTo>
                    <a:pt x="442" y="3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5945075" y="2817675"/>
              <a:ext cx="44150" cy="48100"/>
            </a:xfrm>
            <a:custGeom>
              <a:avLst/>
              <a:gdLst/>
              <a:ahLst/>
              <a:cxnLst/>
              <a:rect l="l" t="t" r="r" b="b"/>
              <a:pathLst>
                <a:path w="1766" h="1924" fill="none" extrusionOk="0">
                  <a:moveTo>
                    <a:pt x="410" y="0"/>
                  </a:moveTo>
                  <a:lnTo>
                    <a:pt x="190" y="127"/>
                  </a:lnTo>
                  <a:lnTo>
                    <a:pt x="0" y="599"/>
                  </a:lnTo>
                  <a:lnTo>
                    <a:pt x="63" y="1135"/>
                  </a:lnTo>
                  <a:lnTo>
                    <a:pt x="316" y="1608"/>
                  </a:lnTo>
                  <a:lnTo>
                    <a:pt x="505" y="1766"/>
                  </a:lnTo>
                  <a:lnTo>
                    <a:pt x="694" y="1860"/>
                  </a:lnTo>
                  <a:lnTo>
                    <a:pt x="1104" y="1924"/>
                  </a:lnTo>
                  <a:lnTo>
                    <a:pt x="1482" y="1766"/>
                  </a:lnTo>
                  <a:lnTo>
                    <a:pt x="1734" y="1451"/>
                  </a:lnTo>
                  <a:lnTo>
                    <a:pt x="1766" y="1198"/>
                  </a:lnTo>
                  <a:lnTo>
                    <a:pt x="1703" y="852"/>
                  </a:lnTo>
                  <a:lnTo>
                    <a:pt x="1514" y="568"/>
                  </a:lnTo>
                  <a:lnTo>
                    <a:pt x="1261" y="253"/>
                  </a:lnTo>
                  <a:lnTo>
                    <a:pt x="883" y="64"/>
                  </a:lnTo>
                  <a:lnTo>
                    <a:pt x="631" y="32"/>
                  </a:lnTo>
                  <a:lnTo>
                    <a:pt x="379" y="95"/>
                  </a:lnTo>
                  <a:lnTo>
                    <a:pt x="284" y="127"/>
                  </a:lnTo>
                  <a:lnTo>
                    <a:pt x="190" y="190"/>
                  </a:lnTo>
                  <a:lnTo>
                    <a:pt x="190" y="316"/>
                  </a:lnTo>
                  <a:lnTo>
                    <a:pt x="253" y="3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4" name="Google Shape;1734;p14"/>
          <p:cNvGrpSpPr/>
          <p:nvPr/>
        </p:nvGrpSpPr>
        <p:grpSpPr>
          <a:xfrm rot="-801670">
            <a:off x="8540737" y="4459018"/>
            <a:ext cx="329132" cy="447327"/>
            <a:chOff x="3396200" y="2417300"/>
            <a:chExt cx="346825" cy="471325"/>
          </a:xfrm>
        </p:grpSpPr>
        <p:sp>
          <p:nvSpPr>
            <p:cNvPr id="1735" name="Google Shape;1735;p14"/>
            <p:cNvSpPr/>
            <p:nvPr/>
          </p:nvSpPr>
          <p:spPr>
            <a:xfrm>
              <a:off x="3396200" y="2507150"/>
              <a:ext cx="320025" cy="381475"/>
            </a:xfrm>
            <a:custGeom>
              <a:avLst/>
              <a:gdLst/>
              <a:ahLst/>
              <a:cxnLst/>
              <a:rect l="l" t="t" r="r" b="b"/>
              <a:pathLst>
                <a:path w="12801" h="15259" extrusionOk="0">
                  <a:moveTo>
                    <a:pt x="5644" y="0"/>
                  </a:moveTo>
                  <a:lnTo>
                    <a:pt x="4005" y="158"/>
                  </a:lnTo>
                  <a:lnTo>
                    <a:pt x="3217" y="410"/>
                  </a:lnTo>
                  <a:lnTo>
                    <a:pt x="2523" y="725"/>
                  </a:lnTo>
                  <a:lnTo>
                    <a:pt x="1924" y="1167"/>
                  </a:lnTo>
                  <a:lnTo>
                    <a:pt x="1388" y="1766"/>
                  </a:lnTo>
                  <a:lnTo>
                    <a:pt x="1010" y="2491"/>
                  </a:lnTo>
                  <a:lnTo>
                    <a:pt x="726" y="2995"/>
                  </a:lnTo>
                  <a:lnTo>
                    <a:pt x="316" y="4067"/>
                  </a:lnTo>
                  <a:lnTo>
                    <a:pt x="159" y="4603"/>
                  </a:lnTo>
                  <a:lnTo>
                    <a:pt x="1" y="5675"/>
                  </a:lnTo>
                  <a:lnTo>
                    <a:pt x="1" y="6747"/>
                  </a:lnTo>
                  <a:lnTo>
                    <a:pt x="127" y="8071"/>
                  </a:lnTo>
                  <a:lnTo>
                    <a:pt x="695" y="10656"/>
                  </a:lnTo>
                  <a:lnTo>
                    <a:pt x="1073" y="11949"/>
                  </a:lnTo>
                  <a:lnTo>
                    <a:pt x="1294" y="12642"/>
                  </a:lnTo>
                  <a:lnTo>
                    <a:pt x="1829" y="13966"/>
                  </a:lnTo>
                  <a:lnTo>
                    <a:pt x="2302" y="14534"/>
                  </a:lnTo>
                  <a:lnTo>
                    <a:pt x="2586" y="14849"/>
                  </a:lnTo>
                  <a:lnTo>
                    <a:pt x="2933" y="15038"/>
                  </a:lnTo>
                  <a:lnTo>
                    <a:pt x="3374" y="15196"/>
                  </a:lnTo>
                  <a:lnTo>
                    <a:pt x="3847" y="15259"/>
                  </a:lnTo>
                  <a:lnTo>
                    <a:pt x="4478" y="15227"/>
                  </a:lnTo>
                  <a:lnTo>
                    <a:pt x="5770" y="14880"/>
                  </a:lnTo>
                  <a:lnTo>
                    <a:pt x="6338" y="14565"/>
                  </a:lnTo>
                  <a:lnTo>
                    <a:pt x="6905" y="14218"/>
                  </a:lnTo>
                  <a:lnTo>
                    <a:pt x="7914" y="13399"/>
                  </a:lnTo>
                  <a:lnTo>
                    <a:pt x="8418" y="12957"/>
                  </a:lnTo>
                  <a:lnTo>
                    <a:pt x="9238" y="12138"/>
                  </a:lnTo>
                  <a:lnTo>
                    <a:pt x="10026" y="11318"/>
                  </a:lnTo>
                  <a:lnTo>
                    <a:pt x="10657" y="10625"/>
                  </a:lnTo>
                  <a:lnTo>
                    <a:pt x="11823" y="9174"/>
                  </a:lnTo>
                  <a:lnTo>
                    <a:pt x="12233" y="8355"/>
                  </a:lnTo>
                  <a:lnTo>
                    <a:pt x="12422" y="7913"/>
                  </a:lnTo>
                  <a:lnTo>
                    <a:pt x="12706" y="7031"/>
                  </a:lnTo>
                  <a:lnTo>
                    <a:pt x="12800" y="6116"/>
                  </a:lnTo>
                  <a:lnTo>
                    <a:pt x="12706" y="5202"/>
                  </a:lnTo>
                  <a:lnTo>
                    <a:pt x="12548" y="4761"/>
                  </a:lnTo>
                  <a:lnTo>
                    <a:pt x="12138" y="3878"/>
                  </a:lnTo>
                  <a:lnTo>
                    <a:pt x="11571" y="3121"/>
                  </a:lnTo>
                  <a:lnTo>
                    <a:pt x="11161" y="2585"/>
                  </a:lnTo>
                  <a:lnTo>
                    <a:pt x="10657" y="2144"/>
                  </a:lnTo>
                  <a:lnTo>
                    <a:pt x="9963" y="1671"/>
                  </a:lnTo>
                  <a:lnTo>
                    <a:pt x="9175" y="1293"/>
                  </a:lnTo>
                  <a:lnTo>
                    <a:pt x="8481" y="946"/>
                  </a:lnTo>
                  <a:lnTo>
                    <a:pt x="7189" y="253"/>
                  </a:lnTo>
                  <a:lnTo>
                    <a:pt x="6464" y="95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3396200" y="2656100"/>
              <a:ext cx="212825" cy="232525"/>
            </a:xfrm>
            <a:custGeom>
              <a:avLst/>
              <a:gdLst/>
              <a:ahLst/>
              <a:cxnLst/>
              <a:rect l="l" t="t" r="r" b="b"/>
              <a:pathLst>
                <a:path w="8513" h="9301" extrusionOk="0">
                  <a:moveTo>
                    <a:pt x="1" y="1"/>
                  </a:moveTo>
                  <a:lnTo>
                    <a:pt x="1" y="379"/>
                  </a:lnTo>
                  <a:lnTo>
                    <a:pt x="1" y="789"/>
                  </a:lnTo>
                  <a:lnTo>
                    <a:pt x="127" y="2113"/>
                  </a:lnTo>
                  <a:lnTo>
                    <a:pt x="695" y="4698"/>
                  </a:lnTo>
                  <a:lnTo>
                    <a:pt x="1073" y="5991"/>
                  </a:lnTo>
                  <a:lnTo>
                    <a:pt x="1294" y="6684"/>
                  </a:lnTo>
                  <a:lnTo>
                    <a:pt x="1829" y="8008"/>
                  </a:lnTo>
                  <a:lnTo>
                    <a:pt x="2271" y="8576"/>
                  </a:lnTo>
                  <a:lnTo>
                    <a:pt x="2586" y="8891"/>
                  </a:lnTo>
                  <a:lnTo>
                    <a:pt x="2933" y="9080"/>
                  </a:lnTo>
                  <a:lnTo>
                    <a:pt x="3374" y="9238"/>
                  </a:lnTo>
                  <a:lnTo>
                    <a:pt x="3847" y="9301"/>
                  </a:lnTo>
                  <a:lnTo>
                    <a:pt x="4478" y="9269"/>
                  </a:lnTo>
                  <a:lnTo>
                    <a:pt x="5739" y="8922"/>
                  </a:lnTo>
                  <a:lnTo>
                    <a:pt x="6338" y="8607"/>
                  </a:lnTo>
                  <a:lnTo>
                    <a:pt x="6905" y="8260"/>
                  </a:lnTo>
                  <a:lnTo>
                    <a:pt x="7914" y="7441"/>
                  </a:lnTo>
                  <a:lnTo>
                    <a:pt x="8418" y="6999"/>
                  </a:lnTo>
                  <a:lnTo>
                    <a:pt x="8450" y="6936"/>
                  </a:lnTo>
                  <a:lnTo>
                    <a:pt x="8513" y="6873"/>
                  </a:lnTo>
                  <a:lnTo>
                    <a:pt x="8418" y="6936"/>
                  </a:lnTo>
                  <a:lnTo>
                    <a:pt x="8324" y="6999"/>
                  </a:lnTo>
                  <a:lnTo>
                    <a:pt x="7504" y="7441"/>
                  </a:lnTo>
                  <a:lnTo>
                    <a:pt x="5707" y="7945"/>
                  </a:lnTo>
                  <a:lnTo>
                    <a:pt x="4793" y="7945"/>
                  </a:lnTo>
                  <a:lnTo>
                    <a:pt x="4131" y="7914"/>
                  </a:lnTo>
                  <a:lnTo>
                    <a:pt x="3532" y="7661"/>
                  </a:lnTo>
                  <a:lnTo>
                    <a:pt x="3027" y="7378"/>
                  </a:lnTo>
                  <a:lnTo>
                    <a:pt x="2618" y="6968"/>
                  </a:lnTo>
                  <a:lnTo>
                    <a:pt x="2271" y="6558"/>
                  </a:lnTo>
                  <a:lnTo>
                    <a:pt x="1766" y="5707"/>
                  </a:lnTo>
                  <a:lnTo>
                    <a:pt x="1199" y="4257"/>
                  </a:lnTo>
                  <a:lnTo>
                    <a:pt x="915" y="3279"/>
                  </a:lnTo>
                  <a:lnTo>
                    <a:pt x="411" y="16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3430900" y="2641925"/>
              <a:ext cx="15000" cy="17350"/>
            </a:xfrm>
            <a:custGeom>
              <a:avLst/>
              <a:gdLst/>
              <a:ahLst/>
              <a:cxnLst/>
              <a:rect l="l" t="t" r="r" b="b"/>
              <a:pathLst>
                <a:path w="600" h="694" extrusionOk="0">
                  <a:moveTo>
                    <a:pt x="568" y="0"/>
                  </a:moveTo>
                  <a:lnTo>
                    <a:pt x="441" y="32"/>
                  </a:lnTo>
                  <a:lnTo>
                    <a:pt x="221" y="126"/>
                  </a:lnTo>
                  <a:lnTo>
                    <a:pt x="63" y="316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126" y="694"/>
                  </a:lnTo>
                  <a:lnTo>
                    <a:pt x="252" y="694"/>
                  </a:lnTo>
                  <a:lnTo>
                    <a:pt x="378" y="631"/>
                  </a:lnTo>
                  <a:lnTo>
                    <a:pt x="441" y="536"/>
                  </a:lnTo>
                  <a:lnTo>
                    <a:pt x="505" y="410"/>
                  </a:lnTo>
                  <a:lnTo>
                    <a:pt x="536" y="284"/>
                  </a:lnTo>
                  <a:lnTo>
                    <a:pt x="599" y="158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3488425" y="2551275"/>
              <a:ext cx="14200" cy="16575"/>
            </a:xfrm>
            <a:custGeom>
              <a:avLst/>
              <a:gdLst/>
              <a:ahLst/>
              <a:cxnLst/>
              <a:rect l="l" t="t" r="r" b="b"/>
              <a:pathLst>
                <a:path w="568" h="663" extrusionOk="0">
                  <a:moveTo>
                    <a:pt x="410" y="1"/>
                  </a:moveTo>
                  <a:lnTo>
                    <a:pt x="190" y="127"/>
                  </a:lnTo>
                  <a:lnTo>
                    <a:pt x="64" y="316"/>
                  </a:lnTo>
                  <a:lnTo>
                    <a:pt x="0" y="442"/>
                  </a:lnTo>
                  <a:lnTo>
                    <a:pt x="0" y="600"/>
                  </a:lnTo>
                  <a:lnTo>
                    <a:pt x="95" y="663"/>
                  </a:lnTo>
                  <a:lnTo>
                    <a:pt x="253" y="663"/>
                  </a:lnTo>
                  <a:lnTo>
                    <a:pt x="347" y="631"/>
                  </a:lnTo>
                  <a:lnTo>
                    <a:pt x="442" y="505"/>
                  </a:lnTo>
                  <a:lnTo>
                    <a:pt x="505" y="411"/>
                  </a:lnTo>
                  <a:lnTo>
                    <a:pt x="536" y="285"/>
                  </a:lnTo>
                  <a:lnTo>
                    <a:pt x="568" y="158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3437200" y="2748325"/>
              <a:ext cx="15000" cy="17350"/>
            </a:xfrm>
            <a:custGeom>
              <a:avLst/>
              <a:gdLst/>
              <a:ahLst/>
              <a:cxnLst/>
              <a:rect l="l" t="t" r="r" b="b"/>
              <a:pathLst>
                <a:path w="600" h="694" extrusionOk="0">
                  <a:moveTo>
                    <a:pt x="568" y="0"/>
                  </a:moveTo>
                  <a:lnTo>
                    <a:pt x="442" y="32"/>
                  </a:lnTo>
                  <a:lnTo>
                    <a:pt x="221" y="158"/>
                  </a:lnTo>
                  <a:lnTo>
                    <a:pt x="63" y="347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126" y="694"/>
                  </a:lnTo>
                  <a:lnTo>
                    <a:pt x="253" y="694"/>
                  </a:lnTo>
                  <a:lnTo>
                    <a:pt x="379" y="662"/>
                  </a:lnTo>
                  <a:lnTo>
                    <a:pt x="473" y="536"/>
                  </a:lnTo>
                  <a:lnTo>
                    <a:pt x="505" y="410"/>
                  </a:lnTo>
                  <a:lnTo>
                    <a:pt x="568" y="284"/>
                  </a:lnTo>
                  <a:lnTo>
                    <a:pt x="599" y="18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3486050" y="2826350"/>
              <a:ext cx="14225" cy="17350"/>
            </a:xfrm>
            <a:custGeom>
              <a:avLst/>
              <a:gdLst/>
              <a:ahLst/>
              <a:cxnLst/>
              <a:rect l="l" t="t" r="r" b="b"/>
              <a:pathLst>
                <a:path w="569" h="694" extrusionOk="0">
                  <a:moveTo>
                    <a:pt x="568" y="0"/>
                  </a:moveTo>
                  <a:lnTo>
                    <a:pt x="411" y="32"/>
                  </a:lnTo>
                  <a:lnTo>
                    <a:pt x="222" y="126"/>
                  </a:lnTo>
                  <a:lnTo>
                    <a:pt x="64" y="315"/>
                  </a:lnTo>
                  <a:lnTo>
                    <a:pt x="1" y="473"/>
                  </a:lnTo>
                  <a:lnTo>
                    <a:pt x="32" y="599"/>
                  </a:lnTo>
                  <a:lnTo>
                    <a:pt x="127" y="694"/>
                  </a:lnTo>
                  <a:lnTo>
                    <a:pt x="253" y="694"/>
                  </a:lnTo>
                  <a:lnTo>
                    <a:pt x="348" y="631"/>
                  </a:lnTo>
                  <a:lnTo>
                    <a:pt x="442" y="536"/>
                  </a:lnTo>
                  <a:lnTo>
                    <a:pt x="505" y="410"/>
                  </a:lnTo>
                  <a:lnTo>
                    <a:pt x="537" y="284"/>
                  </a:lnTo>
                  <a:lnTo>
                    <a:pt x="568" y="158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3565675" y="2663200"/>
              <a:ext cx="14200" cy="17350"/>
            </a:xfrm>
            <a:custGeom>
              <a:avLst/>
              <a:gdLst/>
              <a:ahLst/>
              <a:cxnLst/>
              <a:rect l="l" t="t" r="r" b="b"/>
              <a:pathLst>
                <a:path w="568" h="694" extrusionOk="0">
                  <a:moveTo>
                    <a:pt x="567" y="0"/>
                  </a:moveTo>
                  <a:lnTo>
                    <a:pt x="410" y="32"/>
                  </a:lnTo>
                  <a:lnTo>
                    <a:pt x="189" y="127"/>
                  </a:lnTo>
                  <a:lnTo>
                    <a:pt x="63" y="347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95" y="694"/>
                  </a:lnTo>
                  <a:lnTo>
                    <a:pt x="252" y="694"/>
                  </a:lnTo>
                  <a:lnTo>
                    <a:pt x="347" y="631"/>
                  </a:lnTo>
                  <a:lnTo>
                    <a:pt x="441" y="536"/>
                  </a:lnTo>
                  <a:lnTo>
                    <a:pt x="504" y="410"/>
                  </a:lnTo>
                  <a:lnTo>
                    <a:pt x="536" y="284"/>
                  </a:lnTo>
                  <a:lnTo>
                    <a:pt x="567" y="158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3562500" y="2600150"/>
              <a:ext cx="13425" cy="18950"/>
            </a:xfrm>
            <a:custGeom>
              <a:avLst/>
              <a:gdLst/>
              <a:ahLst/>
              <a:cxnLst/>
              <a:rect l="l" t="t" r="r" b="b"/>
              <a:pathLst>
                <a:path w="537" h="758" extrusionOk="0">
                  <a:moveTo>
                    <a:pt x="505" y="0"/>
                  </a:moveTo>
                  <a:lnTo>
                    <a:pt x="348" y="63"/>
                  </a:lnTo>
                  <a:lnTo>
                    <a:pt x="253" y="158"/>
                  </a:lnTo>
                  <a:lnTo>
                    <a:pt x="159" y="221"/>
                  </a:lnTo>
                  <a:lnTo>
                    <a:pt x="64" y="347"/>
                  </a:lnTo>
                  <a:lnTo>
                    <a:pt x="1" y="442"/>
                  </a:lnTo>
                  <a:lnTo>
                    <a:pt x="1" y="568"/>
                  </a:lnTo>
                  <a:lnTo>
                    <a:pt x="64" y="694"/>
                  </a:lnTo>
                  <a:lnTo>
                    <a:pt x="190" y="757"/>
                  </a:lnTo>
                  <a:lnTo>
                    <a:pt x="316" y="725"/>
                  </a:lnTo>
                  <a:lnTo>
                    <a:pt x="411" y="599"/>
                  </a:lnTo>
                  <a:lnTo>
                    <a:pt x="537" y="379"/>
                  </a:lnTo>
                  <a:lnTo>
                    <a:pt x="537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3545175" y="2775125"/>
              <a:ext cx="11050" cy="19725"/>
            </a:xfrm>
            <a:custGeom>
              <a:avLst/>
              <a:gdLst/>
              <a:ahLst/>
              <a:cxnLst/>
              <a:rect l="l" t="t" r="r" b="b"/>
              <a:pathLst>
                <a:path w="442" h="789" extrusionOk="0">
                  <a:moveTo>
                    <a:pt x="126" y="0"/>
                  </a:moveTo>
                  <a:lnTo>
                    <a:pt x="32" y="126"/>
                  </a:lnTo>
                  <a:lnTo>
                    <a:pt x="32" y="252"/>
                  </a:lnTo>
                  <a:lnTo>
                    <a:pt x="0" y="378"/>
                  </a:lnTo>
                  <a:lnTo>
                    <a:pt x="0" y="536"/>
                  </a:lnTo>
                  <a:lnTo>
                    <a:pt x="32" y="662"/>
                  </a:lnTo>
                  <a:lnTo>
                    <a:pt x="126" y="757"/>
                  </a:lnTo>
                  <a:lnTo>
                    <a:pt x="253" y="788"/>
                  </a:lnTo>
                  <a:lnTo>
                    <a:pt x="379" y="757"/>
                  </a:lnTo>
                  <a:lnTo>
                    <a:pt x="442" y="631"/>
                  </a:lnTo>
                  <a:lnTo>
                    <a:pt x="442" y="504"/>
                  </a:lnTo>
                  <a:lnTo>
                    <a:pt x="379" y="252"/>
                  </a:lnTo>
                  <a:lnTo>
                    <a:pt x="221" y="6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3660250" y="2605675"/>
              <a:ext cx="10250" cy="20500"/>
            </a:xfrm>
            <a:custGeom>
              <a:avLst/>
              <a:gdLst/>
              <a:ahLst/>
              <a:cxnLst/>
              <a:rect l="l" t="t" r="r" b="b"/>
              <a:pathLst>
                <a:path w="410" h="820" extrusionOk="0">
                  <a:moveTo>
                    <a:pt x="126" y="0"/>
                  </a:moveTo>
                  <a:lnTo>
                    <a:pt x="32" y="158"/>
                  </a:lnTo>
                  <a:lnTo>
                    <a:pt x="32" y="284"/>
                  </a:lnTo>
                  <a:lnTo>
                    <a:pt x="0" y="410"/>
                  </a:lnTo>
                  <a:lnTo>
                    <a:pt x="0" y="536"/>
                  </a:lnTo>
                  <a:lnTo>
                    <a:pt x="0" y="662"/>
                  </a:lnTo>
                  <a:lnTo>
                    <a:pt x="95" y="757"/>
                  </a:lnTo>
                  <a:lnTo>
                    <a:pt x="221" y="820"/>
                  </a:lnTo>
                  <a:lnTo>
                    <a:pt x="347" y="788"/>
                  </a:lnTo>
                  <a:lnTo>
                    <a:pt x="410" y="694"/>
                  </a:lnTo>
                  <a:lnTo>
                    <a:pt x="410" y="536"/>
                  </a:lnTo>
                  <a:lnTo>
                    <a:pt x="378" y="284"/>
                  </a:lnTo>
                  <a:lnTo>
                    <a:pt x="221" y="9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3649200" y="2693925"/>
              <a:ext cx="11075" cy="20525"/>
            </a:xfrm>
            <a:custGeom>
              <a:avLst/>
              <a:gdLst/>
              <a:ahLst/>
              <a:cxnLst/>
              <a:rect l="l" t="t" r="r" b="b"/>
              <a:pathLst>
                <a:path w="443" h="821" extrusionOk="0">
                  <a:moveTo>
                    <a:pt x="190" y="1"/>
                  </a:moveTo>
                  <a:lnTo>
                    <a:pt x="95" y="159"/>
                  </a:lnTo>
                  <a:lnTo>
                    <a:pt x="64" y="285"/>
                  </a:lnTo>
                  <a:lnTo>
                    <a:pt x="32" y="411"/>
                  </a:lnTo>
                  <a:lnTo>
                    <a:pt x="1" y="537"/>
                  </a:lnTo>
                  <a:lnTo>
                    <a:pt x="32" y="663"/>
                  </a:lnTo>
                  <a:lnTo>
                    <a:pt x="95" y="758"/>
                  </a:lnTo>
                  <a:lnTo>
                    <a:pt x="190" y="821"/>
                  </a:lnTo>
                  <a:lnTo>
                    <a:pt x="316" y="821"/>
                  </a:lnTo>
                  <a:lnTo>
                    <a:pt x="411" y="695"/>
                  </a:lnTo>
                  <a:lnTo>
                    <a:pt x="442" y="568"/>
                  </a:lnTo>
                  <a:lnTo>
                    <a:pt x="411" y="316"/>
                  </a:lnTo>
                  <a:lnTo>
                    <a:pt x="284" y="127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3471875" y="2417300"/>
              <a:ext cx="271150" cy="166325"/>
            </a:xfrm>
            <a:custGeom>
              <a:avLst/>
              <a:gdLst/>
              <a:ahLst/>
              <a:cxnLst/>
              <a:rect l="l" t="t" r="r" b="b"/>
              <a:pathLst>
                <a:path w="10846" h="6653" extrusionOk="0">
                  <a:moveTo>
                    <a:pt x="5612" y="0"/>
                  </a:moveTo>
                  <a:lnTo>
                    <a:pt x="5202" y="379"/>
                  </a:lnTo>
                  <a:lnTo>
                    <a:pt x="4603" y="1261"/>
                  </a:lnTo>
                  <a:lnTo>
                    <a:pt x="4225" y="2239"/>
                  </a:lnTo>
                  <a:lnTo>
                    <a:pt x="4099" y="3311"/>
                  </a:lnTo>
                  <a:lnTo>
                    <a:pt x="4130" y="3847"/>
                  </a:lnTo>
                  <a:lnTo>
                    <a:pt x="4036" y="3500"/>
                  </a:lnTo>
                  <a:lnTo>
                    <a:pt x="3657" y="2869"/>
                  </a:lnTo>
                  <a:lnTo>
                    <a:pt x="3405" y="2617"/>
                  </a:lnTo>
                  <a:lnTo>
                    <a:pt x="2806" y="2176"/>
                  </a:lnTo>
                  <a:lnTo>
                    <a:pt x="2144" y="1860"/>
                  </a:lnTo>
                  <a:lnTo>
                    <a:pt x="1388" y="1482"/>
                  </a:lnTo>
                  <a:lnTo>
                    <a:pt x="631" y="1167"/>
                  </a:lnTo>
                  <a:lnTo>
                    <a:pt x="442" y="1104"/>
                  </a:lnTo>
                  <a:lnTo>
                    <a:pt x="158" y="1104"/>
                  </a:lnTo>
                  <a:lnTo>
                    <a:pt x="0" y="1388"/>
                  </a:lnTo>
                  <a:lnTo>
                    <a:pt x="95" y="1734"/>
                  </a:lnTo>
                  <a:lnTo>
                    <a:pt x="284" y="2396"/>
                  </a:lnTo>
                  <a:lnTo>
                    <a:pt x="915" y="3594"/>
                  </a:lnTo>
                  <a:lnTo>
                    <a:pt x="1325" y="4099"/>
                  </a:lnTo>
                  <a:lnTo>
                    <a:pt x="1955" y="4792"/>
                  </a:lnTo>
                  <a:lnTo>
                    <a:pt x="3531" y="5833"/>
                  </a:lnTo>
                  <a:lnTo>
                    <a:pt x="4383" y="6179"/>
                  </a:lnTo>
                  <a:lnTo>
                    <a:pt x="5328" y="6495"/>
                  </a:lnTo>
                  <a:lnTo>
                    <a:pt x="6810" y="6652"/>
                  </a:lnTo>
                  <a:lnTo>
                    <a:pt x="7787" y="6558"/>
                  </a:lnTo>
                  <a:lnTo>
                    <a:pt x="8260" y="6432"/>
                  </a:lnTo>
                  <a:lnTo>
                    <a:pt x="8702" y="6243"/>
                  </a:lnTo>
                  <a:lnTo>
                    <a:pt x="9553" y="5738"/>
                  </a:lnTo>
                  <a:lnTo>
                    <a:pt x="10246" y="5045"/>
                  </a:lnTo>
                  <a:lnTo>
                    <a:pt x="10719" y="4193"/>
                  </a:lnTo>
                  <a:lnTo>
                    <a:pt x="10845" y="3720"/>
                  </a:lnTo>
                  <a:lnTo>
                    <a:pt x="10215" y="3531"/>
                  </a:lnTo>
                  <a:lnTo>
                    <a:pt x="8985" y="3405"/>
                  </a:lnTo>
                  <a:lnTo>
                    <a:pt x="7724" y="3531"/>
                  </a:lnTo>
                  <a:lnTo>
                    <a:pt x="6526" y="3941"/>
                  </a:lnTo>
                  <a:lnTo>
                    <a:pt x="5990" y="4256"/>
                  </a:lnTo>
                  <a:lnTo>
                    <a:pt x="6274" y="3784"/>
                  </a:lnTo>
                  <a:lnTo>
                    <a:pt x="6495" y="2680"/>
                  </a:lnTo>
                  <a:lnTo>
                    <a:pt x="6432" y="2113"/>
                  </a:lnTo>
                  <a:lnTo>
                    <a:pt x="6306" y="1545"/>
                  </a:lnTo>
                  <a:lnTo>
                    <a:pt x="5864" y="505"/>
                  </a:lnTo>
                  <a:lnTo>
                    <a:pt x="56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3588525" y="2448025"/>
              <a:ext cx="24450" cy="109600"/>
            </a:xfrm>
            <a:custGeom>
              <a:avLst/>
              <a:gdLst/>
              <a:ahLst/>
              <a:cxnLst/>
              <a:rect l="l" t="t" r="r" b="b"/>
              <a:pathLst>
                <a:path w="978" h="4384" extrusionOk="0">
                  <a:moveTo>
                    <a:pt x="851" y="1"/>
                  </a:moveTo>
                  <a:lnTo>
                    <a:pt x="820" y="64"/>
                  </a:lnTo>
                  <a:lnTo>
                    <a:pt x="0" y="4320"/>
                  </a:lnTo>
                  <a:lnTo>
                    <a:pt x="0" y="4351"/>
                  </a:lnTo>
                  <a:lnTo>
                    <a:pt x="63" y="4383"/>
                  </a:lnTo>
                  <a:lnTo>
                    <a:pt x="126" y="4383"/>
                  </a:lnTo>
                  <a:lnTo>
                    <a:pt x="158" y="4351"/>
                  </a:lnTo>
                  <a:lnTo>
                    <a:pt x="978" y="64"/>
                  </a:lnTo>
                  <a:lnTo>
                    <a:pt x="978" y="32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3615325" y="2523700"/>
              <a:ext cx="85125" cy="32325"/>
            </a:xfrm>
            <a:custGeom>
              <a:avLst/>
              <a:gdLst/>
              <a:ahLst/>
              <a:cxnLst/>
              <a:rect l="l" t="t" r="r" b="b"/>
              <a:pathLst>
                <a:path w="3405" h="1293" extrusionOk="0">
                  <a:moveTo>
                    <a:pt x="3279" y="0"/>
                  </a:moveTo>
                  <a:lnTo>
                    <a:pt x="2522" y="379"/>
                  </a:lnTo>
                  <a:lnTo>
                    <a:pt x="883" y="946"/>
                  </a:lnTo>
                  <a:lnTo>
                    <a:pt x="63" y="1135"/>
                  </a:lnTo>
                  <a:lnTo>
                    <a:pt x="0" y="1167"/>
                  </a:lnTo>
                  <a:lnTo>
                    <a:pt x="0" y="1230"/>
                  </a:lnTo>
                  <a:lnTo>
                    <a:pt x="32" y="1261"/>
                  </a:lnTo>
                  <a:lnTo>
                    <a:pt x="63" y="1293"/>
                  </a:lnTo>
                  <a:lnTo>
                    <a:pt x="95" y="1293"/>
                  </a:lnTo>
                  <a:lnTo>
                    <a:pt x="946" y="1072"/>
                  </a:lnTo>
                  <a:lnTo>
                    <a:pt x="2554" y="505"/>
                  </a:lnTo>
                  <a:lnTo>
                    <a:pt x="3342" y="127"/>
                  </a:lnTo>
                  <a:lnTo>
                    <a:pt x="3405" y="95"/>
                  </a:lnTo>
                  <a:lnTo>
                    <a:pt x="3373" y="32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3500250" y="2475625"/>
              <a:ext cx="63075" cy="70175"/>
            </a:xfrm>
            <a:custGeom>
              <a:avLst/>
              <a:gdLst/>
              <a:ahLst/>
              <a:cxnLst/>
              <a:rect l="l" t="t" r="r" b="b"/>
              <a:pathLst>
                <a:path w="2523" h="2807" extrusionOk="0">
                  <a:moveTo>
                    <a:pt x="32" y="0"/>
                  </a:moveTo>
                  <a:lnTo>
                    <a:pt x="0" y="63"/>
                  </a:lnTo>
                  <a:lnTo>
                    <a:pt x="32" y="95"/>
                  </a:lnTo>
                  <a:lnTo>
                    <a:pt x="379" y="568"/>
                  </a:lnTo>
                  <a:lnTo>
                    <a:pt x="725" y="1041"/>
                  </a:lnTo>
                  <a:lnTo>
                    <a:pt x="1072" y="1545"/>
                  </a:lnTo>
                  <a:lnTo>
                    <a:pt x="1892" y="2459"/>
                  </a:lnTo>
                  <a:lnTo>
                    <a:pt x="2396" y="2806"/>
                  </a:lnTo>
                  <a:lnTo>
                    <a:pt x="2491" y="2806"/>
                  </a:lnTo>
                  <a:lnTo>
                    <a:pt x="2522" y="2743"/>
                  </a:lnTo>
                  <a:lnTo>
                    <a:pt x="2459" y="2680"/>
                  </a:lnTo>
                  <a:lnTo>
                    <a:pt x="1986" y="2365"/>
                  </a:lnTo>
                  <a:lnTo>
                    <a:pt x="1198" y="1451"/>
                  </a:lnTo>
                  <a:lnTo>
                    <a:pt x="852" y="946"/>
                  </a:lnTo>
                  <a:lnTo>
                    <a:pt x="505" y="473"/>
                  </a:lnTo>
                  <a:lnTo>
                    <a:pt x="126" y="3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3482900" y="2653750"/>
              <a:ext cx="22100" cy="22075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474" y="0"/>
                  </a:moveTo>
                  <a:lnTo>
                    <a:pt x="158" y="95"/>
                  </a:lnTo>
                  <a:lnTo>
                    <a:pt x="64" y="252"/>
                  </a:lnTo>
                  <a:lnTo>
                    <a:pt x="1" y="410"/>
                  </a:lnTo>
                  <a:lnTo>
                    <a:pt x="127" y="725"/>
                  </a:lnTo>
                  <a:lnTo>
                    <a:pt x="285" y="820"/>
                  </a:lnTo>
                  <a:lnTo>
                    <a:pt x="442" y="883"/>
                  </a:lnTo>
                  <a:lnTo>
                    <a:pt x="757" y="757"/>
                  </a:lnTo>
                  <a:lnTo>
                    <a:pt x="852" y="599"/>
                  </a:lnTo>
                  <a:lnTo>
                    <a:pt x="884" y="441"/>
                  </a:lnTo>
                  <a:lnTo>
                    <a:pt x="789" y="126"/>
                  </a:lnTo>
                  <a:lnTo>
                    <a:pt x="631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3590100" y="2701825"/>
              <a:ext cx="22100" cy="22075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442" y="0"/>
                  </a:moveTo>
                  <a:lnTo>
                    <a:pt x="126" y="95"/>
                  </a:lnTo>
                  <a:lnTo>
                    <a:pt x="32" y="252"/>
                  </a:lnTo>
                  <a:lnTo>
                    <a:pt x="0" y="410"/>
                  </a:lnTo>
                  <a:lnTo>
                    <a:pt x="126" y="725"/>
                  </a:lnTo>
                  <a:lnTo>
                    <a:pt x="253" y="820"/>
                  </a:lnTo>
                  <a:lnTo>
                    <a:pt x="442" y="883"/>
                  </a:lnTo>
                  <a:lnTo>
                    <a:pt x="757" y="757"/>
                  </a:lnTo>
                  <a:lnTo>
                    <a:pt x="852" y="599"/>
                  </a:lnTo>
                  <a:lnTo>
                    <a:pt x="883" y="442"/>
                  </a:lnTo>
                  <a:lnTo>
                    <a:pt x="757" y="126"/>
                  </a:lnTo>
                  <a:lnTo>
                    <a:pt x="631" y="3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3515225" y="2712075"/>
              <a:ext cx="35475" cy="28375"/>
            </a:xfrm>
            <a:custGeom>
              <a:avLst/>
              <a:gdLst/>
              <a:ahLst/>
              <a:cxnLst/>
              <a:rect l="l" t="t" r="r" b="b"/>
              <a:pathLst>
                <a:path w="1419" h="1135" extrusionOk="0">
                  <a:moveTo>
                    <a:pt x="95" y="0"/>
                  </a:moveTo>
                  <a:lnTo>
                    <a:pt x="32" y="126"/>
                  </a:lnTo>
                  <a:lnTo>
                    <a:pt x="0" y="315"/>
                  </a:lnTo>
                  <a:lnTo>
                    <a:pt x="95" y="725"/>
                  </a:lnTo>
                  <a:lnTo>
                    <a:pt x="221" y="883"/>
                  </a:lnTo>
                  <a:lnTo>
                    <a:pt x="316" y="1009"/>
                  </a:lnTo>
                  <a:lnTo>
                    <a:pt x="473" y="1072"/>
                  </a:lnTo>
                  <a:lnTo>
                    <a:pt x="694" y="1135"/>
                  </a:lnTo>
                  <a:lnTo>
                    <a:pt x="946" y="1135"/>
                  </a:lnTo>
                  <a:lnTo>
                    <a:pt x="1104" y="1103"/>
                  </a:lnTo>
                  <a:lnTo>
                    <a:pt x="1230" y="1009"/>
                  </a:lnTo>
                  <a:lnTo>
                    <a:pt x="1387" y="883"/>
                  </a:lnTo>
                  <a:lnTo>
                    <a:pt x="1419" y="662"/>
                  </a:lnTo>
                  <a:lnTo>
                    <a:pt x="1387" y="567"/>
                  </a:lnTo>
                  <a:lnTo>
                    <a:pt x="1293" y="536"/>
                  </a:lnTo>
                  <a:lnTo>
                    <a:pt x="1167" y="567"/>
                  </a:lnTo>
                  <a:lnTo>
                    <a:pt x="1135" y="662"/>
                  </a:lnTo>
                  <a:lnTo>
                    <a:pt x="1135" y="757"/>
                  </a:lnTo>
                  <a:lnTo>
                    <a:pt x="1072" y="788"/>
                  </a:lnTo>
                  <a:lnTo>
                    <a:pt x="1009" y="820"/>
                  </a:lnTo>
                  <a:lnTo>
                    <a:pt x="915" y="851"/>
                  </a:lnTo>
                  <a:lnTo>
                    <a:pt x="631" y="851"/>
                  </a:lnTo>
                  <a:lnTo>
                    <a:pt x="410" y="694"/>
                  </a:lnTo>
                  <a:lnTo>
                    <a:pt x="284" y="473"/>
                  </a:lnTo>
                  <a:lnTo>
                    <a:pt x="316" y="189"/>
                  </a:lnTo>
                  <a:lnTo>
                    <a:pt x="316" y="6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3587725" y="2741225"/>
              <a:ext cx="29975" cy="32350"/>
            </a:xfrm>
            <a:custGeom>
              <a:avLst/>
              <a:gdLst/>
              <a:ahLst/>
              <a:cxnLst/>
              <a:rect l="l" t="t" r="r" b="b"/>
              <a:pathLst>
                <a:path w="1199" h="1294" fill="none" extrusionOk="0">
                  <a:moveTo>
                    <a:pt x="600" y="64"/>
                  </a:moveTo>
                  <a:lnTo>
                    <a:pt x="537" y="0"/>
                  </a:lnTo>
                  <a:lnTo>
                    <a:pt x="474" y="32"/>
                  </a:lnTo>
                  <a:lnTo>
                    <a:pt x="411" y="32"/>
                  </a:lnTo>
                  <a:lnTo>
                    <a:pt x="348" y="95"/>
                  </a:lnTo>
                  <a:lnTo>
                    <a:pt x="127" y="284"/>
                  </a:lnTo>
                  <a:lnTo>
                    <a:pt x="32" y="536"/>
                  </a:lnTo>
                  <a:lnTo>
                    <a:pt x="1" y="694"/>
                  </a:lnTo>
                  <a:lnTo>
                    <a:pt x="127" y="1009"/>
                  </a:lnTo>
                  <a:lnTo>
                    <a:pt x="253" y="1135"/>
                  </a:lnTo>
                  <a:lnTo>
                    <a:pt x="505" y="1293"/>
                  </a:lnTo>
                  <a:lnTo>
                    <a:pt x="789" y="1293"/>
                  </a:lnTo>
                  <a:lnTo>
                    <a:pt x="883" y="1262"/>
                  </a:lnTo>
                  <a:lnTo>
                    <a:pt x="978" y="1230"/>
                  </a:lnTo>
                  <a:lnTo>
                    <a:pt x="1073" y="1135"/>
                  </a:lnTo>
                  <a:lnTo>
                    <a:pt x="1136" y="1009"/>
                  </a:lnTo>
                  <a:lnTo>
                    <a:pt x="1167" y="915"/>
                  </a:lnTo>
                  <a:lnTo>
                    <a:pt x="1199" y="820"/>
                  </a:lnTo>
                  <a:lnTo>
                    <a:pt x="1199" y="631"/>
                  </a:lnTo>
                  <a:lnTo>
                    <a:pt x="1167" y="473"/>
                  </a:lnTo>
                  <a:lnTo>
                    <a:pt x="1136" y="347"/>
                  </a:lnTo>
                  <a:lnTo>
                    <a:pt x="1073" y="253"/>
                  </a:lnTo>
                  <a:lnTo>
                    <a:pt x="978" y="127"/>
                  </a:lnTo>
                  <a:lnTo>
                    <a:pt x="726" y="0"/>
                  </a:lnTo>
                  <a:lnTo>
                    <a:pt x="568" y="0"/>
                  </a:lnTo>
                  <a:lnTo>
                    <a:pt x="474" y="32"/>
                  </a:lnTo>
                  <a:lnTo>
                    <a:pt x="411" y="64"/>
                  </a:lnTo>
                  <a:lnTo>
                    <a:pt x="379" y="127"/>
                  </a:lnTo>
                  <a:lnTo>
                    <a:pt x="411" y="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3443500" y="2678175"/>
              <a:ext cx="27600" cy="33925"/>
            </a:xfrm>
            <a:custGeom>
              <a:avLst/>
              <a:gdLst/>
              <a:ahLst/>
              <a:cxnLst/>
              <a:rect l="l" t="t" r="r" b="b"/>
              <a:pathLst>
                <a:path w="1104" h="1357" fill="none" extrusionOk="0">
                  <a:moveTo>
                    <a:pt x="347" y="0"/>
                  </a:moveTo>
                  <a:lnTo>
                    <a:pt x="158" y="63"/>
                  </a:lnTo>
                  <a:lnTo>
                    <a:pt x="1" y="347"/>
                  </a:lnTo>
                  <a:lnTo>
                    <a:pt x="1" y="915"/>
                  </a:lnTo>
                  <a:lnTo>
                    <a:pt x="190" y="1198"/>
                  </a:lnTo>
                  <a:lnTo>
                    <a:pt x="442" y="1356"/>
                  </a:lnTo>
                  <a:lnTo>
                    <a:pt x="852" y="1325"/>
                  </a:lnTo>
                  <a:lnTo>
                    <a:pt x="1072" y="1135"/>
                  </a:lnTo>
                  <a:lnTo>
                    <a:pt x="1104" y="978"/>
                  </a:lnTo>
                  <a:lnTo>
                    <a:pt x="1104" y="726"/>
                  </a:lnTo>
                  <a:lnTo>
                    <a:pt x="1009" y="505"/>
                  </a:lnTo>
                  <a:lnTo>
                    <a:pt x="883" y="284"/>
                  </a:lnTo>
                  <a:lnTo>
                    <a:pt x="631" y="95"/>
                  </a:lnTo>
                  <a:lnTo>
                    <a:pt x="473" y="63"/>
                  </a:lnTo>
                  <a:lnTo>
                    <a:pt x="316" y="63"/>
                  </a:lnTo>
                  <a:lnTo>
                    <a:pt x="221" y="63"/>
                  </a:lnTo>
                  <a:lnTo>
                    <a:pt x="190" y="127"/>
                  </a:lnTo>
                  <a:lnTo>
                    <a:pt x="158" y="190"/>
                  </a:lnTo>
                  <a:lnTo>
                    <a:pt x="190" y="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5" name="Google Shape;1755;p14"/>
          <p:cNvGrpSpPr/>
          <p:nvPr/>
        </p:nvGrpSpPr>
        <p:grpSpPr>
          <a:xfrm rot="2937852">
            <a:off x="251793" y="4410437"/>
            <a:ext cx="662792" cy="583248"/>
            <a:chOff x="992375" y="2434650"/>
            <a:chExt cx="532025" cy="468175"/>
          </a:xfrm>
        </p:grpSpPr>
        <p:sp>
          <p:nvSpPr>
            <p:cNvPr id="1756" name="Google Shape;1756;p14"/>
            <p:cNvSpPr/>
            <p:nvPr/>
          </p:nvSpPr>
          <p:spPr>
            <a:xfrm>
              <a:off x="1276100" y="2434650"/>
              <a:ext cx="178150" cy="194675"/>
            </a:xfrm>
            <a:custGeom>
              <a:avLst/>
              <a:gdLst/>
              <a:ahLst/>
              <a:cxnLst/>
              <a:rect l="l" t="t" r="r" b="b"/>
              <a:pathLst>
                <a:path w="7126" h="7787" extrusionOk="0">
                  <a:moveTo>
                    <a:pt x="6747" y="0"/>
                  </a:moveTo>
                  <a:lnTo>
                    <a:pt x="6085" y="126"/>
                  </a:lnTo>
                  <a:lnTo>
                    <a:pt x="5738" y="221"/>
                  </a:lnTo>
                  <a:lnTo>
                    <a:pt x="4792" y="441"/>
                  </a:lnTo>
                  <a:lnTo>
                    <a:pt x="3878" y="725"/>
                  </a:lnTo>
                  <a:lnTo>
                    <a:pt x="3248" y="914"/>
                  </a:lnTo>
                  <a:lnTo>
                    <a:pt x="2649" y="1198"/>
                  </a:lnTo>
                  <a:lnTo>
                    <a:pt x="2333" y="1419"/>
                  </a:lnTo>
                  <a:lnTo>
                    <a:pt x="1829" y="1923"/>
                  </a:lnTo>
                  <a:lnTo>
                    <a:pt x="1230" y="2806"/>
                  </a:lnTo>
                  <a:lnTo>
                    <a:pt x="946" y="3499"/>
                  </a:lnTo>
                  <a:lnTo>
                    <a:pt x="599" y="4540"/>
                  </a:lnTo>
                  <a:lnTo>
                    <a:pt x="158" y="6683"/>
                  </a:lnTo>
                  <a:lnTo>
                    <a:pt x="1" y="7787"/>
                  </a:lnTo>
                  <a:lnTo>
                    <a:pt x="726" y="7566"/>
                  </a:lnTo>
                  <a:lnTo>
                    <a:pt x="1451" y="7377"/>
                  </a:lnTo>
                  <a:lnTo>
                    <a:pt x="2460" y="7093"/>
                  </a:lnTo>
                  <a:lnTo>
                    <a:pt x="3405" y="6652"/>
                  </a:lnTo>
                  <a:lnTo>
                    <a:pt x="3847" y="6400"/>
                  </a:lnTo>
                  <a:lnTo>
                    <a:pt x="4603" y="5769"/>
                  </a:lnTo>
                  <a:lnTo>
                    <a:pt x="5518" y="4634"/>
                  </a:lnTo>
                  <a:lnTo>
                    <a:pt x="5990" y="3752"/>
                  </a:lnTo>
                  <a:lnTo>
                    <a:pt x="6369" y="2900"/>
                  </a:lnTo>
                  <a:lnTo>
                    <a:pt x="6652" y="2018"/>
                  </a:lnTo>
                  <a:lnTo>
                    <a:pt x="6968" y="1166"/>
                  </a:lnTo>
                  <a:lnTo>
                    <a:pt x="7125" y="284"/>
                  </a:lnTo>
                  <a:lnTo>
                    <a:pt x="7062" y="126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1287925" y="2448025"/>
              <a:ext cx="148200" cy="162400"/>
            </a:xfrm>
            <a:custGeom>
              <a:avLst/>
              <a:gdLst/>
              <a:ahLst/>
              <a:cxnLst/>
              <a:rect l="l" t="t" r="r" b="b"/>
              <a:pathLst>
                <a:path w="5928" h="6496" extrusionOk="0">
                  <a:moveTo>
                    <a:pt x="5707" y="1"/>
                  </a:moveTo>
                  <a:lnTo>
                    <a:pt x="5549" y="96"/>
                  </a:lnTo>
                  <a:lnTo>
                    <a:pt x="4036" y="1483"/>
                  </a:lnTo>
                  <a:lnTo>
                    <a:pt x="1261" y="4541"/>
                  </a:lnTo>
                  <a:lnTo>
                    <a:pt x="63" y="6180"/>
                  </a:lnTo>
                  <a:lnTo>
                    <a:pt x="0" y="6338"/>
                  </a:lnTo>
                  <a:lnTo>
                    <a:pt x="95" y="6464"/>
                  </a:lnTo>
                  <a:lnTo>
                    <a:pt x="158" y="6495"/>
                  </a:lnTo>
                  <a:lnTo>
                    <a:pt x="316" y="6495"/>
                  </a:lnTo>
                  <a:lnTo>
                    <a:pt x="379" y="6432"/>
                  </a:lnTo>
                  <a:lnTo>
                    <a:pt x="1608" y="4793"/>
                  </a:lnTo>
                  <a:lnTo>
                    <a:pt x="4319" y="1766"/>
                  </a:lnTo>
                  <a:lnTo>
                    <a:pt x="5833" y="411"/>
                  </a:lnTo>
                  <a:lnTo>
                    <a:pt x="5927" y="253"/>
                  </a:lnTo>
                  <a:lnTo>
                    <a:pt x="5833" y="96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1344675" y="2518175"/>
              <a:ext cx="61500" cy="22100"/>
            </a:xfrm>
            <a:custGeom>
              <a:avLst/>
              <a:gdLst/>
              <a:ahLst/>
              <a:cxnLst/>
              <a:rect l="l" t="t" r="r" b="b"/>
              <a:pathLst>
                <a:path w="2460" h="884" extrusionOk="0">
                  <a:moveTo>
                    <a:pt x="2239" y="1"/>
                  </a:moveTo>
                  <a:lnTo>
                    <a:pt x="1167" y="158"/>
                  </a:lnTo>
                  <a:lnTo>
                    <a:pt x="126" y="474"/>
                  </a:lnTo>
                  <a:lnTo>
                    <a:pt x="0" y="568"/>
                  </a:lnTo>
                  <a:lnTo>
                    <a:pt x="0" y="726"/>
                  </a:lnTo>
                  <a:lnTo>
                    <a:pt x="63" y="852"/>
                  </a:lnTo>
                  <a:lnTo>
                    <a:pt x="221" y="883"/>
                  </a:lnTo>
                  <a:lnTo>
                    <a:pt x="252" y="883"/>
                  </a:lnTo>
                  <a:lnTo>
                    <a:pt x="252" y="852"/>
                  </a:lnTo>
                  <a:lnTo>
                    <a:pt x="1261" y="568"/>
                  </a:lnTo>
                  <a:lnTo>
                    <a:pt x="2302" y="411"/>
                  </a:lnTo>
                  <a:lnTo>
                    <a:pt x="2428" y="348"/>
                  </a:lnTo>
                  <a:lnTo>
                    <a:pt x="2459" y="190"/>
                  </a:lnTo>
                  <a:lnTo>
                    <a:pt x="2396" y="32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1367525" y="2459075"/>
              <a:ext cx="25250" cy="54400"/>
            </a:xfrm>
            <a:custGeom>
              <a:avLst/>
              <a:gdLst/>
              <a:ahLst/>
              <a:cxnLst/>
              <a:rect l="l" t="t" r="r" b="b"/>
              <a:pathLst>
                <a:path w="1010" h="2176" extrusionOk="0">
                  <a:moveTo>
                    <a:pt x="726" y="0"/>
                  </a:moveTo>
                  <a:lnTo>
                    <a:pt x="599" y="126"/>
                  </a:lnTo>
                  <a:lnTo>
                    <a:pt x="379" y="536"/>
                  </a:lnTo>
                  <a:lnTo>
                    <a:pt x="95" y="1450"/>
                  </a:lnTo>
                  <a:lnTo>
                    <a:pt x="0" y="1923"/>
                  </a:lnTo>
                  <a:lnTo>
                    <a:pt x="32" y="2113"/>
                  </a:lnTo>
                  <a:lnTo>
                    <a:pt x="158" y="2176"/>
                  </a:lnTo>
                  <a:lnTo>
                    <a:pt x="221" y="2176"/>
                  </a:lnTo>
                  <a:lnTo>
                    <a:pt x="347" y="2113"/>
                  </a:lnTo>
                  <a:lnTo>
                    <a:pt x="410" y="1986"/>
                  </a:lnTo>
                  <a:lnTo>
                    <a:pt x="473" y="1545"/>
                  </a:lnTo>
                  <a:lnTo>
                    <a:pt x="757" y="725"/>
                  </a:lnTo>
                  <a:lnTo>
                    <a:pt x="978" y="316"/>
                  </a:lnTo>
                  <a:lnTo>
                    <a:pt x="1009" y="158"/>
                  </a:lnTo>
                  <a:lnTo>
                    <a:pt x="883" y="3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1322600" y="2511875"/>
              <a:ext cx="11850" cy="53625"/>
            </a:xfrm>
            <a:custGeom>
              <a:avLst/>
              <a:gdLst/>
              <a:ahLst/>
              <a:cxnLst/>
              <a:rect l="l" t="t" r="r" b="b"/>
              <a:pathLst>
                <a:path w="474" h="2145" extrusionOk="0">
                  <a:moveTo>
                    <a:pt x="253" y="1"/>
                  </a:moveTo>
                  <a:lnTo>
                    <a:pt x="95" y="32"/>
                  </a:lnTo>
                  <a:lnTo>
                    <a:pt x="64" y="221"/>
                  </a:lnTo>
                  <a:lnTo>
                    <a:pt x="32" y="1072"/>
                  </a:lnTo>
                  <a:lnTo>
                    <a:pt x="1" y="1924"/>
                  </a:lnTo>
                  <a:lnTo>
                    <a:pt x="32" y="2081"/>
                  </a:lnTo>
                  <a:lnTo>
                    <a:pt x="190" y="2144"/>
                  </a:lnTo>
                  <a:lnTo>
                    <a:pt x="221" y="2144"/>
                  </a:lnTo>
                  <a:lnTo>
                    <a:pt x="347" y="2081"/>
                  </a:lnTo>
                  <a:lnTo>
                    <a:pt x="410" y="1955"/>
                  </a:lnTo>
                  <a:lnTo>
                    <a:pt x="442" y="1072"/>
                  </a:lnTo>
                  <a:lnTo>
                    <a:pt x="473" y="221"/>
                  </a:lnTo>
                  <a:lnTo>
                    <a:pt x="410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1276100" y="2603300"/>
              <a:ext cx="248300" cy="117450"/>
            </a:xfrm>
            <a:custGeom>
              <a:avLst/>
              <a:gdLst/>
              <a:ahLst/>
              <a:cxnLst/>
              <a:rect l="l" t="t" r="r" b="b"/>
              <a:pathLst>
                <a:path w="9932" h="4698" extrusionOk="0">
                  <a:moveTo>
                    <a:pt x="5013" y="0"/>
                  </a:moveTo>
                  <a:lnTo>
                    <a:pt x="4288" y="32"/>
                  </a:lnTo>
                  <a:lnTo>
                    <a:pt x="3185" y="127"/>
                  </a:lnTo>
                  <a:lnTo>
                    <a:pt x="1041" y="663"/>
                  </a:lnTo>
                  <a:lnTo>
                    <a:pt x="1" y="1009"/>
                  </a:lnTo>
                  <a:lnTo>
                    <a:pt x="1009" y="2144"/>
                  </a:lnTo>
                  <a:lnTo>
                    <a:pt x="1703" y="2932"/>
                  </a:lnTo>
                  <a:lnTo>
                    <a:pt x="2491" y="3594"/>
                  </a:lnTo>
                  <a:lnTo>
                    <a:pt x="2901" y="3878"/>
                  </a:lnTo>
                  <a:lnTo>
                    <a:pt x="3784" y="4288"/>
                  </a:lnTo>
                  <a:lnTo>
                    <a:pt x="5234" y="4635"/>
                  </a:lnTo>
                  <a:lnTo>
                    <a:pt x="6211" y="4698"/>
                  </a:lnTo>
                  <a:lnTo>
                    <a:pt x="7125" y="4666"/>
                  </a:lnTo>
                  <a:lnTo>
                    <a:pt x="8071" y="4540"/>
                  </a:lnTo>
                  <a:lnTo>
                    <a:pt x="8954" y="4477"/>
                  </a:lnTo>
                  <a:lnTo>
                    <a:pt x="9805" y="4225"/>
                  </a:lnTo>
                  <a:lnTo>
                    <a:pt x="9931" y="4130"/>
                  </a:lnTo>
                  <a:lnTo>
                    <a:pt x="9900" y="3784"/>
                  </a:lnTo>
                  <a:lnTo>
                    <a:pt x="9521" y="3216"/>
                  </a:lnTo>
                  <a:lnTo>
                    <a:pt x="9269" y="2964"/>
                  </a:lnTo>
                  <a:lnTo>
                    <a:pt x="8670" y="2207"/>
                  </a:lnTo>
                  <a:lnTo>
                    <a:pt x="8040" y="1482"/>
                  </a:lnTo>
                  <a:lnTo>
                    <a:pt x="7598" y="978"/>
                  </a:lnTo>
                  <a:lnTo>
                    <a:pt x="7062" y="568"/>
                  </a:lnTo>
                  <a:lnTo>
                    <a:pt x="6747" y="379"/>
                  </a:lnTo>
                  <a:lnTo>
                    <a:pt x="6085" y="158"/>
                  </a:lnTo>
                  <a:lnTo>
                    <a:pt x="50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1299750" y="2628525"/>
              <a:ext cx="205725" cy="69375"/>
            </a:xfrm>
            <a:custGeom>
              <a:avLst/>
              <a:gdLst/>
              <a:ahLst/>
              <a:cxnLst/>
              <a:rect l="l" t="t" r="r" b="b"/>
              <a:pathLst>
                <a:path w="8229" h="2775" extrusionOk="0">
                  <a:moveTo>
                    <a:pt x="252" y="0"/>
                  </a:moveTo>
                  <a:lnTo>
                    <a:pt x="63" y="32"/>
                  </a:lnTo>
                  <a:lnTo>
                    <a:pt x="0" y="158"/>
                  </a:lnTo>
                  <a:lnTo>
                    <a:pt x="0" y="253"/>
                  </a:lnTo>
                  <a:lnTo>
                    <a:pt x="32" y="316"/>
                  </a:lnTo>
                  <a:lnTo>
                    <a:pt x="95" y="379"/>
                  </a:lnTo>
                  <a:lnTo>
                    <a:pt x="158" y="410"/>
                  </a:lnTo>
                  <a:lnTo>
                    <a:pt x="2176" y="820"/>
                  </a:lnTo>
                  <a:lnTo>
                    <a:pt x="6053" y="1986"/>
                  </a:lnTo>
                  <a:lnTo>
                    <a:pt x="7945" y="2743"/>
                  </a:lnTo>
                  <a:lnTo>
                    <a:pt x="8102" y="2775"/>
                  </a:lnTo>
                  <a:lnTo>
                    <a:pt x="8197" y="2648"/>
                  </a:lnTo>
                  <a:lnTo>
                    <a:pt x="8229" y="2491"/>
                  </a:lnTo>
                  <a:lnTo>
                    <a:pt x="8102" y="2365"/>
                  </a:lnTo>
                  <a:lnTo>
                    <a:pt x="6211" y="1608"/>
                  </a:lnTo>
                  <a:lnTo>
                    <a:pt x="2270" y="41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1387225" y="2649000"/>
              <a:ext cx="43375" cy="52850"/>
            </a:xfrm>
            <a:custGeom>
              <a:avLst/>
              <a:gdLst/>
              <a:ahLst/>
              <a:cxnLst/>
              <a:rect l="l" t="t" r="r" b="b"/>
              <a:pathLst>
                <a:path w="1735" h="2114" extrusionOk="0">
                  <a:moveTo>
                    <a:pt x="221" y="1"/>
                  </a:moveTo>
                  <a:lnTo>
                    <a:pt x="95" y="64"/>
                  </a:lnTo>
                  <a:lnTo>
                    <a:pt x="1" y="190"/>
                  </a:lnTo>
                  <a:lnTo>
                    <a:pt x="32" y="316"/>
                  </a:lnTo>
                  <a:lnTo>
                    <a:pt x="64" y="348"/>
                  </a:lnTo>
                  <a:lnTo>
                    <a:pt x="757" y="1136"/>
                  </a:lnTo>
                  <a:lnTo>
                    <a:pt x="1356" y="1987"/>
                  </a:lnTo>
                  <a:lnTo>
                    <a:pt x="1451" y="2113"/>
                  </a:lnTo>
                  <a:lnTo>
                    <a:pt x="1640" y="2082"/>
                  </a:lnTo>
                  <a:lnTo>
                    <a:pt x="1735" y="1956"/>
                  </a:lnTo>
                  <a:lnTo>
                    <a:pt x="1703" y="1798"/>
                  </a:lnTo>
                  <a:lnTo>
                    <a:pt x="1104" y="884"/>
                  </a:lnTo>
                  <a:lnTo>
                    <a:pt x="379" y="64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1421900" y="2652950"/>
              <a:ext cx="56000" cy="15800"/>
            </a:xfrm>
            <a:custGeom>
              <a:avLst/>
              <a:gdLst/>
              <a:ahLst/>
              <a:cxnLst/>
              <a:rect l="l" t="t" r="r" b="b"/>
              <a:pathLst>
                <a:path w="2240" h="632" extrusionOk="0">
                  <a:moveTo>
                    <a:pt x="1546" y="1"/>
                  </a:moveTo>
                  <a:lnTo>
                    <a:pt x="600" y="95"/>
                  </a:lnTo>
                  <a:lnTo>
                    <a:pt x="127" y="221"/>
                  </a:lnTo>
                  <a:lnTo>
                    <a:pt x="1" y="316"/>
                  </a:lnTo>
                  <a:lnTo>
                    <a:pt x="1" y="505"/>
                  </a:lnTo>
                  <a:lnTo>
                    <a:pt x="32" y="537"/>
                  </a:lnTo>
                  <a:lnTo>
                    <a:pt x="127" y="631"/>
                  </a:lnTo>
                  <a:lnTo>
                    <a:pt x="253" y="631"/>
                  </a:lnTo>
                  <a:lnTo>
                    <a:pt x="694" y="505"/>
                  </a:lnTo>
                  <a:lnTo>
                    <a:pt x="1577" y="410"/>
                  </a:lnTo>
                  <a:lnTo>
                    <a:pt x="2018" y="442"/>
                  </a:lnTo>
                  <a:lnTo>
                    <a:pt x="2176" y="410"/>
                  </a:lnTo>
                  <a:lnTo>
                    <a:pt x="2239" y="253"/>
                  </a:lnTo>
                  <a:lnTo>
                    <a:pt x="2208" y="64"/>
                  </a:lnTo>
                  <a:lnTo>
                    <a:pt x="2050" y="32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1355700" y="2623000"/>
              <a:ext cx="49675" cy="27625"/>
            </a:xfrm>
            <a:custGeom>
              <a:avLst/>
              <a:gdLst/>
              <a:ahLst/>
              <a:cxnLst/>
              <a:rect l="l" t="t" r="r" b="b"/>
              <a:pathLst>
                <a:path w="1987" h="1105" extrusionOk="0">
                  <a:moveTo>
                    <a:pt x="1861" y="1"/>
                  </a:moveTo>
                  <a:lnTo>
                    <a:pt x="1703" y="32"/>
                  </a:lnTo>
                  <a:lnTo>
                    <a:pt x="915" y="379"/>
                  </a:lnTo>
                  <a:lnTo>
                    <a:pt x="127" y="694"/>
                  </a:lnTo>
                  <a:lnTo>
                    <a:pt x="1" y="789"/>
                  </a:lnTo>
                  <a:lnTo>
                    <a:pt x="1" y="946"/>
                  </a:lnTo>
                  <a:lnTo>
                    <a:pt x="1" y="978"/>
                  </a:lnTo>
                  <a:lnTo>
                    <a:pt x="32" y="978"/>
                  </a:lnTo>
                  <a:lnTo>
                    <a:pt x="127" y="1104"/>
                  </a:lnTo>
                  <a:lnTo>
                    <a:pt x="284" y="1073"/>
                  </a:lnTo>
                  <a:lnTo>
                    <a:pt x="1072" y="757"/>
                  </a:lnTo>
                  <a:lnTo>
                    <a:pt x="1861" y="379"/>
                  </a:lnTo>
                  <a:lnTo>
                    <a:pt x="1987" y="284"/>
                  </a:lnTo>
                  <a:lnTo>
                    <a:pt x="1987" y="127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992375" y="2456700"/>
              <a:ext cx="393300" cy="446125"/>
            </a:xfrm>
            <a:custGeom>
              <a:avLst/>
              <a:gdLst/>
              <a:ahLst/>
              <a:cxnLst/>
              <a:rect l="l" t="t" r="r" b="b"/>
              <a:pathLst>
                <a:path w="15732" h="17845" extrusionOk="0">
                  <a:moveTo>
                    <a:pt x="12800" y="1"/>
                  </a:moveTo>
                  <a:lnTo>
                    <a:pt x="12516" y="64"/>
                  </a:lnTo>
                  <a:lnTo>
                    <a:pt x="11980" y="348"/>
                  </a:lnTo>
                  <a:lnTo>
                    <a:pt x="11539" y="694"/>
                  </a:lnTo>
                  <a:lnTo>
                    <a:pt x="10877" y="1230"/>
                  </a:lnTo>
                  <a:lnTo>
                    <a:pt x="9994" y="2144"/>
                  </a:lnTo>
                  <a:lnTo>
                    <a:pt x="9553" y="2807"/>
                  </a:lnTo>
                  <a:lnTo>
                    <a:pt x="9363" y="3185"/>
                  </a:lnTo>
                  <a:lnTo>
                    <a:pt x="9143" y="3878"/>
                  </a:lnTo>
                  <a:lnTo>
                    <a:pt x="8827" y="5297"/>
                  </a:lnTo>
                  <a:lnTo>
                    <a:pt x="8512" y="5928"/>
                  </a:lnTo>
                  <a:lnTo>
                    <a:pt x="8165" y="5076"/>
                  </a:lnTo>
                  <a:lnTo>
                    <a:pt x="7346" y="3374"/>
                  </a:lnTo>
                  <a:lnTo>
                    <a:pt x="6337" y="1861"/>
                  </a:lnTo>
                  <a:lnTo>
                    <a:pt x="5391" y="915"/>
                  </a:lnTo>
                  <a:lnTo>
                    <a:pt x="4635" y="442"/>
                  </a:lnTo>
                  <a:lnTo>
                    <a:pt x="4225" y="253"/>
                  </a:lnTo>
                  <a:lnTo>
                    <a:pt x="3972" y="694"/>
                  </a:lnTo>
                  <a:lnTo>
                    <a:pt x="3626" y="1672"/>
                  </a:lnTo>
                  <a:lnTo>
                    <a:pt x="3500" y="2712"/>
                  </a:lnTo>
                  <a:lnTo>
                    <a:pt x="3626" y="3752"/>
                  </a:lnTo>
                  <a:lnTo>
                    <a:pt x="3783" y="4257"/>
                  </a:lnTo>
                  <a:lnTo>
                    <a:pt x="3941" y="4761"/>
                  </a:lnTo>
                  <a:lnTo>
                    <a:pt x="4445" y="5644"/>
                  </a:lnTo>
                  <a:lnTo>
                    <a:pt x="5107" y="6463"/>
                  </a:lnTo>
                  <a:lnTo>
                    <a:pt x="5896" y="7157"/>
                  </a:lnTo>
                  <a:lnTo>
                    <a:pt x="6337" y="7472"/>
                  </a:lnTo>
                  <a:lnTo>
                    <a:pt x="5328" y="7661"/>
                  </a:lnTo>
                  <a:lnTo>
                    <a:pt x="3342" y="8197"/>
                  </a:lnTo>
                  <a:lnTo>
                    <a:pt x="2428" y="8639"/>
                  </a:lnTo>
                  <a:lnTo>
                    <a:pt x="1986" y="8891"/>
                  </a:lnTo>
                  <a:lnTo>
                    <a:pt x="1167" y="9553"/>
                  </a:lnTo>
                  <a:lnTo>
                    <a:pt x="536" y="10341"/>
                  </a:lnTo>
                  <a:lnTo>
                    <a:pt x="95" y="11255"/>
                  </a:lnTo>
                  <a:lnTo>
                    <a:pt x="0" y="11760"/>
                  </a:lnTo>
                  <a:lnTo>
                    <a:pt x="820" y="11917"/>
                  </a:lnTo>
                  <a:lnTo>
                    <a:pt x="2554" y="11917"/>
                  </a:lnTo>
                  <a:lnTo>
                    <a:pt x="4225" y="11508"/>
                  </a:lnTo>
                  <a:lnTo>
                    <a:pt x="5769" y="10751"/>
                  </a:lnTo>
                  <a:lnTo>
                    <a:pt x="6431" y="10215"/>
                  </a:lnTo>
                  <a:lnTo>
                    <a:pt x="6431" y="10215"/>
                  </a:lnTo>
                  <a:lnTo>
                    <a:pt x="6148" y="11161"/>
                  </a:lnTo>
                  <a:lnTo>
                    <a:pt x="5927" y="13147"/>
                  </a:lnTo>
                  <a:lnTo>
                    <a:pt x="6211" y="15133"/>
                  </a:lnTo>
                  <a:lnTo>
                    <a:pt x="6967" y="16993"/>
                  </a:lnTo>
                  <a:lnTo>
                    <a:pt x="7535" y="17844"/>
                  </a:lnTo>
                  <a:lnTo>
                    <a:pt x="7945" y="17434"/>
                  </a:lnTo>
                  <a:lnTo>
                    <a:pt x="8670" y="16552"/>
                  </a:lnTo>
                  <a:lnTo>
                    <a:pt x="9269" y="15543"/>
                  </a:lnTo>
                  <a:lnTo>
                    <a:pt x="9710" y="14471"/>
                  </a:lnTo>
                  <a:lnTo>
                    <a:pt x="9836" y="13904"/>
                  </a:lnTo>
                  <a:lnTo>
                    <a:pt x="9931" y="13147"/>
                  </a:lnTo>
                  <a:lnTo>
                    <a:pt x="9868" y="11192"/>
                  </a:lnTo>
                  <a:lnTo>
                    <a:pt x="9647" y="10184"/>
                  </a:lnTo>
                  <a:lnTo>
                    <a:pt x="9584" y="9900"/>
                  </a:lnTo>
                  <a:lnTo>
                    <a:pt x="9679" y="9805"/>
                  </a:lnTo>
                  <a:lnTo>
                    <a:pt x="10215" y="10215"/>
                  </a:lnTo>
                  <a:lnTo>
                    <a:pt x="10782" y="10530"/>
                  </a:lnTo>
                  <a:lnTo>
                    <a:pt x="11602" y="10751"/>
                  </a:lnTo>
                  <a:lnTo>
                    <a:pt x="14281" y="11192"/>
                  </a:lnTo>
                  <a:lnTo>
                    <a:pt x="15290" y="11224"/>
                  </a:lnTo>
                  <a:lnTo>
                    <a:pt x="15700" y="11098"/>
                  </a:lnTo>
                  <a:lnTo>
                    <a:pt x="15732" y="10972"/>
                  </a:lnTo>
                  <a:lnTo>
                    <a:pt x="15732" y="10688"/>
                  </a:lnTo>
                  <a:lnTo>
                    <a:pt x="15605" y="10089"/>
                  </a:lnTo>
                  <a:lnTo>
                    <a:pt x="15164" y="9301"/>
                  </a:lnTo>
                  <a:lnTo>
                    <a:pt x="14723" y="8891"/>
                  </a:lnTo>
                  <a:lnTo>
                    <a:pt x="14250" y="8513"/>
                  </a:lnTo>
                  <a:lnTo>
                    <a:pt x="13146" y="7977"/>
                  </a:lnTo>
                  <a:lnTo>
                    <a:pt x="12579" y="7756"/>
                  </a:lnTo>
                  <a:lnTo>
                    <a:pt x="12043" y="7535"/>
                  </a:lnTo>
                  <a:lnTo>
                    <a:pt x="10908" y="7283"/>
                  </a:lnTo>
                  <a:lnTo>
                    <a:pt x="10341" y="7378"/>
                  </a:lnTo>
                  <a:lnTo>
                    <a:pt x="10341" y="7378"/>
                  </a:lnTo>
                  <a:lnTo>
                    <a:pt x="11129" y="6716"/>
                  </a:lnTo>
                  <a:lnTo>
                    <a:pt x="12390" y="5108"/>
                  </a:lnTo>
                  <a:lnTo>
                    <a:pt x="13210" y="3248"/>
                  </a:lnTo>
                  <a:lnTo>
                    <a:pt x="13619" y="1262"/>
                  </a:lnTo>
                  <a:lnTo>
                    <a:pt x="13619" y="253"/>
                  </a:lnTo>
                  <a:lnTo>
                    <a:pt x="13367" y="64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FF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1176800" y="2624575"/>
              <a:ext cx="61500" cy="67025"/>
            </a:xfrm>
            <a:custGeom>
              <a:avLst/>
              <a:gdLst/>
              <a:ahLst/>
              <a:cxnLst/>
              <a:rect l="l" t="t" r="r" b="b"/>
              <a:pathLst>
                <a:path w="2460" h="2681" extrusionOk="0">
                  <a:moveTo>
                    <a:pt x="221" y="1"/>
                  </a:moveTo>
                  <a:lnTo>
                    <a:pt x="126" y="127"/>
                  </a:lnTo>
                  <a:lnTo>
                    <a:pt x="158" y="284"/>
                  </a:lnTo>
                  <a:lnTo>
                    <a:pt x="316" y="631"/>
                  </a:lnTo>
                  <a:lnTo>
                    <a:pt x="568" y="978"/>
                  </a:lnTo>
                  <a:lnTo>
                    <a:pt x="599" y="1010"/>
                  </a:lnTo>
                  <a:lnTo>
                    <a:pt x="631" y="1041"/>
                  </a:lnTo>
                  <a:lnTo>
                    <a:pt x="599" y="1136"/>
                  </a:lnTo>
                  <a:lnTo>
                    <a:pt x="505" y="1199"/>
                  </a:lnTo>
                  <a:lnTo>
                    <a:pt x="221" y="1388"/>
                  </a:lnTo>
                  <a:lnTo>
                    <a:pt x="32" y="1672"/>
                  </a:lnTo>
                  <a:lnTo>
                    <a:pt x="0" y="1735"/>
                  </a:lnTo>
                  <a:lnTo>
                    <a:pt x="0" y="1798"/>
                  </a:lnTo>
                  <a:lnTo>
                    <a:pt x="32" y="1892"/>
                  </a:lnTo>
                  <a:lnTo>
                    <a:pt x="126" y="1987"/>
                  </a:lnTo>
                  <a:lnTo>
                    <a:pt x="379" y="2050"/>
                  </a:lnTo>
                  <a:lnTo>
                    <a:pt x="662" y="1955"/>
                  </a:lnTo>
                  <a:lnTo>
                    <a:pt x="883" y="1798"/>
                  </a:lnTo>
                  <a:lnTo>
                    <a:pt x="1072" y="1577"/>
                  </a:lnTo>
                  <a:lnTo>
                    <a:pt x="1072" y="1955"/>
                  </a:lnTo>
                  <a:lnTo>
                    <a:pt x="1104" y="2334"/>
                  </a:lnTo>
                  <a:lnTo>
                    <a:pt x="1104" y="2491"/>
                  </a:lnTo>
                  <a:lnTo>
                    <a:pt x="1261" y="2680"/>
                  </a:lnTo>
                  <a:lnTo>
                    <a:pt x="1419" y="2617"/>
                  </a:lnTo>
                  <a:lnTo>
                    <a:pt x="1545" y="2428"/>
                  </a:lnTo>
                  <a:lnTo>
                    <a:pt x="1513" y="1735"/>
                  </a:lnTo>
                  <a:lnTo>
                    <a:pt x="1482" y="1482"/>
                  </a:lnTo>
                  <a:lnTo>
                    <a:pt x="1513" y="1451"/>
                  </a:lnTo>
                  <a:lnTo>
                    <a:pt x="1892" y="1735"/>
                  </a:lnTo>
                  <a:lnTo>
                    <a:pt x="2144" y="1766"/>
                  </a:lnTo>
                  <a:lnTo>
                    <a:pt x="2333" y="1766"/>
                  </a:lnTo>
                  <a:lnTo>
                    <a:pt x="2459" y="1545"/>
                  </a:lnTo>
                  <a:lnTo>
                    <a:pt x="2365" y="1356"/>
                  </a:lnTo>
                  <a:lnTo>
                    <a:pt x="2207" y="1199"/>
                  </a:lnTo>
                  <a:lnTo>
                    <a:pt x="1797" y="978"/>
                  </a:lnTo>
                  <a:lnTo>
                    <a:pt x="1577" y="946"/>
                  </a:lnTo>
                  <a:lnTo>
                    <a:pt x="1734" y="789"/>
                  </a:lnTo>
                  <a:lnTo>
                    <a:pt x="1955" y="474"/>
                  </a:lnTo>
                  <a:lnTo>
                    <a:pt x="1986" y="253"/>
                  </a:lnTo>
                  <a:lnTo>
                    <a:pt x="1955" y="190"/>
                  </a:lnTo>
                  <a:lnTo>
                    <a:pt x="1892" y="95"/>
                  </a:lnTo>
                  <a:lnTo>
                    <a:pt x="1766" y="32"/>
                  </a:lnTo>
                  <a:lnTo>
                    <a:pt x="1608" y="64"/>
                  </a:lnTo>
                  <a:lnTo>
                    <a:pt x="1482" y="158"/>
                  </a:lnTo>
                  <a:lnTo>
                    <a:pt x="1387" y="284"/>
                  </a:lnTo>
                  <a:lnTo>
                    <a:pt x="1198" y="505"/>
                  </a:lnTo>
                  <a:lnTo>
                    <a:pt x="1041" y="726"/>
                  </a:lnTo>
                  <a:lnTo>
                    <a:pt x="725" y="379"/>
                  </a:lnTo>
                  <a:lnTo>
                    <a:pt x="379" y="6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4"/>
            <p:cNvSpPr/>
            <p:nvPr/>
          </p:nvSpPr>
          <p:spPr>
            <a:xfrm>
              <a:off x="1209900" y="2714425"/>
              <a:ext cx="10275" cy="76475"/>
            </a:xfrm>
            <a:custGeom>
              <a:avLst/>
              <a:gdLst/>
              <a:ahLst/>
              <a:cxnLst/>
              <a:rect l="l" t="t" r="r" b="b"/>
              <a:pathLst>
                <a:path w="411" h="3059" extrusionOk="0">
                  <a:moveTo>
                    <a:pt x="63" y="1"/>
                  </a:moveTo>
                  <a:lnTo>
                    <a:pt x="0" y="32"/>
                  </a:lnTo>
                  <a:lnTo>
                    <a:pt x="0" y="95"/>
                  </a:lnTo>
                  <a:lnTo>
                    <a:pt x="158" y="757"/>
                  </a:lnTo>
                  <a:lnTo>
                    <a:pt x="284" y="1892"/>
                  </a:lnTo>
                  <a:lnTo>
                    <a:pt x="221" y="2617"/>
                  </a:lnTo>
                  <a:lnTo>
                    <a:pt x="95" y="2964"/>
                  </a:lnTo>
                  <a:lnTo>
                    <a:pt x="95" y="3027"/>
                  </a:lnTo>
                  <a:lnTo>
                    <a:pt x="158" y="3059"/>
                  </a:lnTo>
                  <a:lnTo>
                    <a:pt x="221" y="3059"/>
                  </a:lnTo>
                  <a:lnTo>
                    <a:pt x="253" y="3027"/>
                  </a:lnTo>
                  <a:lnTo>
                    <a:pt x="347" y="2649"/>
                  </a:lnTo>
                  <a:lnTo>
                    <a:pt x="410" y="1892"/>
                  </a:lnTo>
                  <a:lnTo>
                    <a:pt x="316" y="757"/>
                  </a:lnTo>
                  <a:lnTo>
                    <a:pt x="158" y="64"/>
                  </a:ln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4"/>
            <p:cNvSpPr/>
            <p:nvPr/>
          </p:nvSpPr>
          <p:spPr>
            <a:xfrm>
              <a:off x="1183875" y="2716800"/>
              <a:ext cx="7125" cy="33900"/>
            </a:xfrm>
            <a:custGeom>
              <a:avLst/>
              <a:gdLst/>
              <a:ahLst/>
              <a:cxnLst/>
              <a:rect l="l" t="t" r="r" b="b"/>
              <a:pathLst>
                <a:path w="285" h="1356" extrusionOk="0">
                  <a:moveTo>
                    <a:pt x="159" y="0"/>
                  </a:moveTo>
                  <a:lnTo>
                    <a:pt x="159" y="63"/>
                  </a:lnTo>
                  <a:lnTo>
                    <a:pt x="1" y="662"/>
                  </a:lnTo>
                  <a:lnTo>
                    <a:pt x="64" y="1293"/>
                  </a:lnTo>
                  <a:lnTo>
                    <a:pt x="64" y="1324"/>
                  </a:lnTo>
                  <a:lnTo>
                    <a:pt x="127" y="1356"/>
                  </a:lnTo>
                  <a:lnTo>
                    <a:pt x="190" y="1324"/>
                  </a:lnTo>
                  <a:lnTo>
                    <a:pt x="190" y="1261"/>
                  </a:lnTo>
                  <a:lnTo>
                    <a:pt x="159" y="662"/>
                  </a:lnTo>
                  <a:lnTo>
                    <a:pt x="285" y="95"/>
                  </a:lnTo>
                  <a:lnTo>
                    <a:pt x="285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1164975" y="2694725"/>
              <a:ext cx="13425" cy="100900"/>
            </a:xfrm>
            <a:custGeom>
              <a:avLst/>
              <a:gdLst/>
              <a:ahLst/>
              <a:cxnLst/>
              <a:rect l="l" t="t" r="r" b="b"/>
              <a:pathLst>
                <a:path w="537" h="4036" extrusionOk="0">
                  <a:moveTo>
                    <a:pt x="190" y="0"/>
                  </a:moveTo>
                  <a:lnTo>
                    <a:pt x="158" y="32"/>
                  </a:lnTo>
                  <a:lnTo>
                    <a:pt x="0" y="1041"/>
                  </a:lnTo>
                  <a:lnTo>
                    <a:pt x="95" y="3027"/>
                  </a:lnTo>
                  <a:lnTo>
                    <a:pt x="379" y="3973"/>
                  </a:lnTo>
                  <a:lnTo>
                    <a:pt x="442" y="4036"/>
                  </a:lnTo>
                  <a:lnTo>
                    <a:pt x="473" y="4036"/>
                  </a:lnTo>
                  <a:lnTo>
                    <a:pt x="536" y="4004"/>
                  </a:lnTo>
                  <a:lnTo>
                    <a:pt x="536" y="3941"/>
                  </a:lnTo>
                  <a:lnTo>
                    <a:pt x="253" y="2995"/>
                  </a:lnTo>
                  <a:lnTo>
                    <a:pt x="126" y="1041"/>
                  </a:lnTo>
                  <a:lnTo>
                    <a:pt x="316" y="6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1101925" y="2671875"/>
              <a:ext cx="62275" cy="37050"/>
            </a:xfrm>
            <a:custGeom>
              <a:avLst/>
              <a:gdLst/>
              <a:ahLst/>
              <a:cxnLst/>
              <a:rect l="l" t="t" r="r" b="b"/>
              <a:pathLst>
                <a:path w="2491" h="1482" extrusionOk="0">
                  <a:moveTo>
                    <a:pt x="2396" y="0"/>
                  </a:moveTo>
                  <a:lnTo>
                    <a:pt x="2365" y="32"/>
                  </a:lnTo>
                  <a:lnTo>
                    <a:pt x="2333" y="32"/>
                  </a:lnTo>
                  <a:lnTo>
                    <a:pt x="1955" y="536"/>
                  </a:lnTo>
                  <a:lnTo>
                    <a:pt x="915" y="1198"/>
                  </a:lnTo>
                  <a:lnTo>
                    <a:pt x="284" y="1324"/>
                  </a:lnTo>
                  <a:lnTo>
                    <a:pt x="189" y="1324"/>
                  </a:lnTo>
                  <a:lnTo>
                    <a:pt x="95" y="1293"/>
                  </a:lnTo>
                  <a:lnTo>
                    <a:pt x="32" y="1293"/>
                  </a:lnTo>
                  <a:lnTo>
                    <a:pt x="0" y="1324"/>
                  </a:lnTo>
                  <a:lnTo>
                    <a:pt x="0" y="1387"/>
                  </a:lnTo>
                  <a:lnTo>
                    <a:pt x="32" y="1450"/>
                  </a:lnTo>
                  <a:lnTo>
                    <a:pt x="158" y="1482"/>
                  </a:lnTo>
                  <a:lnTo>
                    <a:pt x="316" y="1450"/>
                  </a:lnTo>
                  <a:lnTo>
                    <a:pt x="631" y="1419"/>
                  </a:lnTo>
                  <a:lnTo>
                    <a:pt x="1261" y="1198"/>
                  </a:lnTo>
                  <a:lnTo>
                    <a:pt x="1797" y="851"/>
                  </a:lnTo>
                  <a:lnTo>
                    <a:pt x="2270" y="379"/>
                  </a:lnTo>
                  <a:lnTo>
                    <a:pt x="2459" y="126"/>
                  </a:lnTo>
                  <a:lnTo>
                    <a:pt x="2491" y="63"/>
                  </a:lnTo>
                  <a:lnTo>
                    <a:pt x="2428" y="32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1083800" y="2663200"/>
              <a:ext cx="64650" cy="27600"/>
            </a:xfrm>
            <a:custGeom>
              <a:avLst/>
              <a:gdLst/>
              <a:ahLst/>
              <a:cxnLst/>
              <a:rect l="l" t="t" r="r" b="b"/>
              <a:pathLst>
                <a:path w="2586" h="1104" extrusionOk="0">
                  <a:moveTo>
                    <a:pt x="2239" y="0"/>
                  </a:moveTo>
                  <a:lnTo>
                    <a:pt x="1986" y="32"/>
                  </a:lnTo>
                  <a:lnTo>
                    <a:pt x="1671" y="95"/>
                  </a:lnTo>
                  <a:lnTo>
                    <a:pt x="1387" y="221"/>
                  </a:lnTo>
                  <a:lnTo>
                    <a:pt x="662" y="536"/>
                  </a:lnTo>
                  <a:lnTo>
                    <a:pt x="32" y="978"/>
                  </a:lnTo>
                  <a:lnTo>
                    <a:pt x="0" y="1009"/>
                  </a:lnTo>
                  <a:lnTo>
                    <a:pt x="0" y="1072"/>
                  </a:lnTo>
                  <a:lnTo>
                    <a:pt x="63" y="1104"/>
                  </a:lnTo>
                  <a:lnTo>
                    <a:pt x="126" y="1104"/>
                  </a:lnTo>
                  <a:lnTo>
                    <a:pt x="757" y="662"/>
                  </a:lnTo>
                  <a:lnTo>
                    <a:pt x="1450" y="347"/>
                  </a:lnTo>
                  <a:lnTo>
                    <a:pt x="1671" y="253"/>
                  </a:lnTo>
                  <a:lnTo>
                    <a:pt x="2207" y="158"/>
                  </a:lnTo>
                  <a:lnTo>
                    <a:pt x="2491" y="190"/>
                  </a:lnTo>
                  <a:lnTo>
                    <a:pt x="2522" y="190"/>
                  </a:lnTo>
                  <a:lnTo>
                    <a:pt x="2585" y="158"/>
                  </a:lnTo>
                  <a:lnTo>
                    <a:pt x="2585" y="95"/>
                  </a:lnTo>
                  <a:lnTo>
                    <a:pt x="2522" y="63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1153950" y="2550500"/>
              <a:ext cx="41000" cy="68600"/>
            </a:xfrm>
            <a:custGeom>
              <a:avLst/>
              <a:gdLst/>
              <a:ahLst/>
              <a:cxnLst/>
              <a:rect l="l" t="t" r="r" b="b"/>
              <a:pathLst>
                <a:path w="1640" h="2744" extrusionOk="0">
                  <a:moveTo>
                    <a:pt x="63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32" y="158"/>
                  </a:lnTo>
                  <a:lnTo>
                    <a:pt x="158" y="158"/>
                  </a:lnTo>
                  <a:lnTo>
                    <a:pt x="662" y="694"/>
                  </a:lnTo>
                  <a:lnTo>
                    <a:pt x="1356" y="1955"/>
                  </a:lnTo>
                  <a:lnTo>
                    <a:pt x="1513" y="2680"/>
                  </a:lnTo>
                  <a:lnTo>
                    <a:pt x="1513" y="2711"/>
                  </a:lnTo>
                  <a:lnTo>
                    <a:pt x="1576" y="2743"/>
                  </a:lnTo>
                  <a:lnTo>
                    <a:pt x="1639" y="2711"/>
                  </a:lnTo>
                  <a:lnTo>
                    <a:pt x="1639" y="2648"/>
                  </a:lnTo>
                  <a:lnTo>
                    <a:pt x="1482" y="1923"/>
                  </a:lnTo>
                  <a:lnTo>
                    <a:pt x="788" y="599"/>
                  </a:lnTo>
                  <a:lnTo>
                    <a:pt x="252" y="6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1135800" y="2555225"/>
              <a:ext cx="38650" cy="55975"/>
            </a:xfrm>
            <a:custGeom>
              <a:avLst/>
              <a:gdLst/>
              <a:ahLst/>
              <a:cxnLst/>
              <a:rect l="l" t="t" r="r" b="b"/>
              <a:pathLst>
                <a:path w="1546" h="2239" extrusionOk="0">
                  <a:moveTo>
                    <a:pt x="64" y="0"/>
                  </a:moveTo>
                  <a:lnTo>
                    <a:pt x="32" y="32"/>
                  </a:lnTo>
                  <a:lnTo>
                    <a:pt x="1" y="63"/>
                  </a:lnTo>
                  <a:lnTo>
                    <a:pt x="1" y="127"/>
                  </a:lnTo>
                  <a:lnTo>
                    <a:pt x="631" y="1230"/>
                  </a:lnTo>
                  <a:lnTo>
                    <a:pt x="1420" y="2207"/>
                  </a:lnTo>
                  <a:lnTo>
                    <a:pt x="1451" y="2239"/>
                  </a:lnTo>
                  <a:lnTo>
                    <a:pt x="1514" y="2207"/>
                  </a:lnTo>
                  <a:lnTo>
                    <a:pt x="1546" y="2176"/>
                  </a:lnTo>
                  <a:lnTo>
                    <a:pt x="1514" y="2113"/>
                  </a:lnTo>
                  <a:lnTo>
                    <a:pt x="758" y="1135"/>
                  </a:lnTo>
                  <a:lnTo>
                    <a:pt x="159" y="6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1125575" y="2555225"/>
              <a:ext cx="33125" cy="67800"/>
            </a:xfrm>
            <a:custGeom>
              <a:avLst/>
              <a:gdLst/>
              <a:ahLst/>
              <a:cxnLst/>
              <a:rect l="l" t="t" r="r" b="b"/>
              <a:pathLst>
                <a:path w="1325" h="2712" extrusionOk="0">
                  <a:moveTo>
                    <a:pt x="95" y="0"/>
                  </a:moveTo>
                  <a:lnTo>
                    <a:pt x="63" y="32"/>
                  </a:lnTo>
                  <a:lnTo>
                    <a:pt x="63" y="63"/>
                  </a:lnTo>
                  <a:lnTo>
                    <a:pt x="0" y="473"/>
                  </a:lnTo>
                  <a:lnTo>
                    <a:pt x="252" y="1198"/>
                  </a:lnTo>
                  <a:lnTo>
                    <a:pt x="410" y="1514"/>
                  </a:lnTo>
                  <a:lnTo>
                    <a:pt x="757" y="2113"/>
                  </a:lnTo>
                  <a:lnTo>
                    <a:pt x="1198" y="2649"/>
                  </a:lnTo>
                  <a:lnTo>
                    <a:pt x="1230" y="2712"/>
                  </a:lnTo>
                  <a:lnTo>
                    <a:pt x="1293" y="2680"/>
                  </a:lnTo>
                  <a:lnTo>
                    <a:pt x="1324" y="2617"/>
                  </a:lnTo>
                  <a:lnTo>
                    <a:pt x="1293" y="2586"/>
                  </a:lnTo>
                  <a:lnTo>
                    <a:pt x="883" y="2018"/>
                  </a:lnTo>
                  <a:lnTo>
                    <a:pt x="536" y="1451"/>
                  </a:lnTo>
                  <a:lnTo>
                    <a:pt x="378" y="1167"/>
                  </a:lnTo>
                  <a:lnTo>
                    <a:pt x="158" y="473"/>
                  </a:lnTo>
                  <a:lnTo>
                    <a:pt x="189" y="95"/>
                  </a:lnTo>
                  <a:lnTo>
                    <a:pt x="189" y="3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1244575" y="2556800"/>
              <a:ext cx="26025" cy="61500"/>
            </a:xfrm>
            <a:custGeom>
              <a:avLst/>
              <a:gdLst/>
              <a:ahLst/>
              <a:cxnLst/>
              <a:rect l="l" t="t" r="r" b="b"/>
              <a:pathLst>
                <a:path w="1041" h="2460" extrusionOk="0">
                  <a:moveTo>
                    <a:pt x="852" y="0"/>
                  </a:moveTo>
                  <a:lnTo>
                    <a:pt x="789" y="95"/>
                  </a:lnTo>
                  <a:lnTo>
                    <a:pt x="757" y="127"/>
                  </a:lnTo>
                  <a:lnTo>
                    <a:pt x="789" y="190"/>
                  </a:lnTo>
                  <a:lnTo>
                    <a:pt x="852" y="221"/>
                  </a:lnTo>
                  <a:lnTo>
                    <a:pt x="883" y="190"/>
                  </a:lnTo>
                  <a:lnTo>
                    <a:pt x="915" y="158"/>
                  </a:lnTo>
                  <a:lnTo>
                    <a:pt x="915" y="190"/>
                  </a:lnTo>
                  <a:lnTo>
                    <a:pt x="915" y="221"/>
                  </a:lnTo>
                  <a:lnTo>
                    <a:pt x="852" y="789"/>
                  </a:lnTo>
                  <a:lnTo>
                    <a:pt x="410" y="1892"/>
                  </a:lnTo>
                  <a:lnTo>
                    <a:pt x="32" y="2333"/>
                  </a:lnTo>
                  <a:lnTo>
                    <a:pt x="0" y="2396"/>
                  </a:lnTo>
                  <a:lnTo>
                    <a:pt x="32" y="2428"/>
                  </a:lnTo>
                  <a:lnTo>
                    <a:pt x="64" y="2459"/>
                  </a:lnTo>
                  <a:lnTo>
                    <a:pt x="127" y="2428"/>
                  </a:lnTo>
                  <a:lnTo>
                    <a:pt x="505" y="1955"/>
                  </a:lnTo>
                  <a:lnTo>
                    <a:pt x="1009" y="820"/>
                  </a:lnTo>
                  <a:lnTo>
                    <a:pt x="1041" y="221"/>
                  </a:lnTo>
                  <a:lnTo>
                    <a:pt x="1041" y="127"/>
                  </a:lnTo>
                  <a:lnTo>
                    <a:pt x="1009" y="32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1234325" y="2537100"/>
              <a:ext cx="19725" cy="70175"/>
            </a:xfrm>
            <a:custGeom>
              <a:avLst/>
              <a:gdLst/>
              <a:ahLst/>
              <a:cxnLst/>
              <a:rect l="l" t="t" r="r" b="b"/>
              <a:pathLst>
                <a:path w="789" h="2807" extrusionOk="0">
                  <a:moveTo>
                    <a:pt x="663" y="0"/>
                  </a:moveTo>
                  <a:lnTo>
                    <a:pt x="663" y="32"/>
                  </a:lnTo>
                  <a:lnTo>
                    <a:pt x="347" y="662"/>
                  </a:lnTo>
                  <a:lnTo>
                    <a:pt x="1" y="2050"/>
                  </a:lnTo>
                  <a:lnTo>
                    <a:pt x="1" y="2743"/>
                  </a:lnTo>
                  <a:lnTo>
                    <a:pt x="1" y="2806"/>
                  </a:lnTo>
                  <a:lnTo>
                    <a:pt x="127" y="2806"/>
                  </a:lnTo>
                  <a:lnTo>
                    <a:pt x="127" y="2743"/>
                  </a:lnTo>
                  <a:lnTo>
                    <a:pt x="158" y="2050"/>
                  </a:lnTo>
                  <a:lnTo>
                    <a:pt x="474" y="725"/>
                  </a:lnTo>
                  <a:lnTo>
                    <a:pt x="789" y="126"/>
                  </a:lnTo>
                  <a:lnTo>
                    <a:pt x="789" y="63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1253250" y="2660825"/>
              <a:ext cx="66225" cy="27625"/>
            </a:xfrm>
            <a:custGeom>
              <a:avLst/>
              <a:gdLst/>
              <a:ahLst/>
              <a:cxnLst/>
              <a:rect l="l" t="t" r="r" b="b"/>
              <a:pathLst>
                <a:path w="2649" h="1105" extrusionOk="0">
                  <a:moveTo>
                    <a:pt x="126" y="1"/>
                  </a:moveTo>
                  <a:lnTo>
                    <a:pt x="95" y="32"/>
                  </a:lnTo>
                  <a:lnTo>
                    <a:pt x="63" y="32"/>
                  </a:lnTo>
                  <a:lnTo>
                    <a:pt x="0" y="64"/>
                  </a:lnTo>
                  <a:lnTo>
                    <a:pt x="0" y="127"/>
                  </a:lnTo>
                  <a:lnTo>
                    <a:pt x="32" y="190"/>
                  </a:lnTo>
                  <a:lnTo>
                    <a:pt x="126" y="222"/>
                  </a:lnTo>
                  <a:lnTo>
                    <a:pt x="631" y="222"/>
                  </a:lnTo>
                  <a:lnTo>
                    <a:pt x="1104" y="316"/>
                  </a:lnTo>
                  <a:lnTo>
                    <a:pt x="1482" y="474"/>
                  </a:lnTo>
                  <a:lnTo>
                    <a:pt x="1860" y="694"/>
                  </a:lnTo>
                  <a:lnTo>
                    <a:pt x="2554" y="1104"/>
                  </a:lnTo>
                  <a:lnTo>
                    <a:pt x="2585" y="1104"/>
                  </a:lnTo>
                  <a:lnTo>
                    <a:pt x="2648" y="1073"/>
                  </a:lnTo>
                  <a:lnTo>
                    <a:pt x="2648" y="1010"/>
                  </a:lnTo>
                  <a:lnTo>
                    <a:pt x="2617" y="978"/>
                  </a:lnTo>
                  <a:lnTo>
                    <a:pt x="1923" y="568"/>
                  </a:lnTo>
                  <a:lnTo>
                    <a:pt x="1577" y="316"/>
                  </a:lnTo>
                  <a:lnTo>
                    <a:pt x="1167" y="158"/>
                  </a:lnTo>
                  <a:lnTo>
                    <a:pt x="662" y="64"/>
                  </a:lnTo>
                  <a:lnTo>
                    <a:pt x="189" y="64"/>
                  </a:lnTo>
                  <a:lnTo>
                    <a:pt x="158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1244575" y="2669500"/>
              <a:ext cx="82775" cy="41000"/>
            </a:xfrm>
            <a:custGeom>
              <a:avLst/>
              <a:gdLst/>
              <a:ahLst/>
              <a:cxnLst/>
              <a:rect l="l" t="t" r="r" b="b"/>
              <a:pathLst>
                <a:path w="3311" h="1640" extrusionOk="0">
                  <a:moveTo>
                    <a:pt x="32" y="1"/>
                  </a:moveTo>
                  <a:lnTo>
                    <a:pt x="0" y="64"/>
                  </a:lnTo>
                  <a:lnTo>
                    <a:pt x="0" y="95"/>
                  </a:lnTo>
                  <a:lnTo>
                    <a:pt x="284" y="442"/>
                  </a:lnTo>
                  <a:lnTo>
                    <a:pt x="1041" y="883"/>
                  </a:lnTo>
                  <a:lnTo>
                    <a:pt x="1419" y="1041"/>
                  </a:lnTo>
                  <a:lnTo>
                    <a:pt x="2302" y="1419"/>
                  </a:lnTo>
                  <a:lnTo>
                    <a:pt x="3216" y="1640"/>
                  </a:lnTo>
                  <a:lnTo>
                    <a:pt x="3279" y="1640"/>
                  </a:lnTo>
                  <a:lnTo>
                    <a:pt x="3311" y="1608"/>
                  </a:lnTo>
                  <a:lnTo>
                    <a:pt x="3311" y="1545"/>
                  </a:lnTo>
                  <a:lnTo>
                    <a:pt x="3248" y="1514"/>
                  </a:lnTo>
                  <a:lnTo>
                    <a:pt x="2333" y="1262"/>
                  </a:lnTo>
                  <a:lnTo>
                    <a:pt x="1482" y="915"/>
                  </a:lnTo>
                  <a:lnTo>
                    <a:pt x="1104" y="757"/>
                  </a:lnTo>
                  <a:lnTo>
                    <a:pt x="410" y="31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5"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p17"/>
          <p:cNvSpPr/>
          <p:nvPr/>
        </p:nvSpPr>
        <p:spPr>
          <a:xfrm>
            <a:off x="5250675" y="2330894"/>
            <a:ext cx="3104825" cy="195795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17"/>
          <p:cNvSpPr/>
          <p:nvPr/>
        </p:nvSpPr>
        <p:spPr>
          <a:xfrm>
            <a:off x="6984392" y="3562875"/>
            <a:ext cx="1657094" cy="1045696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17"/>
          <p:cNvSpPr/>
          <p:nvPr/>
        </p:nvSpPr>
        <p:spPr>
          <a:xfrm>
            <a:off x="-92675" y="4815111"/>
            <a:ext cx="1459821" cy="92099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17"/>
          <p:cNvSpPr/>
          <p:nvPr/>
        </p:nvSpPr>
        <p:spPr>
          <a:xfrm>
            <a:off x="7483950" y="4670225"/>
            <a:ext cx="1721367" cy="108580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9" name="Google Shape;2169;p17"/>
          <p:cNvGrpSpPr/>
          <p:nvPr/>
        </p:nvGrpSpPr>
        <p:grpSpPr>
          <a:xfrm>
            <a:off x="7912150" y="3464775"/>
            <a:ext cx="518625" cy="565925"/>
            <a:chOff x="2029575" y="2353450"/>
            <a:chExt cx="518625" cy="565925"/>
          </a:xfrm>
        </p:grpSpPr>
        <p:sp>
          <p:nvSpPr>
            <p:cNvPr id="2170" name="Google Shape;2170;p17"/>
            <p:cNvSpPr/>
            <p:nvPr/>
          </p:nvSpPr>
          <p:spPr>
            <a:xfrm>
              <a:off x="2284925" y="2468525"/>
              <a:ext cx="34700" cy="32350"/>
            </a:xfrm>
            <a:custGeom>
              <a:avLst/>
              <a:gdLst/>
              <a:ahLst/>
              <a:cxnLst/>
              <a:rect l="l" t="t" r="r" b="b"/>
              <a:pathLst>
                <a:path w="1388" h="1294" extrusionOk="0">
                  <a:moveTo>
                    <a:pt x="631" y="1"/>
                  </a:moveTo>
                  <a:lnTo>
                    <a:pt x="473" y="32"/>
                  </a:lnTo>
                  <a:lnTo>
                    <a:pt x="316" y="64"/>
                  </a:lnTo>
                  <a:lnTo>
                    <a:pt x="190" y="190"/>
                  </a:lnTo>
                  <a:lnTo>
                    <a:pt x="158" y="253"/>
                  </a:lnTo>
                  <a:lnTo>
                    <a:pt x="95" y="316"/>
                  </a:lnTo>
                  <a:lnTo>
                    <a:pt x="32" y="474"/>
                  </a:lnTo>
                  <a:lnTo>
                    <a:pt x="1" y="631"/>
                  </a:lnTo>
                  <a:lnTo>
                    <a:pt x="1" y="757"/>
                  </a:lnTo>
                  <a:lnTo>
                    <a:pt x="64" y="883"/>
                  </a:lnTo>
                  <a:lnTo>
                    <a:pt x="127" y="978"/>
                  </a:lnTo>
                  <a:lnTo>
                    <a:pt x="190" y="1072"/>
                  </a:lnTo>
                  <a:lnTo>
                    <a:pt x="316" y="1199"/>
                  </a:lnTo>
                  <a:lnTo>
                    <a:pt x="473" y="1262"/>
                  </a:lnTo>
                  <a:lnTo>
                    <a:pt x="631" y="1293"/>
                  </a:lnTo>
                  <a:lnTo>
                    <a:pt x="820" y="1262"/>
                  </a:lnTo>
                  <a:lnTo>
                    <a:pt x="883" y="1230"/>
                  </a:lnTo>
                  <a:lnTo>
                    <a:pt x="946" y="1230"/>
                  </a:lnTo>
                  <a:lnTo>
                    <a:pt x="1009" y="1199"/>
                  </a:lnTo>
                  <a:lnTo>
                    <a:pt x="1104" y="1167"/>
                  </a:lnTo>
                  <a:lnTo>
                    <a:pt x="1199" y="1104"/>
                  </a:lnTo>
                  <a:lnTo>
                    <a:pt x="1262" y="1009"/>
                  </a:lnTo>
                  <a:lnTo>
                    <a:pt x="1325" y="946"/>
                  </a:lnTo>
                  <a:lnTo>
                    <a:pt x="1356" y="852"/>
                  </a:lnTo>
                  <a:lnTo>
                    <a:pt x="1388" y="757"/>
                  </a:lnTo>
                  <a:lnTo>
                    <a:pt x="1388" y="631"/>
                  </a:lnTo>
                  <a:lnTo>
                    <a:pt x="1388" y="537"/>
                  </a:lnTo>
                  <a:lnTo>
                    <a:pt x="1388" y="474"/>
                  </a:lnTo>
                  <a:lnTo>
                    <a:pt x="1356" y="410"/>
                  </a:lnTo>
                  <a:lnTo>
                    <a:pt x="1325" y="316"/>
                  </a:lnTo>
                  <a:lnTo>
                    <a:pt x="1230" y="221"/>
                  </a:lnTo>
                  <a:lnTo>
                    <a:pt x="1167" y="158"/>
                  </a:lnTo>
                  <a:lnTo>
                    <a:pt x="1072" y="95"/>
                  </a:lnTo>
                  <a:lnTo>
                    <a:pt x="946" y="32"/>
                  </a:lnTo>
                  <a:lnTo>
                    <a:pt x="820" y="3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7"/>
            <p:cNvSpPr/>
            <p:nvPr/>
          </p:nvSpPr>
          <p:spPr>
            <a:xfrm>
              <a:off x="2313300" y="2527650"/>
              <a:ext cx="24450" cy="26800"/>
            </a:xfrm>
            <a:custGeom>
              <a:avLst/>
              <a:gdLst/>
              <a:ahLst/>
              <a:cxnLst/>
              <a:rect l="l" t="t" r="r" b="b"/>
              <a:pathLst>
                <a:path w="978" h="1072" extrusionOk="0">
                  <a:moveTo>
                    <a:pt x="505" y="0"/>
                  </a:moveTo>
                  <a:lnTo>
                    <a:pt x="253" y="32"/>
                  </a:lnTo>
                  <a:lnTo>
                    <a:pt x="0" y="315"/>
                  </a:lnTo>
                  <a:lnTo>
                    <a:pt x="0" y="725"/>
                  </a:lnTo>
                  <a:lnTo>
                    <a:pt x="253" y="1009"/>
                  </a:lnTo>
                  <a:lnTo>
                    <a:pt x="505" y="1072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5"/>
                  </a:lnTo>
                  <a:lnTo>
                    <a:pt x="726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7"/>
            <p:cNvSpPr/>
            <p:nvPr/>
          </p:nvSpPr>
          <p:spPr>
            <a:xfrm>
              <a:off x="2376350" y="2492175"/>
              <a:ext cx="11850" cy="12625"/>
            </a:xfrm>
            <a:custGeom>
              <a:avLst/>
              <a:gdLst/>
              <a:ahLst/>
              <a:cxnLst/>
              <a:rect l="l" t="t" r="r" b="b"/>
              <a:pathLst>
                <a:path w="474" h="505" extrusionOk="0">
                  <a:moveTo>
                    <a:pt x="253" y="0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473"/>
                  </a:lnTo>
                  <a:lnTo>
                    <a:pt x="253" y="505"/>
                  </a:lnTo>
                  <a:lnTo>
                    <a:pt x="347" y="473"/>
                  </a:lnTo>
                  <a:lnTo>
                    <a:pt x="473" y="347"/>
                  </a:lnTo>
                  <a:lnTo>
                    <a:pt x="473" y="158"/>
                  </a:lnTo>
                  <a:lnTo>
                    <a:pt x="347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7"/>
            <p:cNvSpPr/>
            <p:nvPr/>
          </p:nvSpPr>
          <p:spPr>
            <a:xfrm>
              <a:off x="2396850" y="256152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1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00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00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7"/>
            <p:cNvSpPr/>
            <p:nvPr/>
          </p:nvSpPr>
          <p:spPr>
            <a:xfrm>
              <a:off x="2421275" y="2709700"/>
              <a:ext cx="34700" cy="37075"/>
            </a:xfrm>
            <a:custGeom>
              <a:avLst/>
              <a:gdLst/>
              <a:ahLst/>
              <a:cxnLst/>
              <a:rect l="l" t="t" r="r" b="b"/>
              <a:pathLst>
                <a:path w="1388" h="1483" extrusionOk="0">
                  <a:moveTo>
                    <a:pt x="694" y="0"/>
                  </a:moveTo>
                  <a:lnTo>
                    <a:pt x="379" y="32"/>
                  </a:lnTo>
                  <a:lnTo>
                    <a:pt x="1" y="442"/>
                  </a:lnTo>
                  <a:lnTo>
                    <a:pt x="1" y="1009"/>
                  </a:lnTo>
                  <a:lnTo>
                    <a:pt x="379" y="1451"/>
                  </a:lnTo>
                  <a:lnTo>
                    <a:pt x="694" y="1482"/>
                  </a:lnTo>
                  <a:lnTo>
                    <a:pt x="1041" y="1451"/>
                  </a:lnTo>
                  <a:lnTo>
                    <a:pt x="1388" y="1009"/>
                  </a:lnTo>
                  <a:lnTo>
                    <a:pt x="1388" y="442"/>
                  </a:lnTo>
                  <a:lnTo>
                    <a:pt x="1041" y="32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7"/>
            <p:cNvSpPr/>
            <p:nvPr/>
          </p:nvSpPr>
          <p:spPr>
            <a:xfrm>
              <a:off x="2342450" y="2634025"/>
              <a:ext cx="16575" cy="18175"/>
            </a:xfrm>
            <a:custGeom>
              <a:avLst/>
              <a:gdLst/>
              <a:ahLst/>
              <a:cxnLst/>
              <a:rect l="l" t="t" r="r" b="b"/>
              <a:pathLst>
                <a:path w="663" h="727" extrusionOk="0">
                  <a:moveTo>
                    <a:pt x="316" y="1"/>
                  </a:moveTo>
                  <a:lnTo>
                    <a:pt x="159" y="33"/>
                  </a:lnTo>
                  <a:lnTo>
                    <a:pt x="1" y="222"/>
                  </a:lnTo>
                  <a:lnTo>
                    <a:pt x="1" y="505"/>
                  </a:lnTo>
                  <a:lnTo>
                    <a:pt x="159" y="695"/>
                  </a:lnTo>
                  <a:lnTo>
                    <a:pt x="316" y="726"/>
                  </a:lnTo>
                  <a:lnTo>
                    <a:pt x="474" y="695"/>
                  </a:lnTo>
                  <a:lnTo>
                    <a:pt x="663" y="505"/>
                  </a:lnTo>
                  <a:lnTo>
                    <a:pt x="663" y="222"/>
                  </a:lnTo>
                  <a:lnTo>
                    <a:pt x="474" y="3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7"/>
            <p:cNvSpPr/>
            <p:nvPr/>
          </p:nvSpPr>
          <p:spPr>
            <a:xfrm>
              <a:off x="2298325" y="2700250"/>
              <a:ext cx="19725" cy="20500"/>
            </a:xfrm>
            <a:custGeom>
              <a:avLst/>
              <a:gdLst/>
              <a:ahLst/>
              <a:cxnLst/>
              <a:rect l="l" t="t" r="r" b="b"/>
              <a:pathLst>
                <a:path w="789" h="820" extrusionOk="0">
                  <a:moveTo>
                    <a:pt x="221" y="0"/>
                  </a:moveTo>
                  <a:lnTo>
                    <a:pt x="0" y="252"/>
                  </a:lnTo>
                  <a:lnTo>
                    <a:pt x="0" y="568"/>
                  </a:lnTo>
                  <a:lnTo>
                    <a:pt x="221" y="820"/>
                  </a:lnTo>
                  <a:lnTo>
                    <a:pt x="568" y="820"/>
                  </a:lnTo>
                  <a:lnTo>
                    <a:pt x="789" y="568"/>
                  </a:lnTo>
                  <a:lnTo>
                    <a:pt x="789" y="25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7"/>
            <p:cNvSpPr/>
            <p:nvPr/>
          </p:nvSpPr>
          <p:spPr>
            <a:xfrm>
              <a:off x="2297525" y="2597000"/>
              <a:ext cx="14225" cy="15000"/>
            </a:xfrm>
            <a:custGeom>
              <a:avLst/>
              <a:gdLst/>
              <a:ahLst/>
              <a:cxnLst/>
              <a:rect l="l" t="t" r="r" b="b"/>
              <a:pathLst>
                <a:path w="569" h="600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10"/>
                  </a:lnTo>
                  <a:lnTo>
                    <a:pt x="159" y="568"/>
                  </a:lnTo>
                  <a:lnTo>
                    <a:pt x="285" y="599"/>
                  </a:lnTo>
                  <a:lnTo>
                    <a:pt x="411" y="568"/>
                  </a:lnTo>
                  <a:lnTo>
                    <a:pt x="568" y="410"/>
                  </a:lnTo>
                  <a:lnTo>
                    <a:pt x="568" y="18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7"/>
            <p:cNvSpPr/>
            <p:nvPr/>
          </p:nvSpPr>
          <p:spPr>
            <a:xfrm>
              <a:off x="2218725" y="2613550"/>
              <a:ext cx="23675" cy="24450"/>
            </a:xfrm>
            <a:custGeom>
              <a:avLst/>
              <a:gdLst/>
              <a:ahLst/>
              <a:cxnLst/>
              <a:rect l="l" t="t" r="r" b="b"/>
              <a:pathLst>
                <a:path w="947" h="978" extrusionOk="0">
                  <a:moveTo>
                    <a:pt x="253" y="0"/>
                  </a:moveTo>
                  <a:lnTo>
                    <a:pt x="0" y="284"/>
                  </a:lnTo>
                  <a:lnTo>
                    <a:pt x="0" y="662"/>
                  </a:lnTo>
                  <a:lnTo>
                    <a:pt x="253" y="946"/>
                  </a:lnTo>
                  <a:lnTo>
                    <a:pt x="473" y="978"/>
                  </a:lnTo>
                  <a:lnTo>
                    <a:pt x="694" y="946"/>
                  </a:lnTo>
                  <a:lnTo>
                    <a:pt x="946" y="662"/>
                  </a:lnTo>
                  <a:lnTo>
                    <a:pt x="946" y="284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7"/>
            <p:cNvSpPr/>
            <p:nvPr/>
          </p:nvSpPr>
          <p:spPr>
            <a:xfrm>
              <a:off x="2242375" y="2530000"/>
              <a:ext cx="33125" cy="36275"/>
            </a:xfrm>
            <a:custGeom>
              <a:avLst/>
              <a:gdLst/>
              <a:ahLst/>
              <a:cxnLst/>
              <a:rect l="l" t="t" r="r" b="b"/>
              <a:pathLst>
                <a:path w="1325" h="1451" extrusionOk="0">
                  <a:moveTo>
                    <a:pt x="662" y="1"/>
                  </a:moveTo>
                  <a:lnTo>
                    <a:pt x="347" y="32"/>
                  </a:lnTo>
                  <a:lnTo>
                    <a:pt x="0" y="442"/>
                  </a:lnTo>
                  <a:lnTo>
                    <a:pt x="0" y="978"/>
                  </a:lnTo>
                  <a:lnTo>
                    <a:pt x="347" y="1388"/>
                  </a:lnTo>
                  <a:lnTo>
                    <a:pt x="662" y="1451"/>
                  </a:lnTo>
                  <a:lnTo>
                    <a:pt x="977" y="1388"/>
                  </a:lnTo>
                  <a:lnTo>
                    <a:pt x="1324" y="978"/>
                  </a:lnTo>
                  <a:lnTo>
                    <a:pt x="1324" y="442"/>
                  </a:lnTo>
                  <a:lnTo>
                    <a:pt x="977" y="3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7"/>
            <p:cNvSpPr/>
            <p:nvPr/>
          </p:nvSpPr>
          <p:spPr>
            <a:xfrm>
              <a:off x="2195075" y="2483500"/>
              <a:ext cx="21300" cy="23675"/>
            </a:xfrm>
            <a:custGeom>
              <a:avLst/>
              <a:gdLst/>
              <a:ahLst/>
              <a:cxnLst/>
              <a:rect l="l" t="t" r="r" b="b"/>
              <a:pathLst>
                <a:path w="852" h="947" extrusionOk="0">
                  <a:moveTo>
                    <a:pt x="221" y="1"/>
                  </a:moveTo>
                  <a:lnTo>
                    <a:pt x="1" y="284"/>
                  </a:lnTo>
                  <a:lnTo>
                    <a:pt x="1" y="631"/>
                  </a:lnTo>
                  <a:lnTo>
                    <a:pt x="221" y="915"/>
                  </a:lnTo>
                  <a:lnTo>
                    <a:pt x="442" y="946"/>
                  </a:lnTo>
                  <a:lnTo>
                    <a:pt x="631" y="915"/>
                  </a:lnTo>
                  <a:lnTo>
                    <a:pt x="852" y="631"/>
                  </a:lnTo>
                  <a:lnTo>
                    <a:pt x="852" y="284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7"/>
            <p:cNvSpPr/>
            <p:nvPr/>
          </p:nvSpPr>
          <p:spPr>
            <a:xfrm>
              <a:off x="2158825" y="2556800"/>
              <a:ext cx="8700" cy="10275"/>
            </a:xfrm>
            <a:custGeom>
              <a:avLst/>
              <a:gdLst/>
              <a:ahLst/>
              <a:cxnLst/>
              <a:rect l="l" t="t" r="r" b="b"/>
              <a:pathLst>
                <a:path w="348" h="411" extrusionOk="0">
                  <a:moveTo>
                    <a:pt x="190" y="0"/>
                  </a:moveTo>
                  <a:lnTo>
                    <a:pt x="0" y="64"/>
                  </a:lnTo>
                  <a:lnTo>
                    <a:pt x="0" y="379"/>
                  </a:lnTo>
                  <a:lnTo>
                    <a:pt x="190" y="410"/>
                  </a:lnTo>
                  <a:lnTo>
                    <a:pt x="347" y="379"/>
                  </a:lnTo>
                  <a:lnTo>
                    <a:pt x="347" y="3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7"/>
            <p:cNvSpPr/>
            <p:nvPr/>
          </p:nvSpPr>
          <p:spPr>
            <a:xfrm>
              <a:off x="2113100" y="2660050"/>
              <a:ext cx="15800" cy="16575"/>
            </a:xfrm>
            <a:custGeom>
              <a:avLst/>
              <a:gdLst/>
              <a:ahLst/>
              <a:cxnLst/>
              <a:rect l="l" t="t" r="r" b="b"/>
              <a:pathLst>
                <a:path w="632" h="663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316" y="662"/>
                  </a:lnTo>
                  <a:lnTo>
                    <a:pt x="474" y="631"/>
                  </a:lnTo>
                  <a:lnTo>
                    <a:pt x="631" y="442"/>
                  </a:lnTo>
                  <a:lnTo>
                    <a:pt x="631" y="189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7"/>
            <p:cNvSpPr/>
            <p:nvPr/>
          </p:nvSpPr>
          <p:spPr>
            <a:xfrm>
              <a:off x="2189550" y="2686850"/>
              <a:ext cx="3975" cy="4750"/>
            </a:xfrm>
            <a:custGeom>
              <a:avLst/>
              <a:gdLst/>
              <a:ahLst/>
              <a:cxnLst/>
              <a:rect l="l" t="t" r="r" b="b"/>
              <a:pathLst>
                <a:path w="159" h="190" extrusionOk="0">
                  <a:moveTo>
                    <a:pt x="96" y="0"/>
                  </a:moveTo>
                  <a:lnTo>
                    <a:pt x="1" y="32"/>
                  </a:lnTo>
                  <a:lnTo>
                    <a:pt x="1" y="158"/>
                  </a:lnTo>
                  <a:lnTo>
                    <a:pt x="96" y="189"/>
                  </a:lnTo>
                  <a:lnTo>
                    <a:pt x="159" y="158"/>
                  </a:lnTo>
                  <a:lnTo>
                    <a:pt x="159" y="3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7"/>
            <p:cNvSpPr/>
            <p:nvPr/>
          </p:nvSpPr>
          <p:spPr>
            <a:xfrm>
              <a:off x="2172225" y="27617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3" y="0"/>
                  </a:moveTo>
                  <a:lnTo>
                    <a:pt x="0" y="63"/>
                  </a:lnTo>
                  <a:lnTo>
                    <a:pt x="63" y="126"/>
                  </a:lnTo>
                  <a:lnTo>
                    <a:pt x="126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7"/>
            <p:cNvSpPr/>
            <p:nvPr/>
          </p:nvSpPr>
          <p:spPr>
            <a:xfrm>
              <a:off x="2225025" y="2719950"/>
              <a:ext cx="18150" cy="20500"/>
            </a:xfrm>
            <a:custGeom>
              <a:avLst/>
              <a:gdLst/>
              <a:ahLst/>
              <a:cxnLst/>
              <a:rect l="l" t="t" r="r" b="b"/>
              <a:pathLst>
                <a:path w="726" h="820" extrusionOk="0">
                  <a:moveTo>
                    <a:pt x="284" y="0"/>
                  </a:moveTo>
                  <a:lnTo>
                    <a:pt x="190" y="32"/>
                  </a:lnTo>
                  <a:lnTo>
                    <a:pt x="127" y="95"/>
                  </a:lnTo>
                  <a:lnTo>
                    <a:pt x="95" y="126"/>
                  </a:lnTo>
                  <a:lnTo>
                    <a:pt x="64" y="158"/>
                  </a:lnTo>
                  <a:lnTo>
                    <a:pt x="32" y="221"/>
                  </a:lnTo>
                  <a:lnTo>
                    <a:pt x="32" y="316"/>
                  </a:lnTo>
                  <a:lnTo>
                    <a:pt x="1" y="473"/>
                  </a:lnTo>
                  <a:lnTo>
                    <a:pt x="1" y="536"/>
                  </a:lnTo>
                  <a:lnTo>
                    <a:pt x="32" y="599"/>
                  </a:lnTo>
                  <a:lnTo>
                    <a:pt x="64" y="662"/>
                  </a:lnTo>
                  <a:lnTo>
                    <a:pt x="127" y="725"/>
                  </a:lnTo>
                  <a:lnTo>
                    <a:pt x="158" y="757"/>
                  </a:lnTo>
                  <a:lnTo>
                    <a:pt x="221" y="788"/>
                  </a:lnTo>
                  <a:lnTo>
                    <a:pt x="284" y="820"/>
                  </a:lnTo>
                  <a:lnTo>
                    <a:pt x="473" y="820"/>
                  </a:lnTo>
                  <a:lnTo>
                    <a:pt x="537" y="788"/>
                  </a:lnTo>
                  <a:lnTo>
                    <a:pt x="631" y="725"/>
                  </a:lnTo>
                  <a:lnTo>
                    <a:pt x="631" y="694"/>
                  </a:lnTo>
                  <a:lnTo>
                    <a:pt x="663" y="662"/>
                  </a:lnTo>
                  <a:lnTo>
                    <a:pt x="694" y="568"/>
                  </a:lnTo>
                  <a:lnTo>
                    <a:pt x="726" y="473"/>
                  </a:lnTo>
                  <a:lnTo>
                    <a:pt x="694" y="316"/>
                  </a:lnTo>
                  <a:lnTo>
                    <a:pt x="694" y="252"/>
                  </a:lnTo>
                  <a:lnTo>
                    <a:pt x="663" y="189"/>
                  </a:lnTo>
                  <a:lnTo>
                    <a:pt x="663" y="126"/>
                  </a:lnTo>
                  <a:lnTo>
                    <a:pt x="600" y="95"/>
                  </a:lnTo>
                  <a:lnTo>
                    <a:pt x="53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7"/>
            <p:cNvSpPr/>
            <p:nvPr/>
          </p:nvSpPr>
          <p:spPr>
            <a:xfrm>
              <a:off x="2223450" y="2812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158" y="0"/>
                  </a:moveTo>
                  <a:lnTo>
                    <a:pt x="1" y="158"/>
                  </a:lnTo>
                  <a:lnTo>
                    <a:pt x="1" y="379"/>
                  </a:lnTo>
                  <a:lnTo>
                    <a:pt x="158" y="568"/>
                  </a:lnTo>
                  <a:lnTo>
                    <a:pt x="410" y="568"/>
                  </a:lnTo>
                  <a:lnTo>
                    <a:pt x="568" y="379"/>
                  </a:lnTo>
                  <a:lnTo>
                    <a:pt x="568" y="158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7"/>
            <p:cNvSpPr/>
            <p:nvPr/>
          </p:nvSpPr>
          <p:spPr>
            <a:xfrm>
              <a:off x="2287300" y="2790100"/>
              <a:ext cx="34700" cy="37850"/>
            </a:xfrm>
            <a:custGeom>
              <a:avLst/>
              <a:gdLst/>
              <a:ahLst/>
              <a:cxnLst/>
              <a:rect l="l" t="t" r="r" b="b"/>
              <a:pathLst>
                <a:path w="1388" h="1514" extrusionOk="0">
                  <a:moveTo>
                    <a:pt x="694" y="0"/>
                  </a:moveTo>
                  <a:lnTo>
                    <a:pt x="347" y="63"/>
                  </a:lnTo>
                  <a:lnTo>
                    <a:pt x="0" y="473"/>
                  </a:lnTo>
                  <a:lnTo>
                    <a:pt x="0" y="1040"/>
                  </a:lnTo>
                  <a:lnTo>
                    <a:pt x="347" y="1482"/>
                  </a:lnTo>
                  <a:lnTo>
                    <a:pt x="694" y="1513"/>
                  </a:lnTo>
                  <a:lnTo>
                    <a:pt x="1040" y="1482"/>
                  </a:lnTo>
                  <a:lnTo>
                    <a:pt x="1387" y="1040"/>
                  </a:lnTo>
                  <a:lnTo>
                    <a:pt x="1387" y="473"/>
                  </a:lnTo>
                  <a:lnTo>
                    <a:pt x="1040" y="6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7"/>
            <p:cNvSpPr/>
            <p:nvPr/>
          </p:nvSpPr>
          <p:spPr>
            <a:xfrm>
              <a:off x="2354275" y="2770375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222" y="1"/>
                  </a:moveTo>
                  <a:lnTo>
                    <a:pt x="1" y="253"/>
                  </a:lnTo>
                  <a:lnTo>
                    <a:pt x="1" y="600"/>
                  </a:lnTo>
                  <a:lnTo>
                    <a:pt x="222" y="852"/>
                  </a:lnTo>
                  <a:lnTo>
                    <a:pt x="411" y="884"/>
                  </a:lnTo>
                  <a:lnTo>
                    <a:pt x="600" y="852"/>
                  </a:lnTo>
                  <a:lnTo>
                    <a:pt x="820" y="600"/>
                  </a:lnTo>
                  <a:lnTo>
                    <a:pt x="820" y="25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7"/>
            <p:cNvSpPr/>
            <p:nvPr/>
          </p:nvSpPr>
          <p:spPr>
            <a:xfrm>
              <a:off x="2388950" y="2825550"/>
              <a:ext cx="7925" cy="10275"/>
            </a:xfrm>
            <a:custGeom>
              <a:avLst/>
              <a:gdLst/>
              <a:ahLst/>
              <a:cxnLst/>
              <a:rect l="l" t="t" r="r" b="b"/>
              <a:pathLst>
                <a:path w="317" h="411" extrusionOk="0">
                  <a:moveTo>
                    <a:pt x="159" y="1"/>
                  </a:moveTo>
                  <a:lnTo>
                    <a:pt x="1" y="32"/>
                  </a:lnTo>
                  <a:lnTo>
                    <a:pt x="1" y="347"/>
                  </a:lnTo>
                  <a:lnTo>
                    <a:pt x="159" y="411"/>
                  </a:lnTo>
                  <a:lnTo>
                    <a:pt x="316" y="347"/>
                  </a:lnTo>
                  <a:lnTo>
                    <a:pt x="316" y="32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7"/>
            <p:cNvSpPr/>
            <p:nvPr/>
          </p:nvSpPr>
          <p:spPr>
            <a:xfrm>
              <a:off x="2494575" y="2779050"/>
              <a:ext cx="22875" cy="25250"/>
            </a:xfrm>
            <a:custGeom>
              <a:avLst/>
              <a:gdLst/>
              <a:ahLst/>
              <a:cxnLst/>
              <a:rect l="l" t="t" r="r" b="b"/>
              <a:pathLst>
                <a:path w="915" h="1010" extrusionOk="0">
                  <a:moveTo>
                    <a:pt x="473" y="1"/>
                  </a:moveTo>
                  <a:lnTo>
                    <a:pt x="221" y="32"/>
                  </a:lnTo>
                  <a:lnTo>
                    <a:pt x="0" y="316"/>
                  </a:lnTo>
                  <a:lnTo>
                    <a:pt x="0" y="694"/>
                  </a:lnTo>
                  <a:lnTo>
                    <a:pt x="221" y="978"/>
                  </a:lnTo>
                  <a:lnTo>
                    <a:pt x="473" y="1010"/>
                  </a:lnTo>
                  <a:lnTo>
                    <a:pt x="694" y="978"/>
                  </a:lnTo>
                  <a:lnTo>
                    <a:pt x="915" y="694"/>
                  </a:lnTo>
                  <a:lnTo>
                    <a:pt x="915" y="316"/>
                  </a:lnTo>
                  <a:lnTo>
                    <a:pt x="694" y="32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7"/>
            <p:cNvSpPr/>
            <p:nvPr/>
          </p:nvSpPr>
          <p:spPr>
            <a:xfrm>
              <a:off x="2519800" y="2691575"/>
              <a:ext cx="28400" cy="30750"/>
            </a:xfrm>
            <a:custGeom>
              <a:avLst/>
              <a:gdLst/>
              <a:ahLst/>
              <a:cxnLst/>
              <a:rect l="l" t="t" r="r" b="b"/>
              <a:pathLst>
                <a:path w="1136" h="1230" extrusionOk="0">
                  <a:moveTo>
                    <a:pt x="568" y="0"/>
                  </a:moveTo>
                  <a:lnTo>
                    <a:pt x="316" y="32"/>
                  </a:lnTo>
                  <a:lnTo>
                    <a:pt x="0" y="379"/>
                  </a:lnTo>
                  <a:lnTo>
                    <a:pt x="0" y="852"/>
                  </a:lnTo>
                  <a:lnTo>
                    <a:pt x="316" y="1167"/>
                  </a:lnTo>
                  <a:lnTo>
                    <a:pt x="568" y="1230"/>
                  </a:lnTo>
                  <a:lnTo>
                    <a:pt x="851" y="1167"/>
                  </a:lnTo>
                  <a:lnTo>
                    <a:pt x="1135" y="852"/>
                  </a:lnTo>
                  <a:lnTo>
                    <a:pt x="1135" y="379"/>
                  </a:lnTo>
                  <a:lnTo>
                    <a:pt x="85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7"/>
            <p:cNvSpPr/>
            <p:nvPr/>
          </p:nvSpPr>
          <p:spPr>
            <a:xfrm>
              <a:off x="2440975" y="2630875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1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10"/>
                  </a:lnTo>
                  <a:lnTo>
                    <a:pt x="694" y="978"/>
                  </a:lnTo>
                  <a:lnTo>
                    <a:pt x="946" y="694"/>
                  </a:lnTo>
                  <a:lnTo>
                    <a:pt x="946" y="316"/>
                  </a:lnTo>
                  <a:lnTo>
                    <a:pt x="694" y="32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7"/>
            <p:cNvSpPr/>
            <p:nvPr/>
          </p:nvSpPr>
          <p:spPr>
            <a:xfrm>
              <a:off x="2513500" y="257887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4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7"/>
            <p:cNvSpPr/>
            <p:nvPr/>
          </p:nvSpPr>
          <p:spPr>
            <a:xfrm>
              <a:off x="2470925" y="2526050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410" y="1"/>
                  </a:moveTo>
                  <a:lnTo>
                    <a:pt x="221" y="33"/>
                  </a:lnTo>
                  <a:lnTo>
                    <a:pt x="1" y="285"/>
                  </a:lnTo>
                  <a:lnTo>
                    <a:pt x="1" y="632"/>
                  </a:lnTo>
                  <a:lnTo>
                    <a:pt x="221" y="852"/>
                  </a:lnTo>
                  <a:lnTo>
                    <a:pt x="410" y="884"/>
                  </a:lnTo>
                  <a:lnTo>
                    <a:pt x="600" y="852"/>
                  </a:lnTo>
                  <a:lnTo>
                    <a:pt x="820" y="632"/>
                  </a:lnTo>
                  <a:lnTo>
                    <a:pt x="820" y="285"/>
                  </a:lnTo>
                  <a:lnTo>
                    <a:pt x="600" y="3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7"/>
            <p:cNvSpPr/>
            <p:nvPr/>
          </p:nvSpPr>
          <p:spPr>
            <a:xfrm>
              <a:off x="2463050" y="2451975"/>
              <a:ext cx="22100" cy="26025"/>
            </a:xfrm>
            <a:custGeom>
              <a:avLst/>
              <a:gdLst/>
              <a:ahLst/>
              <a:cxnLst/>
              <a:rect l="l" t="t" r="r" b="b"/>
              <a:pathLst>
                <a:path w="884" h="1041" extrusionOk="0">
                  <a:moveTo>
                    <a:pt x="379" y="1"/>
                  </a:moveTo>
                  <a:lnTo>
                    <a:pt x="316" y="32"/>
                  </a:lnTo>
                  <a:lnTo>
                    <a:pt x="221" y="64"/>
                  </a:lnTo>
                  <a:lnTo>
                    <a:pt x="126" y="127"/>
                  </a:lnTo>
                  <a:lnTo>
                    <a:pt x="95" y="190"/>
                  </a:lnTo>
                  <a:lnTo>
                    <a:pt x="63" y="221"/>
                  </a:lnTo>
                  <a:lnTo>
                    <a:pt x="0" y="316"/>
                  </a:lnTo>
                  <a:lnTo>
                    <a:pt x="0" y="442"/>
                  </a:lnTo>
                  <a:lnTo>
                    <a:pt x="0" y="505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2" y="757"/>
                  </a:lnTo>
                  <a:lnTo>
                    <a:pt x="63" y="852"/>
                  </a:lnTo>
                  <a:lnTo>
                    <a:pt x="126" y="915"/>
                  </a:lnTo>
                  <a:lnTo>
                    <a:pt x="190" y="978"/>
                  </a:lnTo>
                  <a:lnTo>
                    <a:pt x="284" y="1009"/>
                  </a:lnTo>
                  <a:lnTo>
                    <a:pt x="347" y="1041"/>
                  </a:lnTo>
                  <a:lnTo>
                    <a:pt x="568" y="1041"/>
                  </a:lnTo>
                  <a:lnTo>
                    <a:pt x="662" y="978"/>
                  </a:lnTo>
                  <a:lnTo>
                    <a:pt x="757" y="915"/>
                  </a:lnTo>
                  <a:lnTo>
                    <a:pt x="789" y="852"/>
                  </a:lnTo>
                  <a:lnTo>
                    <a:pt x="852" y="820"/>
                  </a:lnTo>
                  <a:lnTo>
                    <a:pt x="883" y="694"/>
                  </a:lnTo>
                  <a:lnTo>
                    <a:pt x="883" y="600"/>
                  </a:lnTo>
                  <a:lnTo>
                    <a:pt x="883" y="505"/>
                  </a:lnTo>
                  <a:lnTo>
                    <a:pt x="883" y="442"/>
                  </a:lnTo>
                  <a:lnTo>
                    <a:pt x="883" y="347"/>
                  </a:lnTo>
                  <a:lnTo>
                    <a:pt x="852" y="284"/>
                  </a:lnTo>
                  <a:lnTo>
                    <a:pt x="820" y="190"/>
                  </a:lnTo>
                  <a:lnTo>
                    <a:pt x="757" y="127"/>
                  </a:lnTo>
                  <a:lnTo>
                    <a:pt x="694" y="64"/>
                  </a:lnTo>
                  <a:lnTo>
                    <a:pt x="631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7"/>
            <p:cNvSpPr/>
            <p:nvPr/>
          </p:nvSpPr>
          <p:spPr>
            <a:xfrm>
              <a:off x="2423650" y="2411775"/>
              <a:ext cx="16575" cy="18150"/>
            </a:xfrm>
            <a:custGeom>
              <a:avLst/>
              <a:gdLst/>
              <a:ahLst/>
              <a:cxnLst/>
              <a:rect l="l" t="t" r="r" b="b"/>
              <a:pathLst>
                <a:path w="663" h="726" extrusionOk="0">
                  <a:moveTo>
                    <a:pt x="315" y="1"/>
                  </a:moveTo>
                  <a:lnTo>
                    <a:pt x="158" y="32"/>
                  </a:lnTo>
                  <a:lnTo>
                    <a:pt x="0" y="221"/>
                  </a:lnTo>
                  <a:lnTo>
                    <a:pt x="0" y="505"/>
                  </a:lnTo>
                  <a:lnTo>
                    <a:pt x="158" y="694"/>
                  </a:lnTo>
                  <a:lnTo>
                    <a:pt x="315" y="726"/>
                  </a:lnTo>
                  <a:lnTo>
                    <a:pt x="473" y="694"/>
                  </a:lnTo>
                  <a:lnTo>
                    <a:pt x="662" y="505"/>
                  </a:lnTo>
                  <a:lnTo>
                    <a:pt x="662" y="221"/>
                  </a:lnTo>
                  <a:lnTo>
                    <a:pt x="473" y="32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7"/>
            <p:cNvSpPr/>
            <p:nvPr/>
          </p:nvSpPr>
          <p:spPr>
            <a:xfrm>
              <a:off x="2355850" y="2393650"/>
              <a:ext cx="17375" cy="18950"/>
            </a:xfrm>
            <a:custGeom>
              <a:avLst/>
              <a:gdLst/>
              <a:ahLst/>
              <a:cxnLst/>
              <a:rect l="l" t="t" r="r" b="b"/>
              <a:pathLst>
                <a:path w="695" h="758" extrusionOk="0">
                  <a:moveTo>
                    <a:pt x="348" y="1"/>
                  </a:moveTo>
                  <a:lnTo>
                    <a:pt x="190" y="32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90" y="726"/>
                  </a:lnTo>
                  <a:lnTo>
                    <a:pt x="348" y="757"/>
                  </a:lnTo>
                  <a:lnTo>
                    <a:pt x="505" y="726"/>
                  </a:lnTo>
                  <a:lnTo>
                    <a:pt x="694" y="505"/>
                  </a:lnTo>
                  <a:lnTo>
                    <a:pt x="694" y="253"/>
                  </a:lnTo>
                  <a:lnTo>
                    <a:pt x="505" y="32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7"/>
            <p:cNvSpPr/>
            <p:nvPr/>
          </p:nvSpPr>
          <p:spPr>
            <a:xfrm>
              <a:off x="2266800" y="2353450"/>
              <a:ext cx="26025" cy="28400"/>
            </a:xfrm>
            <a:custGeom>
              <a:avLst/>
              <a:gdLst/>
              <a:ahLst/>
              <a:cxnLst/>
              <a:rect l="l" t="t" r="r" b="b"/>
              <a:pathLst>
                <a:path w="1041" h="1136" extrusionOk="0">
                  <a:moveTo>
                    <a:pt x="536" y="1"/>
                  </a:moveTo>
                  <a:lnTo>
                    <a:pt x="284" y="32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84" y="1104"/>
                  </a:lnTo>
                  <a:lnTo>
                    <a:pt x="536" y="1136"/>
                  </a:lnTo>
                  <a:lnTo>
                    <a:pt x="789" y="1104"/>
                  </a:lnTo>
                  <a:lnTo>
                    <a:pt x="1041" y="789"/>
                  </a:lnTo>
                  <a:lnTo>
                    <a:pt x="1041" y="348"/>
                  </a:lnTo>
                  <a:lnTo>
                    <a:pt x="789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7"/>
            <p:cNvSpPr/>
            <p:nvPr/>
          </p:nvSpPr>
          <p:spPr>
            <a:xfrm>
              <a:off x="2228175" y="2400750"/>
              <a:ext cx="18150" cy="18950"/>
            </a:xfrm>
            <a:custGeom>
              <a:avLst/>
              <a:gdLst/>
              <a:ahLst/>
              <a:cxnLst/>
              <a:rect l="l" t="t" r="r" b="b"/>
              <a:pathLst>
                <a:path w="726" h="758" extrusionOk="0">
                  <a:moveTo>
                    <a:pt x="190" y="0"/>
                  </a:moveTo>
                  <a:lnTo>
                    <a:pt x="1" y="221"/>
                  </a:lnTo>
                  <a:lnTo>
                    <a:pt x="1" y="536"/>
                  </a:lnTo>
                  <a:lnTo>
                    <a:pt x="190" y="726"/>
                  </a:lnTo>
                  <a:lnTo>
                    <a:pt x="379" y="757"/>
                  </a:lnTo>
                  <a:lnTo>
                    <a:pt x="537" y="726"/>
                  </a:lnTo>
                  <a:lnTo>
                    <a:pt x="726" y="536"/>
                  </a:lnTo>
                  <a:lnTo>
                    <a:pt x="726" y="2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7"/>
            <p:cNvSpPr/>
            <p:nvPr/>
          </p:nvSpPr>
          <p:spPr>
            <a:xfrm>
              <a:off x="2152525" y="2395225"/>
              <a:ext cx="21300" cy="22875"/>
            </a:xfrm>
            <a:custGeom>
              <a:avLst/>
              <a:gdLst/>
              <a:ahLst/>
              <a:cxnLst/>
              <a:rect l="l" t="t" r="r" b="b"/>
              <a:pathLst>
                <a:path w="852" h="915" extrusionOk="0">
                  <a:moveTo>
                    <a:pt x="442" y="1"/>
                  </a:moveTo>
                  <a:lnTo>
                    <a:pt x="221" y="32"/>
                  </a:lnTo>
                  <a:lnTo>
                    <a:pt x="32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42" y="915"/>
                  </a:lnTo>
                  <a:lnTo>
                    <a:pt x="631" y="883"/>
                  </a:lnTo>
                  <a:lnTo>
                    <a:pt x="851" y="631"/>
                  </a:lnTo>
                  <a:lnTo>
                    <a:pt x="851" y="284"/>
                  </a:lnTo>
                  <a:lnTo>
                    <a:pt x="631" y="3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7"/>
            <p:cNvSpPr/>
            <p:nvPr/>
          </p:nvSpPr>
          <p:spPr>
            <a:xfrm>
              <a:off x="2106800" y="2470100"/>
              <a:ext cx="7125" cy="7900"/>
            </a:xfrm>
            <a:custGeom>
              <a:avLst/>
              <a:gdLst/>
              <a:ahLst/>
              <a:cxnLst/>
              <a:rect l="l" t="t" r="r" b="b"/>
              <a:pathLst>
                <a:path w="285" h="316" extrusionOk="0">
                  <a:moveTo>
                    <a:pt x="158" y="1"/>
                  </a:moveTo>
                  <a:lnTo>
                    <a:pt x="1" y="32"/>
                  </a:lnTo>
                  <a:lnTo>
                    <a:pt x="1" y="253"/>
                  </a:lnTo>
                  <a:lnTo>
                    <a:pt x="158" y="316"/>
                  </a:lnTo>
                  <a:lnTo>
                    <a:pt x="284" y="253"/>
                  </a:lnTo>
                  <a:lnTo>
                    <a:pt x="284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7"/>
            <p:cNvSpPr/>
            <p:nvPr/>
          </p:nvSpPr>
          <p:spPr>
            <a:xfrm>
              <a:off x="2122575" y="2521325"/>
              <a:ext cx="3175" cy="3975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0" y="1"/>
                  </a:moveTo>
                  <a:lnTo>
                    <a:pt x="0" y="127"/>
                  </a:lnTo>
                  <a:lnTo>
                    <a:pt x="63" y="158"/>
                  </a:lnTo>
                  <a:lnTo>
                    <a:pt x="126" y="1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7"/>
            <p:cNvSpPr/>
            <p:nvPr/>
          </p:nvSpPr>
          <p:spPr>
            <a:xfrm>
              <a:off x="2038225" y="2567050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09"/>
                  </a:lnTo>
                  <a:lnTo>
                    <a:pt x="695" y="978"/>
                  </a:lnTo>
                  <a:lnTo>
                    <a:pt x="947" y="694"/>
                  </a:lnTo>
                  <a:lnTo>
                    <a:pt x="947" y="316"/>
                  </a:lnTo>
                  <a:lnTo>
                    <a:pt x="695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7"/>
            <p:cNvSpPr/>
            <p:nvPr/>
          </p:nvSpPr>
          <p:spPr>
            <a:xfrm>
              <a:off x="2081575" y="2593050"/>
              <a:ext cx="15000" cy="15800"/>
            </a:xfrm>
            <a:custGeom>
              <a:avLst/>
              <a:gdLst/>
              <a:ahLst/>
              <a:cxnLst/>
              <a:rect l="l" t="t" r="r" b="b"/>
              <a:pathLst>
                <a:path w="600" h="632" extrusionOk="0">
                  <a:moveTo>
                    <a:pt x="159" y="1"/>
                  </a:moveTo>
                  <a:lnTo>
                    <a:pt x="1" y="190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442" y="631"/>
                  </a:lnTo>
                  <a:lnTo>
                    <a:pt x="600" y="442"/>
                  </a:lnTo>
                  <a:lnTo>
                    <a:pt x="600" y="19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7"/>
            <p:cNvSpPr/>
            <p:nvPr/>
          </p:nvSpPr>
          <p:spPr>
            <a:xfrm>
              <a:off x="2029575" y="2667925"/>
              <a:ext cx="13425" cy="14225"/>
            </a:xfrm>
            <a:custGeom>
              <a:avLst/>
              <a:gdLst/>
              <a:ahLst/>
              <a:cxnLst/>
              <a:rect l="l" t="t" r="r" b="b"/>
              <a:pathLst>
                <a:path w="537" h="569" extrusionOk="0">
                  <a:moveTo>
                    <a:pt x="252" y="1"/>
                  </a:moveTo>
                  <a:lnTo>
                    <a:pt x="126" y="32"/>
                  </a:lnTo>
                  <a:lnTo>
                    <a:pt x="0" y="190"/>
                  </a:lnTo>
                  <a:lnTo>
                    <a:pt x="0" y="410"/>
                  </a:lnTo>
                  <a:lnTo>
                    <a:pt x="126" y="568"/>
                  </a:lnTo>
                  <a:lnTo>
                    <a:pt x="378" y="568"/>
                  </a:lnTo>
                  <a:lnTo>
                    <a:pt x="536" y="410"/>
                  </a:lnTo>
                  <a:lnTo>
                    <a:pt x="536" y="190"/>
                  </a:lnTo>
                  <a:lnTo>
                    <a:pt x="378" y="32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7"/>
            <p:cNvSpPr/>
            <p:nvPr/>
          </p:nvSpPr>
          <p:spPr>
            <a:xfrm>
              <a:off x="2073700" y="2708125"/>
              <a:ext cx="24450" cy="26025"/>
            </a:xfrm>
            <a:custGeom>
              <a:avLst/>
              <a:gdLst/>
              <a:ahLst/>
              <a:cxnLst/>
              <a:rect l="l" t="t" r="r" b="b"/>
              <a:pathLst>
                <a:path w="978" h="1041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725"/>
                  </a:lnTo>
                  <a:lnTo>
                    <a:pt x="253" y="1009"/>
                  </a:lnTo>
                  <a:lnTo>
                    <a:pt x="474" y="1041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6"/>
                  </a:lnTo>
                  <a:lnTo>
                    <a:pt x="726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7"/>
            <p:cNvSpPr/>
            <p:nvPr/>
          </p:nvSpPr>
          <p:spPr>
            <a:xfrm>
              <a:off x="2082375" y="2769600"/>
              <a:ext cx="20525" cy="22875"/>
            </a:xfrm>
            <a:custGeom>
              <a:avLst/>
              <a:gdLst/>
              <a:ahLst/>
              <a:cxnLst/>
              <a:rect l="l" t="t" r="r" b="b"/>
              <a:pathLst>
                <a:path w="821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7"/>
            <p:cNvSpPr/>
            <p:nvPr/>
          </p:nvSpPr>
          <p:spPr>
            <a:xfrm>
              <a:off x="2128075" y="2822400"/>
              <a:ext cx="7125" cy="8700"/>
            </a:xfrm>
            <a:custGeom>
              <a:avLst/>
              <a:gdLst/>
              <a:ahLst/>
              <a:cxnLst/>
              <a:rect l="l" t="t" r="r" b="b"/>
              <a:pathLst>
                <a:path w="285" h="348" extrusionOk="0">
                  <a:moveTo>
                    <a:pt x="127" y="1"/>
                  </a:moveTo>
                  <a:lnTo>
                    <a:pt x="1" y="64"/>
                  </a:lnTo>
                  <a:lnTo>
                    <a:pt x="1" y="316"/>
                  </a:lnTo>
                  <a:lnTo>
                    <a:pt x="127" y="347"/>
                  </a:lnTo>
                  <a:lnTo>
                    <a:pt x="285" y="316"/>
                  </a:lnTo>
                  <a:lnTo>
                    <a:pt x="285" y="6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7"/>
            <p:cNvSpPr/>
            <p:nvPr/>
          </p:nvSpPr>
          <p:spPr>
            <a:xfrm>
              <a:off x="2171425" y="2823975"/>
              <a:ext cx="11850" cy="13425"/>
            </a:xfrm>
            <a:custGeom>
              <a:avLst/>
              <a:gdLst/>
              <a:ahLst/>
              <a:cxnLst/>
              <a:rect l="l" t="t" r="r" b="b"/>
              <a:pathLst>
                <a:path w="474" h="537" extrusionOk="0">
                  <a:moveTo>
                    <a:pt x="253" y="1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505"/>
                  </a:lnTo>
                  <a:lnTo>
                    <a:pt x="253" y="537"/>
                  </a:lnTo>
                  <a:lnTo>
                    <a:pt x="348" y="505"/>
                  </a:lnTo>
                  <a:lnTo>
                    <a:pt x="474" y="347"/>
                  </a:lnTo>
                  <a:lnTo>
                    <a:pt x="474" y="158"/>
                  </a:lnTo>
                  <a:lnTo>
                    <a:pt x="348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7"/>
            <p:cNvSpPr/>
            <p:nvPr/>
          </p:nvSpPr>
          <p:spPr>
            <a:xfrm>
              <a:off x="2216350" y="2903575"/>
              <a:ext cx="14225" cy="15800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285" y="1"/>
                  </a:moveTo>
                  <a:lnTo>
                    <a:pt x="127" y="32"/>
                  </a:lnTo>
                  <a:lnTo>
                    <a:pt x="1" y="221"/>
                  </a:lnTo>
                  <a:lnTo>
                    <a:pt x="1" y="442"/>
                  </a:lnTo>
                  <a:lnTo>
                    <a:pt x="127" y="631"/>
                  </a:lnTo>
                  <a:lnTo>
                    <a:pt x="411" y="631"/>
                  </a:lnTo>
                  <a:lnTo>
                    <a:pt x="568" y="442"/>
                  </a:lnTo>
                  <a:lnTo>
                    <a:pt x="568" y="221"/>
                  </a:lnTo>
                  <a:lnTo>
                    <a:pt x="411" y="3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7"/>
            <p:cNvSpPr/>
            <p:nvPr/>
          </p:nvSpPr>
          <p:spPr>
            <a:xfrm>
              <a:off x="2307775" y="2896500"/>
              <a:ext cx="15000" cy="16575"/>
            </a:xfrm>
            <a:custGeom>
              <a:avLst/>
              <a:gdLst/>
              <a:ahLst/>
              <a:cxnLst/>
              <a:rect l="l" t="t" r="r" b="b"/>
              <a:pathLst>
                <a:path w="600" h="663" extrusionOk="0">
                  <a:moveTo>
                    <a:pt x="285" y="0"/>
                  </a:moveTo>
                  <a:lnTo>
                    <a:pt x="158" y="32"/>
                  </a:lnTo>
                  <a:lnTo>
                    <a:pt x="1" y="221"/>
                  </a:lnTo>
                  <a:lnTo>
                    <a:pt x="1" y="441"/>
                  </a:lnTo>
                  <a:lnTo>
                    <a:pt x="158" y="631"/>
                  </a:lnTo>
                  <a:lnTo>
                    <a:pt x="285" y="662"/>
                  </a:lnTo>
                  <a:lnTo>
                    <a:pt x="442" y="631"/>
                  </a:lnTo>
                  <a:lnTo>
                    <a:pt x="600" y="441"/>
                  </a:lnTo>
                  <a:lnTo>
                    <a:pt x="600" y="221"/>
                  </a:lnTo>
                  <a:lnTo>
                    <a:pt x="442" y="3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7"/>
            <p:cNvSpPr/>
            <p:nvPr/>
          </p:nvSpPr>
          <p:spPr>
            <a:xfrm>
              <a:off x="2344825" y="2890975"/>
              <a:ext cx="26025" cy="27600"/>
            </a:xfrm>
            <a:custGeom>
              <a:avLst/>
              <a:gdLst/>
              <a:ahLst/>
              <a:cxnLst/>
              <a:rect l="l" t="t" r="r" b="b"/>
              <a:pathLst>
                <a:path w="1041" h="1104" extrusionOk="0">
                  <a:moveTo>
                    <a:pt x="505" y="0"/>
                  </a:moveTo>
                  <a:lnTo>
                    <a:pt x="253" y="32"/>
                  </a:lnTo>
                  <a:lnTo>
                    <a:pt x="1" y="347"/>
                  </a:lnTo>
                  <a:lnTo>
                    <a:pt x="1" y="757"/>
                  </a:lnTo>
                  <a:lnTo>
                    <a:pt x="253" y="1072"/>
                  </a:lnTo>
                  <a:lnTo>
                    <a:pt x="505" y="1104"/>
                  </a:lnTo>
                  <a:lnTo>
                    <a:pt x="757" y="1072"/>
                  </a:lnTo>
                  <a:lnTo>
                    <a:pt x="1041" y="757"/>
                  </a:lnTo>
                  <a:lnTo>
                    <a:pt x="1041" y="347"/>
                  </a:lnTo>
                  <a:lnTo>
                    <a:pt x="75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7"/>
            <p:cNvSpPr/>
            <p:nvPr/>
          </p:nvSpPr>
          <p:spPr>
            <a:xfrm>
              <a:off x="2408675" y="2879925"/>
              <a:ext cx="25225" cy="28400"/>
            </a:xfrm>
            <a:custGeom>
              <a:avLst/>
              <a:gdLst/>
              <a:ahLst/>
              <a:cxnLst/>
              <a:rect l="l" t="t" r="r" b="b"/>
              <a:pathLst>
                <a:path w="1009" h="1136" extrusionOk="0">
                  <a:moveTo>
                    <a:pt x="505" y="1"/>
                  </a:moveTo>
                  <a:lnTo>
                    <a:pt x="252" y="33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52" y="1073"/>
                  </a:lnTo>
                  <a:lnTo>
                    <a:pt x="505" y="1136"/>
                  </a:lnTo>
                  <a:lnTo>
                    <a:pt x="757" y="1073"/>
                  </a:lnTo>
                  <a:lnTo>
                    <a:pt x="1009" y="758"/>
                  </a:lnTo>
                  <a:lnTo>
                    <a:pt x="1009" y="348"/>
                  </a:lnTo>
                  <a:lnTo>
                    <a:pt x="757" y="3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4" name="Google Shape;2214;p17"/>
          <p:cNvSpPr/>
          <p:nvPr/>
        </p:nvSpPr>
        <p:spPr>
          <a:xfrm>
            <a:off x="204150" y="-287975"/>
            <a:ext cx="1459821" cy="92099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17"/>
          <p:cNvSpPr/>
          <p:nvPr/>
        </p:nvSpPr>
        <p:spPr>
          <a:xfrm>
            <a:off x="-873787" y="4288861"/>
            <a:ext cx="1459821" cy="92099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17"/>
          <p:cNvSpPr/>
          <p:nvPr/>
        </p:nvSpPr>
        <p:spPr>
          <a:xfrm>
            <a:off x="8085313" y="-602164"/>
            <a:ext cx="1459821" cy="92099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17"/>
          <p:cNvSpPr/>
          <p:nvPr/>
        </p:nvSpPr>
        <p:spPr>
          <a:xfrm>
            <a:off x="3032900" y="-180075"/>
            <a:ext cx="971729" cy="61280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17"/>
          <p:cNvSpPr/>
          <p:nvPr/>
        </p:nvSpPr>
        <p:spPr>
          <a:xfrm>
            <a:off x="-97400" y="300449"/>
            <a:ext cx="747093" cy="471417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17"/>
          <p:cNvSpPr/>
          <p:nvPr/>
        </p:nvSpPr>
        <p:spPr>
          <a:xfrm>
            <a:off x="8430775" y="2330890"/>
            <a:ext cx="518637" cy="32725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17"/>
          <p:cNvSpPr txBox="1">
            <a:spLocks noGrp="1"/>
          </p:cNvSpPr>
          <p:nvPr>
            <p:ph type="title"/>
          </p:nvPr>
        </p:nvSpPr>
        <p:spPr>
          <a:xfrm>
            <a:off x="713225" y="1712500"/>
            <a:ext cx="4057800" cy="6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21" name="Google Shape;2221;p17"/>
          <p:cNvSpPr txBox="1">
            <a:spLocks noGrp="1"/>
          </p:cNvSpPr>
          <p:nvPr>
            <p:ph type="body" idx="1"/>
          </p:nvPr>
        </p:nvSpPr>
        <p:spPr>
          <a:xfrm>
            <a:off x="713225" y="2464175"/>
            <a:ext cx="3697800" cy="9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222" name="Google Shape;2222;p17"/>
          <p:cNvGrpSpPr/>
          <p:nvPr/>
        </p:nvGrpSpPr>
        <p:grpSpPr>
          <a:xfrm>
            <a:off x="5785663" y="-210087"/>
            <a:ext cx="518625" cy="565925"/>
            <a:chOff x="2029575" y="2353450"/>
            <a:chExt cx="518625" cy="565925"/>
          </a:xfrm>
        </p:grpSpPr>
        <p:sp>
          <p:nvSpPr>
            <p:cNvPr id="2223" name="Google Shape;2223;p17"/>
            <p:cNvSpPr/>
            <p:nvPr/>
          </p:nvSpPr>
          <p:spPr>
            <a:xfrm>
              <a:off x="2284925" y="2468525"/>
              <a:ext cx="34700" cy="32350"/>
            </a:xfrm>
            <a:custGeom>
              <a:avLst/>
              <a:gdLst/>
              <a:ahLst/>
              <a:cxnLst/>
              <a:rect l="l" t="t" r="r" b="b"/>
              <a:pathLst>
                <a:path w="1388" h="1294" extrusionOk="0">
                  <a:moveTo>
                    <a:pt x="631" y="1"/>
                  </a:moveTo>
                  <a:lnTo>
                    <a:pt x="473" y="32"/>
                  </a:lnTo>
                  <a:lnTo>
                    <a:pt x="316" y="64"/>
                  </a:lnTo>
                  <a:lnTo>
                    <a:pt x="190" y="190"/>
                  </a:lnTo>
                  <a:lnTo>
                    <a:pt x="158" y="253"/>
                  </a:lnTo>
                  <a:lnTo>
                    <a:pt x="95" y="316"/>
                  </a:lnTo>
                  <a:lnTo>
                    <a:pt x="32" y="474"/>
                  </a:lnTo>
                  <a:lnTo>
                    <a:pt x="1" y="631"/>
                  </a:lnTo>
                  <a:lnTo>
                    <a:pt x="1" y="757"/>
                  </a:lnTo>
                  <a:lnTo>
                    <a:pt x="64" y="883"/>
                  </a:lnTo>
                  <a:lnTo>
                    <a:pt x="127" y="978"/>
                  </a:lnTo>
                  <a:lnTo>
                    <a:pt x="190" y="1072"/>
                  </a:lnTo>
                  <a:lnTo>
                    <a:pt x="316" y="1199"/>
                  </a:lnTo>
                  <a:lnTo>
                    <a:pt x="473" y="1262"/>
                  </a:lnTo>
                  <a:lnTo>
                    <a:pt x="631" y="1293"/>
                  </a:lnTo>
                  <a:lnTo>
                    <a:pt x="820" y="1262"/>
                  </a:lnTo>
                  <a:lnTo>
                    <a:pt x="883" y="1230"/>
                  </a:lnTo>
                  <a:lnTo>
                    <a:pt x="946" y="1230"/>
                  </a:lnTo>
                  <a:lnTo>
                    <a:pt x="1009" y="1199"/>
                  </a:lnTo>
                  <a:lnTo>
                    <a:pt x="1104" y="1167"/>
                  </a:lnTo>
                  <a:lnTo>
                    <a:pt x="1199" y="1104"/>
                  </a:lnTo>
                  <a:lnTo>
                    <a:pt x="1262" y="1009"/>
                  </a:lnTo>
                  <a:lnTo>
                    <a:pt x="1325" y="946"/>
                  </a:lnTo>
                  <a:lnTo>
                    <a:pt x="1356" y="852"/>
                  </a:lnTo>
                  <a:lnTo>
                    <a:pt x="1388" y="757"/>
                  </a:lnTo>
                  <a:lnTo>
                    <a:pt x="1388" y="631"/>
                  </a:lnTo>
                  <a:lnTo>
                    <a:pt x="1388" y="537"/>
                  </a:lnTo>
                  <a:lnTo>
                    <a:pt x="1388" y="474"/>
                  </a:lnTo>
                  <a:lnTo>
                    <a:pt x="1356" y="410"/>
                  </a:lnTo>
                  <a:lnTo>
                    <a:pt x="1325" y="316"/>
                  </a:lnTo>
                  <a:lnTo>
                    <a:pt x="1230" y="221"/>
                  </a:lnTo>
                  <a:lnTo>
                    <a:pt x="1167" y="158"/>
                  </a:lnTo>
                  <a:lnTo>
                    <a:pt x="1072" y="95"/>
                  </a:lnTo>
                  <a:lnTo>
                    <a:pt x="946" y="32"/>
                  </a:lnTo>
                  <a:lnTo>
                    <a:pt x="820" y="3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7"/>
            <p:cNvSpPr/>
            <p:nvPr/>
          </p:nvSpPr>
          <p:spPr>
            <a:xfrm>
              <a:off x="2313300" y="2527650"/>
              <a:ext cx="24450" cy="26800"/>
            </a:xfrm>
            <a:custGeom>
              <a:avLst/>
              <a:gdLst/>
              <a:ahLst/>
              <a:cxnLst/>
              <a:rect l="l" t="t" r="r" b="b"/>
              <a:pathLst>
                <a:path w="978" h="1072" extrusionOk="0">
                  <a:moveTo>
                    <a:pt x="505" y="0"/>
                  </a:moveTo>
                  <a:lnTo>
                    <a:pt x="253" y="32"/>
                  </a:lnTo>
                  <a:lnTo>
                    <a:pt x="0" y="315"/>
                  </a:lnTo>
                  <a:lnTo>
                    <a:pt x="0" y="725"/>
                  </a:lnTo>
                  <a:lnTo>
                    <a:pt x="253" y="1009"/>
                  </a:lnTo>
                  <a:lnTo>
                    <a:pt x="505" y="1072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5"/>
                  </a:lnTo>
                  <a:lnTo>
                    <a:pt x="726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7"/>
            <p:cNvSpPr/>
            <p:nvPr/>
          </p:nvSpPr>
          <p:spPr>
            <a:xfrm>
              <a:off x="2376350" y="2492175"/>
              <a:ext cx="11850" cy="12625"/>
            </a:xfrm>
            <a:custGeom>
              <a:avLst/>
              <a:gdLst/>
              <a:ahLst/>
              <a:cxnLst/>
              <a:rect l="l" t="t" r="r" b="b"/>
              <a:pathLst>
                <a:path w="474" h="505" extrusionOk="0">
                  <a:moveTo>
                    <a:pt x="253" y="0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473"/>
                  </a:lnTo>
                  <a:lnTo>
                    <a:pt x="253" y="505"/>
                  </a:lnTo>
                  <a:lnTo>
                    <a:pt x="347" y="473"/>
                  </a:lnTo>
                  <a:lnTo>
                    <a:pt x="473" y="347"/>
                  </a:lnTo>
                  <a:lnTo>
                    <a:pt x="473" y="158"/>
                  </a:lnTo>
                  <a:lnTo>
                    <a:pt x="347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7"/>
            <p:cNvSpPr/>
            <p:nvPr/>
          </p:nvSpPr>
          <p:spPr>
            <a:xfrm>
              <a:off x="2396850" y="256152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1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00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00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7"/>
            <p:cNvSpPr/>
            <p:nvPr/>
          </p:nvSpPr>
          <p:spPr>
            <a:xfrm>
              <a:off x="2421275" y="2709700"/>
              <a:ext cx="34700" cy="37075"/>
            </a:xfrm>
            <a:custGeom>
              <a:avLst/>
              <a:gdLst/>
              <a:ahLst/>
              <a:cxnLst/>
              <a:rect l="l" t="t" r="r" b="b"/>
              <a:pathLst>
                <a:path w="1388" h="1483" extrusionOk="0">
                  <a:moveTo>
                    <a:pt x="694" y="0"/>
                  </a:moveTo>
                  <a:lnTo>
                    <a:pt x="379" y="32"/>
                  </a:lnTo>
                  <a:lnTo>
                    <a:pt x="1" y="442"/>
                  </a:lnTo>
                  <a:lnTo>
                    <a:pt x="1" y="1009"/>
                  </a:lnTo>
                  <a:lnTo>
                    <a:pt x="379" y="1451"/>
                  </a:lnTo>
                  <a:lnTo>
                    <a:pt x="694" y="1482"/>
                  </a:lnTo>
                  <a:lnTo>
                    <a:pt x="1041" y="1451"/>
                  </a:lnTo>
                  <a:lnTo>
                    <a:pt x="1388" y="1009"/>
                  </a:lnTo>
                  <a:lnTo>
                    <a:pt x="1388" y="442"/>
                  </a:lnTo>
                  <a:lnTo>
                    <a:pt x="1041" y="32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7"/>
            <p:cNvSpPr/>
            <p:nvPr/>
          </p:nvSpPr>
          <p:spPr>
            <a:xfrm>
              <a:off x="2342450" y="2634025"/>
              <a:ext cx="16575" cy="18175"/>
            </a:xfrm>
            <a:custGeom>
              <a:avLst/>
              <a:gdLst/>
              <a:ahLst/>
              <a:cxnLst/>
              <a:rect l="l" t="t" r="r" b="b"/>
              <a:pathLst>
                <a:path w="663" h="727" extrusionOk="0">
                  <a:moveTo>
                    <a:pt x="316" y="1"/>
                  </a:moveTo>
                  <a:lnTo>
                    <a:pt x="159" y="33"/>
                  </a:lnTo>
                  <a:lnTo>
                    <a:pt x="1" y="222"/>
                  </a:lnTo>
                  <a:lnTo>
                    <a:pt x="1" y="505"/>
                  </a:lnTo>
                  <a:lnTo>
                    <a:pt x="159" y="695"/>
                  </a:lnTo>
                  <a:lnTo>
                    <a:pt x="316" y="726"/>
                  </a:lnTo>
                  <a:lnTo>
                    <a:pt x="474" y="695"/>
                  </a:lnTo>
                  <a:lnTo>
                    <a:pt x="663" y="505"/>
                  </a:lnTo>
                  <a:lnTo>
                    <a:pt x="663" y="222"/>
                  </a:lnTo>
                  <a:lnTo>
                    <a:pt x="474" y="3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7"/>
            <p:cNvSpPr/>
            <p:nvPr/>
          </p:nvSpPr>
          <p:spPr>
            <a:xfrm>
              <a:off x="2298325" y="2700250"/>
              <a:ext cx="19725" cy="20500"/>
            </a:xfrm>
            <a:custGeom>
              <a:avLst/>
              <a:gdLst/>
              <a:ahLst/>
              <a:cxnLst/>
              <a:rect l="l" t="t" r="r" b="b"/>
              <a:pathLst>
                <a:path w="789" h="820" extrusionOk="0">
                  <a:moveTo>
                    <a:pt x="221" y="0"/>
                  </a:moveTo>
                  <a:lnTo>
                    <a:pt x="0" y="252"/>
                  </a:lnTo>
                  <a:lnTo>
                    <a:pt x="0" y="568"/>
                  </a:lnTo>
                  <a:lnTo>
                    <a:pt x="221" y="820"/>
                  </a:lnTo>
                  <a:lnTo>
                    <a:pt x="568" y="820"/>
                  </a:lnTo>
                  <a:lnTo>
                    <a:pt x="789" y="568"/>
                  </a:lnTo>
                  <a:lnTo>
                    <a:pt x="789" y="25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7"/>
            <p:cNvSpPr/>
            <p:nvPr/>
          </p:nvSpPr>
          <p:spPr>
            <a:xfrm>
              <a:off x="2297525" y="2597000"/>
              <a:ext cx="14225" cy="15000"/>
            </a:xfrm>
            <a:custGeom>
              <a:avLst/>
              <a:gdLst/>
              <a:ahLst/>
              <a:cxnLst/>
              <a:rect l="l" t="t" r="r" b="b"/>
              <a:pathLst>
                <a:path w="569" h="600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10"/>
                  </a:lnTo>
                  <a:lnTo>
                    <a:pt x="159" y="568"/>
                  </a:lnTo>
                  <a:lnTo>
                    <a:pt x="285" y="599"/>
                  </a:lnTo>
                  <a:lnTo>
                    <a:pt x="411" y="568"/>
                  </a:lnTo>
                  <a:lnTo>
                    <a:pt x="568" y="410"/>
                  </a:lnTo>
                  <a:lnTo>
                    <a:pt x="568" y="18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7"/>
            <p:cNvSpPr/>
            <p:nvPr/>
          </p:nvSpPr>
          <p:spPr>
            <a:xfrm>
              <a:off x="2218725" y="2613550"/>
              <a:ext cx="23675" cy="24450"/>
            </a:xfrm>
            <a:custGeom>
              <a:avLst/>
              <a:gdLst/>
              <a:ahLst/>
              <a:cxnLst/>
              <a:rect l="l" t="t" r="r" b="b"/>
              <a:pathLst>
                <a:path w="947" h="978" extrusionOk="0">
                  <a:moveTo>
                    <a:pt x="253" y="0"/>
                  </a:moveTo>
                  <a:lnTo>
                    <a:pt x="0" y="284"/>
                  </a:lnTo>
                  <a:lnTo>
                    <a:pt x="0" y="662"/>
                  </a:lnTo>
                  <a:lnTo>
                    <a:pt x="253" y="946"/>
                  </a:lnTo>
                  <a:lnTo>
                    <a:pt x="473" y="978"/>
                  </a:lnTo>
                  <a:lnTo>
                    <a:pt x="694" y="946"/>
                  </a:lnTo>
                  <a:lnTo>
                    <a:pt x="946" y="662"/>
                  </a:lnTo>
                  <a:lnTo>
                    <a:pt x="946" y="284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7"/>
            <p:cNvSpPr/>
            <p:nvPr/>
          </p:nvSpPr>
          <p:spPr>
            <a:xfrm>
              <a:off x="2242375" y="2530000"/>
              <a:ext cx="33125" cy="36275"/>
            </a:xfrm>
            <a:custGeom>
              <a:avLst/>
              <a:gdLst/>
              <a:ahLst/>
              <a:cxnLst/>
              <a:rect l="l" t="t" r="r" b="b"/>
              <a:pathLst>
                <a:path w="1325" h="1451" extrusionOk="0">
                  <a:moveTo>
                    <a:pt x="662" y="1"/>
                  </a:moveTo>
                  <a:lnTo>
                    <a:pt x="347" y="32"/>
                  </a:lnTo>
                  <a:lnTo>
                    <a:pt x="0" y="442"/>
                  </a:lnTo>
                  <a:lnTo>
                    <a:pt x="0" y="978"/>
                  </a:lnTo>
                  <a:lnTo>
                    <a:pt x="347" y="1388"/>
                  </a:lnTo>
                  <a:lnTo>
                    <a:pt x="662" y="1451"/>
                  </a:lnTo>
                  <a:lnTo>
                    <a:pt x="977" y="1388"/>
                  </a:lnTo>
                  <a:lnTo>
                    <a:pt x="1324" y="978"/>
                  </a:lnTo>
                  <a:lnTo>
                    <a:pt x="1324" y="442"/>
                  </a:lnTo>
                  <a:lnTo>
                    <a:pt x="977" y="3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7"/>
            <p:cNvSpPr/>
            <p:nvPr/>
          </p:nvSpPr>
          <p:spPr>
            <a:xfrm>
              <a:off x="2195075" y="2483500"/>
              <a:ext cx="21300" cy="23675"/>
            </a:xfrm>
            <a:custGeom>
              <a:avLst/>
              <a:gdLst/>
              <a:ahLst/>
              <a:cxnLst/>
              <a:rect l="l" t="t" r="r" b="b"/>
              <a:pathLst>
                <a:path w="852" h="947" extrusionOk="0">
                  <a:moveTo>
                    <a:pt x="221" y="1"/>
                  </a:moveTo>
                  <a:lnTo>
                    <a:pt x="1" y="284"/>
                  </a:lnTo>
                  <a:lnTo>
                    <a:pt x="1" y="631"/>
                  </a:lnTo>
                  <a:lnTo>
                    <a:pt x="221" y="915"/>
                  </a:lnTo>
                  <a:lnTo>
                    <a:pt x="442" y="946"/>
                  </a:lnTo>
                  <a:lnTo>
                    <a:pt x="631" y="915"/>
                  </a:lnTo>
                  <a:lnTo>
                    <a:pt x="852" y="631"/>
                  </a:lnTo>
                  <a:lnTo>
                    <a:pt x="852" y="284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7"/>
            <p:cNvSpPr/>
            <p:nvPr/>
          </p:nvSpPr>
          <p:spPr>
            <a:xfrm>
              <a:off x="2158825" y="2556800"/>
              <a:ext cx="8700" cy="10275"/>
            </a:xfrm>
            <a:custGeom>
              <a:avLst/>
              <a:gdLst/>
              <a:ahLst/>
              <a:cxnLst/>
              <a:rect l="l" t="t" r="r" b="b"/>
              <a:pathLst>
                <a:path w="348" h="411" extrusionOk="0">
                  <a:moveTo>
                    <a:pt x="190" y="0"/>
                  </a:moveTo>
                  <a:lnTo>
                    <a:pt x="0" y="64"/>
                  </a:lnTo>
                  <a:lnTo>
                    <a:pt x="0" y="379"/>
                  </a:lnTo>
                  <a:lnTo>
                    <a:pt x="190" y="410"/>
                  </a:lnTo>
                  <a:lnTo>
                    <a:pt x="347" y="379"/>
                  </a:lnTo>
                  <a:lnTo>
                    <a:pt x="347" y="3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7"/>
            <p:cNvSpPr/>
            <p:nvPr/>
          </p:nvSpPr>
          <p:spPr>
            <a:xfrm>
              <a:off x="2113100" y="2660050"/>
              <a:ext cx="15800" cy="16575"/>
            </a:xfrm>
            <a:custGeom>
              <a:avLst/>
              <a:gdLst/>
              <a:ahLst/>
              <a:cxnLst/>
              <a:rect l="l" t="t" r="r" b="b"/>
              <a:pathLst>
                <a:path w="632" h="663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316" y="662"/>
                  </a:lnTo>
                  <a:lnTo>
                    <a:pt x="474" y="631"/>
                  </a:lnTo>
                  <a:lnTo>
                    <a:pt x="631" y="442"/>
                  </a:lnTo>
                  <a:lnTo>
                    <a:pt x="631" y="189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7"/>
            <p:cNvSpPr/>
            <p:nvPr/>
          </p:nvSpPr>
          <p:spPr>
            <a:xfrm>
              <a:off x="2189550" y="2686850"/>
              <a:ext cx="3975" cy="4750"/>
            </a:xfrm>
            <a:custGeom>
              <a:avLst/>
              <a:gdLst/>
              <a:ahLst/>
              <a:cxnLst/>
              <a:rect l="l" t="t" r="r" b="b"/>
              <a:pathLst>
                <a:path w="159" h="190" extrusionOk="0">
                  <a:moveTo>
                    <a:pt x="96" y="0"/>
                  </a:moveTo>
                  <a:lnTo>
                    <a:pt x="1" y="32"/>
                  </a:lnTo>
                  <a:lnTo>
                    <a:pt x="1" y="158"/>
                  </a:lnTo>
                  <a:lnTo>
                    <a:pt x="96" y="189"/>
                  </a:lnTo>
                  <a:lnTo>
                    <a:pt x="159" y="158"/>
                  </a:lnTo>
                  <a:lnTo>
                    <a:pt x="159" y="3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7"/>
            <p:cNvSpPr/>
            <p:nvPr/>
          </p:nvSpPr>
          <p:spPr>
            <a:xfrm>
              <a:off x="2172225" y="27617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3" y="0"/>
                  </a:moveTo>
                  <a:lnTo>
                    <a:pt x="0" y="63"/>
                  </a:lnTo>
                  <a:lnTo>
                    <a:pt x="63" y="126"/>
                  </a:lnTo>
                  <a:lnTo>
                    <a:pt x="126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7"/>
            <p:cNvSpPr/>
            <p:nvPr/>
          </p:nvSpPr>
          <p:spPr>
            <a:xfrm>
              <a:off x="2225025" y="2719950"/>
              <a:ext cx="18150" cy="20500"/>
            </a:xfrm>
            <a:custGeom>
              <a:avLst/>
              <a:gdLst/>
              <a:ahLst/>
              <a:cxnLst/>
              <a:rect l="l" t="t" r="r" b="b"/>
              <a:pathLst>
                <a:path w="726" h="820" extrusionOk="0">
                  <a:moveTo>
                    <a:pt x="284" y="0"/>
                  </a:moveTo>
                  <a:lnTo>
                    <a:pt x="190" y="32"/>
                  </a:lnTo>
                  <a:lnTo>
                    <a:pt x="127" y="95"/>
                  </a:lnTo>
                  <a:lnTo>
                    <a:pt x="95" y="126"/>
                  </a:lnTo>
                  <a:lnTo>
                    <a:pt x="64" y="158"/>
                  </a:lnTo>
                  <a:lnTo>
                    <a:pt x="32" y="221"/>
                  </a:lnTo>
                  <a:lnTo>
                    <a:pt x="32" y="316"/>
                  </a:lnTo>
                  <a:lnTo>
                    <a:pt x="1" y="473"/>
                  </a:lnTo>
                  <a:lnTo>
                    <a:pt x="1" y="536"/>
                  </a:lnTo>
                  <a:lnTo>
                    <a:pt x="32" y="599"/>
                  </a:lnTo>
                  <a:lnTo>
                    <a:pt x="64" y="662"/>
                  </a:lnTo>
                  <a:lnTo>
                    <a:pt x="127" y="725"/>
                  </a:lnTo>
                  <a:lnTo>
                    <a:pt x="158" y="757"/>
                  </a:lnTo>
                  <a:lnTo>
                    <a:pt x="221" y="788"/>
                  </a:lnTo>
                  <a:lnTo>
                    <a:pt x="284" y="820"/>
                  </a:lnTo>
                  <a:lnTo>
                    <a:pt x="473" y="820"/>
                  </a:lnTo>
                  <a:lnTo>
                    <a:pt x="537" y="788"/>
                  </a:lnTo>
                  <a:lnTo>
                    <a:pt x="631" y="725"/>
                  </a:lnTo>
                  <a:lnTo>
                    <a:pt x="631" y="694"/>
                  </a:lnTo>
                  <a:lnTo>
                    <a:pt x="663" y="662"/>
                  </a:lnTo>
                  <a:lnTo>
                    <a:pt x="694" y="568"/>
                  </a:lnTo>
                  <a:lnTo>
                    <a:pt x="726" y="473"/>
                  </a:lnTo>
                  <a:lnTo>
                    <a:pt x="694" y="316"/>
                  </a:lnTo>
                  <a:lnTo>
                    <a:pt x="694" y="252"/>
                  </a:lnTo>
                  <a:lnTo>
                    <a:pt x="663" y="189"/>
                  </a:lnTo>
                  <a:lnTo>
                    <a:pt x="663" y="126"/>
                  </a:lnTo>
                  <a:lnTo>
                    <a:pt x="600" y="95"/>
                  </a:lnTo>
                  <a:lnTo>
                    <a:pt x="53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7"/>
            <p:cNvSpPr/>
            <p:nvPr/>
          </p:nvSpPr>
          <p:spPr>
            <a:xfrm>
              <a:off x="2223450" y="2812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158" y="0"/>
                  </a:moveTo>
                  <a:lnTo>
                    <a:pt x="1" y="158"/>
                  </a:lnTo>
                  <a:lnTo>
                    <a:pt x="1" y="379"/>
                  </a:lnTo>
                  <a:lnTo>
                    <a:pt x="158" y="568"/>
                  </a:lnTo>
                  <a:lnTo>
                    <a:pt x="410" y="568"/>
                  </a:lnTo>
                  <a:lnTo>
                    <a:pt x="568" y="379"/>
                  </a:lnTo>
                  <a:lnTo>
                    <a:pt x="568" y="158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7"/>
            <p:cNvSpPr/>
            <p:nvPr/>
          </p:nvSpPr>
          <p:spPr>
            <a:xfrm>
              <a:off x="2287300" y="2790100"/>
              <a:ext cx="34700" cy="37850"/>
            </a:xfrm>
            <a:custGeom>
              <a:avLst/>
              <a:gdLst/>
              <a:ahLst/>
              <a:cxnLst/>
              <a:rect l="l" t="t" r="r" b="b"/>
              <a:pathLst>
                <a:path w="1388" h="1514" extrusionOk="0">
                  <a:moveTo>
                    <a:pt x="694" y="0"/>
                  </a:moveTo>
                  <a:lnTo>
                    <a:pt x="347" y="63"/>
                  </a:lnTo>
                  <a:lnTo>
                    <a:pt x="0" y="473"/>
                  </a:lnTo>
                  <a:lnTo>
                    <a:pt x="0" y="1040"/>
                  </a:lnTo>
                  <a:lnTo>
                    <a:pt x="347" y="1482"/>
                  </a:lnTo>
                  <a:lnTo>
                    <a:pt x="694" y="1513"/>
                  </a:lnTo>
                  <a:lnTo>
                    <a:pt x="1040" y="1482"/>
                  </a:lnTo>
                  <a:lnTo>
                    <a:pt x="1387" y="1040"/>
                  </a:lnTo>
                  <a:lnTo>
                    <a:pt x="1387" y="473"/>
                  </a:lnTo>
                  <a:lnTo>
                    <a:pt x="1040" y="6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7"/>
            <p:cNvSpPr/>
            <p:nvPr/>
          </p:nvSpPr>
          <p:spPr>
            <a:xfrm>
              <a:off x="2354275" y="2770375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222" y="1"/>
                  </a:moveTo>
                  <a:lnTo>
                    <a:pt x="1" y="253"/>
                  </a:lnTo>
                  <a:lnTo>
                    <a:pt x="1" y="600"/>
                  </a:lnTo>
                  <a:lnTo>
                    <a:pt x="222" y="852"/>
                  </a:lnTo>
                  <a:lnTo>
                    <a:pt x="411" y="884"/>
                  </a:lnTo>
                  <a:lnTo>
                    <a:pt x="600" y="852"/>
                  </a:lnTo>
                  <a:lnTo>
                    <a:pt x="820" y="600"/>
                  </a:lnTo>
                  <a:lnTo>
                    <a:pt x="820" y="25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7"/>
            <p:cNvSpPr/>
            <p:nvPr/>
          </p:nvSpPr>
          <p:spPr>
            <a:xfrm>
              <a:off x="2388950" y="2825550"/>
              <a:ext cx="7925" cy="10275"/>
            </a:xfrm>
            <a:custGeom>
              <a:avLst/>
              <a:gdLst/>
              <a:ahLst/>
              <a:cxnLst/>
              <a:rect l="l" t="t" r="r" b="b"/>
              <a:pathLst>
                <a:path w="317" h="411" extrusionOk="0">
                  <a:moveTo>
                    <a:pt x="159" y="1"/>
                  </a:moveTo>
                  <a:lnTo>
                    <a:pt x="1" y="32"/>
                  </a:lnTo>
                  <a:lnTo>
                    <a:pt x="1" y="347"/>
                  </a:lnTo>
                  <a:lnTo>
                    <a:pt x="159" y="411"/>
                  </a:lnTo>
                  <a:lnTo>
                    <a:pt x="316" y="347"/>
                  </a:lnTo>
                  <a:lnTo>
                    <a:pt x="316" y="32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7"/>
            <p:cNvSpPr/>
            <p:nvPr/>
          </p:nvSpPr>
          <p:spPr>
            <a:xfrm>
              <a:off x="2494575" y="2779050"/>
              <a:ext cx="22875" cy="25250"/>
            </a:xfrm>
            <a:custGeom>
              <a:avLst/>
              <a:gdLst/>
              <a:ahLst/>
              <a:cxnLst/>
              <a:rect l="l" t="t" r="r" b="b"/>
              <a:pathLst>
                <a:path w="915" h="1010" extrusionOk="0">
                  <a:moveTo>
                    <a:pt x="473" y="1"/>
                  </a:moveTo>
                  <a:lnTo>
                    <a:pt x="221" y="32"/>
                  </a:lnTo>
                  <a:lnTo>
                    <a:pt x="0" y="316"/>
                  </a:lnTo>
                  <a:lnTo>
                    <a:pt x="0" y="694"/>
                  </a:lnTo>
                  <a:lnTo>
                    <a:pt x="221" y="978"/>
                  </a:lnTo>
                  <a:lnTo>
                    <a:pt x="473" y="1010"/>
                  </a:lnTo>
                  <a:lnTo>
                    <a:pt x="694" y="978"/>
                  </a:lnTo>
                  <a:lnTo>
                    <a:pt x="915" y="694"/>
                  </a:lnTo>
                  <a:lnTo>
                    <a:pt x="915" y="316"/>
                  </a:lnTo>
                  <a:lnTo>
                    <a:pt x="694" y="32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7"/>
            <p:cNvSpPr/>
            <p:nvPr/>
          </p:nvSpPr>
          <p:spPr>
            <a:xfrm>
              <a:off x="2519800" y="2691575"/>
              <a:ext cx="28400" cy="30750"/>
            </a:xfrm>
            <a:custGeom>
              <a:avLst/>
              <a:gdLst/>
              <a:ahLst/>
              <a:cxnLst/>
              <a:rect l="l" t="t" r="r" b="b"/>
              <a:pathLst>
                <a:path w="1136" h="1230" extrusionOk="0">
                  <a:moveTo>
                    <a:pt x="568" y="0"/>
                  </a:moveTo>
                  <a:lnTo>
                    <a:pt x="316" y="32"/>
                  </a:lnTo>
                  <a:lnTo>
                    <a:pt x="0" y="379"/>
                  </a:lnTo>
                  <a:lnTo>
                    <a:pt x="0" y="852"/>
                  </a:lnTo>
                  <a:lnTo>
                    <a:pt x="316" y="1167"/>
                  </a:lnTo>
                  <a:lnTo>
                    <a:pt x="568" y="1230"/>
                  </a:lnTo>
                  <a:lnTo>
                    <a:pt x="851" y="1167"/>
                  </a:lnTo>
                  <a:lnTo>
                    <a:pt x="1135" y="852"/>
                  </a:lnTo>
                  <a:lnTo>
                    <a:pt x="1135" y="379"/>
                  </a:lnTo>
                  <a:lnTo>
                    <a:pt x="85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7"/>
            <p:cNvSpPr/>
            <p:nvPr/>
          </p:nvSpPr>
          <p:spPr>
            <a:xfrm>
              <a:off x="2440975" y="2630875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1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10"/>
                  </a:lnTo>
                  <a:lnTo>
                    <a:pt x="694" y="978"/>
                  </a:lnTo>
                  <a:lnTo>
                    <a:pt x="946" y="694"/>
                  </a:lnTo>
                  <a:lnTo>
                    <a:pt x="946" y="316"/>
                  </a:lnTo>
                  <a:lnTo>
                    <a:pt x="694" y="32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7"/>
            <p:cNvSpPr/>
            <p:nvPr/>
          </p:nvSpPr>
          <p:spPr>
            <a:xfrm>
              <a:off x="2513500" y="257887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4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7"/>
            <p:cNvSpPr/>
            <p:nvPr/>
          </p:nvSpPr>
          <p:spPr>
            <a:xfrm>
              <a:off x="2470925" y="2526050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410" y="1"/>
                  </a:moveTo>
                  <a:lnTo>
                    <a:pt x="221" y="33"/>
                  </a:lnTo>
                  <a:lnTo>
                    <a:pt x="1" y="285"/>
                  </a:lnTo>
                  <a:lnTo>
                    <a:pt x="1" y="632"/>
                  </a:lnTo>
                  <a:lnTo>
                    <a:pt x="221" y="852"/>
                  </a:lnTo>
                  <a:lnTo>
                    <a:pt x="410" y="884"/>
                  </a:lnTo>
                  <a:lnTo>
                    <a:pt x="600" y="852"/>
                  </a:lnTo>
                  <a:lnTo>
                    <a:pt x="820" y="632"/>
                  </a:lnTo>
                  <a:lnTo>
                    <a:pt x="820" y="285"/>
                  </a:lnTo>
                  <a:lnTo>
                    <a:pt x="600" y="3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7"/>
            <p:cNvSpPr/>
            <p:nvPr/>
          </p:nvSpPr>
          <p:spPr>
            <a:xfrm>
              <a:off x="2463050" y="2451975"/>
              <a:ext cx="22100" cy="26025"/>
            </a:xfrm>
            <a:custGeom>
              <a:avLst/>
              <a:gdLst/>
              <a:ahLst/>
              <a:cxnLst/>
              <a:rect l="l" t="t" r="r" b="b"/>
              <a:pathLst>
                <a:path w="884" h="1041" extrusionOk="0">
                  <a:moveTo>
                    <a:pt x="379" y="1"/>
                  </a:moveTo>
                  <a:lnTo>
                    <a:pt x="316" y="32"/>
                  </a:lnTo>
                  <a:lnTo>
                    <a:pt x="221" y="64"/>
                  </a:lnTo>
                  <a:lnTo>
                    <a:pt x="126" y="127"/>
                  </a:lnTo>
                  <a:lnTo>
                    <a:pt x="95" y="190"/>
                  </a:lnTo>
                  <a:lnTo>
                    <a:pt x="63" y="221"/>
                  </a:lnTo>
                  <a:lnTo>
                    <a:pt x="0" y="316"/>
                  </a:lnTo>
                  <a:lnTo>
                    <a:pt x="0" y="442"/>
                  </a:lnTo>
                  <a:lnTo>
                    <a:pt x="0" y="505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2" y="757"/>
                  </a:lnTo>
                  <a:lnTo>
                    <a:pt x="63" y="852"/>
                  </a:lnTo>
                  <a:lnTo>
                    <a:pt x="126" y="915"/>
                  </a:lnTo>
                  <a:lnTo>
                    <a:pt x="190" y="978"/>
                  </a:lnTo>
                  <a:lnTo>
                    <a:pt x="284" y="1009"/>
                  </a:lnTo>
                  <a:lnTo>
                    <a:pt x="347" y="1041"/>
                  </a:lnTo>
                  <a:lnTo>
                    <a:pt x="568" y="1041"/>
                  </a:lnTo>
                  <a:lnTo>
                    <a:pt x="662" y="978"/>
                  </a:lnTo>
                  <a:lnTo>
                    <a:pt x="757" y="915"/>
                  </a:lnTo>
                  <a:lnTo>
                    <a:pt x="789" y="852"/>
                  </a:lnTo>
                  <a:lnTo>
                    <a:pt x="852" y="820"/>
                  </a:lnTo>
                  <a:lnTo>
                    <a:pt x="883" y="694"/>
                  </a:lnTo>
                  <a:lnTo>
                    <a:pt x="883" y="600"/>
                  </a:lnTo>
                  <a:lnTo>
                    <a:pt x="883" y="505"/>
                  </a:lnTo>
                  <a:lnTo>
                    <a:pt x="883" y="442"/>
                  </a:lnTo>
                  <a:lnTo>
                    <a:pt x="883" y="347"/>
                  </a:lnTo>
                  <a:lnTo>
                    <a:pt x="852" y="284"/>
                  </a:lnTo>
                  <a:lnTo>
                    <a:pt x="820" y="190"/>
                  </a:lnTo>
                  <a:lnTo>
                    <a:pt x="757" y="127"/>
                  </a:lnTo>
                  <a:lnTo>
                    <a:pt x="694" y="64"/>
                  </a:lnTo>
                  <a:lnTo>
                    <a:pt x="631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7"/>
            <p:cNvSpPr/>
            <p:nvPr/>
          </p:nvSpPr>
          <p:spPr>
            <a:xfrm>
              <a:off x="2423650" y="2411775"/>
              <a:ext cx="16575" cy="18150"/>
            </a:xfrm>
            <a:custGeom>
              <a:avLst/>
              <a:gdLst/>
              <a:ahLst/>
              <a:cxnLst/>
              <a:rect l="l" t="t" r="r" b="b"/>
              <a:pathLst>
                <a:path w="663" h="726" extrusionOk="0">
                  <a:moveTo>
                    <a:pt x="315" y="1"/>
                  </a:moveTo>
                  <a:lnTo>
                    <a:pt x="158" y="32"/>
                  </a:lnTo>
                  <a:lnTo>
                    <a:pt x="0" y="221"/>
                  </a:lnTo>
                  <a:lnTo>
                    <a:pt x="0" y="505"/>
                  </a:lnTo>
                  <a:lnTo>
                    <a:pt x="158" y="694"/>
                  </a:lnTo>
                  <a:lnTo>
                    <a:pt x="315" y="726"/>
                  </a:lnTo>
                  <a:lnTo>
                    <a:pt x="473" y="694"/>
                  </a:lnTo>
                  <a:lnTo>
                    <a:pt x="662" y="505"/>
                  </a:lnTo>
                  <a:lnTo>
                    <a:pt x="662" y="221"/>
                  </a:lnTo>
                  <a:lnTo>
                    <a:pt x="473" y="32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7"/>
            <p:cNvSpPr/>
            <p:nvPr/>
          </p:nvSpPr>
          <p:spPr>
            <a:xfrm>
              <a:off x="2355850" y="2393650"/>
              <a:ext cx="17375" cy="18950"/>
            </a:xfrm>
            <a:custGeom>
              <a:avLst/>
              <a:gdLst/>
              <a:ahLst/>
              <a:cxnLst/>
              <a:rect l="l" t="t" r="r" b="b"/>
              <a:pathLst>
                <a:path w="695" h="758" extrusionOk="0">
                  <a:moveTo>
                    <a:pt x="348" y="1"/>
                  </a:moveTo>
                  <a:lnTo>
                    <a:pt x="190" y="32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90" y="726"/>
                  </a:lnTo>
                  <a:lnTo>
                    <a:pt x="348" y="757"/>
                  </a:lnTo>
                  <a:lnTo>
                    <a:pt x="505" y="726"/>
                  </a:lnTo>
                  <a:lnTo>
                    <a:pt x="694" y="505"/>
                  </a:lnTo>
                  <a:lnTo>
                    <a:pt x="694" y="253"/>
                  </a:lnTo>
                  <a:lnTo>
                    <a:pt x="505" y="32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7"/>
            <p:cNvSpPr/>
            <p:nvPr/>
          </p:nvSpPr>
          <p:spPr>
            <a:xfrm>
              <a:off x="2266800" y="2353450"/>
              <a:ext cx="26025" cy="28400"/>
            </a:xfrm>
            <a:custGeom>
              <a:avLst/>
              <a:gdLst/>
              <a:ahLst/>
              <a:cxnLst/>
              <a:rect l="l" t="t" r="r" b="b"/>
              <a:pathLst>
                <a:path w="1041" h="1136" extrusionOk="0">
                  <a:moveTo>
                    <a:pt x="536" y="1"/>
                  </a:moveTo>
                  <a:lnTo>
                    <a:pt x="284" y="32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84" y="1104"/>
                  </a:lnTo>
                  <a:lnTo>
                    <a:pt x="536" y="1136"/>
                  </a:lnTo>
                  <a:lnTo>
                    <a:pt x="789" y="1104"/>
                  </a:lnTo>
                  <a:lnTo>
                    <a:pt x="1041" y="789"/>
                  </a:lnTo>
                  <a:lnTo>
                    <a:pt x="1041" y="348"/>
                  </a:lnTo>
                  <a:lnTo>
                    <a:pt x="789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7"/>
            <p:cNvSpPr/>
            <p:nvPr/>
          </p:nvSpPr>
          <p:spPr>
            <a:xfrm>
              <a:off x="2228175" y="2400750"/>
              <a:ext cx="18150" cy="18950"/>
            </a:xfrm>
            <a:custGeom>
              <a:avLst/>
              <a:gdLst/>
              <a:ahLst/>
              <a:cxnLst/>
              <a:rect l="l" t="t" r="r" b="b"/>
              <a:pathLst>
                <a:path w="726" h="758" extrusionOk="0">
                  <a:moveTo>
                    <a:pt x="190" y="0"/>
                  </a:moveTo>
                  <a:lnTo>
                    <a:pt x="1" y="221"/>
                  </a:lnTo>
                  <a:lnTo>
                    <a:pt x="1" y="536"/>
                  </a:lnTo>
                  <a:lnTo>
                    <a:pt x="190" y="726"/>
                  </a:lnTo>
                  <a:lnTo>
                    <a:pt x="379" y="757"/>
                  </a:lnTo>
                  <a:lnTo>
                    <a:pt x="537" y="726"/>
                  </a:lnTo>
                  <a:lnTo>
                    <a:pt x="726" y="536"/>
                  </a:lnTo>
                  <a:lnTo>
                    <a:pt x="726" y="2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7"/>
            <p:cNvSpPr/>
            <p:nvPr/>
          </p:nvSpPr>
          <p:spPr>
            <a:xfrm>
              <a:off x="2152525" y="2395225"/>
              <a:ext cx="21300" cy="22875"/>
            </a:xfrm>
            <a:custGeom>
              <a:avLst/>
              <a:gdLst/>
              <a:ahLst/>
              <a:cxnLst/>
              <a:rect l="l" t="t" r="r" b="b"/>
              <a:pathLst>
                <a:path w="852" h="915" extrusionOk="0">
                  <a:moveTo>
                    <a:pt x="442" y="1"/>
                  </a:moveTo>
                  <a:lnTo>
                    <a:pt x="221" y="32"/>
                  </a:lnTo>
                  <a:lnTo>
                    <a:pt x="32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42" y="915"/>
                  </a:lnTo>
                  <a:lnTo>
                    <a:pt x="631" y="883"/>
                  </a:lnTo>
                  <a:lnTo>
                    <a:pt x="851" y="631"/>
                  </a:lnTo>
                  <a:lnTo>
                    <a:pt x="851" y="284"/>
                  </a:lnTo>
                  <a:lnTo>
                    <a:pt x="631" y="3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7"/>
            <p:cNvSpPr/>
            <p:nvPr/>
          </p:nvSpPr>
          <p:spPr>
            <a:xfrm>
              <a:off x="2106800" y="2470100"/>
              <a:ext cx="7125" cy="7900"/>
            </a:xfrm>
            <a:custGeom>
              <a:avLst/>
              <a:gdLst/>
              <a:ahLst/>
              <a:cxnLst/>
              <a:rect l="l" t="t" r="r" b="b"/>
              <a:pathLst>
                <a:path w="285" h="316" extrusionOk="0">
                  <a:moveTo>
                    <a:pt x="158" y="1"/>
                  </a:moveTo>
                  <a:lnTo>
                    <a:pt x="1" y="32"/>
                  </a:lnTo>
                  <a:lnTo>
                    <a:pt x="1" y="253"/>
                  </a:lnTo>
                  <a:lnTo>
                    <a:pt x="158" y="316"/>
                  </a:lnTo>
                  <a:lnTo>
                    <a:pt x="284" y="253"/>
                  </a:lnTo>
                  <a:lnTo>
                    <a:pt x="284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7"/>
            <p:cNvSpPr/>
            <p:nvPr/>
          </p:nvSpPr>
          <p:spPr>
            <a:xfrm>
              <a:off x="2122575" y="2521325"/>
              <a:ext cx="3175" cy="3975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0" y="1"/>
                  </a:moveTo>
                  <a:lnTo>
                    <a:pt x="0" y="127"/>
                  </a:lnTo>
                  <a:lnTo>
                    <a:pt x="63" y="158"/>
                  </a:lnTo>
                  <a:lnTo>
                    <a:pt x="126" y="1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7"/>
            <p:cNvSpPr/>
            <p:nvPr/>
          </p:nvSpPr>
          <p:spPr>
            <a:xfrm>
              <a:off x="2038225" y="2567050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09"/>
                  </a:lnTo>
                  <a:lnTo>
                    <a:pt x="695" y="978"/>
                  </a:lnTo>
                  <a:lnTo>
                    <a:pt x="947" y="694"/>
                  </a:lnTo>
                  <a:lnTo>
                    <a:pt x="947" y="316"/>
                  </a:lnTo>
                  <a:lnTo>
                    <a:pt x="695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7"/>
            <p:cNvSpPr/>
            <p:nvPr/>
          </p:nvSpPr>
          <p:spPr>
            <a:xfrm>
              <a:off x="2081575" y="2593050"/>
              <a:ext cx="15000" cy="15800"/>
            </a:xfrm>
            <a:custGeom>
              <a:avLst/>
              <a:gdLst/>
              <a:ahLst/>
              <a:cxnLst/>
              <a:rect l="l" t="t" r="r" b="b"/>
              <a:pathLst>
                <a:path w="600" h="632" extrusionOk="0">
                  <a:moveTo>
                    <a:pt x="159" y="1"/>
                  </a:moveTo>
                  <a:lnTo>
                    <a:pt x="1" y="190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442" y="631"/>
                  </a:lnTo>
                  <a:lnTo>
                    <a:pt x="600" y="442"/>
                  </a:lnTo>
                  <a:lnTo>
                    <a:pt x="600" y="19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7"/>
            <p:cNvSpPr/>
            <p:nvPr/>
          </p:nvSpPr>
          <p:spPr>
            <a:xfrm>
              <a:off x="2029575" y="2667925"/>
              <a:ext cx="13425" cy="14225"/>
            </a:xfrm>
            <a:custGeom>
              <a:avLst/>
              <a:gdLst/>
              <a:ahLst/>
              <a:cxnLst/>
              <a:rect l="l" t="t" r="r" b="b"/>
              <a:pathLst>
                <a:path w="537" h="569" extrusionOk="0">
                  <a:moveTo>
                    <a:pt x="252" y="1"/>
                  </a:moveTo>
                  <a:lnTo>
                    <a:pt x="126" y="32"/>
                  </a:lnTo>
                  <a:lnTo>
                    <a:pt x="0" y="190"/>
                  </a:lnTo>
                  <a:lnTo>
                    <a:pt x="0" y="410"/>
                  </a:lnTo>
                  <a:lnTo>
                    <a:pt x="126" y="568"/>
                  </a:lnTo>
                  <a:lnTo>
                    <a:pt x="378" y="568"/>
                  </a:lnTo>
                  <a:lnTo>
                    <a:pt x="536" y="410"/>
                  </a:lnTo>
                  <a:lnTo>
                    <a:pt x="536" y="190"/>
                  </a:lnTo>
                  <a:lnTo>
                    <a:pt x="378" y="32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7"/>
            <p:cNvSpPr/>
            <p:nvPr/>
          </p:nvSpPr>
          <p:spPr>
            <a:xfrm>
              <a:off x="2073700" y="2708125"/>
              <a:ext cx="24450" cy="26025"/>
            </a:xfrm>
            <a:custGeom>
              <a:avLst/>
              <a:gdLst/>
              <a:ahLst/>
              <a:cxnLst/>
              <a:rect l="l" t="t" r="r" b="b"/>
              <a:pathLst>
                <a:path w="978" h="1041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725"/>
                  </a:lnTo>
                  <a:lnTo>
                    <a:pt x="253" y="1009"/>
                  </a:lnTo>
                  <a:lnTo>
                    <a:pt x="474" y="1041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6"/>
                  </a:lnTo>
                  <a:lnTo>
                    <a:pt x="726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7"/>
            <p:cNvSpPr/>
            <p:nvPr/>
          </p:nvSpPr>
          <p:spPr>
            <a:xfrm>
              <a:off x="2082375" y="2769600"/>
              <a:ext cx="20525" cy="22875"/>
            </a:xfrm>
            <a:custGeom>
              <a:avLst/>
              <a:gdLst/>
              <a:ahLst/>
              <a:cxnLst/>
              <a:rect l="l" t="t" r="r" b="b"/>
              <a:pathLst>
                <a:path w="821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7"/>
            <p:cNvSpPr/>
            <p:nvPr/>
          </p:nvSpPr>
          <p:spPr>
            <a:xfrm>
              <a:off x="2128075" y="2822400"/>
              <a:ext cx="7125" cy="8700"/>
            </a:xfrm>
            <a:custGeom>
              <a:avLst/>
              <a:gdLst/>
              <a:ahLst/>
              <a:cxnLst/>
              <a:rect l="l" t="t" r="r" b="b"/>
              <a:pathLst>
                <a:path w="285" h="348" extrusionOk="0">
                  <a:moveTo>
                    <a:pt x="127" y="1"/>
                  </a:moveTo>
                  <a:lnTo>
                    <a:pt x="1" y="64"/>
                  </a:lnTo>
                  <a:lnTo>
                    <a:pt x="1" y="316"/>
                  </a:lnTo>
                  <a:lnTo>
                    <a:pt x="127" y="347"/>
                  </a:lnTo>
                  <a:lnTo>
                    <a:pt x="285" y="316"/>
                  </a:lnTo>
                  <a:lnTo>
                    <a:pt x="285" y="6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7"/>
            <p:cNvSpPr/>
            <p:nvPr/>
          </p:nvSpPr>
          <p:spPr>
            <a:xfrm>
              <a:off x="2171425" y="2823975"/>
              <a:ext cx="11850" cy="13425"/>
            </a:xfrm>
            <a:custGeom>
              <a:avLst/>
              <a:gdLst/>
              <a:ahLst/>
              <a:cxnLst/>
              <a:rect l="l" t="t" r="r" b="b"/>
              <a:pathLst>
                <a:path w="474" h="537" extrusionOk="0">
                  <a:moveTo>
                    <a:pt x="253" y="1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505"/>
                  </a:lnTo>
                  <a:lnTo>
                    <a:pt x="253" y="537"/>
                  </a:lnTo>
                  <a:lnTo>
                    <a:pt x="348" y="505"/>
                  </a:lnTo>
                  <a:lnTo>
                    <a:pt x="474" y="347"/>
                  </a:lnTo>
                  <a:lnTo>
                    <a:pt x="474" y="158"/>
                  </a:lnTo>
                  <a:lnTo>
                    <a:pt x="348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7"/>
            <p:cNvSpPr/>
            <p:nvPr/>
          </p:nvSpPr>
          <p:spPr>
            <a:xfrm>
              <a:off x="2216350" y="2903575"/>
              <a:ext cx="14225" cy="15800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285" y="1"/>
                  </a:moveTo>
                  <a:lnTo>
                    <a:pt x="127" y="32"/>
                  </a:lnTo>
                  <a:lnTo>
                    <a:pt x="1" y="221"/>
                  </a:lnTo>
                  <a:lnTo>
                    <a:pt x="1" y="442"/>
                  </a:lnTo>
                  <a:lnTo>
                    <a:pt x="127" y="631"/>
                  </a:lnTo>
                  <a:lnTo>
                    <a:pt x="411" y="631"/>
                  </a:lnTo>
                  <a:lnTo>
                    <a:pt x="568" y="442"/>
                  </a:lnTo>
                  <a:lnTo>
                    <a:pt x="568" y="221"/>
                  </a:lnTo>
                  <a:lnTo>
                    <a:pt x="411" y="3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7"/>
            <p:cNvSpPr/>
            <p:nvPr/>
          </p:nvSpPr>
          <p:spPr>
            <a:xfrm>
              <a:off x="2307775" y="2896500"/>
              <a:ext cx="15000" cy="16575"/>
            </a:xfrm>
            <a:custGeom>
              <a:avLst/>
              <a:gdLst/>
              <a:ahLst/>
              <a:cxnLst/>
              <a:rect l="l" t="t" r="r" b="b"/>
              <a:pathLst>
                <a:path w="600" h="663" extrusionOk="0">
                  <a:moveTo>
                    <a:pt x="285" y="0"/>
                  </a:moveTo>
                  <a:lnTo>
                    <a:pt x="158" y="32"/>
                  </a:lnTo>
                  <a:lnTo>
                    <a:pt x="1" y="221"/>
                  </a:lnTo>
                  <a:lnTo>
                    <a:pt x="1" y="441"/>
                  </a:lnTo>
                  <a:lnTo>
                    <a:pt x="158" y="631"/>
                  </a:lnTo>
                  <a:lnTo>
                    <a:pt x="285" y="662"/>
                  </a:lnTo>
                  <a:lnTo>
                    <a:pt x="442" y="631"/>
                  </a:lnTo>
                  <a:lnTo>
                    <a:pt x="600" y="441"/>
                  </a:lnTo>
                  <a:lnTo>
                    <a:pt x="600" y="221"/>
                  </a:lnTo>
                  <a:lnTo>
                    <a:pt x="442" y="3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7"/>
            <p:cNvSpPr/>
            <p:nvPr/>
          </p:nvSpPr>
          <p:spPr>
            <a:xfrm>
              <a:off x="2344825" y="2890975"/>
              <a:ext cx="26025" cy="27600"/>
            </a:xfrm>
            <a:custGeom>
              <a:avLst/>
              <a:gdLst/>
              <a:ahLst/>
              <a:cxnLst/>
              <a:rect l="l" t="t" r="r" b="b"/>
              <a:pathLst>
                <a:path w="1041" h="1104" extrusionOk="0">
                  <a:moveTo>
                    <a:pt x="505" y="0"/>
                  </a:moveTo>
                  <a:lnTo>
                    <a:pt x="253" y="32"/>
                  </a:lnTo>
                  <a:lnTo>
                    <a:pt x="1" y="347"/>
                  </a:lnTo>
                  <a:lnTo>
                    <a:pt x="1" y="757"/>
                  </a:lnTo>
                  <a:lnTo>
                    <a:pt x="253" y="1072"/>
                  </a:lnTo>
                  <a:lnTo>
                    <a:pt x="505" y="1104"/>
                  </a:lnTo>
                  <a:lnTo>
                    <a:pt x="757" y="1072"/>
                  </a:lnTo>
                  <a:lnTo>
                    <a:pt x="1041" y="757"/>
                  </a:lnTo>
                  <a:lnTo>
                    <a:pt x="1041" y="347"/>
                  </a:lnTo>
                  <a:lnTo>
                    <a:pt x="75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7"/>
            <p:cNvSpPr/>
            <p:nvPr/>
          </p:nvSpPr>
          <p:spPr>
            <a:xfrm>
              <a:off x="2408675" y="2879925"/>
              <a:ext cx="25225" cy="28400"/>
            </a:xfrm>
            <a:custGeom>
              <a:avLst/>
              <a:gdLst/>
              <a:ahLst/>
              <a:cxnLst/>
              <a:rect l="l" t="t" r="r" b="b"/>
              <a:pathLst>
                <a:path w="1009" h="1136" extrusionOk="0">
                  <a:moveTo>
                    <a:pt x="505" y="1"/>
                  </a:moveTo>
                  <a:lnTo>
                    <a:pt x="252" y="33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52" y="1073"/>
                  </a:lnTo>
                  <a:lnTo>
                    <a:pt x="505" y="1136"/>
                  </a:lnTo>
                  <a:lnTo>
                    <a:pt x="757" y="1073"/>
                  </a:lnTo>
                  <a:lnTo>
                    <a:pt x="1009" y="758"/>
                  </a:lnTo>
                  <a:lnTo>
                    <a:pt x="1009" y="348"/>
                  </a:lnTo>
                  <a:lnTo>
                    <a:pt x="757" y="3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7" name="Google Shape;2267;p17"/>
          <p:cNvGrpSpPr/>
          <p:nvPr/>
        </p:nvGrpSpPr>
        <p:grpSpPr>
          <a:xfrm>
            <a:off x="398025" y="249975"/>
            <a:ext cx="478425" cy="383050"/>
            <a:chOff x="6451075" y="3429275"/>
            <a:chExt cx="478425" cy="383050"/>
          </a:xfrm>
        </p:grpSpPr>
        <p:sp>
          <p:nvSpPr>
            <p:cNvPr id="2268" name="Google Shape;2268;p17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7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7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7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7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7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7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7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7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7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7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7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7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7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7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7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7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7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7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7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8" name="Google Shape;2288;p17"/>
          <p:cNvGrpSpPr/>
          <p:nvPr/>
        </p:nvGrpSpPr>
        <p:grpSpPr>
          <a:xfrm rot="-810961">
            <a:off x="8323803" y="129481"/>
            <a:ext cx="445444" cy="624043"/>
            <a:chOff x="5844975" y="2332175"/>
            <a:chExt cx="513100" cy="718825"/>
          </a:xfrm>
        </p:grpSpPr>
        <p:sp>
          <p:nvSpPr>
            <p:cNvPr id="2289" name="Google Shape;2289;p17"/>
            <p:cNvSpPr/>
            <p:nvPr/>
          </p:nvSpPr>
          <p:spPr>
            <a:xfrm>
              <a:off x="5844975" y="2418075"/>
              <a:ext cx="472925" cy="632925"/>
            </a:xfrm>
            <a:custGeom>
              <a:avLst/>
              <a:gdLst/>
              <a:ahLst/>
              <a:cxnLst/>
              <a:rect l="l" t="t" r="r" b="b"/>
              <a:pathLst>
                <a:path w="18917" h="25317" extrusionOk="0">
                  <a:moveTo>
                    <a:pt x="12485" y="1"/>
                  </a:moveTo>
                  <a:lnTo>
                    <a:pt x="11949" y="190"/>
                  </a:lnTo>
                  <a:lnTo>
                    <a:pt x="11350" y="474"/>
                  </a:lnTo>
                  <a:lnTo>
                    <a:pt x="10404" y="1294"/>
                  </a:lnTo>
                  <a:lnTo>
                    <a:pt x="9364" y="2901"/>
                  </a:lnTo>
                  <a:lnTo>
                    <a:pt x="8891" y="4036"/>
                  </a:lnTo>
                  <a:lnTo>
                    <a:pt x="8387" y="5266"/>
                  </a:lnTo>
                  <a:lnTo>
                    <a:pt x="7977" y="6527"/>
                  </a:lnTo>
                  <a:lnTo>
                    <a:pt x="7724" y="7441"/>
                  </a:lnTo>
                  <a:lnTo>
                    <a:pt x="7315" y="8292"/>
                  </a:lnTo>
                  <a:lnTo>
                    <a:pt x="7062" y="8702"/>
                  </a:lnTo>
                  <a:lnTo>
                    <a:pt x="6432" y="9396"/>
                  </a:lnTo>
                  <a:lnTo>
                    <a:pt x="5297" y="10278"/>
                  </a:lnTo>
                  <a:lnTo>
                    <a:pt x="4477" y="10814"/>
                  </a:lnTo>
                  <a:lnTo>
                    <a:pt x="3752" y="11287"/>
                  </a:lnTo>
                  <a:lnTo>
                    <a:pt x="2365" y="12391"/>
                  </a:lnTo>
                  <a:lnTo>
                    <a:pt x="1167" y="13652"/>
                  </a:lnTo>
                  <a:lnTo>
                    <a:pt x="347" y="15133"/>
                  </a:lnTo>
                  <a:lnTo>
                    <a:pt x="127" y="15953"/>
                  </a:lnTo>
                  <a:lnTo>
                    <a:pt x="1" y="16710"/>
                  </a:lnTo>
                  <a:lnTo>
                    <a:pt x="127" y="18223"/>
                  </a:lnTo>
                  <a:lnTo>
                    <a:pt x="631" y="19704"/>
                  </a:lnTo>
                  <a:lnTo>
                    <a:pt x="1388" y="21092"/>
                  </a:lnTo>
                  <a:lnTo>
                    <a:pt x="1861" y="21691"/>
                  </a:lnTo>
                  <a:lnTo>
                    <a:pt x="2334" y="22290"/>
                  </a:lnTo>
                  <a:lnTo>
                    <a:pt x="3437" y="23267"/>
                  </a:lnTo>
                  <a:lnTo>
                    <a:pt x="4099" y="23645"/>
                  </a:lnTo>
                  <a:lnTo>
                    <a:pt x="4730" y="23960"/>
                  </a:lnTo>
                  <a:lnTo>
                    <a:pt x="6148" y="24150"/>
                  </a:lnTo>
                  <a:lnTo>
                    <a:pt x="6873" y="24023"/>
                  </a:lnTo>
                  <a:lnTo>
                    <a:pt x="7283" y="23929"/>
                  </a:lnTo>
                  <a:lnTo>
                    <a:pt x="8134" y="23897"/>
                  </a:lnTo>
                  <a:lnTo>
                    <a:pt x="8576" y="24023"/>
                  </a:lnTo>
                  <a:lnTo>
                    <a:pt x="8954" y="24244"/>
                  </a:lnTo>
                  <a:lnTo>
                    <a:pt x="9585" y="24780"/>
                  </a:lnTo>
                  <a:lnTo>
                    <a:pt x="9963" y="24969"/>
                  </a:lnTo>
                  <a:lnTo>
                    <a:pt x="10404" y="25127"/>
                  </a:lnTo>
                  <a:lnTo>
                    <a:pt x="11318" y="25221"/>
                  </a:lnTo>
                  <a:lnTo>
                    <a:pt x="11760" y="25316"/>
                  </a:lnTo>
                  <a:lnTo>
                    <a:pt x="12485" y="25285"/>
                  </a:lnTo>
                  <a:lnTo>
                    <a:pt x="13935" y="24875"/>
                  </a:lnTo>
                  <a:lnTo>
                    <a:pt x="14597" y="24559"/>
                  </a:lnTo>
                  <a:lnTo>
                    <a:pt x="15322" y="24213"/>
                  </a:lnTo>
                  <a:lnTo>
                    <a:pt x="16615" y="23330"/>
                  </a:lnTo>
                  <a:lnTo>
                    <a:pt x="17718" y="22258"/>
                  </a:lnTo>
                  <a:lnTo>
                    <a:pt x="18506" y="20934"/>
                  </a:lnTo>
                  <a:lnTo>
                    <a:pt x="18759" y="20209"/>
                  </a:lnTo>
                  <a:lnTo>
                    <a:pt x="18916" y="19358"/>
                  </a:lnTo>
                  <a:lnTo>
                    <a:pt x="18822" y="17687"/>
                  </a:lnTo>
                  <a:lnTo>
                    <a:pt x="18317" y="16016"/>
                  </a:lnTo>
                  <a:lnTo>
                    <a:pt x="17561" y="14408"/>
                  </a:lnTo>
                  <a:lnTo>
                    <a:pt x="17119" y="13652"/>
                  </a:lnTo>
                  <a:lnTo>
                    <a:pt x="16646" y="12832"/>
                  </a:lnTo>
                  <a:lnTo>
                    <a:pt x="16016" y="11508"/>
                  </a:lnTo>
                  <a:lnTo>
                    <a:pt x="15764" y="10594"/>
                  </a:lnTo>
                  <a:lnTo>
                    <a:pt x="15701" y="10121"/>
                  </a:lnTo>
                  <a:lnTo>
                    <a:pt x="15732" y="9206"/>
                  </a:lnTo>
                  <a:lnTo>
                    <a:pt x="15890" y="8261"/>
                  </a:lnTo>
                  <a:lnTo>
                    <a:pt x="16079" y="6968"/>
                  </a:lnTo>
                  <a:lnTo>
                    <a:pt x="16205" y="5644"/>
                  </a:lnTo>
                  <a:lnTo>
                    <a:pt x="16268" y="4604"/>
                  </a:lnTo>
                  <a:lnTo>
                    <a:pt x="16173" y="3059"/>
                  </a:lnTo>
                  <a:lnTo>
                    <a:pt x="15921" y="2050"/>
                  </a:lnTo>
                  <a:lnTo>
                    <a:pt x="15701" y="1609"/>
                  </a:lnTo>
                  <a:lnTo>
                    <a:pt x="15417" y="1104"/>
                  </a:lnTo>
                  <a:lnTo>
                    <a:pt x="14597" y="348"/>
                  </a:lnTo>
                  <a:lnTo>
                    <a:pt x="13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7"/>
            <p:cNvSpPr/>
            <p:nvPr/>
          </p:nvSpPr>
          <p:spPr>
            <a:xfrm>
              <a:off x="5844975" y="2806650"/>
              <a:ext cx="462675" cy="244350"/>
            </a:xfrm>
            <a:custGeom>
              <a:avLst/>
              <a:gdLst/>
              <a:ahLst/>
              <a:cxnLst/>
              <a:rect l="l" t="t" r="r" b="b"/>
              <a:pathLst>
                <a:path w="18507" h="9774" extrusionOk="0">
                  <a:moveTo>
                    <a:pt x="221" y="0"/>
                  </a:moveTo>
                  <a:lnTo>
                    <a:pt x="158" y="189"/>
                  </a:lnTo>
                  <a:lnTo>
                    <a:pt x="127" y="410"/>
                  </a:lnTo>
                  <a:lnTo>
                    <a:pt x="1" y="1167"/>
                  </a:lnTo>
                  <a:lnTo>
                    <a:pt x="127" y="2680"/>
                  </a:lnTo>
                  <a:lnTo>
                    <a:pt x="631" y="4161"/>
                  </a:lnTo>
                  <a:lnTo>
                    <a:pt x="1388" y="5549"/>
                  </a:lnTo>
                  <a:lnTo>
                    <a:pt x="1861" y="6148"/>
                  </a:lnTo>
                  <a:lnTo>
                    <a:pt x="2334" y="6747"/>
                  </a:lnTo>
                  <a:lnTo>
                    <a:pt x="3437" y="7724"/>
                  </a:lnTo>
                  <a:lnTo>
                    <a:pt x="4099" y="8102"/>
                  </a:lnTo>
                  <a:lnTo>
                    <a:pt x="4730" y="8417"/>
                  </a:lnTo>
                  <a:lnTo>
                    <a:pt x="6148" y="8607"/>
                  </a:lnTo>
                  <a:lnTo>
                    <a:pt x="6873" y="8480"/>
                  </a:lnTo>
                  <a:lnTo>
                    <a:pt x="7283" y="8386"/>
                  </a:lnTo>
                  <a:lnTo>
                    <a:pt x="8134" y="8354"/>
                  </a:lnTo>
                  <a:lnTo>
                    <a:pt x="8576" y="8480"/>
                  </a:lnTo>
                  <a:lnTo>
                    <a:pt x="8954" y="8670"/>
                  </a:lnTo>
                  <a:lnTo>
                    <a:pt x="9585" y="9237"/>
                  </a:lnTo>
                  <a:lnTo>
                    <a:pt x="9963" y="9426"/>
                  </a:lnTo>
                  <a:lnTo>
                    <a:pt x="10404" y="9584"/>
                  </a:lnTo>
                  <a:lnTo>
                    <a:pt x="11318" y="9678"/>
                  </a:lnTo>
                  <a:lnTo>
                    <a:pt x="11760" y="9773"/>
                  </a:lnTo>
                  <a:lnTo>
                    <a:pt x="12485" y="9742"/>
                  </a:lnTo>
                  <a:lnTo>
                    <a:pt x="13935" y="9332"/>
                  </a:lnTo>
                  <a:lnTo>
                    <a:pt x="14597" y="9016"/>
                  </a:lnTo>
                  <a:lnTo>
                    <a:pt x="15228" y="8733"/>
                  </a:lnTo>
                  <a:lnTo>
                    <a:pt x="16394" y="7976"/>
                  </a:lnTo>
                  <a:lnTo>
                    <a:pt x="17403" y="7030"/>
                  </a:lnTo>
                  <a:lnTo>
                    <a:pt x="18223" y="5958"/>
                  </a:lnTo>
                  <a:lnTo>
                    <a:pt x="18506" y="5359"/>
                  </a:lnTo>
                  <a:lnTo>
                    <a:pt x="18506" y="5359"/>
                  </a:lnTo>
                  <a:lnTo>
                    <a:pt x="18002" y="5738"/>
                  </a:lnTo>
                  <a:lnTo>
                    <a:pt x="16867" y="6463"/>
                  </a:lnTo>
                  <a:lnTo>
                    <a:pt x="16268" y="6747"/>
                  </a:lnTo>
                  <a:lnTo>
                    <a:pt x="15511" y="7062"/>
                  </a:lnTo>
                  <a:lnTo>
                    <a:pt x="13904" y="7535"/>
                  </a:lnTo>
                  <a:lnTo>
                    <a:pt x="13084" y="7566"/>
                  </a:lnTo>
                  <a:lnTo>
                    <a:pt x="12611" y="7472"/>
                  </a:lnTo>
                  <a:lnTo>
                    <a:pt x="11571" y="7346"/>
                  </a:lnTo>
                  <a:lnTo>
                    <a:pt x="11066" y="7188"/>
                  </a:lnTo>
                  <a:lnTo>
                    <a:pt x="10656" y="6967"/>
                  </a:lnTo>
                  <a:lnTo>
                    <a:pt x="9963" y="6368"/>
                  </a:lnTo>
                  <a:lnTo>
                    <a:pt x="9521" y="6148"/>
                  </a:lnTo>
                  <a:lnTo>
                    <a:pt x="9080" y="5990"/>
                  </a:lnTo>
                  <a:lnTo>
                    <a:pt x="8103" y="6021"/>
                  </a:lnTo>
                  <a:lnTo>
                    <a:pt x="7630" y="6116"/>
                  </a:lnTo>
                  <a:lnTo>
                    <a:pt x="7252" y="6211"/>
                  </a:lnTo>
                  <a:lnTo>
                    <a:pt x="6432" y="6242"/>
                  </a:lnTo>
                  <a:lnTo>
                    <a:pt x="5265" y="6053"/>
                  </a:lnTo>
                  <a:lnTo>
                    <a:pt x="4540" y="5706"/>
                  </a:lnTo>
                  <a:lnTo>
                    <a:pt x="3815" y="5296"/>
                  </a:lnTo>
                  <a:lnTo>
                    <a:pt x="2586" y="4193"/>
                  </a:lnTo>
                  <a:lnTo>
                    <a:pt x="2081" y="3531"/>
                  </a:lnTo>
                  <a:lnTo>
                    <a:pt x="1451" y="2743"/>
                  </a:lnTo>
                  <a:lnTo>
                    <a:pt x="505" y="94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4747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7"/>
            <p:cNvSpPr/>
            <p:nvPr/>
          </p:nvSpPr>
          <p:spPr>
            <a:xfrm>
              <a:off x="6188600" y="3018650"/>
              <a:ext cx="31550" cy="22875"/>
            </a:xfrm>
            <a:custGeom>
              <a:avLst/>
              <a:gdLst/>
              <a:ahLst/>
              <a:cxnLst/>
              <a:rect l="l" t="t" r="r" b="b"/>
              <a:pathLst>
                <a:path w="1262" h="915" extrusionOk="0">
                  <a:moveTo>
                    <a:pt x="1230" y="0"/>
                  </a:moveTo>
                  <a:lnTo>
                    <a:pt x="631" y="473"/>
                  </a:lnTo>
                  <a:lnTo>
                    <a:pt x="1" y="915"/>
                  </a:lnTo>
                  <a:lnTo>
                    <a:pt x="1" y="915"/>
                  </a:lnTo>
                  <a:lnTo>
                    <a:pt x="442" y="757"/>
                  </a:lnTo>
                  <a:lnTo>
                    <a:pt x="852" y="568"/>
                  </a:lnTo>
                  <a:lnTo>
                    <a:pt x="1073" y="442"/>
                  </a:lnTo>
                  <a:lnTo>
                    <a:pt x="1262" y="347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FF8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7"/>
            <p:cNvSpPr/>
            <p:nvPr/>
          </p:nvSpPr>
          <p:spPr>
            <a:xfrm>
              <a:off x="6115325" y="2418075"/>
              <a:ext cx="136350" cy="98550"/>
            </a:xfrm>
            <a:custGeom>
              <a:avLst/>
              <a:gdLst/>
              <a:ahLst/>
              <a:cxnLst/>
              <a:rect l="l" t="t" r="r" b="b"/>
              <a:pathLst>
                <a:path w="5454" h="3942" extrusionOk="0">
                  <a:moveTo>
                    <a:pt x="1671" y="1"/>
                  </a:moveTo>
                  <a:lnTo>
                    <a:pt x="1135" y="190"/>
                  </a:lnTo>
                  <a:lnTo>
                    <a:pt x="504" y="474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473" y="852"/>
                  </a:lnTo>
                  <a:lnTo>
                    <a:pt x="1324" y="1010"/>
                  </a:lnTo>
                  <a:lnTo>
                    <a:pt x="2112" y="1420"/>
                  </a:lnTo>
                  <a:lnTo>
                    <a:pt x="2774" y="2082"/>
                  </a:lnTo>
                  <a:lnTo>
                    <a:pt x="3026" y="2492"/>
                  </a:lnTo>
                  <a:lnTo>
                    <a:pt x="3026" y="2523"/>
                  </a:lnTo>
                  <a:lnTo>
                    <a:pt x="3184" y="2775"/>
                  </a:lnTo>
                  <a:lnTo>
                    <a:pt x="3594" y="3280"/>
                  </a:lnTo>
                  <a:lnTo>
                    <a:pt x="4098" y="3626"/>
                  </a:lnTo>
                  <a:lnTo>
                    <a:pt x="4666" y="3847"/>
                  </a:lnTo>
                  <a:lnTo>
                    <a:pt x="4981" y="3910"/>
                  </a:lnTo>
                  <a:lnTo>
                    <a:pt x="5454" y="3942"/>
                  </a:lnTo>
                  <a:lnTo>
                    <a:pt x="5391" y="3343"/>
                  </a:lnTo>
                  <a:lnTo>
                    <a:pt x="5139" y="2145"/>
                  </a:lnTo>
                  <a:lnTo>
                    <a:pt x="4887" y="1609"/>
                  </a:lnTo>
                  <a:lnTo>
                    <a:pt x="4603" y="1104"/>
                  </a:lnTo>
                  <a:lnTo>
                    <a:pt x="3783" y="348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7"/>
            <p:cNvSpPr/>
            <p:nvPr/>
          </p:nvSpPr>
          <p:spPr>
            <a:xfrm>
              <a:off x="6188600" y="2341625"/>
              <a:ext cx="169475" cy="96200"/>
            </a:xfrm>
            <a:custGeom>
              <a:avLst/>
              <a:gdLst/>
              <a:ahLst/>
              <a:cxnLst/>
              <a:rect l="l" t="t" r="r" b="b"/>
              <a:pathLst>
                <a:path w="6779" h="3848" extrusionOk="0">
                  <a:moveTo>
                    <a:pt x="4068" y="1"/>
                  </a:moveTo>
                  <a:lnTo>
                    <a:pt x="3595" y="33"/>
                  </a:lnTo>
                  <a:lnTo>
                    <a:pt x="3090" y="159"/>
                  </a:lnTo>
                  <a:lnTo>
                    <a:pt x="2208" y="695"/>
                  </a:lnTo>
                  <a:lnTo>
                    <a:pt x="1829" y="1041"/>
                  </a:lnTo>
                  <a:lnTo>
                    <a:pt x="1293" y="1640"/>
                  </a:lnTo>
                  <a:lnTo>
                    <a:pt x="411" y="2933"/>
                  </a:lnTo>
                  <a:lnTo>
                    <a:pt x="1" y="3595"/>
                  </a:lnTo>
                  <a:lnTo>
                    <a:pt x="537" y="3658"/>
                  </a:lnTo>
                  <a:lnTo>
                    <a:pt x="1073" y="3753"/>
                  </a:lnTo>
                  <a:lnTo>
                    <a:pt x="1798" y="3847"/>
                  </a:lnTo>
                  <a:lnTo>
                    <a:pt x="2555" y="3816"/>
                  </a:lnTo>
                  <a:lnTo>
                    <a:pt x="3248" y="3721"/>
                  </a:lnTo>
                  <a:lnTo>
                    <a:pt x="4509" y="3091"/>
                  </a:lnTo>
                  <a:lnTo>
                    <a:pt x="5077" y="2649"/>
                  </a:lnTo>
                  <a:lnTo>
                    <a:pt x="5549" y="2208"/>
                  </a:lnTo>
                  <a:lnTo>
                    <a:pt x="5991" y="1703"/>
                  </a:lnTo>
                  <a:lnTo>
                    <a:pt x="6432" y="1230"/>
                  </a:lnTo>
                  <a:lnTo>
                    <a:pt x="6779" y="695"/>
                  </a:lnTo>
                  <a:lnTo>
                    <a:pt x="6779" y="568"/>
                  </a:lnTo>
                  <a:lnTo>
                    <a:pt x="6621" y="411"/>
                  </a:lnTo>
                  <a:lnTo>
                    <a:pt x="6148" y="316"/>
                  </a:lnTo>
                  <a:lnTo>
                    <a:pt x="5896" y="253"/>
                  </a:lnTo>
                  <a:lnTo>
                    <a:pt x="5203" y="159"/>
                  </a:lnTo>
                  <a:lnTo>
                    <a:pt x="4541" y="64"/>
                  </a:lnTo>
                  <a:lnTo>
                    <a:pt x="40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7"/>
            <p:cNvSpPr/>
            <p:nvPr/>
          </p:nvSpPr>
          <p:spPr>
            <a:xfrm>
              <a:off x="6204375" y="2358975"/>
              <a:ext cx="136375" cy="63875"/>
            </a:xfrm>
            <a:custGeom>
              <a:avLst/>
              <a:gdLst/>
              <a:ahLst/>
              <a:cxnLst/>
              <a:rect l="l" t="t" r="r" b="b"/>
              <a:pathLst>
                <a:path w="5455" h="2555" extrusionOk="0">
                  <a:moveTo>
                    <a:pt x="5360" y="1"/>
                  </a:moveTo>
                  <a:lnTo>
                    <a:pt x="3973" y="473"/>
                  </a:lnTo>
                  <a:lnTo>
                    <a:pt x="1325" y="1671"/>
                  </a:lnTo>
                  <a:lnTo>
                    <a:pt x="32" y="2428"/>
                  </a:lnTo>
                  <a:lnTo>
                    <a:pt x="0" y="2460"/>
                  </a:lnTo>
                  <a:lnTo>
                    <a:pt x="32" y="2523"/>
                  </a:lnTo>
                  <a:lnTo>
                    <a:pt x="63" y="2554"/>
                  </a:lnTo>
                  <a:lnTo>
                    <a:pt x="95" y="2554"/>
                  </a:lnTo>
                  <a:lnTo>
                    <a:pt x="127" y="2523"/>
                  </a:lnTo>
                  <a:lnTo>
                    <a:pt x="1388" y="1798"/>
                  </a:lnTo>
                  <a:lnTo>
                    <a:pt x="4036" y="600"/>
                  </a:lnTo>
                  <a:lnTo>
                    <a:pt x="5391" y="127"/>
                  </a:lnTo>
                  <a:lnTo>
                    <a:pt x="5454" y="95"/>
                  </a:lnTo>
                  <a:lnTo>
                    <a:pt x="5454" y="32"/>
                  </a:lnTo>
                  <a:lnTo>
                    <a:pt x="542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7"/>
            <p:cNvSpPr/>
            <p:nvPr/>
          </p:nvSpPr>
          <p:spPr>
            <a:xfrm>
              <a:off x="6261900" y="2388925"/>
              <a:ext cx="40225" cy="10275"/>
            </a:xfrm>
            <a:custGeom>
              <a:avLst/>
              <a:gdLst/>
              <a:ahLst/>
              <a:cxnLst/>
              <a:rect l="l" t="t" r="r" b="b"/>
              <a:pathLst>
                <a:path w="1609" h="411" extrusionOk="0">
                  <a:moveTo>
                    <a:pt x="1" y="1"/>
                  </a:moveTo>
                  <a:lnTo>
                    <a:pt x="1" y="64"/>
                  </a:lnTo>
                  <a:lnTo>
                    <a:pt x="1" y="95"/>
                  </a:lnTo>
                  <a:lnTo>
                    <a:pt x="32" y="127"/>
                  </a:lnTo>
                  <a:lnTo>
                    <a:pt x="64" y="127"/>
                  </a:lnTo>
                  <a:lnTo>
                    <a:pt x="789" y="221"/>
                  </a:lnTo>
                  <a:lnTo>
                    <a:pt x="1514" y="410"/>
                  </a:lnTo>
                  <a:lnTo>
                    <a:pt x="1577" y="410"/>
                  </a:lnTo>
                  <a:lnTo>
                    <a:pt x="1609" y="379"/>
                  </a:lnTo>
                  <a:lnTo>
                    <a:pt x="1609" y="316"/>
                  </a:lnTo>
                  <a:lnTo>
                    <a:pt x="1577" y="284"/>
                  </a:lnTo>
                  <a:lnTo>
                    <a:pt x="820" y="9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7"/>
            <p:cNvSpPr/>
            <p:nvPr/>
          </p:nvSpPr>
          <p:spPr>
            <a:xfrm>
              <a:off x="6283975" y="2353450"/>
              <a:ext cx="26025" cy="27625"/>
            </a:xfrm>
            <a:custGeom>
              <a:avLst/>
              <a:gdLst/>
              <a:ahLst/>
              <a:cxnLst/>
              <a:rect l="l" t="t" r="r" b="b"/>
              <a:pathLst>
                <a:path w="1041" h="1105" extrusionOk="0">
                  <a:moveTo>
                    <a:pt x="915" y="1"/>
                  </a:moveTo>
                  <a:lnTo>
                    <a:pt x="410" y="442"/>
                  </a:lnTo>
                  <a:lnTo>
                    <a:pt x="32" y="1010"/>
                  </a:lnTo>
                  <a:lnTo>
                    <a:pt x="1" y="1041"/>
                  </a:lnTo>
                  <a:lnTo>
                    <a:pt x="64" y="1104"/>
                  </a:lnTo>
                  <a:lnTo>
                    <a:pt x="95" y="1104"/>
                  </a:lnTo>
                  <a:lnTo>
                    <a:pt x="158" y="1073"/>
                  </a:lnTo>
                  <a:lnTo>
                    <a:pt x="505" y="537"/>
                  </a:lnTo>
                  <a:lnTo>
                    <a:pt x="1009" y="127"/>
                  </a:lnTo>
                  <a:lnTo>
                    <a:pt x="1041" y="64"/>
                  </a:lnTo>
                  <a:lnTo>
                    <a:pt x="1009" y="32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7"/>
            <p:cNvSpPr/>
            <p:nvPr/>
          </p:nvSpPr>
          <p:spPr>
            <a:xfrm>
              <a:off x="6239850" y="2370800"/>
              <a:ext cx="17350" cy="31550"/>
            </a:xfrm>
            <a:custGeom>
              <a:avLst/>
              <a:gdLst/>
              <a:ahLst/>
              <a:cxnLst/>
              <a:rect l="l" t="t" r="r" b="b"/>
              <a:pathLst>
                <a:path w="694" h="1262" extrusionOk="0">
                  <a:moveTo>
                    <a:pt x="568" y="0"/>
                  </a:moveTo>
                  <a:lnTo>
                    <a:pt x="536" y="63"/>
                  </a:lnTo>
                  <a:lnTo>
                    <a:pt x="284" y="631"/>
                  </a:lnTo>
                  <a:lnTo>
                    <a:pt x="32" y="1167"/>
                  </a:lnTo>
                  <a:lnTo>
                    <a:pt x="0" y="1230"/>
                  </a:lnTo>
                  <a:lnTo>
                    <a:pt x="63" y="1261"/>
                  </a:lnTo>
                  <a:lnTo>
                    <a:pt x="95" y="1261"/>
                  </a:lnTo>
                  <a:lnTo>
                    <a:pt x="158" y="1230"/>
                  </a:lnTo>
                  <a:lnTo>
                    <a:pt x="410" y="662"/>
                  </a:lnTo>
                  <a:lnTo>
                    <a:pt x="662" y="127"/>
                  </a:lnTo>
                  <a:lnTo>
                    <a:pt x="694" y="63"/>
                  </a:lnTo>
                  <a:lnTo>
                    <a:pt x="63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7"/>
            <p:cNvSpPr/>
            <p:nvPr/>
          </p:nvSpPr>
          <p:spPr>
            <a:xfrm>
              <a:off x="6165750" y="2332175"/>
              <a:ext cx="32350" cy="141900"/>
            </a:xfrm>
            <a:custGeom>
              <a:avLst/>
              <a:gdLst/>
              <a:ahLst/>
              <a:cxnLst/>
              <a:rect l="l" t="t" r="r" b="b"/>
              <a:pathLst>
                <a:path w="1294" h="5676" extrusionOk="0">
                  <a:moveTo>
                    <a:pt x="379" y="1"/>
                  </a:moveTo>
                  <a:lnTo>
                    <a:pt x="190" y="95"/>
                  </a:lnTo>
                  <a:lnTo>
                    <a:pt x="64" y="221"/>
                  </a:lnTo>
                  <a:lnTo>
                    <a:pt x="1" y="537"/>
                  </a:lnTo>
                  <a:lnTo>
                    <a:pt x="64" y="726"/>
                  </a:lnTo>
                  <a:lnTo>
                    <a:pt x="347" y="1230"/>
                  </a:lnTo>
                  <a:lnTo>
                    <a:pt x="694" y="2397"/>
                  </a:lnTo>
                  <a:lnTo>
                    <a:pt x="726" y="3027"/>
                  </a:lnTo>
                  <a:lnTo>
                    <a:pt x="726" y="3689"/>
                  </a:lnTo>
                  <a:lnTo>
                    <a:pt x="568" y="4950"/>
                  </a:lnTo>
                  <a:lnTo>
                    <a:pt x="442" y="5612"/>
                  </a:lnTo>
                  <a:lnTo>
                    <a:pt x="442" y="5644"/>
                  </a:lnTo>
                  <a:lnTo>
                    <a:pt x="474" y="5675"/>
                  </a:lnTo>
                  <a:lnTo>
                    <a:pt x="537" y="5675"/>
                  </a:lnTo>
                  <a:lnTo>
                    <a:pt x="568" y="5644"/>
                  </a:lnTo>
                  <a:lnTo>
                    <a:pt x="789" y="5013"/>
                  </a:lnTo>
                  <a:lnTo>
                    <a:pt x="1167" y="3721"/>
                  </a:lnTo>
                  <a:lnTo>
                    <a:pt x="1262" y="3059"/>
                  </a:lnTo>
                  <a:lnTo>
                    <a:pt x="1293" y="2365"/>
                  </a:lnTo>
                  <a:lnTo>
                    <a:pt x="1262" y="1672"/>
                  </a:lnTo>
                  <a:lnTo>
                    <a:pt x="1136" y="978"/>
                  </a:lnTo>
                  <a:lnTo>
                    <a:pt x="852" y="284"/>
                  </a:lnTo>
                  <a:lnTo>
                    <a:pt x="852" y="253"/>
                  </a:lnTo>
                  <a:lnTo>
                    <a:pt x="820" y="221"/>
                  </a:lnTo>
                  <a:lnTo>
                    <a:pt x="694" y="95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7"/>
            <p:cNvSpPr/>
            <p:nvPr/>
          </p:nvSpPr>
          <p:spPr>
            <a:xfrm>
              <a:off x="6150775" y="2448025"/>
              <a:ext cx="62300" cy="30775"/>
            </a:xfrm>
            <a:custGeom>
              <a:avLst/>
              <a:gdLst/>
              <a:ahLst/>
              <a:cxnLst/>
              <a:rect l="l" t="t" r="r" b="b"/>
              <a:pathLst>
                <a:path w="2492" h="1231" extrusionOk="0">
                  <a:moveTo>
                    <a:pt x="95" y="1"/>
                  </a:moveTo>
                  <a:lnTo>
                    <a:pt x="1" y="64"/>
                  </a:lnTo>
                  <a:lnTo>
                    <a:pt x="1" y="190"/>
                  </a:lnTo>
                  <a:lnTo>
                    <a:pt x="32" y="285"/>
                  </a:lnTo>
                  <a:lnTo>
                    <a:pt x="442" y="852"/>
                  </a:lnTo>
                  <a:lnTo>
                    <a:pt x="852" y="1104"/>
                  </a:lnTo>
                  <a:lnTo>
                    <a:pt x="915" y="1136"/>
                  </a:lnTo>
                  <a:lnTo>
                    <a:pt x="978" y="1136"/>
                  </a:lnTo>
                  <a:lnTo>
                    <a:pt x="1293" y="1230"/>
                  </a:lnTo>
                  <a:lnTo>
                    <a:pt x="1987" y="1167"/>
                  </a:lnTo>
                  <a:lnTo>
                    <a:pt x="2397" y="1041"/>
                  </a:lnTo>
                  <a:lnTo>
                    <a:pt x="2491" y="978"/>
                  </a:lnTo>
                  <a:lnTo>
                    <a:pt x="2460" y="852"/>
                  </a:lnTo>
                  <a:lnTo>
                    <a:pt x="2397" y="789"/>
                  </a:lnTo>
                  <a:lnTo>
                    <a:pt x="2302" y="789"/>
                  </a:lnTo>
                  <a:lnTo>
                    <a:pt x="1924" y="915"/>
                  </a:lnTo>
                  <a:lnTo>
                    <a:pt x="1262" y="947"/>
                  </a:lnTo>
                  <a:lnTo>
                    <a:pt x="978" y="852"/>
                  </a:lnTo>
                  <a:lnTo>
                    <a:pt x="631" y="631"/>
                  </a:lnTo>
                  <a:lnTo>
                    <a:pt x="284" y="159"/>
                  </a:lnTo>
                  <a:lnTo>
                    <a:pt x="284" y="96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7"/>
            <p:cNvSpPr/>
            <p:nvPr/>
          </p:nvSpPr>
          <p:spPr>
            <a:xfrm>
              <a:off x="6012075" y="2775125"/>
              <a:ext cx="32325" cy="32325"/>
            </a:xfrm>
            <a:custGeom>
              <a:avLst/>
              <a:gdLst/>
              <a:ahLst/>
              <a:cxnLst/>
              <a:rect l="l" t="t" r="r" b="b"/>
              <a:pathLst>
                <a:path w="1293" h="1293" extrusionOk="0">
                  <a:moveTo>
                    <a:pt x="536" y="0"/>
                  </a:moveTo>
                  <a:lnTo>
                    <a:pt x="126" y="252"/>
                  </a:lnTo>
                  <a:lnTo>
                    <a:pt x="32" y="473"/>
                  </a:lnTo>
                  <a:lnTo>
                    <a:pt x="0" y="725"/>
                  </a:lnTo>
                  <a:lnTo>
                    <a:pt x="252" y="1167"/>
                  </a:lnTo>
                  <a:lnTo>
                    <a:pt x="473" y="1261"/>
                  </a:lnTo>
                  <a:lnTo>
                    <a:pt x="725" y="1293"/>
                  </a:lnTo>
                  <a:lnTo>
                    <a:pt x="1167" y="1040"/>
                  </a:lnTo>
                  <a:lnTo>
                    <a:pt x="1261" y="788"/>
                  </a:lnTo>
                  <a:lnTo>
                    <a:pt x="1293" y="536"/>
                  </a:lnTo>
                  <a:lnTo>
                    <a:pt x="1040" y="126"/>
                  </a:lnTo>
                  <a:lnTo>
                    <a:pt x="788" y="3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7"/>
            <p:cNvSpPr/>
            <p:nvPr/>
          </p:nvSpPr>
          <p:spPr>
            <a:xfrm>
              <a:off x="6147625" y="2809800"/>
              <a:ext cx="32350" cy="32325"/>
            </a:xfrm>
            <a:custGeom>
              <a:avLst/>
              <a:gdLst/>
              <a:ahLst/>
              <a:cxnLst/>
              <a:rect l="l" t="t" r="r" b="b"/>
              <a:pathLst>
                <a:path w="1294" h="1293" extrusionOk="0">
                  <a:moveTo>
                    <a:pt x="537" y="0"/>
                  </a:moveTo>
                  <a:lnTo>
                    <a:pt x="127" y="252"/>
                  </a:lnTo>
                  <a:lnTo>
                    <a:pt x="32" y="473"/>
                  </a:lnTo>
                  <a:lnTo>
                    <a:pt x="1" y="725"/>
                  </a:lnTo>
                  <a:lnTo>
                    <a:pt x="253" y="1167"/>
                  </a:lnTo>
                  <a:lnTo>
                    <a:pt x="505" y="1261"/>
                  </a:lnTo>
                  <a:lnTo>
                    <a:pt x="757" y="1293"/>
                  </a:lnTo>
                  <a:lnTo>
                    <a:pt x="1167" y="1041"/>
                  </a:lnTo>
                  <a:lnTo>
                    <a:pt x="1262" y="788"/>
                  </a:lnTo>
                  <a:lnTo>
                    <a:pt x="1293" y="536"/>
                  </a:lnTo>
                  <a:lnTo>
                    <a:pt x="1041" y="126"/>
                  </a:lnTo>
                  <a:lnTo>
                    <a:pt x="820" y="3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7"/>
            <p:cNvSpPr/>
            <p:nvPr/>
          </p:nvSpPr>
          <p:spPr>
            <a:xfrm>
              <a:off x="6057000" y="2849200"/>
              <a:ext cx="54400" cy="37850"/>
            </a:xfrm>
            <a:custGeom>
              <a:avLst/>
              <a:gdLst/>
              <a:ahLst/>
              <a:cxnLst/>
              <a:rect l="l" t="t" r="r" b="b"/>
              <a:pathLst>
                <a:path w="2176" h="1514" extrusionOk="0">
                  <a:moveTo>
                    <a:pt x="221" y="0"/>
                  </a:moveTo>
                  <a:lnTo>
                    <a:pt x="63" y="64"/>
                  </a:lnTo>
                  <a:lnTo>
                    <a:pt x="0" y="190"/>
                  </a:lnTo>
                  <a:lnTo>
                    <a:pt x="0" y="536"/>
                  </a:lnTo>
                  <a:lnTo>
                    <a:pt x="221" y="1072"/>
                  </a:lnTo>
                  <a:lnTo>
                    <a:pt x="473" y="1262"/>
                  </a:lnTo>
                  <a:lnTo>
                    <a:pt x="599" y="1388"/>
                  </a:lnTo>
                  <a:lnTo>
                    <a:pt x="757" y="1451"/>
                  </a:lnTo>
                  <a:lnTo>
                    <a:pt x="1167" y="1514"/>
                  </a:lnTo>
                  <a:lnTo>
                    <a:pt x="1608" y="1419"/>
                  </a:lnTo>
                  <a:lnTo>
                    <a:pt x="1829" y="1325"/>
                  </a:lnTo>
                  <a:lnTo>
                    <a:pt x="1986" y="1198"/>
                  </a:lnTo>
                  <a:lnTo>
                    <a:pt x="2175" y="946"/>
                  </a:lnTo>
                  <a:lnTo>
                    <a:pt x="2175" y="663"/>
                  </a:lnTo>
                  <a:lnTo>
                    <a:pt x="2081" y="505"/>
                  </a:lnTo>
                  <a:lnTo>
                    <a:pt x="1923" y="473"/>
                  </a:lnTo>
                  <a:lnTo>
                    <a:pt x="1766" y="568"/>
                  </a:lnTo>
                  <a:lnTo>
                    <a:pt x="1766" y="726"/>
                  </a:lnTo>
                  <a:lnTo>
                    <a:pt x="1734" y="852"/>
                  </a:lnTo>
                  <a:lnTo>
                    <a:pt x="1671" y="915"/>
                  </a:lnTo>
                  <a:lnTo>
                    <a:pt x="1608" y="978"/>
                  </a:lnTo>
                  <a:lnTo>
                    <a:pt x="1450" y="1041"/>
                  </a:lnTo>
                  <a:lnTo>
                    <a:pt x="1261" y="1104"/>
                  </a:lnTo>
                  <a:lnTo>
                    <a:pt x="883" y="1041"/>
                  </a:lnTo>
                  <a:lnTo>
                    <a:pt x="725" y="946"/>
                  </a:lnTo>
                  <a:lnTo>
                    <a:pt x="568" y="820"/>
                  </a:lnTo>
                  <a:lnTo>
                    <a:pt x="410" y="442"/>
                  </a:lnTo>
                  <a:lnTo>
                    <a:pt x="410" y="221"/>
                  </a:lnTo>
                  <a:lnTo>
                    <a:pt x="378" y="64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7"/>
            <p:cNvSpPr/>
            <p:nvPr/>
          </p:nvSpPr>
          <p:spPr>
            <a:xfrm>
              <a:off x="6171275" y="2869700"/>
              <a:ext cx="43375" cy="47300"/>
            </a:xfrm>
            <a:custGeom>
              <a:avLst/>
              <a:gdLst/>
              <a:ahLst/>
              <a:cxnLst/>
              <a:rect l="l" t="t" r="r" b="b"/>
              <a:pathLst>
                <a:path w="1735" h="1892" fill="none" extrusionOk="0">
                  <a:moveTo>
                    <a:pt x="694" y="95"/>
                  </a:moveTo>
                  <a:lnTo>
                    <a:pt x="599" y="63"/>
                  </a:lnTo>
                  <a:lnTo>
                    <a:pt x="505" y="95"/>
                  </a:lnTo>
                  <a:lnTo>
                    <a:pt x="410" y="126"/>
                  </a:lnTo>
                  <a:lnTo>
                    <a:pt x="347" y="221"/>
                  </a:lnTo>
                  <a:lnTo>
                    <a:pt x="95" y="536"/>
                  </a:lnTo>
                  <a:lnTo>
                    <a:pt x="0" y="914"/>
                  </a:lnTo>
                  <a:lnTo>
                    <a:pt x="0" y="1167"/>
                  </a:lnTo>
                  <a:lnTo>
                    <a:pt x="253" y="1608"/>
                  </a:lnTo>
                  <a:lnTo>
                    <a:pt x="442" y="1734"/>
                  </a:lnTo>
                  <a:lnTo>
                    <a:pt x="662" y="1829"/>
                  </a:lnTo>
                  <a:lnTo>
                    <a:pt x="1072" y="1892"/>
                  </a:lnTo>
                  <a:lnTo>
                    <a:pt x="1293" y="1829"/>
                  </a:lnTo>
                  <a:lnTo>
                    <a:pt x="1419" y="1797"/>
                  </a:lnTo>
                  <a:lnTo>
                    <a:pt x="1545" y="1671"/>
                  </a:lnTo>
                  <a:lnTo>
                    <a:pt x="1640" y="1545"/>
                  </a:lnTo>
                  <a:lnTo>
                    <a:pt x="1703" y="1356"/>
                  </a:lnTo>
                  <a:lnTo>
                    <a:pt x="1734" y="1198"/>
                  </a:lnTo>
                  <a:lnTo>
                    <a:pt x="1734" y="1040"/>
                  </a:lnTo>
                  <a:lnTo>
                    <a:pt x="1703" y="788"/>
                  </a:lnTo>
                  <a:lnTo>
                    <a:pt x="1608" y="568"/>
                  </a:lnTo>
                  <a:lnTo>
                    <a:pt x="1514" y="378"/>
                  </a:lnTo>
                  <a:lnTo>
                    <a:pt x="1387" y="252"/>
                  </a:lnTo>
                  <a:lnTo>
                    <a:pt x="1261" y="95"/>
                  </a:lnTo>
                  <a:lnTo>
                    <a:pt x="852" y="0"/>
                  </a:lnTo>
                  <a:lnTo>
                    <a:pt x="631" y="32"/>
                  </a:lnTo>
                  <a:lnTo>
                    <a:pt x="505" y="63"/>
                  </a:lnTo>
                  <a:lnTo>
                    <a:pt x="442" y="158"/>
                  </a:lnTo>
                  <a:lnTo>
                    <a:pt x="379" y="284"/>
                  </a:lnTo>
                  <a:lnTo>
                    <a:pt x="442" y="3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7"/>
            <p:cNvSpPr/>
            <p:nvPr/>
          </p:nvSpPr>
          <p:spPr>
            <a:xfrm>
              <a:off x="5945075" y="2817675"/>
              <a:ext cx="44150" cy="48100"/>
            </a:xfrm>
            <a:custGeom>
              <a:avLst/>
              <a:gdLst/>
              <a:ahLst/>
              <a:cxnLst/>
              <a:rect l="l" t="t" r="r" b="b"/>
              <a:pathLst>
                <a:path w="1766" h="1924" fill="none" extrusionOk="0">
                  <a:moveTo>
                    <a:pt x="410" y="0"/>
                  </a:moveTo>
                  <a:lnTo>
                    <a:pt x="190" y="127"/>
                  </a:lnTo>
                  <a:lnTo>
                    <a:pt x="0" y="599"/>
                  </a:lnTo>
                  <a:lnTo>
                    <a:pt x="63" y="1135"/>
                  </a:lnTo>
                  <a:lnTo>
                    <a:pt x="316" y="1608"/>
                  </a:lnTo>
                  <a:lnTo>
                    <a:pt x="505" y="1766"/>
                  </a:lnTo>
                  <a:lnTo>
                    <a:pt x="694" y="1860"/>
                  </a:lnTo>
                  <a:lnTo>
                    <a:pt x="1104" y="1924"/>
                  </a:lnTo>
                  <a:lnTo>
                    <a:pt x="1482" y="1766"/>
                  </a:lnTo>
                  <a:lnTo>
                    <a:pt x="1734" y="1451"/>
                  </a:lnTo>
                  <a:lnTo>
                    <a:pt x="1766" y="1198"/>
                  </a:lnTo>
                  <a:lnTo>
                    <a:pt x="1703" y="852"/>
                  </a:lnTo>
                  <a:lnTo>
                    <a:pt x="1514" y="568"/>
                  </a:lnTo>
                  <a:lnTo>
                    <a:pt x="1261" y="253"/>
                  </a:lnTo>
                  <a:lnTo>
                    <a:pt x="883" y="64"/>
                  </a:lnTo>
                  <a:lnTo>
                    <a:pt x="631" y="32"/>
                  </a:lnTo>
                  <a:lnTo>
                    <a:pt x="379" y="95"/>
                  </a:lnTo>
                  <a:lnTo>
                    <a:pt x="284" y="127"/>
                  </a:lnTo>
                  <a:lnTo>
                    <a:pt x="190" y="190"/>
                  </a:lnTo>
                  <a:lnTo>
                    <a:pt x="190" y="316"/>
                  </a:lnTo>
                  <a:lnTo>
                    <a:pt x="253" y="3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5" name="Google Shape;2305;p17"/>
          <p:cNvGrpSpPr/>
          <p:nvPr/>
        </p:nvGrpSpPr>
        <p:grpSpPr>
          <a:xfrm rot="-1302807">
            <a:off x="220561" y="4457714"/>
            <a:ext cx="662794" cy="583250"/>
            <a:chOff x="992375" y="2434650"/>
            <a:chExt cx="532025" cy="468175"/>
          </a:xfrm>
        </p:grpSpPr>
        <p:sp>
          <p:nvSpPr>
            <p:cNvPr id="2306" name="Google Shape;2306;p17"/>
            <p:cNvSpPr/>
            <p:nvPr/>
          </p:nvSpPr>
          <p:spPr>
            <a:xfrm>
              <a:off x="1276100" y="2434650"/>
              <a:ext cx="178150" cy="194675"/>
            </a:xfrm>
            <a:custGeom>
              <a:avLst/>
              <a:gdLst/>
              <a:ahLst/>
              <a:cxnLst/>
              <a:rect l="l" t="t" r="r" b="b"/>
              <a:pathLst>
                <a:path w="7126" h="7787" extrusionOk="0">
                  <a:moveTo>
                    <a:pt x="6747" y="0"/>
                  </a:moveTo>
                  <a:lnTo>
                    <a:pt x="6085" y="126"/>
                  </a:lnTo>
                  <a:lnTo>
                    <a:pt x="5738" y="221"/>
                  </a:lnTo>
                  <a:lnTo>
                    <a:pt x="4792" y="441"/>
                  </a:lnTo>
                  <a:lnTo>
                    <a:pt x="3878" y="725"/>
                  </a:lnTo>
                  <a:lnTo>
                    <a:pt x="3248" y="914"/>
                  </a:lnTo>
                  <a:lnTo>
                    <a:pt x="2649" y="1198"/>
                  </a:lnTo>
                  <a:lnTo>
                    <a:pt x="2333" y="1419"/>
                  </a:lnTo>
                  <a:lnTo>
                    <a:pt x="1829" y="1923"/>
                  </a:lnTo>
                  <a:lnTo>
                    <a:pt x="1230" y="2806"/>
                  </a:lnTo>
                  <a:lnTo>
                    <a:pt x="946" y="3499"/>
                  </a:lnTo>
                  <a:lnTo>
                    <a:pt x="599" y="4540"/>
                  </a:lnTo>
                  <a:lnTo>
                    <a:pt x="158" y="6683"/>
                  </a:lnTo>
                  <a:lnTo>
                    <a:pt x="1" y="7787"/>
                  </a:lnTo>
                  <a:lnTo>
                    <a:pt x="726" y="7566"/>
                  </a:lnTo>
                  <a:lnTo>
                    <a:pt x="1451" y="7377"/>
                  </a:lnTo>
                  <a:lnTo>
                    <a:pt x="2460" y="7093"/>
                  </a:lnTo>
                  <a:lnTo>
                    <a:pt x="3405" y="6652"/>
                  </a:lnTo>
                  <a:lnTo>
                    <a:pt x="3847" y="6400"/>
                  </a:lnTo>
                  <a:lnTo>
                    <a:pt x="4603" y="5769"/>
                  </a:lnTo>
                  <a:lnTo>
                    <a:pt x="5518" y="4634"/>
                  </a:lnTo>
                  <a:lnTo>
                    <a:pt x="5990" y="3752"/>
                  </a:lnTo>
                  <a:lnTo>
                    <a:pt x="6369" y="2900"/>
                  </a:lnTo>
                  <a:lnTo>
                    <a:pt x="6652" y="2018"/>
                  </a:lnTo>
                  <a:lnTo>
                    <a:pt x="6968" y="1166"/>
                  </a:lnTo>
                  <a:lnTo>
                    <a:pt x="7125" y="284"/>
                  </a:lnTo>
                  <a:lnTo>
                    <a:pt x="7062" y="126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7"/>
            <p:cNvSpPr/>
            <p:nvPr/>
          </p:nvSpPr>
          <p:spPr>
            <a:xfrm>
              <a:off x="1287925" y="2448025"/>
              <a:ext cx="148200" cy="162400"/>
            </a:xfrm>
            <a:custGeom>
              <a:avLst/>
              <a:gdLst/>
              <a:ahLst/>
              <a:cxnLst/>
              <a:rect l="l" t="t" r="r" b="b"/>
              <a:pathLst>
                <a:path w="5928" h="6496" extrusionOk="0">
                  <a:moveTo>
                    <a:pt x="5707" y="1"/>
                  </a:moveTo>
                  <a:lnTo>
                    <a:pt x="5549" y="96"/>
                  </a:lnTo>
                  <a:lnTo>
                    <a:pt x="4036" y="1483"/>
                  </a:lnTo>
                  <a:lnTo>
                    <a:pt x="1261" y="4541"/>
                  </a:lnTo>
                  <a:lnTo>
                    <a:pt x="63" y="6180"/>
                  </a:lnTo>
                  <a:lnTo>
                    <a:pt x="0" y="6338"/>
                  </a:lnTo>
                  <a:lnTo>
                    <a:pt x="95" y="6464"/>
                  </a:lnTo>
                  <a:lnTo>
                    <a:pt x="158" y="6495"/>
                  </a:lnTo>
                  <a:lnTo>
                    <a:pt x="316" y="6495"/>
                  </a:lnTo>
                  <a:lnTo>
                    <a:pt x="379" y="6432"/>
                  </a:lnTo>
                  <a:lnTo>
                    <a:pt x="1608" y="4793"/>
                  </a:lnTo>
                  <a:lnTo>
                    <a:pt x="4319" y="1766"/>
                  </a:lnTo>
                  <a:lnTo>
                    <a:pt x="5833" y="411"/>
                  </a:lnTo>
                  <a:lnTo>
                    <a:pt x="5927" y="253"/>
                  </a:lnTo>
                  <a:lnTo>
                    <a:pt x="5833" y="96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1344675" y="2518175"/>
              <a:ext cx="61500" cy="22100"/>
            </a:xfrm>
            <a:custGeom>
              <a:avLst/>
              <a:gdLst/>
              <a:ahLst/>
              <a:cxnLst/>
              <a:rect l="l" t="t" r="r" b="b"/>
              <a:pathLst>
                <a:path w="2460" h="884" extrusionOk="0">
                  <a:moveTo>
                    <a:pt x="2239" y="1"/>
                  </a:moveTo>
                  <a:lnTo>
                    <a:pt x="1167" y="158"/>
                  </a:lnTo>
                  <a:lnTo>
                    <a:pt x="126" y="474"/>
                  </a:lnTo>
                  <a:lnTo>
                    <a:pt x="0" y="568"/>
                  </a:lnTo>
                  <a:lnTo>
                    <a:pt x="0" y="726"/>
                  </a:lnTo>
                  <a:lnTo>
                    <a:pt x="63" y="852"/>
                  </a:lnTo>
                  <a:lnTo>
                    <a:pt x="221" y="883"/>
                  </a:lnTo>
                  <a:lnTo>
                    <a:pt x="252" y="883"/>
                  </a:lnTo>
                  <a:lnTo>
                    <a:pt x="252" y="852"/>
                  </a:lnTo>
                  <a:lnTo>
                    <a:pt x="1261" y="568"/>
                  </a:lnTo>
                  <a:lnTo>
                    <a:pt x="2302" y="411"/>
                  </a:lnTo>
                  <a:lnTo>
                    <a:pt x="2428" y="348"/>
                  </a:lnTo>
                  <a:lnTo>
                    <a:pt x="2459" y="190"/>
                  </a:lnTo>
                  <a:lnTo>
                    <a:pt x="2396" y="32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1367525" y="2459075"/>
              <a:ext cx="25250" cy="54400"/>
            </a:xfrm>
            <a:custGeom>
              <a:avLst/>
              <a:gdLst/>
              <a:ahLst/>
              <a:cxnLst/>
              <a:rect l="l" t="t" r="r" b="b"/>
              <a:pathLst>
                <a:path w="1010" h="2176" extrusionOk="0">
                  <a:moveTo>
                    <a:pt x="726" y="0"/>
                  </a:moveTo>
                  <a:lnTo>
                    <a:pt x="599" y="126"/>
                  </a:lnTo>
                  <a:lnTo>
                    <a:pt x="379" y="536"/>
                  </a:lnTo>
                  <a:lnTo>
                    <a:pt x="95" y="1450"/>
                  </a:lnTo>
                  <a:lnTo>
                    <a:pt x="0" y="1923"/>
                  </a:lnTo>
                  <a:lnTo>
                    <a:pt x="32" y="2113"/>
                  </a:lnTo>
                  <a:lnTo>
                    <a:pt x="158" y="2176"/>
                  </a:lnTo>
                  <a:lnTo>
                    <a:pt x="221" y="2176"/>
                  </a:lnTo>
                  <a:lnTo>
                    <a:pt x="347" y="2113"/>
                  </a:lnTo>
                  <a:lnTo>
                    <a:pt x="410" y="1986"/>
                  </a:lnTo>
                  <a:lnTo>
                    <a:pt x="473" y="1545"/>
                  </a:lnTo>
                  <a:lnTo>
                    <a:pt x="757" y="725"/>
                  </a:lnTo>
                  <a:lnTo>
                    <a:pt x="978" y="316"/>
                  </a:lnTo>
                  <a:lnTo>
                    <a:pt x="1009" y="158"/>
                  </a:lnTo>
                  <a:lnTo>
                    <a:pt x="883" y="3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1322600" y="2511875"/>
              <a:ext cx="11850" cy="53625"/>
            </a:xfrm>
            <a:custGeom>
              <a:avLst/>
              <a:gdLst/>
              <a:ahLst/>
              <a:cxnLst/>
              <a:rect l="l" t="t" r="r" b="b"/>
              <a:pathLst>
                <a:path w="474" h="2145" extrusionOk="0">
                  <a:moveTo>
                    <a:pt x="253" y="1"/>
                  </a:moveTo>
                  <a:lnTo>
                    <a:pt x="95" y="32"/>
                  </a:lnTo>
                  <a:lnTo>
                    <a:pt x="64" y="221"/>
                  </a:lnTo>
                  <a:lnTo>
                    <a:pt x="32" y="1072"/>
                  </a:lnTo>
                  <a:lnTo>
                    <a:pt x="1" y="1924"/>
                  </a:lnTo>
                  <a:lnTo>
                    <a:pt x="32" y="2081"/>
                  </a:lnTo>
                  <a:lnTo>
                    <a:pt x="190" y="2144"/>
                  </a:lnTo>
                  <a:lnTo>
                    <a:pt x="221" y="2144"/>
                  </a:lnTo>
                  <a:lnTo>
                    <a:pt x="347" y="2081"/>
                  </a:lnTo>
                  <a:lnTo>
                    <a:pt x="410" y="1955"/>
                  </a:lnTo>
                  <a:lnTo>
                    <a:pt x="442" y="1072"/>
                  </a:lnTo>
                  <a:lnTo>
                    <a:pt x="473" y="221"/>
                  </a:lnTo>
                  <a:lnTo>
                    <a:pt x="410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1276100" y="2603300"/>
              <a:ext cx="248300" cy="117450"/>
            </a:xfrm>
            <a:custGeom>
              <a:avLst/>
              <a:gdLst/>
              <a:ahLst/>
              <a:cxnLst/>
              <a:rect l="l" t="t" r="r" b="b"/>
              <a:pathLst>
                <a:path w="9932" h="4698" extrusionOk="0">
                  <a:moveTo>
                    <a:pt x="5013" y="0"/>
                  </a:moveTo>
                  <a:lnTo>
                    <a:pt x="4288" y="32"/>
                  </a:lnTo>
                  <a:lnTo>
                    <a:pt x="3185" y="127"/>
                  </a:lnTo>
                  <a:lnTo>
                    <a:pt x="1041" y="663"/>
                  </a:lnTo>
                  <a:lnTo>
                    <a:pt x="1" y="1009"/>
                  </a:lnTo>
                  <a:lnTo>
                    <a:pt x="1009" y="2144"/>
                  </a:lnTo>
                  <a:lnTo>
                    <a:pt x="1703" y="2932"/>
                  </a:lnTo>
                  <a:lnTo>
                    <a:pt x="2491" y="3594"/>
                  </a:lnTo>
                  <a:lnTo>
                    <a:pt x="2901" y="3878"/>
                  </a:lnTo>
                  <a:lnTo>
                    <a:pt x="3784" y="4288"/>
                  </a:lnTo>
                  <a:lnTo>
                    <a:pt x="5234" y="4635"/>
                  </a:lnTo>
                  <a:lnTo>
                    <a:pt x="6211" y="4698"/>
                  </a:lnTo>
                  <a:lnTo>
                    <a:pt x="7125" y="4666"/>
                  </a:lnTo>
                  <a:lnTo>
                    <a:pt x="8071" y="4540"/>
                  </a:lnTo>
                  <a:lnTo>
                    <a:pt x="8954" y="4477"/>
                  </a:lnTo>
                  <a:lnTo>
                    <a:pt x="9805" y="4225"/>
                  </a:lnTo>
                  <a:lnTo>
                    <a:pt x="9931" y="4130"/>
                  </a:lnTo>
                  <a:lnTo>
                    <a:pt x="9900" y="3784"/>
                  </a:lnTo>
                  <a:lnTo>
                    <a:pt x="9521" y="3216"/>
                  </a:lnTo>
                  <a:lnTo>
                    <a:pt x="9269" y="2964"/>
                  </a:lnTo>
                  <a:lnTo>
                    <a:pt x="8670" y="2207"/>
                  </a:lnTo>
                  <a:lnTo>
                    <a:pt x="8040" y="1482"/>
                  </a:lnTo>
                  <a:lnTo>
                    <a:pt x="7598" y="978"/>
                  </a:lnTo>
                  <a:lnTo>
                    <a:pt x="7062" y="568"/>
                  </a:lnTo>
                  <a:lnTo>
                    <a:pt x="6747" y="379"/>
                  </a:lnTo>
                  <a:lnTo>
                    <a:pt x="6085" y="158"/>
                  </a:lnTo>
                  <a:lnTo>
                    <a:pt x="50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1299750" y="2628525"/>
              <a:ext cx="205725" cy="69375"/>
            </a:xfrm>
            <a:custGeom>
              <a:avLst/>
              <a:gdLst/>
              <a:ahLst/>
              <a:cxnLst/>
              <a:rect l="l" t="t" r="r" b="b"/>
              <a:pathLst>
                <a:path w="8229" h="2775" extrusionOk="0">
                  <a:moveTo>
                    <a:pt x="252" y="0"/>
                  </a:moveTo>
                  <a:lnTo>
                    <a:pt x="63" y="32"/>
                  </a:lnTo>
                  <a:lnTo>
                    <a:pt x="0" y="158"/>
                  </a:lnTo>
                  <a:lnTo>
                    <a:pt x="0" y="253"/>
                  </a:lnTo>
                  <a:lnTo>
                    <a:pt x="32" y="316"/>
                  </a:lnTo>
                  <a:lnTo>
                    <a:pt x="95" y="379"/>
                  </a:lnTo>
                  <a:lnTo>
                    <a:pt x="158" y="410"/>
                  </a:lnTo>
                  <a:lnTo>
                    <a:pt x="2176" y="820"/>
                  </a:lnTo>
                  <a:lnTo>
                    <a:pt x="6053" y="1986"/>
                  </a:lnTo>
                  <a:lnTo>
                    <a:pt x="7945" y="2743"/>
                  </a:lnTo>
                  <a:lnTo>
                    <a:pt x="8102" y="2775"/>
                  </a:lnTo>
                  <a:lnTo>
                    <a:pt x="8197" y="2648"/>
                  </a:lnTo>
                  <a:lnTo>
                    <a:pt x="8229" y="2491"/>
                  </a:lnTo>
                  <a:lnTo>
                    <a:pt x="8102" y="2365"/>
                  </a:lnTo>
                  <a:lnTo>
                    <a:pt x="6211" y="1608"/>
                  </a:lnTo>
                  <a:lnTo>
                    <a:pt x="2270" y="41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1387225" y="2649000"/>
              <a:ext cx="43375" cy="52850"/>
            </a:xfrm>
            <a:custGeom>
              <a:avLst/>
              <a:gdLst/>
              <a:ahLst/>
              <a:cxnLst/>
              <a:rect l="l" t="t" r="r" b="b"/>
              <a:pathLst>
                <a:path w="1735" h="2114" extrusionOk="0">
                  <a:moveTo>
                    <a:pt x="221" y="1"/>
                  </a:moveTo>
                  <a:lnTo>
                    <a:pt x="95" y="64"/>
                  </a:lnTo>
                  <a:lnTo>
                    <a:pt x="1" y="190"/>
                  </a:lnTo>
                  <a:lnTo>
                    <a:pt x="32" y="316"/>
                  </a:lnTo>
                  <a:lnTo>
                    <a:pt x="64" y="348"/>
                  </a:lnTo>
                  <a:lnTo>
                    <a:pt x="757" y="1136"/>
                  </a:lnTo>
                  <a:lnTo>
                    <a:pt x="1356" y="1987"/>
                  </a:lnTo>
                  <a:lnTo>
                    <a:pt x="1451" y="2113"/>
                  </a:lnTo>
                  <a:lnTo>
                    <a:pt x="1640" y="2082"/>
                  </a:lnTo>
                  <a:lnTo>
                    <a:pt x="1735" y="1956"/>
                  </a:lnTo>
                  <a:lnTo>
                    <a:pt x="1703" y="1798"/>
                  </a:lnTo>
                  <a:lnTo>
                    <a:pt x="1104" y="884"/>
                  </a:lnTo>
                  <a:lnTo>
                    <a:pt x="379" y="64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1900" y="2652950"/>
              <a:ext cx="56000" cy="15800"/>
            </a:xfrm>
            <a:custGeom>
              <a:avLst/>
              <a:gdLst/>
              <a:ahLst/>
              <a:cxnLst/>
              <a:rect l="l" t="t" r="r" b="b"/>
              <a:pathLst>
                <a:path w="2240" h="632" extrusionOk="0">
                  <a:moveTo>
                    <a:pt x="1546" y="1"/>
                  </a:moveTo>
                  <a:lnTo>
                    <a:pt x="600" y="95"/>
                  </a:lnTo>
                  <a:lnTo>
                    <a:pt x="127" y="221"/>
                  </a:lnTo>
                  <a:lnTo>
                    <a:pt x="1" y="316"/>
                  </a:lnTo>
                  <a:lnTo>
                    <a:pt x="1" y="505"/>
                  </a:lnTo>
                  <a:lnTo>
                    <a:pt x="32" y="537"/>
                  </a:lnTo>
                  <a:lnTo>
                    <a:pt x="127" y="631"/>
                  </a:lnTo>
                  <a:lnTo>
                    <a:pt x="253" y="631"/>
                  </a:lnTo>
                  <a:lnTo>
                    <a:pt x="694" y="505"/>
                  </a:lnTo>
                  <a:lnTo>
                    <a:pt x="1577" y="410"/>
                  </a:lnTo>
                  <a:lnTo>
                    <a:pt x="2018" y="442"/>
                  </a:lnTo>
                  <a:lnTo>
                    <a:pt x="2176" y="410"/>
                  </a:lnTo>
                  <a:lnTo>
                    <a:pt x="2239" y="253"/>
                  </a:lnTo>
                  <a:lnTo>
                    <a:pt x="2208" y="64"/>
                  </a:lnTo>
                  <a:lnTo>
                    <a:pt x="2050" y="32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1355700" y="2623000"/>
              <a:ext cx="49675" cy="27625"/>
            </a:xfrm>
            <a:custGeom>
              <a:avLst/>
              <a:gdLst/>
              <a:ahLst/>
              <a:cxnLst/>
              <a:rect l="l" t="t" r="r" b="b"/>
              <a:pathLst>
                <a:path w="1987" h="1105" extrusionOk="0">
                  <a:moveTo>
                    <a:pt x="1861" y="1"/>
                  </a:moveTo>
                  <a:lnTo>
                    <a:pt x="1703" y="32"/>
                  </a:lnTo>
                  <a:lnTo>
                    <a:pt x="915" y="379"/>
                  </a:lnTo>
                  <a:lnTo>
                    <a:pt x="127" y="694"/>
                  </a:lnTo>
                  <a:lnTo>
                    <a:pt x="1" y="789"/>
                  </a:lnTo>
                  <a:lnTo>
                    <a:pt x="1" y="946"/>
                  </a:lnTo>
                  <a:lnTo>
                    <a:pt x="1" y="978"/>
                  </a:lnTo>
                  <a:lnTo>
                    <a:pt x="32" y="978"/>
                  </a:lnTo>
                  <a:lnTo>
                    <a:pt x="127" y="1104"/>
                  </a:lnTo>
                  <a:lnTo>
                    <a:pt x="284" y="1073"/>
                  </a:lnTo>
                  <a:lnTo>
                    <a:pt x="1072" y="757"/>
                  </a:lnTo>
                  <a:lnTo>
                    <a:pt x="1861" y="379"/>
                  </a:lnTo>
                  <a:lnTo>
                    <a:pt x="1987" y="284"/>
                  </a:lnTo>
                  <a:lnTo>
                    <a:pt x="1987" y="127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992375" y="2456700"/>
              <a:ext cx="393300" cy="446125"/>
            </a:xfrm>
            <a:custGeom>
              <a:avLst/>
              <a:gdLst/>
              <a:ahLst/>
              <a:cxnLst/>
              <a:rect l="l" t="t" r="r" b="b"/>
              <a:pathLst>
                <a:path w="15732" h="17845" extrusionOk="0">
                  <a:moveTo>
                    <a:pt x="12800" y="1"/>
                  </a:moveTo>
                  <a:lnTo>
                    <a:pt x="12516" y="64"/>
                  </a:lnTo>
                  <a:lnTo>
                    <a:pt x="11980" y="348"/>
                  </a:lnTo>
                  <a:lnTo>
                    <a:pt x="11539" y="694"/>
                  </a:lnTo>
                  <a:lnTo>
                    <a:pt x="10877" y="1230"/>
                  </a:lnTo>
                  <a:lnTo>
                    <a:pt x="9994" y="2144"/>
                  </a:lnTo>
                  <a:lnTo>
                    <a:pt x="9553" y="2807"/>
                  </a:lnTo>
                  <a:lnTo>
                    <a:pt x="9363" y="3185"/>
                  </a:lnTo>
                  <a:lnTo>
                    <a:pt x="9143" y="3878"/>
                  </a:lnTo>
                  <a:lnTo>
                    <a:pt x="8827" y="5297"/>
                  </a:lnTo>
                  <a:lnTo>
                    <a:pt x="8512" y="5928"/>
                  </a:lnTo>
                  <a:lnTo>
                    <a:pt x="8165" y="5076"/>
                  </a:lnTo>
                  <a:lnTo>
                    <a:pt x="7346" y="3374"/>
                  </a:lnTo>
                  <a:lnTo>
                    <a:pt x="6337" y="1861"/>
                  </a:lnTo>
                  <a:lnTo>
                    <a:pt x="5391" y="915"/>
                  </a:lnTo>
                  <a:lnTo>
                    <a:pt x="4635" y="442"/>
                  </a:lnTo>
                  <a:lnTo>
                    <a:pt x="4225" y="253"/>
                  </a:lnTo>
                  <a:lnTo>
                    <a:pt x="3972" y="694"/>
                  </a:lnTo>
                  <a:lnTo>
                    <a:pt x="3626" y="1672"/>
                  </a:lnTo>
                  <a:lnTo>
                    <a:pt x="3500" y="2712"/>
                  </a:lnTo>
                  <a:lnTo>
                    <a:pt x="3626" y="3752"/>
                  </a:lnTo>
                  <a:lnTo>
                    <a:pt x="3783" y="4257"/>
                  </a:lnTo>
                  <a:lnTo>
                    <a:pt x="3941" y="4761"/>
                  </a:lnTo>
                  <a:lnTo>
                    <a:pt x="4445" y="5644"/>
                  </a:lnTo>
                  <a:lnTo>
                    <a:pt x="5107" y="6463"/>
                  </a:lnTo>
                  <a:lnTo>
                    <a:pt x="5896" y="7157"/>
                  </a:lnTo>
                  <a:lnTo>
                    <a:pt x="6337" y="7472"/>
                  </a:lnTo>
                  <a:lnTo>
                    <a:pt x="5328" y="7661"/>
                  </a:lnTo>
                  <a:lnTo>
                    <a:pt x="3342" y="8197"/>
                  </a:lnTo>
                  <a:lnTo>
                    <a:pt x="2428" y="8639"/>
                  </a:lnTo>
                  <a:lnTo>
                    <a:pt x="1986" y="8891"/>
                  </a:lnTo>
                  <a:lnTo>
                    <a:pt x="1167" y="9553"/>
                  </a:lnTo>
                  <a:lnTo>
                    <a:pt x="536" y="10341"/>
                  </a:lnTo>
                  <a:lnTo>
                    <a:pt x="95" y="11255"/>
                  </a:lnTo>
                  <a:lnTo>
                    <a:pt x="0" y="11760"/>
                  </a:lnTo>
                  <a:lnTo>
                    <a:pt x="820" y="11917"/>
                  </a:lnTo>
                  <a:lnTo>
                    <a:pt x="2554" y="11917"/>
                  </a:lnTo>
                  <a:lnTo>
                    <a:pt x="4225" y="11508"/>
                  </a:lnTo>
                  <a:lnTo>
                    <a:pt x="5769" y="10751"/>
                  </a:lnTo>
                  <a:lnTo>
                    <a:pt x="6431" y="10215"/>
                  </a:lnTo>
                  <a:lnTo>
                    <a:pt x="6431" y="10215"/>
                  </a:lnTo>
                  <a:lnTo>
                    <a:pt x="6148" y="11161"/>
                  </a:lnTo>
                  <a:lnTo>
                    <a:pt x="5927" y="13147"/>
                  </a:lnTo>
                  <a:lnTo>
                    <a:pt x="6211" y="15133"/>
                  </a:lnTo>
                  <a:lnTo>
                    <a:pt x="6967" y="16993"/>
                  </a:lnTo>
                  <a:lnTo>
                    <a:pt x="7535" y="17844"/>
                  </a:lnTo>
                  <a:lnTo>
                    <a:pt x="7945" y="17434"/>
                  </a:lnTo>
                  <a:lnTo>
                    <a:pt x="8670" y="16552"/>
                  </a:lnTo>
                  <a:lnTo>
                    <a:pt x="9269" y="15543"/>
                  </a:lnTo>
                  <a:lnTo>
                    <a:pt x="9710" y="14471"/>
                  </a:lnTo>
                  <a:lnTo>
                    <a:pt x="9836" y="13904"/>
                  </a:lnTo>
                  <a:lnTo>
                    <a:pt x="9931" y="13147"/>
                  </a:lnTo>
                  <a:lnTo>
                    <a:pt x="9868" y="11192"/>
                  </a:lnTo>
                  <a:lnTo>
                    <a:pt x="9647" y="10184"/>
                  </a:lnTo>
                  <a:lnTo>
                    <a:pt x="9584" y="9900"/>
                  </a:lnTo>
                  <a:lnTo>
                    <a:pt x="9679" y="9805"/>
                  </a:lnTo>
                  <a:lnTo>
                    <a:pt x="10215" y="10215"/>
                  </a:lnTo>
                  <a:lnTo>
                    <a:pt x="10782" y="10530"/>
                  </a:lnTo>
                  <a:lnTo>
                    <a:pt x="11602" y="10751"/>
                  </a:lnTo>
                  <a:lnTo>
                    <a:pt x="14281" y="11192"/>
                  </a:lnTo>
                  <a:lnTo>
                    <a:pt x="15290" y="11224"/>
                  </a:lnTo>
                  <a:lnTo>
                    <a:pt x="15700" y="11098"/>
                  </a:lnTo>
                  <a:lnTo>
                    <a:pt x="15732" y="10972"/>
                  </a:lnTo>
                  <a:lnTo>
                    <a:pt x="15732" y="10688"/>
                  </a:lnTo>
                  <a:lnTo>
                    <a:pt x="15605" y="10089"/>
                  </a:lnTo>
                  <a:lnTo>
                    <a:pt x="15164" y="9301"/>
                  </a:lnTo>
                  <a:lnTo>
                    <a:pt x="14723" y="8891"/>
                  </a:lnTo>
                  <a:lnTo>
                    <a:pt x="14250" y="8513"/>
                  </a:lnTo>
                  <a:lnTo>
                    <a:pt x="13146" y="7977"/>
                  </a:lnTo>
                  <a:lnTo>
                    <a:pt x="12579" y="7756"/>
                  </a:lnTo>
                  <a:lnTo>
                    <a:pt x="12043" y="7535"/>
                  </a:lnTo>
                  <a:lnTo>
                    <a:pt x="10908" y="7283"/>
                  </a:lnTo>
                  <a:lnTo>
                    <a:pt x="10341" y="7378"/>
                  </a:lnTo>
                  <a:lnTo>
                    <a:pt x="10341" y="7378"/>
                  </a:lnTo>
                  <a:lnTo>
                    <a:pt x="11129" y="6716"/>
                  </a:lnTo>
                  <a:lnTo>
                    <a:pt x="12390" y="5108"/>
                  </a:lnTo>
                  <a:lnTo>
                    <a:pt x="13210" y="3248"/>
                  </a:lnTo>
                  <a:lnTo>
                    <a:pt x="13619" y="1262"/>
                  </a:lnTo>
                  <a:lnTo>
                    <a:pt x="13619" y="253"/>
                  </a:lnTo>
                  <a:lnTo>
                    <a:pt x="13367" y="64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FF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1176800" y="2624575"/>
              <a:ext cx="61500" cy="67025"/>
            </a:xfrm>
            <a:custGeom>
              <a:avLst/>
              <a:gdLst/>
              <a:ahLst/>
              <a:cxnLst/>
              <a:rect l="l" t="t" r="r" b="b"/>
              <a:pathLst>
                <a:path w="2460" h="2681" extrusionOk="0">
                  <a:moveTo>
                    <a:pt x="221" y="1"/>
                  </a:moveTo>
                  <a:lnTo>
                    <a:pt x="126" y="127"/>
                  </a:lnTo>
                  <a:lnTo>
                    <a:pt x="158" y="284"/>
                  </a:lnTo>
                  <a:lnTo>
                    <a:pt x="316" y="631"/>
                  </a:lnTo>
                  <a:lnTo>
                    <a:pt x="568" y="978"/>
                  </a:lnTo>
                  <a:lnTo>
                    <a:pt x="599" y="1010"/>
                  </a:lnTo>
                  <a:lnTo>
                    <a:pt x="631" y="1041"/>
                  </a:lnTo>
                  <a:lnTo>
                    <a:pt x="599" y="1136"/>
                  </a:lnTo>
                  <a:lnTo>
                    <a:pt x="505" y="1199"/>
                  </a:lnTo>
                  <a:lnTo>
                    <a:pt x="221" y="1388"/>
                  </a:lnTo>
                  <a:lnTo>
                    <a:pt x="32" y="1672"/>
                  </a:lnTo>
                  <a:lnTo>
                    <a:pt x="0" y="1735"/>
                  </a:lnTo>
                  <a:lnTo>
                    <a:pt x="0" y="1798"/>
                  </a:lnTo>
                  <a:lnTo>
                    <a:pt x="32" y="1892"/>
                  </a:lnTo>
                  <a:lnTo>
                    <a:pt x="126" y="1987"/>
                  </a:lnTo>
                  <a:lnTo>
                    <a:pt x="379" y="2050"/>
                  </a:lnTo>
                  <a:lnTo>
                    <a:pt x="662" y="1955"/>
                  </a:lnTo>
                  <a:lnTo>
                    <a:pt x="883" y="1798"/>
                  </a:lnTo>
                  <a:lnTo>
                    <a:pt x="1072" y="1577"/>
                  </a:lnTo>
                  <a:lnTo>
                    <a:pt x="1072" y="1955"/>
                  </a:lnTo>
                  <a:lnTo>
                    <a:pt x="1104" y="2334"/>
                  </a:lnTo>
                  <a:lnTo>
                    <a:pt x="1104" y="2491"/>
                  </a:lnTo>
                  <a:lnTo>
                    <a:pt x="1261" y="2680"/>
                  </a:lnTo>
                  <a:lnTo>
                    <a:pt x="1419" y="2617"/>
                  </a:lnTo>
                  <a:lnTo>
                    <a:pt x="1545" y="2428"/>
                  </a:lnTo>
                  <a:lnTo>
                    <a:pt x="1513" y="1735"/>
                  </a:lnTo>
                  <a:lnTo>
                    <a:pt x="1482" y="1482"/>
                  </a:lnTo>
                  <a:lnTo>
                    <a:pt x="1513" y="1451"/>
                  </a:lnTo>
                  <a:lnTo>
                    <a:pt x="1892" y="1735"/>
                  </a:lnTo>
                  <a:lnTo>
                    <a:pt x="2144" y="1766"/>
                  </a:lnTo>
                  <a:lnTo>
                    <a:pt x="2333" y="1766"/>
                  </a:lnTo>
                  <a:lnTo>
                    <a:pt x="2459" y="1545"/>
                  </a:lnTo>
                  <a:lnTo>
                    <a:pt x="2365" y="1356"/>
                  </a:lnTo>
                  <a:lnTo>
                    <a:pt x="2207" y="1199"/>
                  </a:lnTo>
                  <a:lnTo>
                    <a:pt x="1797" y="978"/>
                  </a:lnTo>
                  <a:lnTo>
                    <a:pt x="1577" y="946"/>
                  </a:lnTo>
                  <a:lnTo>
                    <a:pt x="1734" y="789"/>
                  </a:lnTo>
                  <a:lnTo>
                    <a:pt x="1955" y="474"/>
                  </a:lnTo>
                  <a:lnTo>
                    <a:pt x="1986" y="253"/>
                  </a:lnTo>
                  <a:lnTo>
                    <a:pt x="1955" y="190"/>
                  </a:lnTo>
                  <a:lnTo>
                    <a:pt x="1892" y="95"/>
                  </a:lnTo>
                  <a:lnTo>
                    <a:pt x="1766" y="32"/>
                  </a:lnTo>
                  <a:lnTo>
                    <a:pt x="1608" y="64"/>
                  </a:lnTo>
                  <a:lnTo>
                    <a:pt x="1482" y="158"/>
                  </a:lnTo>
                  <a:lnTo>
                    <a:pt x="1387" y="284"/>
                  </a:lnTo>
                  <a:lnTo>
                    <a:pt x="1198" y="505"/>
                  </a:lnTo>
                  <a:lnTo>
                    <a:pt x="1041" y="726"/>
                  </a:lnTo>
                  <a:lnTo>
                    <a:pt x="725" y="379"/>
                  </a:lnTo>
                  <a:lnTo>
                    <a:pt x="379" y="6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1209900" y="2714425"/>
              <a:ext cx="10275" cy="76475"/>
            </a:xfrm>
            <a:custGeom>
              <a:avLst/>
              <a:gdLst/>
              <a:ahLst/>
              <a:cxnLst/>
              <a:rect l="l" t="t" r="r" b="b"/>
              <a:pathLst>
                <a:path w="411" h="3059" extrusionOk="0">
                  <a:moveTo>
                    <a:pt x="63" y="1"/>
                  </a:moveTo>
                  <a:lnTo>
                    <a:pt x="0" y="32"/>
                  </a:lnTo>
                  <a:lnTo>
                    <a:pt x="0" y="95"/>
                  </a:lnTo>
                  <a:lnTo>
                    <a:pt x="158" y="757"/>
                  </a:lnTo>
                  <a:lnTo>
                    <a:pt x="284" y="1892"/>
                  </a:lnTo>
                  <a:lnTo>
                    <a:pt x="221" y="2617"/>
                  </a:lnTo>
                  <a:lnTo>
                    <a:pt x="95" y="2964"/>
                  </a:lnTo>
                  <a:lnTo>
                    <a:pt x="95" y="3027"/>
                  </a:lnTo>
                  <a:lnTo>
                    <a:pt x="158" y="3059"/>
                  </a:lnTo>
                  <a:lnTo>
                    <a:pt x="221" y="3059"/>
                  </a:lnTo>
                  <a:lnTo>
                    <a:pt x="253" y="3027"/>
                  </a:lnTo>
                  <a:lnTo>
                    <a:pt x="347" y="2649"/>
                  </a:lnTo>
                  <a:lnTo>
                    <a:pt x="410" y="1892"/>
                  </a:lnTo>
                  <a:lnTo>
                    <a:pt x="316" y="757"/>
                  </a:lnTo>
                  <a:lnTo>
                    <a:pt x="158" y="64"/>
                  </a:ln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1183875" y="2716800"/>
              <a:ext cx="7125" cy="33900"/>
            </a:xfrm>
            <a:custGeom>
              <a:avLst/>
              <a:gdLst/>
              <a:ahLst/>
              <a:cxnLst/>
              <a:rect l="l" t="t" r="r" b="b"/>
              <a:pathLst>
                <a:path w="285" h="1356" extrusionOk="0">
                  <a:moveTo>
                    <a:pt x="159" y="0"/>
                  </a:moveTo>
                  <a:lnTo>
                    <a:pt x="159" y="63"/>
                  </a:lnTo>
                  <a:lnTo>
                    <a:pt x="1" y="662"/>
                  </a:lnTo>
                  <a:lnTo>
                    <a:pt x="64" y="1293"/>
                  </a:lnTo>
                  <a:lnTo>
                    <a:pt x="64" y="1324"/>
                  </a:lnTo>
                  <a:lnTo>
                    <a:pt x="127" y="1356"/>
                  </a:lnTo>
                  <a:lnTo>
                    <a:pt x="190" y="1324"/>
                  </a:lnTo>
                  <a:lnTo>
                    <a:pt x="190" y="1261"/>
                  </a:lnTo>
                  <a:lnTo>
                    <a:pt x="159" y="662"/>
                  </a:lnTo>
                  <a:lnTo>
                    <a:pt x="285" y="95"/>
                  </a:lnTo>
                  <a:lnTo>
                    <a:pt x="285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1164975" y="2694725"/>
              <a:ext cx="13425" cy="100900"/>
            </a:xfrm>
            <a:custGeom>
              <a:avLst/>
              <a:gdLst/>
              <a:ahLst/>
              <a:cxnLst/>
              <a:rect l="l" t="t" r="r" b="b"/>
              <a:pathLst>
                <a:path w="537" h="4036" extrusionOk="0">
                  <a:moveTo>
                    <a:pt x="190" y="0"/>
                  </a:moveTo>
                  <a:lnTo>
                    <a:pt x="158" y="32"/>
                  </a:lnTo>
                  <a:lnTo>
                    <a:pt x="0" y="1041"/>
                  </a:lnTo>
                  <a:lnTo>
                    <a:pt x="95" y="3027"/>
                  </a:lnTo>
                  <a:lnTo>
                    <a:pt x="379" y="3973"/>
                  </a:lnTo>
                  <a:lnTo>
                    <a:pt x="442" y="4036"/>
                  </a:lnTo>
                  <a:lnTo>
                    <a:pt x="473" y="4036"/>
                  </a:lnTo>
                  <a:lnTo>
                    <a:pt x="536" y="4004"/>
                  </a:lnTo>
                  <a:lnTo>
                    <a:pt x="536" y="3941"/>
                  </a:lnTo>
                  <a:lnTo>
                    <a:pt x="253" y="2995"/>
                  </a:lnTo>
                  <a:lnTo>
                    <a:pt x="126" y="1041"/>
                  </a:lnTo>
                  <a:lnTo>
                    <a:pt x="316" y="6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1101925" y="2671875"/>
              <a:ext cx="62275" cy="37050"/>
            </a:xfrm>
            <a:custGeom>
              <a:avLst/>
              <a:gdLst/>
              <a:ahLst/>
              <a:cxnLst/>
              <a:rect l="l" t="t" r="r" b="b"/>
              <a:pathLst>
                <a:path w="2491" h="1482" extrusionOk="0">
                  <a:moveTo>
                    <a:pt x="2396" y="0"/>
                  </a:moveTo>
                  <a:lnTo>
                    <a:pt x="2365" y="32"/>
                  </a:lnTo>
                  <a:lnTo>
                    <a:pt x="2333" y="32"/>
                  </a:lnTo>
                  <a:lnTo>
                    <a:pt x="1955" y="536"/>
                  </a:lnTo>
                  <a:lnTo>
                    <a:pt x="915" y="1198"/>
                  </a:lnTo>
                  <a:lnTo>
                    <a:pt x="284" y="1324"/>
                  </a:lnTo>
                  <a:lnTo>
                    <a:pt x="189" y="1324"/>
                  </a:lnTo>
                  <a:lnTo>
                    <a:pt x="95" y="1293"/>
                  </a:lnTo>
                  <a:lnTo>
                    <a:pt x="32" y="1293"/>
                  </a:lnTo>
                  <a:lnTo>
                    <a:pt x="0" y="1324"/>
                  </a:lnTo>
                  <a:lnTo>
                    <a:pt x="0" y="1387"/>
                  </a:lnTo>
                  <a:lnTo>
                    <a:pt x="32" y="1450"/>
                  </a:lnTo>
                  <a:lnTo>
                    <a:pt x="158" y="1482"/>
                  </a:lnTo>
                  <a:lnTo>
                    <a:pt x="316" y="1450"/>
                  </a:lnTo>
                  <a:lnTo>
                    <a:pt x="631" y="1419"/>
                  </a:lnTo>
                  <a:lnTo>
                    <a:pt x="1261" y="1198"/>
                  </a:lnTo>
                  <a:lnTo>
                    <a:pt x="1797" y="851"/>
                  </a:lnTo>
                  <a:lnTo>
                    <a:pt x="2270" y="379"/>
                  </a:lnTo>
                  <a:lnTo>
                    <a:pt x="2459" y="126"/>
                  </a:lnTo>
                  <a:lnTo>
                    <a:pt x="2491" y="63"/>
                  </a:lnTo>
                  <a:lnTo>
                    <a:pt x="2428" y="32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1083800" y="2663200"/>
              <a:ext cx="64650" cy="27600"/>
            </a:xfrm>
            <a:custGeom>
              <a:avLst/>
              <a:gdLst/>
              <a:ahLst/>
              <a:cxnLst/>
              <a:rect l="l" t="t" r="r" b="b"/>
              <a:pathLst>
                <a:path w="2586" h="1104" extrusionOk="0">
                  <a:moveTo>
                    <a:pt x="2239" y="0"/>
                  </a:moveTo>
                  <a:lnTo>
                    <a:pt x="1986" y="32"/>
                  </a:lnTo>
                  <a:lnTo>
                    <a:pt x="1671" y="95"/>
                  </a:lnTo>
                  <a:lnTo>
                    <a:pt x="1387" y="221"/>
                  </a:lnTo>
                  <a:lnTo>
                    <a:pt x="662" y="536"/>
                  </a:lnTo>
                  <a:lnTo>
                    <a:pt x="32" y="978"/>
                  </a:lnTo>
                  <a:lnTo>
                    <a:pt x="0" y="1009"/>
                  </a:lnTo>
                  <a:lnTo>
                    <a:pt x="0" y="1072"/>
                  </a:lnTo>
                  <a:lnTo>
                    <a:pt x="63" y="1104"/>
                  </a:lnTo>
                  <a:lnTo>
                    <a:pt x="126" y="1104"/>
                  </a:lnTo>
                  <a:lnTo>
                    <a:pt x="757" y="662"/>
                  </a:lnTo>
                  <a:lnTo>
                    <a:pt x="1450" y="347"/>
                  </a:lnTo>
                  <a:lnTo>
                    <a:pt x="1671" y="253"/>
                  </a:lnTo>
                  <a:lnTo>
                    <a:pt x="2207" y="158"/>
                  </a:lnTo>
                  <a:lnTo>
                    <a:pt x="2491" y="190"/>
                  </a:lnTo>
                  <a:lnTo>
                    <a:pt x="2522" y="190"/>
                  </a:lnTo>
                  <a:lnTo>
                    <a:pt x="2585" y="158"/>
                  </a:lnTo>
                  <a:lnTo>
                    <a:pt x="2585" y="95"/>
                  </a:lnTo>
                  <a:lnTo>
                    <a:pt x="2522" y="63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153950" y="2550500"/>
              <a:ext cx="41000" cy="68600"/>
            </a:xfrm>
            <a:custGeom>
              <a:avLst/>
              <a:gdLst/>
              <a:ahLst/>
              <a:cxnLst/>
              <a:rect l="l" t="t" r="r" b="b"/>
              <a:pathLst>
                <a:path w="1640" h="2744" extrusionOk="0">
                  <a:moveTo>
                    <a:pt x="63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32" y="158"/>
                  </a:lnTo>
                  <a:lnTo>
                    <a:pt x="158" y="158"/>
                  </a:lnTo>
                  <a:lnTo>
                    <a:pt x="662" y="694"/>
                  </a:lnTo>
                  <a:lnTo>
                    <a:pt x="1356" y="1955"/>
                  </a:lnTo>
                  <a:lnTo>
                    <a:pt x="1513" y="2680"/>
                  </a:lnTo>
                  <a:lnTo>
                    <a:pt x="1513" y="2711"/>
                  </a:lnTo>
                  <a:lnTo>
                    <a:pt x="1576" y="2743"/>
                  </a:lnTo>
                  <a:lnTo>
                    <a:pt x="1639" y="2711"/>
                  </a:lnTo>
                  <a:lnTo>
                    <a:pt x="1639" y="2648"/>
                  </a:lnTo>
                  <a:lnTo>
                    <a:pt x="1482" y="1923"/>
                  </a:lnTo>
                  <a:lnTo>
                    <a:pt x="788" y="599"/>
                  </a:lnTo>
                  <a:lnTo>
                    <a:pt x="252" y="6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1135800" y="2555225"/>
              <a:ext cx="38650" cy="55975"/>
            </a:xfrm>
            <a:custGeom>
              <a:avLst/>
              <a:gdLst/>
              <a:ahLst/>
              <a:cxnLst/>
              <a:rect l="l" t="t" r="r" b="b"/>
              <a:pathLst>
                <a:path w="1546" h="2239" extrusionOk="0">
                  <a:moveTo>
                    <a:pt x="64" y="0"/>
                  </a:moveTo>
                  <a:lnTo>
                    <a:pt x="32" y="32"/>
                  </a:lnTo>
                  <a:lnTo>
                    <a:pt x="1" y="63"/>
                  </a:lnTo>
                  <a:lnTo>
                    <a:pt x="1" y="127"/>
                  </a:lnTo>
                  <a:lnTo>
                    <a:pt x="631" y="1230"/>
                  </a:lnTo>
                  <a:lnTo>
                    <a:pt x="1420" y="2207"/>
                  </a:lnTo>
                  <a:lnTo>
                    <a:pt x="1451" y="2239"/>
                  </a:lnTo>
                  <a:lnTo>
                    <a:pt x="1514" y="2207"/>
                  </a:lnTo>
                  <a:lnTo>
                    <a:pt x="1546" y="2176"/>
                  </a:lnTo>
                  <a:lnTo>
                    <a:pt x="1514" y="2113"/>
                  </a:lnTo>
                  <a:lnTo>
                    <a:pt x="758" y="1135"/>
                  </a:lnTo>
                  <a:lnTo>
                    <a:pt x="159" y="6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1125575" y="2555225"/>
              <a:ext cx="33125" cy="67800"/>
            </a:xfrm>
            <a:custGeom>
              <a:avLst/>
              <a:gdLst/>
              <a:ahLst/>
              <a:cxnLst/>
              <a:rect l="l" t="t" r="r" b="b"/>
              <a:pathLst>
                <a:path w="1325" h="2712" extrusionOk="0">
                  <a:moveTo>
                    <a:pt x="95" y="0"/>
                  </a:moveTo>
                  <a:lnTo>
                    <a:pt x="63" y="32"/>
                  </a:lnTo>
                  <a:lnTo>
                    <a:pt x="63" y="63"/>
                  </a:lnTo>
                  <a:lnTo>
                    <a:pt x="0" y="473"/>
                  </a:lnTo>
                  <a:lnTo>
                    <a:pt x="252" y="1198"/>
                  </a:lnTo>
                  <a:lnTo>
                    <a:pt x="410" y="1514"/>
                  </a:lnTo>
                  <a:lnTo>
                    <a:pt x="757" y="2113"/>
                  </a:lnTo>
                  <a:lnTo>
                    <a:pt x="1198" y="2649"/>
                  </a:lnTo>
                  <a:lnTo>
                    <a:pt x="1230" y="2712"/>
                  </a:lnTo>
                  <a:lnTo>
                    <a:pt x="1293" y="2680"/>
                  </a:lnTo>
                  <a:lnTo>
                    <a:pt x="1324" y="2617"/>
                  </a:lnTo>
                  <a:lnTo>
                    <a:pt x="1293" y="2586"/>
                  </a:lnTo>
                  <a:lnTo>
                    <a:pt x="883" y="2018"/>
                  </a:lnTo>
                  <a:lnTo>
                    <a:pt x="536" y="1451"/>
                  </a:lnTo>
                  <a:lnTo>
                    <a:pt x="378" y="1167"/>
                  </a:lnTo>
                  <a:lnTo>
                    <a:pt x="158" y="473"/>
                  </a:lnTo>
                  <a:lnTo>
                    <a:pt x="189" y="95"/>
                  </a:lnTo>
                  <a:lnTo>
                    <a:pt x="189" y="3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1244575" y="2556800"/>
              <a:ext cx="26025" cy="61500"/>
            </a:xfrm>
            <a:custGeom>
              <a:avLst/>
              <a:gdLst/>
              <a:ahLst/>
              <a:cxnLst/>
              <a:rect l="l" t="t" r="r" b="b"/>
              <a:pathLst>
                <a:path w="1041" h="2460" extrusionOk="0">
                  <a:moveTo>
                    <a:pt x="852" y="0"/>
                  </a:moveTo>
                  <a:lnTo>
                    <a:pt x="789" y="95"/>
                  </a:lnTo>
                  <a:lnTo>
                    <a:pt x="757" y="127"/>
                  </a:lnTo>
                  <a:lnTo>
                    <a:pt x="789" y="190"/>
                  </a:lnTo>
                  <a:lnTo>
                    <a:pt x="852" y="221"/>
                  </a:lnTo>
                  <a:lnTo>
                    <a:pt x="883" y="190"/>
                  </a:lnTo>
                  <a:lnTo>
                    <a:pt x="915" y="158"/>
                  </a:lnTo>
                  <a:lnTo>
                    <a:pt x="915" y="190"/>
                  </a:lnTo>
                  <a:lnTo>
                    <a:pt x="915" y="221"/>
                  </a:lnTo>
                  <a:lnTo>
                    <a:pt x="852" y="789"/>
                  </a:lnTo>
                  <a:lnTo>
                    <a:pt x="410" y="1892"/>
                  </a:lnTo>
                  <a:lnTo>
                    <a:pt x="32" y="2333"/>
                  </a:lnTo>
                  <a:lnTo>
                    <a:pt x="0" y="2396"/>
                  </a:lnTo>
                  <a:lnTo>
                    <a:pt x="32" y="2428"/>
                  </a:lnTo>
                  <a:lnTo>
                    <a:pt x="64" y="2459"/>
                  </a:lnTo>
                  <a:lnTo>
                    <a:pt x="127" y="2428"/>
                  </a:lnTo>
                  <a:lnTo>
                    <a:pt x="505" y="1955"/>
                  </a:lnTo>
                  <a:lnTo>
                    <a:pt x="1009" y="820"/>
                  </a:lnTo>
                  <a:lnTo>
                    <a:pt x="1041" y="221"/>
                  </a:lnTo>
                  <a:lnTo>
                    <a:pt x="1041" y="127"/>
                  </a:lnTo>
                  <a:lnTo>
                    <a:pt x="1009" y="32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1234325" y="2537100"/>
              <a:ext cx="19725" cy="70175"/>
            </a:xfrm>
            <a:custGeom>
              <a:avLst/>
              <a:gdLst/>
              <a:ahLst/>
              <a:cxnLst/>
              <a:rect l="l" t="t" r="r" b="b"/>
              <a:pathLst>
                <a:path w="789" h="2807" extrusionOk="0">
                  <a:moveTo>
                    <a:pt x="663" y="0"/>
                  </a:moveTo>
                  <a:lnTo>
                    <a:pt x="663" y="32"/>
                  </a:lnTo>
                  <a:lnTo>
                    <a:pt x="347" y="662"/>
                  </a:lnTo>
                  <a:lnTo>
                    <a:pt x="1" y="2050"/>
                  </a:lnTo>
                  <a:lnTo>
                    <a:pt x="1" y="2743"/>
                  </a:lnTo>
                  <a:lnTo>
                    <a:pt x="1" y="2806"/>
                  </a:lnTo>
                  <a:lnTo>
                    <a:pt x="127" y="2806"/>
                  </a:lnTo>
                  <a:lnTo>
                    <a:pt x="127" y="2743"/>
                  </a:lnTo>
                  <a:lnTo>
                    <a:pt x="158" y="2050"/>
                  </a:lnTo>
                  <a:lnTo>
                    <a:pt x="474" y="725"/>
                  </a:lnTo>
                  <a:lnTo>
                    <a:pt x="789" y="126"/>
                  </a:lnTo>
                  <a:lnTo>
                    <a:pt x="789" y="63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7"/>
            <p:cNvSpPr/>
            <p:nvPr/>
          </p:nvSpPr>
          <p:spPr>
            <a:xfrm>
              <a:off x="1253250" y="2660825"/>
              <a:ext cx="66225" cy="27625"/>
            </a:xfrm>
            <a:custGeom>
              <a:avLst/>
              <a:gdLst/>
              <a:ahLst/>
              <a:cxnLst/>
              <a:rect l="l" t="t" r="r" b="b"/>
              <a:pathLst>
                <a:path w="2649" h="1105" extrusionOk="0">
                  <a:moveTo>
                    <a:pt x="126" y="1"/>
                  </a:moveTo>
                  <a:lnTo>
                    <a:pt x="95" y="32"/>
                  </a:lnTo>
                  <a:lnTo>
                    <a:pt x="63" y="32"/>
                  </a:lnTo>
                  <a:lnTo>
                    <a:pt x="0" y="64"/>
                  </a:lnTo>
                  <a:lnTo>
                    <a:pt x="0" y="127"/>
                  </a:lnTo>
                  <a:lnTo>
                    <a:pt x="32" y="190"/>
                  </a:lnTo>
                  <a:lnTo>
                    <a:pt x="126" y="222"/>
                  </a:lnTo>
                  <a:lnTo>
                    <a:pt x="631" y="222"/>
                  </a:lnTo>
                  <a:lnTo>
                    <a:pt x="1104" y="316"/>
                  </a:lnTo>
                  <a:lnTo>
                    <a:pt x="1482" y="474"/>
                  </a:lnTo>
                  <a:lnTo>
                    <a:pt x="1860" y="694"/>
                  </a:lnTo>
                  <a:lnTo>
                    <a:pt x="2554" y="1104"/>
                  </a:lnTo>
                  <a:lnTo>
                    <a:pt x="2585" y="1104"/>
                  </a:lnTo>
                  <a:lnTo>
                    <a:pt x="2648" y="1073"/>
                  </a:lnTo>
                  <a:lnTo>
                    <a:pt x="2648" y="1010"/>
                  </a:lnTo>
                  <a:lnTo>
                    <a:pt x="2617" y="978"/>
                  </a:lnTo>
                  <a:lnTo>
                    <a:pt x="1923" y="568"/>
                  </a:lnTo>
                  <a:lnTo>
                    <a:pt x="1577" y="316"/>
                  </a:lnTo>
                  <a:lnTo>
                    <a:pt x="1167" y="158"/>
                  </a:lnTo>
                  <a:lnTo>
                    <a:pt x="662" y="64"/>
                  </a:lnTo>
                  <a:lnTo>
                    <a:pt x="189" y="64"/>
                  </a:lnTo>
                  <a:lnTo>
                    <a:pt x="158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7"/>
            <p:cNvSpPr/>
            <p:nvPr/>
          </p:nvSpPr>
          <p:spPr>
            <a:xfrm>
              <a:off x="1244575" y="2669500"/>
              <a:ext cx="82775" cy="41000"/>
            </a:xfrm>
            <a:custGeom>
              <a:avLst/>
              <a:gdLst/>
              <a:ahLst/>
              <a:cxnLst/>
              <a:rect l="l" t="t" r="r" b="b"/>
              <a:pathLst>
                <a:path w="3311" h="1640" extrusionOk="0">
                  <a:moveTo>
                    <a:pt x="32" y="1"/>
                  </a:moveTo>
                  <a:lnTo>
                    <a:pt x="0" y="64"/>
                  </a:lnTo>
                  <a:lnTo>
                    <a:pt x="0" y="95"/>
                  </a:lnTo>
                  <a:lnTo>
                    <a:pt x="284" y="442"/>
                  </a:lnTo>
                  <a:lnTo>
                    <a:pt x="1041" y="883"/>
                  </a:lnTo>
                  <a:lnTo>
                    <a:pt x="1419" y="1041"/>
                  </a:lnTo>
                  <a:lnTo>
                    <a:pt x="2302" y="1419"/>
                  </a:lnTo>
                  <a:lnTo>
                    <a:pt x="3216" y="1640"/>
                  </a:lnTo>
                  <a:lnTo>
                    <a:pt x="3279" y="1640"/>
                  </a:lnTo>
                  <a:lnTo>
                    <a:pt x="3311" y="1608"/>
                  </a:lnTo>
                  <a:lnTo>
                    <a:pt x="3311" y="1545"/>
                  </a:lnTo>
                  <a:lnTo>
                    <a:pt x="3248" y="1514"/>
                  </a:lnTo>
                  <a:lnTo>
                    <a:pt x="2333" y="1262"/>
                  </a:lnTo>
                  <a:lnTo>
                    <a:pt x="1482" y="915"/>
                  </a:lnTo>
                  <a:lnTo>
                    <a:pt x="1104" y="757"/>
                  </a:lnTo>
                  <a:lnTo>
                    <a:pt x="410" y="31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6"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3" name="Google Shape;3303;p25"/>
          <p:cNvSpPr/>
          <p:nvPr/>
        </p:nvSpPr>
        <p:spPr>
          <a:xfrm>
            <a:off x="2698832" y="4067861"/>
            <a:ext cx="976820" cy="61598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4" name="Google Shape;3304;p25"/>
          <p:cNvSpPr/>
          <p:nvPr/>
        </p:nvSpPr>
        <p:spPr>
          <a:xfrm>
            <a:off x="1729250" y="4079540"/>
            <a:ext cx="1548912" cy="976989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5" name="Google Shape;3305;p25"/>
          <p:cNvSpPr/>
          <p:nvPr/>
        </p:nvSpPr>
        <p:spPr>
          <a:xfrm>
            <a:off x="219050" y="1343038"/>
            <a:ext cx="2253368" cy="142140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6" name="Google Shape;3306;p25"/>
          <p:cNvSpPr/>
          <p:nvPr/>
        </p:nvSpPr>
        <p:spPr>
          <a:xfrm>
            <a:off x="-320000" y="822463"/>
            <a:ext cx="1721367" cy="108580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7" name="Google Shape;3307;p25"/>
          <p:cNvSpPr/>
          <p:nvPr/>
        </p:nvSpPr>
        <p:spPr>
          <a:xfrm>
            <a:off x="7682700" y="-803450"/>
            <a:ext cx="2253368" cy="142140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8" name="Google Shape;3308;p25"/>
          <p:cNvSpPr/>
          <p:nvPr/>
        </p:nvSpPr>
        <p:spPr>
          <a:xfrm>
            <a:off x="7757263" y="3554500"/>
            <a:ext cx="2253368" cy="142140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25"/>
          <p:cNvSpPr/>
          <p:nvPr/>
        </p:nvSpPr>
        <p:spPr>
          <a:xfrm>
            <a:off x="6955363" y="3212575"/>
            <a:ext cx="1721367" cy="108580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0" name="Google Shape;3310;p25"/>
          <p:cNvGrpSpPr/>
          <p:nvPr/>
        </p:nvGrpSpPr>
        <p:grpSpPr>
          <a:xfrm>
            <a:off x="8171463" y="256538"/>
            <a:ext cx="518625" cy="565925"/>
            <a:chOff x="2029575" y="2353450"/>
            <a:chExt cx="518625" cy="565925"/>
          </a:xfrm>
        </p:grpSpPr>
        <p:sp>
          <p:nvSpPr>
            <p:cNvPr id="3311" name="Google Shape;3311;p25"/>
            <p:cNvSpPr/>
            <p:nvPr/>
          </p:nvSpPr>
          <p:spPr>
            <a:xfrm>
              <a:off x="2284925" y="2468525"/>
              <a:ext cx="34700" cy="32350"/>
            </a:xfrm>
            <a:custGeom>
              <a:avLst/>
              <a:gdLst/>
              <a:ahLst/>
              <a:cxnLst/>
              <a:rect l="l" t="t" r="r" b="b"/>
              <a:pathLst>
                <a:path w="1388" h="1294" extrusionOk="0">
                  <a:moveTo>
                    <a:pt x="631" y="1"/>
                  </a:moveTo>
                  <a:lnTo>
                    <a:pt x="473" y="32"/>
                  </a:lnTo>
                  <a:lnTo>
                    <a:pt x="316" y="64"/>
                  </a:lnTo>
                  <a:lnTo>
                    <a:pt x="190" y="190"/>
                  </a:lnTo>
                  <a:lnTo>
                    <a:pt x="158" y="253"/>
                  </a:lnTo>
                  <a:lnTo>
                    <a:pt x="95" y="316"/>
                  </a:lnTo>
                  <a:lnTo>
                    <a:pt x="32" y="474"/>
                  </a:lnTo>
                  <a:lnTo>
                    <a:pt x="1" y="631"/>
                  </a:lnTo>
                  <a:lnTo>
                    <a:pt x="1" y="757"/>
                  </a:lnTo>
                  <a:lnTo>
                    <a:pt x="64" y="883"/>
                  </a:lnTo>
                  <a:lnTo>
                    <a:pt x="127" y="978"/>
                  </a:lnTo>
                  <a:lnTo>
                    <a:pt x="190" y="1072"/>
                  </a:lnTo>
                  <a:lnTo>
                    <a:pt x="316" y="1199"/>
                  </a:lnTo>
                  <a:lnTo>
                    <a:pt x="473" y="1262"/>
                  </a:lnTo>
                  <a:lnTo>
                    <a:pt x="631" y="1293"/>
                  </a:lnTo>
                  <a:lnTo>
                    <a:pt x="820" y="1262"/>
                  </a:lnTo>
                  <a:lnTo>
                    <a:pt x="883" y="1230"/>
                  </a:lnTo>
                  <a:lnTo>
                    <a:pt x="946" y="1230"/>
                  </a:lnTo>
                  <a:lnTo>
                    <a:pt x="1009" y="1199"/>
                  </a:lnTo>
                  <a:lnTo>
                    <a:pt x="1104" y="1167"/>
                  </a:lnTo>
                  <a:lnTo>
                    <a:pt x="1199" y="1104"/>
                  </a:lnTo>
                  <a:lnTo>
                    <a:pt x="1262" y="1009"/>
                  </a:lnTo>
                  <a:lnTo>
                    <a:pt x="1325" y="946"/>
                  </a:lnTo>
                  <a:lnTo>
                    <a:pt x="1356" y="852"/>
                  </a:lnTo>
                  <a:lnTo>
                    <a:pt x="1388" y="757"/>
                  </a:lnTo>
                  <a:lnTo>
                    <a:pt x="1388" y="631"/>
                  </a:lnTo>
                  <a:lnTo>
                    <a:pt x="1388" y="537"/>
                  </a:lnTo>
                  <a:lnTo>
                    <a:pt x="1388" y="474"/>
                  </a:lnTo>
                  <a:lnTo>
                    <a:pt x="1356" y="410"/>
                  </a:lnTo>
                  <a:lnTo>
                    <a:pt x="1325" y="316"/>
                  </a:lnTo>
                  <a:lnTo>
                    <a:pt x="1230" y="221"/>
                  </a:lnTo>
                  <a:lnTo>
                    <a:pt x="1167" y="158"/>
                  </a:lnTo>
                  <a:lnTo>
                    <a:pt x="1072" y="95"/>
                  </a:lnTo>
                  <a:lnTo>
                    <a:pt x="946" y="32"/>
                  </a:lnTo>
                  <a:lnTo>
                    <a:pt x="820" y="3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5"/>
            <p:cNvSpPr/>
            <p:nvPr/>
          </p:nvSpPr>
          <p:spPr>
            <a:xfrm>
              <a:off x="2313300" y="2527650"/>
              <a:ext cx="24450" cy="26800"/>
            </a:xfrm>
            <a:custGeom>
              <a:avLst/>
              <a:gdLst/>
              <a:ahLst/>
              <a:cxnLst/>
              <a:rect l="l" t="t" r="r" b="b"/>
              <a:pathLst>
                <a:path w="978" h="1072" extrusionOk="0">
                  <a:moveTo>
                    <a:pt x="505" y="0"/>
                  </a:moveTo>
                  <a:lnTo>
                    <a:pt x="253" y="32"/>
                  </a:lnTo>
                  <a:lnTo>
                    <a:pt x="0" y="315"/>
                  </a:lnTo>
                  <a:lnTo>
                    <a:pt x="0" y="725"/>
                  </a:lnTo>
                  <a:lnTo>
                    <a:pt x="253" y="1009"/>
                  </a:lnTo>
                  <a:lnTo>
                    <a:pt x="505" y="1072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5"/>
                  </a:lnTo>
                  <a:lnTo>
                    <a:pt x="726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25"/>
            <p:cNvSpPr/>
            <p:nvPr/>
          </p:nvSpPr>
          <p:spPr>
            <a:xfrm>
              <a:off x="2376350" y="2492175"/>
              <a:ext cx="11850" cy="12625"/>
            </a:xfrm>
            <a:custGeom>
              <a:avLst/>
              <a:gdLst/>
              <a:ahLst/>
              <a:cxnLst/>
              <a:rect l="l" t="t" r="r" b="b"/>
              <a:pathLst>
                <a:path w="474" h="505" extrusionOk="0">
                  <a:moveTo>
                    <a:pt x="253" y="0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473"/>
                  </a:lnTo>
                  <a:lnTo>
                    <a:pt x="253" y="505"/>
                  </a:lnTo>
                  <a:lnTo>
                    <a:pt x="347" y="473"/>
                  </a:lnTo>
                  <a:lnTo>
                    <a:pt x="473" y="347"/>
                  </a:lnTo>
                  <a:lnTo>
                    <a:pt x="473" y="158"/>
                  </a:lnTo>
                  <a:lnTo>
                    <a:pt x="347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5"/>
            <p:cNvSpPr/>
            <p:nvPr/>
          </p:nvSpPr>
          <p:spPr>
            <a:xfrm>
              <a:off x="2396850" y="256152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1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00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00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5"/>
            <p:cNvSpPr/>
            <p:nvPr/>
          </p:nvSpPr>
          <p:spPr>
            <a:xfrm>
              <a:off x="2421275" y="2709700"/>
              <a:ext cx="34700" cy="37075"/>
            </a:xfrm>
            <a:custGeom>
              <a:avLst/>
              <a:gdLst/>
              <a:ahLst/>
              <a:cxnLst/>
              <a:rect l="l" t="t" r="r" b="b"/>
              <a:pathLst>
                <a:path w="1388" h="1483" extrusionOk="0">
                  <a:moveTo>
                    <a:pt x="694" y="0"/>
                  </a:moveTo>
                  <a:lnTo>
                    <a:pt x="379" y="32"/>
                  </a:lnTo>
                  <a:lnTo>
                    <a:pt x="1" y="442"/>
                  </a:lnTo>
                  <a:lnTo>
                    <a:pt x="1" y="1009"/>
                  </a:lnTo>
                  <a:lnTo>
                    <a:pt x="379" y="1451"/>
                  </a:lnTo>
                  <a:lnTo>
                    <a:pt x="694" y="1482"/>
                  </a:lnTo>
                  <a:lnTo>
                    <a:pt x="1041" y="1451"/>
                  </a:lnTo>
                  <a:lnTo>
                    <a:pt x="1388" y="1009"/>
                  </a:lnTo>
                  <a:lnTo>
                    <a:pt x="1388" y="442"/>
                  </a:lnTo>
                  <a:lnTo>
                    <a:pt x="1041" y="32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5"/>
            <p:cNvSpPr/>
            <p:nvPr/>
          </p:nvSpPr>
          <p:spPr>
            <a:xfrm>
              <a:off x="2342450" y="2634025"/>
              <a:ext cx="16575" cy="18175"/>
            </a:xfrm>
            <a:custGeom>
              <a:avLst/>
              <a:gdLst/>
              <a:ahLst/>
              <a:cxnLst/>
              <a:rect l="l" t="t" r="r" b="b"/>
              <a:pathLst>
                <a:path w="663" h="727" extrusionOk="0">
                  <a:moveTo>
                    <a:pt x="316" y="1"/>
                  </a:moveTo>
                  <a:lnTo>
                    <a:pt x="159" y="33"/>
                  </a:lnTo>
                  <a:lnTo>
                    <a:pt x="1" y="222"/>
                  </a:lnTo>
                  <a:lnTo>
                    <a:pt x="1" y="505"/>
                  </a:lnTo>
                  <a:lnTo>
                    <a:pt x="159" y="695"/>
                  </a:lnTo>
                  <a:lnTo>
                    <a:pt x="316" y="726"/>
                  </a:lnTo>
                  <a:lnTo>
                    <a:pt x="474" y="695"/>
                  </a:lnTo>
                  <a:lnTo>
                    <a:pt x="663" y="505"/>
                  </a:lnTo>
                  <a:lnTo>
                    <a:pt x="663" y="222"/>
                  </a:lnTo>
                  <a:lnTo>
                    <a:pt x="474" y="3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5"/>
            <p:cNvSpPr/>
            <p:nvPr/>
          </p:nvSpPr>
          <p:spPr>
            <a:xfrm>
              <a:off x="2298325" y="2700250"/>
              <a:ext cx="19725" cy="20500"/>
            </a:xfrm>
            <a:custGeom>
              <a:avLst/>
              <a:gdLst/>
              <a:ahLst/>
              <a:cxnLst/>
              <a:rect l="l" t="t" r="r" b="b"/>
              <a:pathLst>
                <a:path w="789" h="820" extrusionOk="0">
                  <a:moveTo>
                    <a:pt x="221" y="0"/>
                  </a:moveTo>
                  <a:lnTo>
                    <a:pt x="0" y="252"/>
                  </a:lnTo>
                  <a:lnTo>
                    <a:pt x="0" y="568"/>
                  </a:lnTo>
                  <a:lnTo>
                    <a:pt x="221" y="820"/>
                  </a:lnTo>
                  <a:lnTo>
                    <a:pt x="568" y="820"/>
                  </a:lnTo>
                  <a:lnTo>
                    <a:pt x="789" y="568"/>
                  </a:lnTo>
                  <a:lnTo>
                    <a:pt x="789" y="25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5"/>
            <p:cNvSpPr/>
            <p:nvPr/>
          </p:nvSpPr>
          <p:spPr>
            <a:xfrm>
              <a:off x="2297525" y="2597000"/>
              <a:ext cx="14225" cy="15000"/>
            </a:xfrm>
            <a:custGeom>
              <a:avLst/>
              <a:gdLst/>
              <a:ahLst/>
              <a:cxnLst/>
              <a:rect l="l" t="t" r="r" b="b"/>
              <a:pathLst>
                <a:path w="569" h="600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10"/>
                  </a:lnTo>
                  <a:lnTo>
                    <a:pt x="159" y="568"/>
                  </a:lnTo>
                  <a:lnTo>
                    <a:pt x="285" y="599"/>
                  </a:lnTo>
                  <a:lnTo>
                    <a:pt x="411" y="568"/>
                  </a:lnTo>
                  <a:lnTo>
                    <a:pt x="568" y="410"/>
                  </a:lnTo>
                  <a:lnTo>
                    <a:pt x="568" y="18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5"/>
            <p:cNvSpPr/>
            <p:nvPr/>
          </p:nvSpPr>
          <p:spPr>
            <a:xfrm>
              <a:off x="2218725" y="2613550"/>
              <a:ext cx="23675" cy="24450"/>
            </a:xfrm>
            <a:custGeom>
              <a:avLst/>
              <a:gdLst/>
              <a:ahLst/>
              <a:cxnLst/>
              <a:rect l="l" t="t" r="r" b="b"/>
              <a:pathLst>
                <a:path w="947" h="978" extrusionOk="0">
                  <a:moveTo>
                    <a:pt x="253" y="0"/>
                  </a:moveTo>
                  <a:lnTo>
                    <a:pt x="0" y="284"/>
                  </a:lnTo>
                  <a:lnTo>
                    <a:pt x="0" y="662"/>
                  </a:lnTo>
                  <a:lnTo>
                    <a:pt x="253" y="946"/>
                  </a:lnTo>
                  <a:lnTo>
                    <a:pt x="473" y="978"/>
                  </a:lnTo>
                  <a:lnTo>
                    <a:pt x="694" y="946"/>
                  </a:lnTo>
                  <a:lnTo>
                    <a:pt x="946" y="662"/>
                  </a:lnTo>
                  <a:lnTo>
                    <a:pt x="946" y="284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5"/>
            <p:cNvSpPr/>
            <p:nvPr/>
          </p:nvSpPr>
          <p:spPr>
            <a:xfrm>
              <a:off x="2242375" y="2530000"/>
              <a:ext cx="33125" cy="36275"/>
            </a:xfrm>
            <a:custGeom>
              <a:avLst/>
              <a:gdLst/>
              <a:ahLst/>
              <a:cxnLst/>
              <a:rect l="l" t="t" r="r" b="b"/>
              <a:pathLst>
                <a:path w="1325" h="1451" extrusionOk="0">
                  <a:moveTo>
                    <a:pt x="662" y="1"/>
                  </a:moveTo>
                  <a:lnTo>
                    <a:pt x="347" y="32"/>
                  </a:lnTo>
                  <a:lnTo>
                    <a:pt x="0" y="442"/>
                  </a:lnTo>
                  <a:lnTo>
                    <a:pt x="0" y="978"/>
                  </a:lnTo>
                  <a:lnTo>
                    <a:pt x="347" y="1388"/>
                  </a:lnTo>
                  <a:lnTo>
                    <a:pt x="662" y="1451"/>
                  </a:lnTo>
                  <a:lnTo>
                    <a:pt x="977" y="1388"/>
                  </a:lnTo>
                  <a:lnTo>
                    <a:pt x="1324" y="978"/>
                  </a:lnTo>
                  <a:lnTo>
                    <a:pt x="1324" y="442"/>
                  </a:lnTo>
                  <a:lnTo>
                    <a:pt x="977" y="3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5"/>
            <p:cNvSpPr/>
            <p:nvPr/>
          </p:nvSpPr>
          <p:spPr>
            <a:xfrm>
              <a:off x="2195075" y="2483500"/>
              <a:ext cx="21300" cy="23675"/>
            </a:xfrm>
            <a:custGeom>
              <a:avLst/>
              <a:gdLst/>
              <a:ahLst/>
              <a:cxnLst/>
              <a:rect l="l" t="t" r="r" b="b"/>
              <a:pathLst>
                <a:path w="852" h="947" extrusionOk="0">
                  <a:moveTo>
                    <a:pt x="221" y="1"/>
                  </a:moveTo>
                  <a:lnTo>
                    <a:pt x="1" y="284"/>
                  </a:lnTo>
                  <a:lnTo>
                    <a:pt x="1" y="631"/>
                  </a:lnTo>
                  <a:lnTo>
                    <a:pt x="221" y="915"/>
                  </a:lnTo>
                  <a:lnTo>
                    <a:pt x="442" y="946"/>
                  </a:lnTo>
                  <a:lnTo>
                    <a:pt x="631" y="915"/>
                  </a:lnTo>
                  <a:lnTo>
                    <a:pt x="852" y="631"/>
                  </a:lnTo>
                  <a:lnTo>
                    <a:pt x="852" y="284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5"/>
            <p:cNvSpPr/>
            <p:nvPr/>
          </p:nvSpPr>
          <p:spPr>
            <a:xfrm>
              <a:off x="2158825" y="2556800"/>
              <a:ext cx="8700" cy="10275"/>
            </a:xfrm>
            <a:custGeom>
              <a:avLst/>
              <a:gdLst/>
              <a:ahLst/>
              <a:cxnLst/>
              <a:rect l="l" t="t" r="r" b="b"/>
              <a:pathLst>
                <a:path w="348" h="411" extrusionOk="0">
                  <a:moveTo>
                    <a:pt x="190" y="0"/>
                  </a:moveTo>
                  <a:lnTo>
                    <a:pt x="0" y="64"/>
                  </a:lnTo>
                  <a:lnTo>
                    <a:pt x="0" y="379"/>
                  </a:lnTo>
                  <a:lnTo>
                    <a:pt x="190" y="410"/>
                  </a:lnTo>
                  <a:lnTo>
                    <a:pt x="347" y="379"/>
                  </a:lnTo>
                  <a:lnTo>
                    <a:pt x="347" y="3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5"/>
            <p:cNvSpPr/>
            <p:nvPr/>
          </p:nvSpPr>
          <p:spPr>
            <a:xfrm>
              <a:off x="2113100" y="2660050"/>
              <a:ext cx="15800" cy="16575"/>
            </a:xfrm>
            <a:custGeom>
              <a:avLst/>
              <a:gdLst/>
              <a:ahLst/>
              <a:cxnLst/>
              <a:rect l="l" t="t" r="r" b="b"/>
              <a:pathLst>
                <a:path w="632" h="663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316" y="662"/>
                  </a:lnTo>
                  <a:lnTo>
                    <a:pt x="474" y="631"/>
                  </a:lnTo>
                  <a:lnTo>
                    <a:pt x="631" y="442"/>
                  </a:lnTo>
                  <a:lnTo>
                    <a:pt x="631" y="189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5"/>
            <p:cNvSpPr/>
            <p:nvPr/>
          </p:nvSpPr>
          <p:spPr>
            <a:xfrm>
              <a:off x="2189550" y="2686850"/>
              <a:ext cx="3975" cy="4750"/>
            </a:xfrm>
            <a:custGeom>
              <a:avLst/>
              <a:gdLst/>
              <a:ahLst/>
              <a:cxnLst/>
              <a:rect l="l" t="t" r="r" b="b"/>
              <a:pathLst>
                <a:path w="159" h="190" extrusionOk="0">
                  <a:moveTo>
                    <a:pt x="96" y="0"/>
                  </a:moveTo>
                  <a:lnTo>
                    <a:pt x="1" y="32"/>
                  </a:lnTo>
                  <a:lnTo>
                    <a:pt x="1" y="158"/>
                  </a:lnTo>
                  <a:lnTo>
                    <a:pt x="96" y="189"/>
                  </a:lnTo>
                  <a:lnTo>
                    <a:pt x="159" y="158"/>
                  </a:lnTo>
                  <a:lnTo>
                    <a:pt x="159" y="3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5"/>
            <p:cNvSpPr/>
            <p:nvPr/>
          </p:nvSpPr>
          <p:spPr>
            <a:xfrm>
              <a:off x="2172225" y="27617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3" y="0"/>
                  </a:moveTo>
                  <a:lnTo>
                    <a:pt x="0" y="63"/>
                  </a:lnTo>
                  <a:lnTo>
                    <a:pt x="63" y="126"/>
                  </a:lnTo>
                  <a:lnTo>
                    <a:pt x="126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5"/>
            <p:cNvSpPr/>
            <p:nvPr/>
          </p:nvSpPr>
          <p:spPr>
            <a:xfrm>
              <a:off x="2225025" y="2719950"/>
              <a:ext cx="18150" cy="20500"/>
            </a:xfrm>
            <a:custGeom>
              <a:avLst/>
              <a:gdLst/>
              <a:ahLst/>
              <a:cxnLst/>
              <a:rect l="l" t="t" r="r" b="b"/>
              <a:pathLst>
                <a:path w="726" h="820" extrusionOk="0">
                  <a:moveTo>
                    <a:pt x="284" y="0"/>
                  </a:moveTo>
                  <a:lnTo>
                    <a:pt x="190" y="32"/>
                  </a:lnTo>
                  <a:lnTo>
                    <a:pt x="127" y="95"/>
                  </a:lnTo>
                  <a:lnTo>
                    <a:pt x="95" y="126"/>
                  </a:lnTo>
                  <a:lnTo>
                    <a:pt x="64" y="158"/>
                  </a:lnTo>
                  <a:lnTo>
                    <a:pt x="32" y="221"/>
                  </a:lnTo>
                  <a:lnTo>
                    <a:pt x="32" y="316"/>
                  </a:lnTo>
                  <a:lnTo>
                    <a:pt x="1" y="473"/>
                  </a:lnTo>
                  <a:lnTo>
                    <a:pt x="1" y="536"/>
                  </a:lnTo>
                  <a:lnTo>
                    <a:pt x="32" y="599"/>
                  </a:lnTo>
                  <a:lnTo>
                    <a:pt x="64" y="662"/>
                  </a:lnTo>
                  <a:lnTo>
                    <a:pt x="127" y="725"/>
                  </a:lnTo>
                  <a:lnTo>
                    <a:pt x="158" y="757"/>
                  </a:lnTo>
                  <a:lnTo>
                    <a:pt x="221" y="788"/>
                  </a:lnTo>
                  <a:lnTo>
                    <a:pt x="284" y="820"/>
                  </a:lnTo>
                  <a:lnTo>
                    <a:pt x="473" y="820"/>
                  </a:lnTo>
                  <a:lnTo>
                    <a:pt x="537" y="788"/>
                  </a:lnTo>
                  <a:lnTo>
                    <a:pt x="631" y="725"/>
                  </a:lnTo>
                  <a:lnTo>
                    <a:pt x="631" y="694"/>
                  </a:lnTo>
                  <a:lnTo>
                    <a:pt x="663" y="662"/>
                  </a:lnTo>
                  <a:lnTo>
                    <a:pt x="694" y="568"/>
                  </a:lnTo>
                  <a:lnTo>
                    <a:pt x="726" y="473"/>
                  </a:lnTo>
                  <a:lnTo>
                    <a:pt x="694" y="316"/>
                  </a:lnTo>
                  <a:lnTo>
                    <a:pt x="694" y="252"/>
                  </a:lnTo>
                  <a:lnTo>
                    <a:pt x="663" y="189"/>
                  </a:lnTo>
                  <a:lnTo>
                    <a:pt x="663" y="126"/>
                  </a:lnTo>
                  <a:lnTo>
                    <a:pt x="600" y="95"/>
                  </a:lnTo>
                  <a:lnTo>
                    <a:pt x="53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5"/>
            <p:cNvSpPr/>
            <p:nvPr/>
          </p:nvSpPr>
          <p:spPr>
            <a:xfrm>
              <a:off x="2223450" y="2812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158" y="0"/>
                  </a:moveTo>
                  <a:lnTo>
                    <a:pt x="1" y="158"/>
                  </a:lnTo>
                  <a:lnTo>
                    <a:pt x="1" y="379"/>
                  </a:lnTo>
                  <a:lnTo>
                    <a:pt x="158" y="568"/>
                  </a:lnTo>
                  <a:lnTo>
                    <a:pt x="410" y="568"/>
                  </a:lnTo>
                  <a:lnTo>
                    <a:pt x="568" y="379"/>
                  </a:lnTo>
                  <a:lnTo>
                    <a:pt x="568" y="158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5"/>
            <p:cNvSpPr/>
            <p:nvPr/>
          </p:nvSpPr>
          <p:spPr>
            <a:xfrm>
              <a:off x="2287300" y="2790100"/>
              <a:ext cx="34700" cy="37850"/>
            </a:xfrm>
            <a:custGeom>
              <a:avLst/>
              <a:gdLst/>
              <a:ahLst/>
              <a:cxnLst/>
              <a:rect l="l" t="t" r="r" b="b"/>
              <a:pathLst>
                <a:path w="1388" h="1514" extrusionOk="0">
                  <a:moveTo>
                    <a:pt x="694" y="0"/>
                  </a:moveTo>
                  <a:lnTo>
                    <a:pt x="347" y="63"/>
                  </a:lnTo>
                  <a:lnTo>
                    <a:pt x="0" y="473"/>
                  </a:lnTo>
                  <a:lnTo>
                    <a:pt x="0" y="1040"/>
                  </a:lnTo>
                  <a:lnTo>
                    <a:pt x="347" y="1482"/>
                  </a:lnTo>
                  <a:lnTo>
                    <a:pt x="694" y="1513"/>
                  </a:lnTo>
                  <a:lnTo>
                    <a:pt x="1040" y="1482"/>
                  </a:lnTo>
                  <a:lnTo>
                    <a:pt x="1387" y="1040"/>
                  </a:lnTo>
                  <a:lnTo>
                    <a:pt x="1387" y="473"/>
                  </a:lnTo>
                  <a:lnTo>
                    <a:pt x="1040" y="6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5"/>
            <p:cNvSpPr/>
            <p:nvPr/>
          </p:nvSpPr>
          <p:spPr>
            <a:xfrm>
              <a:off x="2354275" y="2770375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222" y="1"/>
                  </a:moveTo>
                  <a:lnTo>
                    <a:pt x="1" y="253"/>
                  </a:lnTo>
                  <a:lnTo>
                    <a:pt x="1" y="600"/>
                  </a:lnTo>
                  <a:lnTo>
                    <a:pt x="222" y="852"/>
                  </a:lnTo>
                  <a:lnTo>
                    <a:pt x="411" y="884"/>
                  </a:lnTo>
                  <a:lnTo>
                    <a:pt x="600" y="852"/>
                  </a:lnTo>
                  <a:lnTo>
                    <a:pt x="820" y="600"/>
                  </a:lnTo>
                  <a:lnTo>
                    <a:pt x="820" y="25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5"/>
            <p:cNvSpPr/>
            <p:nvPr/>
          </p:nvSpPr>
          <p:spPr>
            <a:xfrm>
              <a:off x="2388950" y="2825550"/>
              <a:ext cx="7925" cy="10275"/>
            </a:xfrm>
            <a:custGeom>
              <a:avLst/>
              <a:gdLst/>
              <a:ahLst/>
              <a:cxnLst/>
              <a:rect l="l" t="t" r="r" b="b"/>
              <a:pathLst>
                <a:path w="317" h="411" extrusionOk="0">
                  <a:moveTo>
                    <a:pt x="159" y="1"/>
                  </a:moveTo>
                  <a:lnTo>
                    <a:pt x="1" y="32"/>
                  </a:lnTo>
                  <a:lnTo>
                    <a:pt x="1" y="347"/>
                  </a:lnTo>
                  <a:lnTo>
                    <a:pt x="159" y="411"/>
                  </a:lnTo>
                  <a:lnTo>
                    <a:pt x="316" y="347"/>
                  </a:lnTo>
                  <a:lnTo>
                    <a:pt x="316" y="32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5"/>
            <p:cNvSpPr/>
            <p:nvPr/>
          </p:nvSpPr>
          <p:spPr>
            <a:xfrm>
              <a:off x="2494575" y="2779050"/>
              <a:ext cx="22875" cy="25250"/>
            </a:xfrm>
            <a:custGeom>
              <a:avLst/>
              <a:gdLst/>
              <a:ahLst/>
              <a:cxnLst/>
              <a:rect l="l" t="t" r="r" b="b"/>
              <a:pathLst>
                <a:path w="915" h="1010" extrusionOk="0">
                  <a:moveTo>
                    <a:pt x="473" y="1"/>
                  </a:moveTo>
                  <a:lnTo>
                    <a:pt x="221" y="32"/>
                  </a:lnTo>
                  <a:lnTo>
                    <a:pt x="0" y="316"/>
                  </a:lnTo>
                  <a:lnTo>
                    <a:pt x="0" y="694"/>
                  </a:lnTo>
                  <a:lnTo>
                    <a:pt x="221" y="978"/>
                  </a:lnTo>
                  <a:lnTo>
                    <a:pt x="473" y="1010"/>
                  </a:lnTo>
                  <a:lnTo>
                    <a:pt x="694" y="978"/>
                  </a:lnTo>
                  <a:lnTo>
                    <a:pt x="915" y="694"/>
                  </a:lnTo>
                  <a:lnTo>
                    <a:pt x="915" y="316"/>
                  </a:lnTo>
                  <a:lnTo>
                    <a:pt x="694" y="32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5"/>
            <p:cNvSpPr/>
            <p:nvPr/>
          </p:nvSpPr>
          <p:spPr>
            <a:xfrm>
              <a:off x="2519800" y="2691575"/>
              <a:ext cx="28400" cy="30750"/>
            </a:xfrm>
            <a:custGeom>
              <a:avLst/>
              <a:gdLst/>
              <a:ahLst/>
              <a:cxnLst/>
              <a:rect l="l" t="t" r="r" b="b"/>
              <a:pathLst>
                <a:path w="1136" h="1230" extrusionOk="0">
                  <a:moveTo>
                    <a:pt x="568" y="0"/>
                  </a:moveTo>
                  <a:lnTo>
                    <a:pt x="316" y="32"/>
                  </a:lnTo>
                  <a:lnTo>
                    <a:pt x="0" y="379"/>
                  </a:lnTo>
                  <a:lnTo>
                    <a:pt x="0" y="852"/>
                  </a:lnTo>
                  <a:lnTo>
                    <a:pt x="316" y="1167"/>
                  </a:lnTo>
                  <a:lnTo>
                    <a:pt x="568" y="1230"/>
                  </a:lnTo>
                  <a:lnTo>
                    <a:pt x="851" y="1167"/>
                  </a:lnTo>
                  <a:lnTo>
                    <a:pt x="1135" y="852"/>
                  </a:lnTo>
                  <a:lnTo>
                    <a:pt x="1135" y="379"/>
                  </a:lnTo>
                  <a:lnTo>
                    <a:pt x="85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5"/>
            <p:cNvSpPr/>
            <p:nvPr/>
          </p:nvSpPr>
          <p:spPr>
            <a:xfrm>
              <a:off x="2440975" y="2630875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1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10"/>
                  </a:lnTo>
                  <a:lnTo>
                    <a:pt x="694" y="978"/>
                  </a:lnTo>
                  <a:lnTo>
                    <a:pt x="946" y="694"/>
                  </a:lnTo>
                  <a:lnTo>
                    <a:pt x="946" y="316"/>
                  </a:lnTo>
                  <a:lnTo>
                    <a:pt x="694" y="32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5"/>
            <p:cNvSpPr/>
            <p:nvPr/>
          </p:nvSpPr>
          <p:spPr>
            <a:xfrm>
              <a:off x="2513500" y="257887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4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5"/>
            <p:cNvSpPr/>
            <p:nvPr/>
          </p:nvSpPr>
          <p:spPr>
            <a:xfrm>
              <a:off x="2470925" y="2526050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410" y="1"/>
                  </a:moveTo>
                  <a:lnTo>
                    <a:pt x="221" y="33"/>
                  </a:lnTo>
                  <a:lnTo>
                    <a:pt x="1" y="285"/>
                  </a:lnTo>
                  <a:lnTo>
                    <a:pt x="1" y="632"/>
                  </a:lnTo>
                  <a:lnTo>
                    <a:pt x="221" y="852"/>
                  </a:lnTo>
                  <a:lnTo>
                    <a:pt x="410" y="884"/>
                  </a:lnTo>
                  <a:lnTo>
                    <a:pt x="600" y="852"/>
                  </a:lnTo>
                  <a:lnTo>
                    <a:pt x="820" y="632"/>
                  </a:lnTo>
                  <a:lnTo>
                    <a:pt x="820" y="285"/>
                  </a:lnTo>
                  <a:lnTo>
                    <a:pt x="600" y="3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5"/>
            <p:cNvSpPr/>
            <p:nvPr/>
          </p:nvSpPr>
          <p:spPr>
            <a:xfrm>
              <a:off x="2463050" y="2451975"/>
              <a:ext cx="22100" cy="26025"/>
            </a:xfrm>
            <a:custGeom>
              <a:avLst/>
              <a:gdLst/>
              <a:ahLst/>
              <a:cxnLst/>
              <a:rect l="l" t="t" r="r" b="b"/>
              <a:pathLst>
                <a:path w="884" h="1041" extrusionOk="0">
                  <a:moveTo>
                    <a:pt x="379" y="1"/>
                  </a:moveTo>
                  <a:lnTo>
                    <a:pt x="316" y="32"/>
                  </a:lnTo>
                  <a:lnTo>
                    <a:pt x="221" y="64"/>
                  </a:lnTo>
                  <a:lnTo>
                    <a:pt x="126" y="127"/>
                  </a:lnTo>
                  <a:lnTo>
                    <a:pt x="95" y="190"/>
                  </a:lnTo>
                  <a:lnTo>
                    <a:pt x="63" y="221"/>
                  </a:lnTo>
                  <a:lnTo>
                    <a:pt x="0" y="316"/>
                  </a:lnTo>
                  <a:lnTo>
                    <a:pt x="0" y="442"/>
                  </a:lnTo>
                  <a:lnTo>
                    <a:pt x="0" y="505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2" y="757"/>
                  </a:lnTo>
                  <a:lnTo>
                    <a:pt x="63" y="852"/>
                  </a:lnTo>
                  <a:lnTo>
                    <a:pt x="126" y="915"/>
                  </a:lnTo>
                  <a:lnTo>
                    <a:pt x="190" y="978"/>
                  </a:lnTo>
                  <a:lnTo>
                    <a:pt x="284" y="1009"/>
                  </a:lnTo>
                  <a:lnTo>
                    <a:pt x="347" y="1041"/>
                  </a:lnTo>
                  <a:lnTo>
                    <a:pt x="568" y="1041"/>
                  </a:lnTo>
                  <a:lnTo>
                    <a:pt x="662" y="978"/>
                  </a:lnTo>
                  <a:lnTo>
                    <a:pt x="757" y="915"/>
                  </a:lnTo>
                  <a:lnTo>
                    <a:pt x="789" y="852"/>
                  </a:lnTo>
                  <a:lnTo>
                    <a:pt x="852" y="820"/>
                  </a:lnTo>
                  <a:lnTo>
                    <a:pt x="883" y="694"/>
                  </a:lnTo>
                  <a:lnTo>
                    <a:pt x="883" y="600"/>
                  </a:lnTo>
                  <a:lnTo>
                    <a:pt x="883" y="505"/>
                  </a:lnTo>
                  <a:lnTo>
                    <a:pt x="883" y="442"/>
                  </a:lnTo>
                  <a:lnTo>
                    <a:pt x="883" y="347"/>
                  </a:lnTo>
                  <a:lnTo>
                    <a:pt x="852" y="284"/>
                  </a:lnTo>
                  <a:lnTo>
                    <a:pt x="820" y="190"/>
                  </a:lnTo>
                  <a:lnTo>
                    <a:pt x="757" y="127"/>
                  </a:lnTo>
                  <a:lnTo>
                    <a:pt x="694" y="64"/>
                  </a:lnTo>
                  <a:lnTo>
                    <a:pt x="631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5"/>
            <p:cNvSpPr/>
            <p:nvPr/>
          </p:nvSpPr>
          <p:spPr>
            <a:xfrm>
              <a:off x="2423650" y="2411775"/>
              <a:ext cx="16575" cy="18150"/>
            </a:xfrm>
            <a:custGeom>
              <a:avLst/>
              <a:gdLst/>
              <a:ahLst/>
              <a:cxnLst/>
              <a:rect l="l" t="t" r="r" b="b"/>
              <a:pathLst>
                <a:path w="663" h="726" extrusionOk="0">
                  <a:moveTo>
                    <a:pt x="315" y="1"/>
                  </a:moveTo>
                  <a:lnTo>
                    <a:pt x="158" y="32"/>
                  </a:lnTo>
                  <a:lnTo>
                    <a:pt x="0" y="221"/>
                  </a:lnTo>
                  <a:lnTo>
                    <a:pt x="0" y="505"/>
                  </a:lnTo>
                  <a:lnTo>
                    <a:pt x="158" y="694"/>
                  </a:lnTo>
                  <a:lnTo>
                    <a:pt x="315" y="726"/>
                  </a:lnTo>
                  <a:lnTo>
                    <a:pt x="473" y="694"/>
                  </a:lnTo>
                  <a:lnTo>
                    <a:pt x="662" y="505"/>
                  </a:lnTo>
                  <a:lnTo>
                    <a:pt x="662" y="221"/>
                  </a:lnTo>
                  <a:lnTo>
                    <a:pt x="473" y="32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5"/>
            <p:cNvSpPr/>
            <p:nvPr/>
          </p:nvSpPr>
          <p:spPr>
            <a:xfrm>
              <a:off x="2355850" y="2393650"/>
              <a:ext cx="17375" cy="18950"/>
            </a:xfrm>
            <a:custGeom>
              <a:avLst/>
              <a:gdLst/>
              <a:ahLst/>
              <a:cxnLst/>
              <a:rect l="l" t="t" r="r" b="b"/>
              <a:pathLst>
                <a:path w="695" h="758" extrusionOk="0">
                  <a:moveTo>
                    <a:pt x="348" y="1"/>
                  </a:moveTo>
                  <a:lnTo>
                    <a:pt x="190" y="32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90" y="726"/>
                  </a:lnTo>
                  <a:lnTo>
                    <a:pt x="348" y="757"/>
                  </a:lnTo>
                  <a:lnTo>
                    <a:pt x="505" y="726"/>
                  </a:lnTo>
                  <a:lnTo>
                    <a:pt x="694" y="505"/>
                  </a:lnTo>
                  <a:lnTo>
                    <a:pt x="694" y="253"/>
                  </a:lnTo>
                  <a:lnTo>
                    <a:pt x="505" y="32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5"/>
            <p:cNvSpPr/>
            <p:nvPr/>
          </p:nvSpPr>
          <p:spPr>
            <a:xfrm>
              <a:off x="2266800" y="2353450"/>
              <a:ext cx="26025" cy="28400"/>
            </a:xfrm>
            <a:custGeom>
              <a:avLst/>
              <a:gdLst/>
              <a:ahLst/>
              <a:cxnLst/>
              <a:rect l="l" t="t" r="r" b="b"/>
              <a:pathLst>
                <a:path w="1041" h="1136" extrusionOk="0">
                  <a:moveTo>
                    <a:pt x="536" y="1"/>
                  </a:moveTo>
                  <a:lnTo>
                    <a:pt x="284" y="32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84" y="1104"/>
                  </a:lnTo>
                  <a:lnTo>
                    <a:pt x="536" y="1136"/>
                  </a:lnTo>
                  <a:lnTo>
                    <a:pt x="789" y="1104"/>
                  </a:lnTo>
                  <a:lnTo>
                    <a:pt x="1041" y="789"/>
                  </a:lnTo>
                  <a:lnTo>
                    <a:pt x="1041" y="348"/>
                  </a:lnTo>
                  <a:lnTo>
                    <a:pt x="789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5"/>
            <p:cNvSpPr/>
            <p:nvPr/>
          </p:nvSpPr>
          <p:spPr>
            <a:xfrm>
              <a:off x="2228175" y="2400750"/>
              <a:ext cx="18150" cy="18950"/>
            </a:xfrm>
            <a:custGeom>
              <a:avLst/>
              <a:gdLst/>
              <a:ahLst/>
              <a:cxnLst/>
              <a:rect l="l" t="t" r="r" b="b"/>
              <a:pathLst>
                <a:path w="726" h="758" extrusionOk="0">
                  <a:moveTo>
                    <a:pt x="190" y="0"/>
                  </a:moveTo>
                  <a:lnTo>
                    <a:pt x="1" y="221"/>
                  </a:lnTo>
                  <a:lnTo>
                    <a:pt x="1" y="536"/>
                  </a:lnTo>
                  <a:lnTo>
                    <a:pt x="190" y="726"/>
                  </a:lnTo>
                  <a:lnTo>
                    <a:pt x="379" y="757"/>
                  </a:lnTo>
                  <a:lnTo>
                    <a:pt x="537" y="726"/>
                  </a:lnTo>
                  <a:lnTo>
                    <a:pt x="726" y="536"/>
                  </a:lnTo>
                  <a:lnTo>
                    <a:pt x="726" y="2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5"/>
            <p:cNvSpPr/>
            <p:nvPr/>
          </p:nvSpPr>
          <p:spPr>
            <a:xfrm>
              <a:off x="2152525" y="2395225"/>
              <a:ext cx="21300" cy="22875"/>
            </a:xfrm>
            <a:custGeom>
              <a:avLst/>
              <a:gdLst/>
              <a:ahLst/>
              <a:cxnLst/>
              <a:rect l="l" t="t" r="r" b="b"/>
              <a:pathLst>
                <a:path w="852" h="915" extrusionOk="0">
                  <a:moveTo>
                    <a:pt x="442" y="1"/>
                  </a:moveTo>
                  <a:lnTo>
                    <a:pt x="221" y="32"/>
                  </a:lnTo>
                  <a:lnTo>
                    <a:pt x="32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42" y="915"/>
                  </a:lnTo>
                  <a:lnTo>
                    <a:pt x="631" y="883"/>
                  </a:lnTo>
                  <a:lnTo>
                    <a:pt x="851" y="631"/>
                  </a:lnTo>
                  <a:lnTo>
                    <a:pt x="851" y="284"/>
                  </a:lnTo>
                  <a:lnTo>
                    <a:pt x="631" y="3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5"/>
            <p:cNvSpPr/>
            <p:nvPr/>
          </p:nvSpPr>
          <p:spPr>
            <a:xfrm>
              <a:off x="2106800" y="2470100"/>
              <a:ext cx="7125" cy="7900"/>
            </a:xfrm>
            <a:custGeom>
              <a:avLst/>
              <a:gdLst/>
              <a:ahLst/>
              <a:cxnLst/>
              <a:rect l="l" t="t" r="r" b="b"/>
              <a:pathLst>
                <a:path w="285" h="316" extrusionOk="0">
                  <a:moveTo>
                    <a:pt x="158" y="1"/>
                  </a:moveTo>
                  <a:lnTo>
                    <a:pt x="1" y="32"/>
                  </a:lnTo>
                  <a:lnTo>
                    <a:pt x="1" y="253"/>
                  </a:lnTo>
                  <a:lnTo>
                    <a:pt x="158" y="316"/>
                  </a:lnTo>
                  <a:lnTo>
                    <a:pt x="284" y="253"/>
                  </a:lnTo>
                  <a:lnTo>
                    <a:pt x="284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5"/>
            <p:cNvSpPr/>
            <p:nvPr/>
          </p:nvSpPr>
          <p:spPr>
            <a:xfrm>
              <a:off x="2122575" y="2521325"/>
              <a:ext cx="3175" cy="3975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0" y="1"/>
                  </a:moveTo>
                  <a:lnTo>
                    <a:pt x="0" y="127"/>
                  </a:lnTo>
                  <a:lnTo>
                    <a:pt x="63" y="158"/>
                  </a:lnTo>
                  <a:lnTo>
                    <a:pt x="126" y="1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5"/>
            <p:cNvSpPr/>
            <p:nvPr/>
          </p:nvSpPr>
          <p:spPr>
            <a:xfrm>
              <a:off x="2038225" y="2567050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09"/>
                  </a:lnTo>
                  <a:lnTo>
                    <a:pt x="695" y="978"/>
                  </a:lnTo>
                  <a:lnTo>
                    <a:pt x="947" y="694"/>
                  </a:lnTo>
                  <a:lnTo>
                    <a:pt x="947" y="316"/>
                  </a:lnTo>
                  <a:lnTo>
                    <a:pt x="695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5"/>
            <p:cNvSpPr/>
            <p:nvPr/>
          </p:nvSpPr>
          <p:spPr>
            <a:xfrm>
              <a:off x="2081575" y="2593050"/>
              <a:ext cx="15000" cy="15800"/>
            </a:xfrm>
            <a:custGeom>
              <a:avLst/>
              <a:gdLst/>
              <a:ahLst/>
              <a:cxnLst/>
              <a:rect l="l" t="t" r="r" b="b"/>
              <a:pathLst>
                <a:path w="600" h="632" extrusionOk="0">
                  <a:moveTo>
                    <a:pt x="159" y="1"/>
                  </a:moveTo>
                  <a:lnTo>
                    <a:pt x="1" y="190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442" y="631"/>
                  </a:lnTo>
                  <a:lnTo>
                    <a:pt x="600" y="442"/>
                  </a:lnTo>
                  <a:lnTo>
                    <a:pt x="600" y="19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5"/>
            <p:cNvSpPr/>
            <p:nvPr/>
          </p:nvSpPr>
          <p:spPr>
            <a:xfrm>
              <a:off x="2029575" y="2667925"/>
              <a:ext cx="13425" cy="14225"/>
            </a:xfrm>
            <a:custGeom>
              <a:avLst/>
              <a:gdLst/>
              <a:ahLst/>
              <a:cxnLst/>
              <a:rect l="l" t="t" r="r" b="b"/>
              <a:pathLst>
                <a:path w="537" h="569" extrusionOk="0">
                  <a:moveTo>
                    <a:pt x="252" y="1"/>
                  </a:moveTo>
                  <a:lnTo>
                    <a:pt x="126" y="32"/>
                  </a:lnTo>
                  <a:lnTo>
                    <a:pt x="0" y="190"/>
                  </a:lnTo>
                  <a:lnTo>
                    <a:pt x="0" y="410"/>
                  </a:lnTo>
                  <a:lnTo>
                    <a:pt x="126" y="568"/>
                  </a:lnTo>
                  <a:lnTo>
                    <a:pt x="378" y="568"/>
                  </a:lnTo>
                  <a:lnTo>
                    <a:pt x="536" y="410"/>
                  </a:lnTo>
                  <a:lnTo>
                    <a:pt x="536" y="190"/>
                  </a:lnTo>
                  <a:lnTo>
                    <a:pt x="378" y="32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5"/>
            <p:cNvSpPr/>
            <p:nvPr/>
          </p:nvSpPr>
          <p:spPr>
            <a:xfrm>
              <a:off x="2073700" y="2708125"/>
              <a:ext cx="24450" cy="26025"/>
            </a:xfrm>
            <a:custGeom>
              <a:avLst/>
              <a:gdLst/>
              <a:ahLst/>
              <a:cxnLst/>
              <a:rect l="l" t="t" r="r" b="b"/>
              <a:pathLst>
                <a:path w="978" h="1041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725"/>
                  </a:lnTo>
                  <a:lnTo>
                    <a:pt x="253" y="1009"/>
                  </a:lnTo>
                  <a:lnTo>
                    <a:pt x="474" y="1041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6"/>
                  </a:lnTo>
                  <a:lnTo>
                    <a:pt x="726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5"/>
            <p:cNvSpPr/>
            <p:nvPr/>
          </p:nvSpPr>
          <p:spPr>
            <a:xfrm>
              <a:off x="2082375" y="2769600"/>
              <a:ext cx="20525" cy="22875"/>
            </a:xfrm>
            <a:custGeom>
              <a:avLst/>
              <a:gdLst/>
              <a:ahLst/>
              <a:cxnLst/>
              <a:rect l="l" t="t" r="r" b="b"/>
              <a:pathLst>
                <a:path w="821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5"/>
            <p:cNvSpPr/>
            <p:nvPr/>
          </p:nvSpPr>
          <p:spPr>
            <a:xfrm>
              <a:off x="2128075" y="2822400"/>
              <a:ext cx="7125" cy="8700"/>
            </a:xfrm>
            <a:custGeom>
              <a:avLst/>
              <a:gdLst/>
              <a:ahLst/>
              <a:cxnLst/>
              <a:rect l="l" t="t" r="r" b="b"/>
              <a:pathLst>
                <a:path w="285" h="348" extrusionOk="0">
                  <a:moveTo>
                    <a:pt x="127" y="1"/>
                  </a:moveTo>
                  <a:lnTo>
                    <a:pt x="1" y="64"/>
                  </a:lnTo>
                  <a:lnTo>
                    <a:pt x="1" y="316"/>
                  </a:lnTo>
                  <a:lnTo>
                    <a:pt x="127" y="347"/>
                  </a:lnTo>
                  <a:lnTo>
                    <a:pt x="285" y="316"/>
                  </a:lnTo>
                  <a:lnTo>
                    <a:pt x="285" y="6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5"/>
            <p:cNvSpPr/>
            <p:nvPr/>
          </p:nvSpPr>
          <p:spPr>
            <a:xfrm>
              <a:off x="2171425" y="2823975"/>
              <a:ext cx="11850" cy="13425"/>
            </a:xfrm>
            <a:custGeom>
              <a:avLst/>
              <a:gdLst/>
              <a:ahLst/>
              <a:cxnLst/>
              <a:rect l="l" t="t" r="r" b="b"/>
              <a:pathLst>
                <a:path w="474" h="537" extrusionOk="0">
                  <a:moveTo>
                    <a:pt x="253" y="1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505"/>
                  </a:lnTo>
                  <a:lnTo>
                    <a:pt x="253" y="537"/>
                  </a:lnTo>
                  <a:lnTo>
                    <a:pt x="348" y="505"/>
                  </a:lnTo>
                  <a:lnTo>
                    <a:pt x="474" y="347"/>
                  </a:lnTo>
                  <a:lnTo>
                    <a:pt x="474" y="158"/>
                  </a:lnTo>
                  <a:lnTo>
                    <a:pt x="348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5"/>
            <p:cNvSpPr/>
            <p:nvPr/>
          </p:nvSpPr>
          <p:spPr>
            <a:xfrm>
              <a:off x="2216350" y="2903575"/>
              <a:ext cx="14225" cy="15800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285" y="1"/>
                  </a:moveTo>
                  <a:lnTo>
                    <a:pt x="127" y="32"/>
                  </a:lnTo>
                  <a:lnTo>
                    <a:pt x="1" y="221"/>
                  </a:lnTo>
                  <a:lnTo>
                    <a:pt x="1" y="442"/>
                  </a:lnTo>
                  <a:lnTo>
                    <a:pt x="127" y="631"/>
                  </a:lnTo>
                  <a:lnTo>
                    <a:pt x="411" y="631"/>
                  </a:lnTo>
                  <a:lnTo>
                    <a:pt x="568" y="442"/>
                  </a:lnTo>
                  <a:lnTo>
                    <a:pt x="568" y="221"/>
                  </a:lnTo>
                  <a:lnTo>
                    <a:pt x="411" y="3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5"/>
            <p:cNvSpPr/>
            <p:nvPr/>
          </p:nvSpPr>
          <p:spPr>
            <a:xfrm>
              <a:off x="2307775" y="2896500"/>
              <a:ext cx="15000" cy="16575"/>
            </a:xfrm>
            <a:custGeom>
              <a:avLst/>
              <a:gdLst/>
              <a:ahLst/>
              <a:cxnLst/>
              <a:rect l="l" t="t" r="r" b="b"/>
              <a:pathLst>
                <a:path w="600" h="663" extrusionOk="0">
                  <a:moveTo>
                    <a:pt x="285" y="0"/>
                  </a:moveTo>
                  <a:lnTo>
                    <a:pt x="158" y="32"/>
                  </a:lnTo>
                  <a:lnTo>
                    <a:pt x="1" y="221"/>
                  </a:lnTo>
                  <a:lnTo>
                    <a:pt x="1" y="441"/>
                  </a:lnTo>
                  <a:lnTo>
                    <a:pt x="158" y="631"/>
                  </a:lnTo>
                  <a:lnTo>
                    <a:pt x="285" y="662"/>
                  </a:lnTo>
                  <a:lnTo>
                    <a:pt x="442" y="631"/>
                  </a:lnTo>
                  <a:lnTo>
                    <a:pt x="600" y="441"/>
                  </a:lnTo>
                  <a:lnTo>
                    <a:pt x="600" y="221"/>
                  </a:lnTo>
                  <a:lnTo>
                    <a:pt x="442" y="3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5"/>
            <p:cNvSpPr/>
            <p:nvPr/>
          </p:nvSpPr>
          <p:spPr>
            <a:xfrm>
              <a:off x="2344825" y="2890975"/>
              <a:ext cx="26025" cy="27600"/>
            </a:xfrm>
            <a:custGeom>
              <a:avLst/>
              <a:gdLst/>
              <a:ahLst/>
              <a:cxnLst/>
              <a:rect l="l" t="t" r="r" b="b"/>
              <a:pathLst>
                <a:path w="1041" h="1104" extrusionOk="0">
                  <a:moveTo>
                    <a:pt x="505" y="0"/>
                  </a:moveTo>
                  <a:lnTo>
                    <a:pt x="253" y="32"/>
                  </a:lnTo>
                  <a:lnTo>
                    <a:pt x="1" y="347"/>
                  </a:lnTo>
                  <a:lnTo>
                    <a:pt x="1" y="757"/>
                  </a:lnTo>
                  <a:lnTo>
                    <a:pt x="253" y="1072"/>
                  </a:lnTo>
                  <a:lnTo>
                    <a:pt x="505" y="1104"/>
                  </a:lnTo>
                  <a:lnTo>
                    <a:pt x="757" y="1072"/>
                  </a:lnTo>
                  <a:lnTo>
                    <a:pt x="1041" y="757"/>
                  </a:lnTo>
                  <a:lnTo>
                    <a:pt x="1041" y="347"/>
                  </a:lnTo>
                  <a:lnTo>
                    <a:pt x="75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5"/>
            <p:cNvSpPr/>
            <p:nvPr/>
          </p:nvSpPr>
          <p:spPr>
            <a:xfrm>
              <a:off x="2408675" y="2879925"/>
              <a:ext cx="25225" cy="28400"/>
            </a:xfrm>
            <a:custGeom>
              <a:avLst/>
              <a:gdLst/>
              <a:ahLst/>
              <a:cxnLst/>
              <a:rect l="l" t="t" r="r" b="b"/>
              <a:pathLst>
                <a:path w="1009" h="1136" extrusionOk="0">
                  <a:moveTo>
                    <a:pt x="505" y="1"/>
                  </a:moveTo>
                  <a:lnTo>
                    <a:pt x="252" y="33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52" y="1073"/>
                  </a:lnTo>
                  <a:lnTo>
                    <a:pt x="505" y="1136"/>
                  </a:lnTo>
                  <a:lnTo>
                    <a:pt x="757" y="1073"/>
                  </a:lnTo>
                  <a:lnTo>
                    <a:pt x="1009" y="758"/>
                  </a:lnTo>
                  <a:lnTo>
                    <a:pt x="1009" y="348"/>
                  </a:lnTo>
                  <a:lnTo>
                    <a:pt x="757" y="3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5" name="Google Shape;3355;p25"/>
          <p:cNvGrpSpPr/>
          <p:nvPr/>
        </p:nvGrpSpPr>
        <p:grpSpPr>
          <a:xfrm>
            <a:off x="300881" y="1605548"/>
            <a:ext cx="578942" cy="463529"/>
            <a:chOff x="6451075" y="3429275"/>
            <a:chExt cx="478425" cy="383050"/>
          </a:xfrm>
        </p:grpSpPr>
        <p:sp>
          <p:nvSpPr>
            <p:cNvPr id="3356" name="Google Shape;3356;p25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5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5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5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5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5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5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5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5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5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5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5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5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5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5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5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5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5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5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5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6" name="Google Shape;3376;p25"/>
          <p:cNvSpPr/>
          <p:nvPr/>
        </p:nvSpPr>
        <p:spPr>
          <a:xfrm>
            <a:off x="3919350" y="947125"/>
            <a:ext cx="2208823" cy="139320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25"/>
          <p:cNvSpPr/>
          <p:nvPr/>
        </p:nvSpPr>
        <p:spPr>
          <a:xfrm>
            <a:off x="5060159" y="1782518"/>
            <a:ext cx="1392367" cy="878099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25"/>
          <p:cNvSpPr/>
          <p:nvPr/>
        </p:nvSpPr>
        <p:spPr>
          <a:xfrm>
            <a:off x="1875750" y="-310574"/>
            <a:ext cx="899184" cy="56713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25"/>
          <p:cNvSpPr/>
          <p:nvPr/>
        </p:nvSpPr>
        <p:spPr>
          <a:xfrm>
            <a:off x="2309775" y="-27624"/>
            <a:ext cx="899184" cy="56713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25"/>
          <p:cNvSpPr/>
          <p:nvPr/>
        </p:nvSpPr>
        <p:spPr>
          <a:xfrm>
            <a:off x="-449900" y="4769426"/>
            <a:ext cx="899184" cy="56713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25"/>
          <p:cNvSpPr txBox="1">
            <a:spLocks noGrp="1"/>
          </p:cNvSpPr>
          <p:nvPr>
            <p:ph type="subTitle" idx="1"/>
          </p:nvPr>
        </p:nvSpPr>
        <p:spPr>
          <a:xfrm>
            <a:off x="3291150" y="3405359"/>
            <a:ext cx="2561700" cy="8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82" name="Google Shape;3382;p25"/>
          <p:cNvSpPr txBox="1">
            <a:spLocks noGrp="1"/>
          </p:cNvSpPr>
          <p:nvPr>
            <p:ph type="title" hasCustomPrompt="1"/>
          </p:nvPr>
        </p:nvSpPr>
        <p:spPr>
          <a:xfrm>
            <a:off x="2896050" y="1232041"/>
            <a:ext cx="3351900" cy="1963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83" name="Google Shape;3383;p25"/>
          <p:cNvSpPr txBox="1">
            <a:spLocks noGrp="1"/>
          </p:cNvSpPr>
          <p:nvPr>
            <p:ph type="title" idx="2"/>
          </p:nvPr>
        </p:nvSpPr>
        <p:spPr>
          <a:xfrm>
            <a:off x="2099850" y="2960078"/>
            <a:ext cx="4944300" cy="47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3384" name="Google Shape;3384;p25"/>
          <p:cNvGrpSpPr/>
          <p:nvPr/>
        </p:nvGrpSpPr>
        <p:grpSpPr>
          <a:xfrm rot="-810883">
            <a:off x="8094291" y="4199558"/>
            <a:ext cx="518161" cy="725845"/>
            <a:chOff x="5844975" y="2332175"/>
            <a:chExt cx="513100" cy="718825"/>
          </a:xfrm>
        </p:grpSpPr>
        <p:sp>
          <p:nvSpPr>
            <p:cNvPr id="3385" name="Google Shape;3385;p25"/>
            <p:cNvSpPr/>
            <p:nvPr/>
          </p:nvSpPr>
          <p:spPr>
            <a:xfrm>
              <a:off x="5844975" y="2418075"/>
              <a:ext cx="472925" cy="632925"/>
            </a:xfrm>
            <a:custGeom>
              <a:avLst/>
              <a:gdLst/>
              <a:ahLst/>
              <a:cxnLst/>
              <a:rect l="l" t="t" r="r" b="b"/>
              <a:pathLst>
                <a:path w="18917" h="25317" extrusionOk="0">
                  <a:moveTo>
                    <a:pt x="12485" y="1"/>
                  </a:moveTo>
                  <a:lnTo>
                    <a:pt x="11949" y="190"/>
                  </a:lnTo>
                  <a:lnTo>
                    <a:pt x="11350" y="474"/>
                  </a:lnTo>
                  <a:lnTo>
                    <a:pt x="10404" y="1294"/>
                  </a:lnTo>
                  <a:lnTo>
                    <a:pt x="9364" y="2901"/>
                  </a:lnTo>
                  <a:lnTo>
                    <a:pt x="8891" y="4036"/>
                  </a:lnTo>
                  <a:lnTo>
                    <a:pt x="8387" y="5266"/>
                  </a:lnTo>
                  <a:lnTo>
                    <a:pt x="7977" y="6527"/>
                  </a:lnTo>
                  <a:lnTo>
                    <a:pt x="7724" y="7441"/>
                  </a:lnTo>
                  <a:lnTo>
                    <a:pt x="7315" y="8292"/>
                  </a:lnTo>
                  <a:lnTo>
                    <a:pt x="7062" y="8702"/>
                  </a:lnTo>
                  <a:lnTo>
                    <a:pt x="6432" y="9396"/>
                  </a:lnTo>
                  <a:lnTo>
                    <a:pt x="5297" y="10278"/>
                  </a:lnTo>
                  <a:lnTo>
                    <a:pt x="4477" y="10814"/>
                  </a:lnTo>
                  <a:lnTo>
                    <a:pt x="3752" y="11287"/>
                  </a:lnTo>
                  <a:lnTo>
                    <a:pt x="2365" y="12391"/>
                  </a:lnTo>
                  <a:lnTo>
                    <a:pt x="1167" y="13652"/>
                  </a:lnTo>
                  <a:lnTo>
                    <a:pt x="347" y="15133"/>
                  </a:lnTo>
                  <a:lnTo>
                    <a:pt x="127" y="15953"/>
                  </a:lnTo>
                  <a:lnTo>
                    <a:pt x="1" y="16710"/>
                  </a:lnTo>
                  <a:lnTo>
                    <a:pt x="127" y="18223"/>
                  </a:lnTo>
                  <a:lnTo>
                    <a:pt x="631" y="19704"/>
                  </a:lnTo>
                  <a:lnTo>
                    <a:pt x="1388" y="21092"/>
                  </a:lnTo>
                  <a:lnTo>
                    <a:pt x="1861" y="21691"/>
                  </a:lnTo>
                  <a:lnTo>
                    <a:pt x="2334" y="22290"/>
                  </a:lnTo>
                  <a:lnTo>
                    <a:pt x="3437" y="23267"/>
                  </a:lnTo>
                  <a:lnTo>
                    <a:pt x="4099" y="23645"/>
                  </a:lnTo>
                  <a:lnTo>
                    <a:pt x="4730" y="23960"/>
                  </a:lnTo>
                  <a:lnTo>
                    <a:pt x="6148" y="24150"/>
                  </a:lnTo>
                  <a:lnTo>
                    <a:pt x="6873" y="24023"/>
                  </a:lnTo>
                  <a:lnTo>
                    <a:pt x="7283" y="23929"/>
                  </a:lnTo>
                  <a:lnTo>
                    <a:pt x="8134" y="23897"/>
                  </a:lnTo>
                  <a:lnTo>
                    <a:pt x="8576" y="24023"/>
                  </a:lnTo>
                  <a:lnTo>
                    <a:pt x="8954" y="24244"/>
                  </a:lnTo>
                  <a:lnTo>
                    <a:pt x="9585" y="24780"/>
                  </a:lnTo>
                  <a:lnTo>
                    <a:pt x="9963" y="24969"/>
                  </a:lnTo>
                  <a:lnTo>
                    <a:pt x="10404" y="25127"/>
                  </a:lnTo>
                  <a:lnTo>
                    <a:pt x="11318" y="25221"/>
                  </a:lnTo>
                  <a:lnTo>
                    <a:pt x="11760" y="25316"/>
                  </a:lnTo>
                  <a:lnTo>
                    <a:pt x="12485" y="25285"/>
                  </a:lnTo>
                  <a:lnTo>
                    <a:pt x="13935" y="24875"/>
                  </a:lnTo>
                  <a:lnTo>
                    <a:pt x="14597" y="24559"/>
                  </a:lnTo>
                  <a:lnTo>
                    <a:pt x="15322" y="24213"/>
                  </a:lnTo>
                  <a:lnTo>
                    <a:pt x="16615" y="23330"/>
                  </a:lnTo>
                  <a:lnTo>
                    <a:pt x="17718" y="22258"/>
                  </a:lnTo>
                  <a:lnTo>
                    <a:pt x="18506" y="20934"/>
                  </a:lnTo>
                  <a:lnTo>
                    <a:pt x="18759" y="20209"/>
                  </a:lnTo>
                  <a:lnTo>
                    <a:pt x="18916" y="19358"/>
                  </a:lnTo>
                  <a:lnTo>
                    <a:pt x="18822" y="17687"/>
                  </a:lnTo>
                  <a:lnTo>
                    <a:pt x="18317" y="16016"/>
                  </a:lnTo>
                  <a:lnTo>
                    <a:pt x="17561" y="14408"/>
                  </a:lnTo>
                  <a:lnTo>
                    <a:pt x="17119" y="13652"/>
                  </a:lnTo>
                  <a:lnTo>
                    <a:pt x="16646" y="12832"/>
                  </a:lnTo>
                  <a:lnTo>
                    <a:pt x="16016" y="11508"/>
                  </a:lnTo>
                  <a:lnTo>
                    <a:pt x="15764" y="10594"/>
                  </a:lnTo>
                  <a:lnTo>
                    <a:pt x="15701" y="10121"/>
                  </a:lnTo>
                  <a:lnTo>
                    <a:pt x="15732" y="9206"/>
                  </a:lnTo>
                  <a:lnTo>
                    <a:pt x="15890" y="8261"/>
                  </a:lnTo>
                  <a:lnTo>
                    <a:pt x="16079" y="6968"/>
                  </a:lnTo>
                  <a:lnTo>
                    <a:pt x="16205" y="5644"/>
                  </a:lnTo>
                  <a:lnTo>
                    <a:pt x="16268" y="4604"/>
                  </a:lnTo>
                  <a:lnTo>
                    <a:pt x="16173" y="3059"/>
                  </a:lnTo>
                  <a:lnTo>
                    <a:pt x="15921" y="2050"/>
                  </a:lnTo>
                  <a:lnTo>
                    <a:pt x="15701" y="1609"/>
                  </a:lnTo>
                  <a:lnTo>
                    <a:pt x="15417" y="1104"/>
                  </a:lnTo>
                  <a:lnTo>
                    <a:pt x="14597" y="348"/>
                  </a:lnTo>
                  <a:lnTo>
                    <a:pt x="13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5"/>
            <p:cNvSpPr/>
            <p:nvPr/>
          </p:nvSpPr>
          <p:spPr>
            <a:xfrm>
              <a:off x="5844975" y="2806650"/>
              <a:ext cx="462675" cy="244350"/>
            </a:xfrm>
            <a:custGeom>
              <a:avLst/>
              <a:gdLst/>
              <a:ahLst/>
              <a:cxnLst/>
              <a:rect l="l" t="t" r="r" b="b"/>
              <a:pathLst>
                <a:path w="18507" h="9774" extrusionOk="0">
                  <a:moveTo>
                    <a:pt x="221" y="0"/>
                  </a:moveTo>
                  <a:lnTo>
                    <a:pt x="158" y="189"/>
                  </a:lnTo>
                  <a:lnTo>
                    <a:pt x="127" y="410"/>
                  </a:lnTo>
                  <a:lnTo>
                    <a:pt x="1" y="1167"/>
                  </a:lnTo>
                  <a:lnTo>
                    <a:pt x="127" y="2680"/>
                  </a:lnTo>
                  <a:lnTo>
                    <a:pt x="631" y="4161"/>
                  </a:lnTo>
                  <a:lnTo>
                    <a:pt x="1388" y="5549"/>
                  </a:lnTo>
                  <a:lnTo>
                    <a:pt x="1861" y="6148"/>
                  </a:lnTo>
                  <a:lnTo>
                    <a:pt x="2334" y="6747"/>
                  </a:lnTo>
                  <a:lnTo>
                    <a:pt x="3437" y="7724"/>
                  </a:lnTo>
                  <a:lnTo>
                    <a:pt x="4099" y="8102"/>
                  </a:lnTo>
                  <a:lnTo>
                    <a:pt x="4730" y="8417"/>
                  </a:lnTo>
                  <a:lnTo>
                    <a:pt x="6148" y="8607"/>
                  </a:lnTo>
                  <a:lnTo>
                    <a:pt x="6873" y="8480"/>
                  </a:lnTo>
                  <a:lnTo>
                    <a:pt x="7283" y="8386"/>
                  </a:lnTo>
                  <a:lnTo>
                    <a:pt x="8134" y="8354"/>
                  </a:lnTo>
                  <a:lnTo>
                    <a:pt x="8576" y="8480"/>
                  </a:lnTo>
                  <a:lnTo>
                    <a:pt x="8954" y="8670"/>
                  </a:lnTo>
                  <a:lnTo>
                    <a:pt x="9585" y="9237"/>
                  </a:lnTo>
                  <a:lnTo>
                    <a:pt x="9963" y="9426"/>
                  </a:lnTo>
                  <a:lnTo>
                    <a:pt x="10404" y="9584"/>
                  </a:lnTo>
                  <a:lnTo>
                    <a:pt x="11318" y="9678"/>
                  </a:lnTo>
                  <a:lnTo>
                    <a:pt x="11760" y="9773"/>
                  </a:lnTo>
                  <a:lnTo>
                    <a:pt x="12485" y="9742"/>
                  </a:lnTo>
                  <a:lnTo>
                    <a:pt x="13935" y="9332"/>
                  </a:lnTo>
                  <a:lnTo>
                    <a:pt x="14597" y="9016"/>
                  </a:lnTo>
                  <a:lnTo>
                    <a:pt x="15228" y="8733"/>
                  </a:lnTo>
                  <a:lnTo>
                    <a:pt x="16394" y="7976"/>
                  </a:lnTo>
                  <a:lnTo>
                    <a:pt x="17403" y="7030"/>
                  </a:lnTo>
                  <a:lnTo>
                    <a:pt x="18223" y="5958"/>
                  </a:lnTo>
                  <a:lnTo>
                    <a:pt x="18506" y="5359"/>
                  </a:lnTo>
                  <a:lnTo>
                    <a:pt x="18506" y="5359"/>
                  </a:lnTo>
                  <a:lnTo>
                    <a:pt x="18002" y="5738"/>
                  </a:lnTo>
                  <a:lnTo>
                    <a:pt x="16867" y="6463"/>
                  </a:lnTo>
                  <a:lnTo>
                    <a:pt x="16268" y="6747"/>
                  </a:lnTo>
                  <a:lnTo>
                    <a:pt x="15511" y="7062"/>
                  </a:lnTo>
                  <a:lnTo>
                    <a:pt x="13904" y="7535"/>
                  </a:lnTo>
                  <a:lnTo>
                    <a:pt x="13084" y="7566"/>
                  </a:lnTo>
                  <a:lnTo>
                    <a:pt x="12611" y="7472"/>
                  </a:lnTo>
                  <a:lnTo>
                    <a:pt x="11571" y="7346"/>
                  </a:lnTo>
                  <a:lnTo>
                    <a:pt x="11066" y="7188"/>
                  </a:lnTo>
                  <a:lnTo>
                    <a:pt x="10656" y="6967"/>
                  </a:lnTo>
                  <a:lnTo>
                    <a:pt x="9963" y="6368"/>
                  </a:lnTo>
                  <a:lnTo>
                    <a:pt x="9521" y="6148"/>
                  </a:lnTo>
                  <a:lnTo>
                    <a:pt x="9080" y="5990"/>
                  </a:lnTo>
                  <a:lnTo>
                    <a:pt x="8103" y="6021"/>
                  </a:lnTo>
                  <a:lnTo>
                    <a:pt x="7630" y="6116"/>
                  </a:lnTo>
                  <a:lnTo>
                    <a:pt x="7252" y="6211"/>
                  </a:lnTo>
                  <a:lnTo>
                    <a:pt x="6432" y="6242"/>
                  </a:lnTo>
                  <a:lnTo>
                    <a:pt x="5265" y="6053"/>
                  </a:lnTo>
                  <a:lnTo>
                    <a:pt x="4540" y="5706"/>
                  </a:lnTo>
                  <a:lnTo>
                    <a:pt x="3815" y="5296"/>
                  </a:lnTo>
                  <a:lnTo>
                    <a:pt x="2586" y="4193"/>
                  </a:lnTo>
                  <a:lnTo>
                    <a:pt x="2081" y="3531"/>
                  </a:lnTo>
                  <a:lnTo>
                    <a:pt x="1451" y="2743"/>
                  </a:lnTo>
                  <a:lnTo>
                    <a:pt x="505" y="94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4747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5"/>
            <p:cNvSpPr/>
            <p:nvPr/>
          </p:nvSpPr>
          <p:spPr>
            <a:xfrm>
              <a:off x="6188600" y="3018650"/>
              <a:ext cx="31550" cy="22875"/>
            </a:xfrm>
            <a:custGeom>
              <a:avLst/>
              <a:gdLst/>
              <a:ahLst/>
              <a:cxnLst/>
              <a:rect l="l" t="t" r="r" b="b"/>
              <a:pathLst>
                <a:path w="1262" h="915" extrusionOk="0">
                  <a:moveTo>
                    <a:pt x="1230" y="0"/>
                  </a:moveTo>
                  <a:lnTo>
                    <a:pt x="631" y="473"/>
                  </a:lnTo>
                  <a:lnTo>
                    <a:pt x="1" y="915"/>
                  </a:lnTo>
                  <a:lnTo>
                    <a:pt x="1" y="915"/>
                  </a:lnTo>
                  <a:lnTo>
                    <a:pt x="442" y="757"/>
                  </a:lnTo>
                  <a:lnTo>
                    <a:pt x="852" y="568"/>
                  </a:lnTo>
                  <a:lnTo>
                    <a:pt x="1073" y="442"/>
                  </a:lnTo>
                  <a:lnTo>
                    <a:pt x="1262" y="347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FF8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5"/>
            <p:cNvSpPr/>
            <p:nvPr/>
          </p:nvSpPr>
          <p:spPr>
            <a:xfrm>
              <a:off x="6115325" y="2418075"/>
              <a:ext cx="136350" cy="98550"/>
            </a:xfrm>
            <a:custGeom>
              <a:avLst/>
              <a:gdLst/>
              <a:ahLst/>
              <a:cxnLst/>
              <a:rect l="l" t="t" r="r" b="b"/>
              <a:pathLst>
                <a:path w="5454" h="3942" extrusionOk="0">
                  <a:moveTo>
                    <a:pt x="1671" y="1"/>
                  </a:moveTo>
                  <a:lnTo>
                    <a:pt x="1135" y="190"/>
                  </a:lnTo>
                  <a:lnTo>
                    <a:pt x="504" y="474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473" y="852"/>
                  </a:lnTo>
                  <a:lnTo>
                    <a:pt x="1324" y="1010"/>
                  </a:lnTo>
                  <a:lnTo>
                    <a:pt x="2112" y="1420"/>
                  </a:lnTo>
                  <a:lnTo>
                    <a:pt x="2774" y="2082"/>
                  </a:lnTo>
                  <a:lnTo>
                    <a:pt x="3026" y="2492"/>
                  </a:lnTo>
                  <a:lnTo>
                    <a:pt x="3026" y="2523"/>
                  </a:lnTo>
                  <a:lnTo>
                    <a:pt x="3184" y="2775"/>
                  </a:lnTo>
                  <a:lnTo>
                    <a:pt x="3594" y="3280"/>
                  </a:lnTo>
                  <a:lnTo>
                    <a:pt x="4098" y="3626"/>
                  </a:lnTo>
                  <a:lnTo>
                    <a:pt x="4666" y="3847"/>
                  </a:lnTo>
                  <a:lnTo>
                    <a:pt x="4981" y="3910"/>
                  </a:lnTo>
                  <a:lnTo>
                    <a:pt x="5454" y="3942"/>
                  </a:lnTo>
                  <a:lnTo>
                    <a:pt x="5391" y="3343"/>
                  </a:lnTo>
                  <a:lnTo>
                    <a:pt x="5139" y="2145"/>
                  </a:lnTo>
                  <a:lnTo>
                    <a:pt x="4887" y="1609"/>
                  </a:lnTo>
                  <a:lnTo>
                    <a:pt x="4603" y="1104"/>
                  </a:lnTo>
                  <a:lnTo>
                    <a:pt x="3783" y="348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5"/>
            <p:cNvSpPr/>
            <p:nvPr/>
          </p:nvSpPr>
          <p:spPr>
            <a:xfrm>
              <a:off x="6188600" y="2341625"/>
              <a:ext cx="169475" cy="96200"/>
            </a:xfrm>
            <a:custGeom>
              <a:avLst/>
              <a:gdLst/>
              <a:ahLst/>
              <a:cxnLst/>
              <a:rect l="l" t="t" r="r" b="b"/>
              <a:pathLst>
                <a:path w="6779" h="3848" extrusionOk="0">
                  <a:moveTo>
                    <a:pt x="4068" y="1"/>
                  </a:moveTo>
                  <a:lnTo>
                    <a:pt x="3595" y="33"/>
                  </a:lnTo>
                  <a:lnTo>
                    <a:pt x="3090" y="159"/>
                  </a:lnTo>
                  <a:lnTo>
                    <a:pt x="2208" y="695"/>
                  </a:lnTo>
                  <a:lnTo>
                    <a:pt x="1829" y="1041"/>
                  </a:lnTo>
                  <a:lnTo>
                    <a:pt x="1293" y="1640"/>
                  </a:lnTo>
                  <a:lnTo>
                    <a:pt x="411" y="2933"/>
                  </a:lnTo>
                  <a:lnTo>
                    <a:pt x="1" y="3595"/>
                  </a:lnTo>
                  <a:lnTo>
                    <a:pt x="537" y="3658"/>
                  </a:lnTo>
                  <a:lnTo>
                    <a:pt x="1073" y="3753"/>
                  </a:lnTo>
                  <a:lnTo>
                    <a:pt x="1798" y="3847"/>
                  </a:lnTo>
                  <a:lnTo>
                    <a:pt x="2555" y="3816"/>
                  </a:lnTo>
                  <a:lnTo>
                    <a:pt x="3248" y="3721"/>
                  </a:lnTo>
                  <a:lnTo>
                    <a:pt x="4509" y="3091"/>
                  </a:lnTo>
                  <a:lnTo>
                    <a:pt x="5077" y="2649"/>
                  </a:lnTo>
                  <a:lnTo>
                    <a:pt x="5549" y="2208"/>
                  </a:lnTo>
                  <a:lnTo>
                    <a:pt x="5991" y="1703"/>
                  </a:lnTo>
                  <a:lnTo>
                    <a:pt x="6432" y="1230"/>
                  </a:lnTo>
                  <a:lnTo>
                    <a:pt x="6779" y="695"/>
                  </a:lnTo>
                  <a:lnTo>
                    <a:pt x="6779" y="568"/>
                  </a:lnTo>
                  <a:lnTo>
                    <a:pt x="6621" y="411"/>
                  </a:lnTo>
                  <a:lnTo>
                    <a:pt x="6148" y="316"/>
                  </a:lnTo>
                  <a:lnTo>
                    <a:pt x="5896" y="253"/>
                  </a:lnTo>
                  <a:lnTo>
                    <a:pt x="5203" y="159"/>
                  </a:lnTo>
                  <a:lnTo>
                    <a:pt x="4541" y="64"/>
                  </a:lnTo>
                  <a:lnTo>
                    <a:pt x="40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5"/>
            <p:cNvSpPr/>
            <p:nvPr/>
          </p:nvSpPr>
          <p:spPr>
            <a:xfrm>
              <a:off x="6204375" y="2358975"/>
              <a:ext cx="136375" cy="63875"/>
            </a:xfrm>
            <a:custGeom>
              <a:avLst/>
              <a:gdLst/>
              <a:ahLst/>
              <a:cxnLst/>
              <a:rect l="l" t="t" r="r" b="b"/>
              <a:pathLst>
                <a:path w="5455" h="2555" extrusionOk="0">
                  <a:moveTo>
                    <a:pt x="5360" y="1"/>
                  </a:moveTo>
                  <a:lnTo>
                    <a:pt x="3973" y="473"/>
                  </a:lnTo>
                  <a:lnTo>
                    <a:pt x="1325" y="1671"/>
                  </a:lnTo>
                  <a:lnTo>
                    <a:pt x="32" y="2428"/>
                  </a:lnTo>
                  <a:lnTo>
                    <a:pt x="0" y="2460"/>
                  </a:lnTo>
                  <a:lnTo>
                    <a:pt x="32" y="2523"/>
                  </a:lnTo>
                  <a:lnTo>
                    <a:pt x="63" y="2554"/>
                  </a:lnTo>
                  <a:lnTo>
                    <a:pt x="95" y="2554"/>
                  </a:lnTo>
                  <a:lnTo>
                    <a:pt x="127" y="2523"/>
                  </a:lnTo>
                  <a:lnTo>
                    <a:pt x="1388" y="1798"/>
                  </a:lnTo>
                  <a:lnTo>
                    <a:pt x="4036" y="600"/>
                  </a:lnTo>
                  <a:lnTo>
                    <a:pt x="5391" y="127"/>
                  </a:lnTo>
                  <a:lnTo>
                    <a:pt x="5454" y="95"/>
                  </a:lnTo>
                  <a:lnTo>
                    <a:pt x="5454" y="32"/>
                  </a:lnTo>
                  <a:lnTo>
                    <a:pt x="542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5"/>
            <p:cNvSpPr/>
            <p:nvPr/>
          </p:nvSpPr>
          <p:spPr>
            <a:xfrm>
              <a:off x="6261900" y="2388925"/>
              <a:ext cx="40225" cy="10275"/>
            </a:xfrm>
            <a:custGeom>
              <a:avLst/>
              <a:gdLst/>
              <a:ahLst/>
              <a:cxnLst/>
              <a:rect l="l" t="t" r="r" b="b"/>
              <a:pathLst>
                <a:path w="1609" h="411" extrusionOk="0">
                  <a:moveTo>
                    <a:pt x="1" y="1"/>
                  </a:moveTo>
                  <a:lnTo>
                    <a:pt x="1" y="64"/>
                  </a:lnTo>
                  <a:lnTo>
                    <a:pt x="1" y="95"/>
                  </a:lnTo>
                  <a:lnTo>
                    <a:pt x="32" y="127"/>
                  </a:lnTo>
                  <a:lnTo>
                    <a:pt x="64" y="127"/>
                  </a:lnTo>
                  <a:lnTo>
                    <a:pt x="789" y="221"/>
                  </a:lnTo>
                  <a:lnTo>
                    <a:pt x="1514" y="410"/>
                  </a:lnTo>
                  <a:lnTo>
                    <a:pt x="1577" y="410"/>
                  </a:lnTo>
                  <a:lnTo>
                    <a:pt x="1609" y="379"/>
                  </a:lnTo>
                  <a:lnTo>
                    <a:pt x="1609" y="316"/>
                  </a:lnTo>
                  <a:lnTo>
                    <a:pt x="1577" y="284"/>
                  </a:lnTo>
                  <a:lnTo>
                    <a:pt x="820" y="9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5"/>
            <p:cNvSpPr/>
            <p:nvPr/>
          </p:nvSpPr>
          <p:spPr>
            <a:xfrm>
              <a:off x="6283975" y="2353450"/>
              <a:ext cx="26025" cy="27625"/>
            </a:xfrm>
            <a:custGeom>
              <a:avLst/>
              <a:gdLst/>
              <a:ahLst/>
              <a:cxnLst/>
              <a:rect l="l" t="t" r="r" b="b"/>
              <a:pathLst>
                <a:path w="1041" h="1105" extrusionOk="0">
                  <a:moveTo>
                    <a:pt x="915" y="1"/>
                  </a:moveTo>
                  <a:lnTo>
                    <a:pt x="410" y="442"/>
                  </a:lnTo>
                  <a:lnTo>
                    <a:pt x="32" y="1010"/>
                  </a:lnTo>
                  <a:lnTo>
                    <a:pt x="1" y="1041"/>
                  </a:lnTo>
                  <a:lnTo>
                    <a:pt x="64" y="1104"/>
                  </a:lnTo>
                  <a:lnTo>
                    <a:pt x="95" y="1104"/>
                  </a:lnTo>
                  <a:lnTo>
                    <a:pt x="158" y="1073"/>
                  </a:lnTo>
                  <a:lnTo>
                    <a:pt x="505" y="537"/>
                  </a:lnTo>
                  <a:lnTo>
                    <a:pt x="1009" y="127"/>
                  </a:lnTo>
                  <a:lnTo>
                    <a:pt x="1041" y="64"/>
                  </a:lnTo>
                  <a:lnTo>
                    <a:pt x="1009" y="32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5"/>
            <p:cNvSpPr/>
            <p:nvPr/>
          </p:nvSpPr>
          <p:spPr>
            <a:xfrm>
              <a:off x="6239850" y="2370800"/>
              <a:ext cx="17350" cy="31550"/>
            </a:xfrm>
            <a:custGeom>
              <a:avLst/>
              <a:gdLst/>
              <a:ahLst/>
              <a:cxnLst/>
              <a:rect l="l" t="t" r="r" b="b"/>
              <a:pathLst>
                <a:path w="694" h="1262" extrusionOk="0">
                  <a:moveTo>
                    <a:pt x="568" y="0"/>
                  </a:moveTo>
                  <a:lnTo>
                    <a:pt x="536" y="63"/>
                  </a:lnTo>
                  <a:lnTo>
                    <a:pt x="284" y="631"/>
                  </a:lnTo>
                  <a:lnTo>
                    <a:pt x="32" y="1167"/>
                  </a:lnTo>
                  <a:lnTo>
                    <a:pt x="0" y="1230"/>
                  </a:lnTo>
                  <a:lnTo>
                    <a:pt x="63" y="1261"/>
                  </a:lnTo>
                  <a:lnTo>
                    <a:pt x="95" y="1261"/>
                  </a:lnTo>
                  <a:lnTo>
                    <a:pt x="158" y="1230"/>
                  </a:lnTo>
                  <a:lnTo>
                    <a:pt x="410" y="662"/>
                  </a:lnTo>
                  <a:lnTo>
                    <a:pt x="662" y="127"/>
                  </a:lnTo>
                  <a:lnTo>
                    <a:pt x="694" y="63"/>
                  </a:lnTo>
                  <a:lnTo>
                    <a:pt x="63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5"/>
            <p:cNvSpPr/>
            <p:nvPr/>
          </p:nvSpPr>
          <p:spPr>
            <a:xfrm>
              <a:off x="6165750" y="2332175"/>
              <a:ext cx="32350" cy="141900"/>
            </a:xfrm>
            <a:custGeom>
              <a:avLst/>
              <a:gdLst/>
              <a:ahLst/>
              <a:cxnLst/>
              <a:rect l="l" t="t" r="r" b="b"/>
              <a:pathLst>
                <a:path w="1294" h="5676" extrusionOk="0">
                  <a:moveTo>
                    <a:pt x="379" y="1"/>
                  </a:moveTo>
                  <a:lnTo>
                    <a:pt x="190" y="95"/>
                  </a:lnTo>
                  <a:lnTo>
                    <a:pt x="64" y="221"/>
                  </a:lnTo>
                  <a:lnTo>
                    <a:pt x="1" y="537"/>
                  </a:lnTo>
                  <a:lnTo>
                    <a:pt x="64" y="726"/>
                  </a:lnTo>
                  <a:lnTo>
                    <a:pt x="347" y="1230"/>
                  </a:lnTo>
                  <a:lnTo>
                    <a:pt x="694" y="2397"/>
                  </a:lnTo>
                  <a:lnTo>
                    <a:pt x="726" y="3027"/>
                  </a:lnTo>
                  <a:lnTo>
                    <a:pt x="726" y="3689"/>
                  </a:lnTo>
                  <a:lnTo>
                    <a:pt x="568" y="4950"/>
                  </a:lnTo>
                  <a:lnTo>
                    <a:pt x="442" y="5612"/>
                  </a:lnTo>
                  <a:lnTo>
                    <a:pt x="442" y="5644"/>
                  </a:lnTo>
                  <a:lnTo>
                    <a:pt x="474" y="5675"/>
                  </a:lnTo>
                  <a:lnTo>
                    <a:pt x="537" y="5675"/>
                  </a:lnTo>
                  <a:lnTo>
                    <a:pt x="568" y="5644"/>
                  </a:lnTo>
                  <a:lnTo>
                    <a:pt x="789" y="5013"/>
                  </a:lnTo>
                  <a:lnTo>
                    <a:pt x="1167" y="3721"/>
                  </a:lnTo>
                  <a:lnTo>
                    <a:pt x="1262" y="3059"/>
                  </a:lnTo>
                  <a:lnTo>
                    <a:pt x="1293" y="2365"/>
                  </a:lnTo>
                  <a:lnTo>
                    <a:pt x="1262" y="1672"/>
                  </a:lnTo>
                  <a:lnTo>
                    <a:pt x="1136" y="978"/>
                  </a:lnTo>
                  <a:lnTo>
                    <a:pt x="852" y="284"/>
                  </a:lnTo>
                  <a:lnTo>
                    <a:pt x="852" y="253"/>
                  </a:lnTo>
                  <a:lnTo>
                    <a:pt x="820" y="221"/>
                  </a:lnTo>
                  <a:lnTo>
                    <a:pt x="694" y="95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5"/>
            <p:cNvSpPr/>
            <p:nvPr/>
          </p:nvSpPr>
          <p:spPr>
            <a:xfrm>
              <a:off x="6150775" y="2448025"/>
              <a:ext cx="62300" cy="30775"/>
            </a:xfrm>
            <a:custGeom>
              <a:avLst/>
              <a:gdLst/>
              <a:ahLst/>
              <a:cxnLst/>
              <a:rect l="l" t="t" r="r" b="b"/>
              <a:pathLst>
                <a:path w="2492" h="1231" extrusionOk="0">
                  <a:moveTo>
                    <a:pt x="95" y="1"/>
                  </a:moveTo>
                  <a:lnTo>
                    <a:pt x="1" y="64"/>
                  </a:lnTo>
                  <a:lnTo>
                    <a:pt x="1" y="190"/>
                  </a:lnTo>
                  <a:lnTo>
                    <a:pt x="32" y="285"/>
                  </a:lnTo>
                  <a:lnTo>
                    <a:pt x="442" y="852"/>
                  </a:lnTo>
                  <a:lnTo>
                    <a:pt x="852" y="1104"/>
                  </a:lnTo>
                  <a:lnTo>
                    <a:pt x="915" y="1136"/>
                  </a:lnTo>
                  <a:lnTo>
                    <a:pt x="978" y="1136"/>
                  </a:lnTo>
                  <a:lnTo>
                    <a:pt x="1293" y="1230"/>
                  </a:lnTo>
                  <a:lnTo>
                    <a:pt x="1987" y="1167"/>
                  </a:lnTo>
                  <a:lnTo>
                    <a:pt x="2397" y="1041"/>
                  </a:lnTo>
                  <a:lnTo>
                    <a:pt x="2491" y="978"/>
                  </a:lnTo>
                  <a:lnTo>
                    <a:pt x="2460" y="852"/>
                  </a:lnTo>
                  <a:lnTo>
                    <a:pt x="2397" y="789"/>
                  </a:lnTo>
                  <a:lnTo>
                    <a:pt x="2302" y="789"/>
                  </a:lnTo>
                  <a:lnTo>
                    <a:pt x="1924" y="915"/>
                  </a:lnTo>
                  <a:lnTo>
                    <a:pt x="1262" y="947"/>
                  </a:lnTo>
                  <a:lnTo>
                    <a:pt x="978" y="852"/>
                  </a:lnTo>
                  <a:lnTo>
                    <a:pt x="631" y="631"/>
                  </a:lnTo>
                  <a:lnTo>
                    <a:pt x="284" y="159"/>
                  </a:lnTo>
                  <a:lnTo>
                    <a:pt x="284" y="96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5"/>
            <p:cNvSpPr/>
            <p:nvPr/>
          </p:nvSpPr>
          <p:spPr>
            <a:xfrm>
              <a:off x="6012075" y="2775125"/>
              <a:ext cx="32325" cy="32325"/>
            </a:xfrm>
            <a:custGeom>
              <a:avLst/>
              <a:gdLst/>
              <a:ahLst/>
              <a:cxnLst/>
              <a:rect l="l" t="t" r="r" b="b"/>
              <a:pathLst>
                <a:path w="1293" h="1293" extrusionOk="0">
                  <a:moveTo>
                    <a:pt x="536" y="0"/>
                  </a:moveTo>
                  <a:lnTo>
                    <a:pt x="126" y="252"/>
                  </a:lnTo>
                  <a:lnTo>
                    <a:pt x="32" y="473"/>
                  </a:lnTo>
                  <a:lnTo>
                    <a:pt x="0" y="725"/>
                  </a:lnTo>
                  <a:lnTo>
                    <a:pt x="252" y="1167"/>
                  </a:lnTo>
                  <a:lnTo>
                    <a:pt x="473" y="1261"/>
                  </a:lnTo>
                  <a:lnTo>
                    <a:pt x="725" y="1293"/>
                  </a:lnTo>
                  <a:lnTo>
                    <a:pt x="1167" y="1040"/>
                  </a:lnTo>
                  <a:lnTo>
                    <a:pt x="1261" y="788"/>
                  </a:lnTo>
                  <a:lnTo>
                    <a:pt x="1293" y="536"/>
                  </a:lnTo>
                  <a:lnTo>
                    <a:pt x="1040" y="126"/>
                  </a:lnTo>
                  <a:lnTo>
                    <a:pt x="788" y="3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5"/>
            <p:cNvSpPr/>
            <p:nvPr/>
          </p:nvSpPr>
          <p:spPr>
            <a:xfrm>
              <a:off x="6147625" y="2809800"/>
              <a:ext cx="32350" cy="32325"/>
            </a:xfrm>
            <a:custGeom>
              <a:avLst/>
              <a:gdLst/>
              <a:ahLst/>
              <a:cxnLst/>
              <a:rect l="l" t="t" r="r" b="b"/>
              <a:pathLst>
                <a:path w="1294" h="1293" extrusionOk="0">
                  <a:moveTo>
                    <a:pt x="537" y="0"/>
                  </a:moveTo>
                  <a:lnTo>
                    <a:pt x="127" y="252"/>
                  </a:lnTo>
                  <a:lnTo>
                    <a:pt x="32" y="473"/>
                  </a:lnTo>
                  <a:lnTo>
                    <a:pt x="1" y="725"/>
                  </a:lnTo>
                  <a:lnTo>
                    <a:pt x="253" y="1167"/>
                  </a:lnTo>
                  <a:lnTo>
                    <a:pt x="505" y="1261"/>
                  </a:lnTo>
                  <a:lnTo>
                    <a:pt x="757" y="1293"/>
                  </a:lnTo>
                  <a:lnTo>
                    <a:pt x="1167" y="1041"/>
                  </a:lnTo>
                  <a:lnTo>
                    <a:pt x="1262" y="788"/>
                  </a:lnTo>
                  <a:lnTo>
                    <a:pt x="1293" y="536"/>
                  </a:lnTo>
                  <a:lnTo>
                    <a:pt x="1041" y="126"/>
                  </a:lnTo>
                  <a:lnTo>
                    <a:pt x="820" y="3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5"/>
            <p:cNvSpPr/>
            <p:nvPr/>
          </p:nvSpPr>
          <p:spPr>
            <a:xfrm>
              <a:off x="6057000" y="2849200"/>
              <a:ext cx="54400" cy="37850"/>
            </a:xfrm>
            <a:custGeom>
              <a:avLst/>
              <a:gdLst/>
              <a:ahLst/>
              <a:cxnLst/>
              <a:rect l="l" t="t" r="r" b="b"/>
              <a:pathLst>
                <a:path w="2176" h="1514" extrusionOk="0">
                  <a:moveTo>
                    <a:pt x="221" y="0"/>
                  </a:moveTo>
                  <a:lnTo>
                    <a:pt x="63" y="64"/>
                  </a:lnTo>
                  <a:lnTo>
                    <a:pt x="0" y="190"/>
                  </a:lnTo>
                  <a:lnTo>
                    <a:pt x="0" y="536"/>
                  </a:lnTo>
                  <a:lnTo>
                    <a:pt x="221" y="1072"/>
                  </a:lnTo>
                  <a:lnTo>
                    <a:pt x="473" y="1262"/>
                  </a:lnTo>
                  <a:lnTo>
                    <a:pt x="599" y="1388"/>
                  </a:lnTo>
                  <a:lnTo>
                    <a:pt x="757" y="1451"/>
                  </a:lnTo>
                  <a:lnTo>
                    <a:pt x="1167" y="1514"/>
                  </a:lnTo>
                  <a:lnTo>
                    <a:pt x="1608" y="1419"/>
                  </a:lnTo>
                  <a:lnTo>
                    <a:pt x="1829" y="1325"/>
                  </a:lnTo>
                  <a:lnTo>
                    <a:pt x="1986" y="1198"/>
                  </a:lnTo>
                  <a:lnTo>
                    <a:pt x="2175" y="946"/>
                  </a:lnTo>
                  <a:lnTo>
                    <a:pt x="2175" y="663"/>
                  </a:lnTo>
                  <a:lnTo>
                    <a:pt x="2081" y="505"/>
                  </a:lnTo>
                  <a:lnTo>
                    <a:pt x="1923" y="473"/>
                  </a:lnTo>
                  <a:lnTo>
                    <a:pt x="1766" y="568"/>
                  </a:lnTo>
                  <a:lnTo>
                    <a:pt x="1766" y="726"/>
                  </a:lnTo>
                  <a:lnTo>
                    <a:pt x="1734" y="852"/>
                  </a:lnTo>
                  <a:lnTo>
                    <a:pt x="1671" y="915"/>
                  </a:lnTo>
                  <a:lnTo>
                    <a:pt x="1608" y="978"/>
                  </a:lnTo>
                  <a:lnTo>
                    <a:pt x="1450" y="1041"/>
                  </a:lnTo>
                  <a:lnTo>
                    <a:pt x="1261" y="1104"/>
                  </a:lnTo>
                  <a:lnTo>
                    <a:pt x="883" y="1041"/>
                  </a:lnTo>
                  <a:lnTo>
                    <a:pt x="725" y="946"/>
                  </a:lnTo>
                  <a:lnTo>
                    <a:pt x="568" y="820"/>
                  </a:lnTo>
                  <a:lnTo>
                    <a:pt x="410" y="442"/>
                  </a:lnTo>
                  <a:lnTo>
                    <a:pt x="410" y="221"/>
                  </a:lnTo>
                  <a:lnTo>
                    <a:pt x="378" y="64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5"/>
            <p:cNvSpPr/>
            <p:nvPr/>
          </p:nvSpPr>
          <p:spPr>
            <a:xfrm>
              <a:off x="6171275" y="2869700"/>
              <a:ext cx="43375" cy="47300"/>
            </a:xfrm>
            <a:custGeom>
              <a:avLst/>
              <a:gdLst/>
              <a:ahLst/>
              <a:cxnLst/>
              <a:rect l="l" t="t" r="r" b="b"/>
              <a:pathLst>
                <a:path w="1735" h="1892" fill="none" extrusionOk="0">
                  <a:moveTo>
                    <a:pt x="694" y="95"/>
                  </a:moveTo>
                  <a:lnTo>
                    <a:pt x="599" y="63"/>
                  </a:lnTo>
                  <a:lnTo>
                    <a:pt x="505" y="95"/>
                  </a:lnTo>
                  <a:lnTo>
                    <a:pt x="410" y="126"/>
                  </a:lnTo>
                  <a:lnTo>
                    <a:pt x="347" y="221"/>
                  </a:lnTo>
                  <a:lnTo>
                    <a:pt x="95" y="536"/>
                  </a:lnTo>
                  <a:lnTo>
                    <a:pt x="0" y="914"/>
                  </a:lnTo>
                  <a:lnTo>
                    <a:pt x="0" y="1167"/>
                  </a:lnTo>
                  <a:lnTo>
                    <a:pt x="253" y="1608"/>
                  </a:lnTo>
                  <a:lnTo>
                    <a:pt x="442" y="1734"/>
                  </a:lnTo>
                  <a:lnTo>
                    <a:pt x="662" y="1829"/>
                  </a:lnTo>
                  <a:lnTo>
                    <a:pt x="1072" y="1892"/>
                  </a:lnTo>
                  <a:lnTo>
                    <a:pt x="1293" y="1829"/>
                  </a:lnTo>
                  <a:lnTo>
                    <a:pt x="1419" y="1797"/>
                  </a:lnTo>
                  <a:lnTo>
                    <a:pt x="1545" y="1671"/>
                  </a:lnTo>
                  <a:lnTo>
                    <a:pt x="1640" y="1545"/>
                  </a:lnTo>
                  <a:lnTo>
                    <a:pt x="1703" y="1356"/>
                  </a:lnTo>
                  <a:lnTo>
                    <a:pt x="1734" y="1198"/>
                  </a:lnTo>
                  <a:lnTo>
                    <a:pt x="1734" y="1040"/>
                  </a:lnTo>
                  <a:lnTo>
                    <a:pt x="1703" y="788"/>
                  </a:lnTo>
                  <a:lnTo>
                    <a:pt x="1608" y="568"/>
                  </a:lnTo>
                  <a:lnTo>
                    <a:pt x="1514" y="378"/>
                  </a:lnTo>
                  <a:lnTo>
                    <a:pt x="1387" y="252"/>
                  </a:lnTo>
                  <a:lnTo>
                    <a:pt x="1261" y="95"/>
                  </a:lnTo>
                  <a:lnTo>
                    <a:pt x="852" y="0"/>
                  </a:lnTo>
                  <a:lnTo>
                    <a:pt x="631" y="32"/>
                  </a:lnTo>
                  <a:lnTo>
                    <a:pt x="505" y="63"/>
                  </a:lnTo>
                  <a:lnTo>
                    <a:pt x="442" y="158"/>
                  </a:lnTo>
                  <a:lnTo>
                    <a:pt x="379" y="284"/>
                  </a:lnTo>
                  <a:lnTo>
                    <a:pt x="442" y="3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5"/>
            <p:cNvSpPr/>
            <p:nvPr/>
          </p:nvSpPr>
          <p:spPr>
            <a:xfrm>
              <a:off x="5945075" y="2817675"/>
              <a:ext cx="44150" cy="48100"/>
            </a:xfrm>
            <a:custGeom>
              <a:avLst/>
              <a:gdLst/>
              <a:ahLst/>
              <a:cxnLst/>
              <a:rect l="l" t="t" r="r" b="b"/>
              <a:pathLst>
                <a:path w="1766" h="1924" fill="none" extrusionOk="0">
                  <a:moveTo>
                    <a:pt x="410" y="0"/>
                  </a:moveTo>
                  <a:lnTo>
                    <a:pt x="190" y="127"/>
                  </a:lnTo>
                  <a:lnTo>
                    <a:pt x="0" y="599"/>
                  </a:lnTo>
                  <a:lnTo>
                    <a:pt x="63" y="1135"/>
                  </a:lnTo>
                  <a:lnTo>
                    <a:pt x="316" y="1608"/>
                  </a:lnTo>
                  <a:lnTo>
                    <a:pt x="505" y="1766"/>
                  </a:lnTo>
                  <a:lnTo>
                    <a:pt x="694" y="1860"/>
                  </a:lnTo>
                  <a:lnTo>
                    <a:pt x="1104" y="1924"/>
                  </a:lnTo>
                  <a:lnTo>
                    <a:pt x="1482" y="1766"/>
                  </a:lnTo>
                  <a:lnTo>
                    <a:pt x="1734" y="1451"/>
                  </a:lnTo>
                  <a:lnTo>
                    <a:pt x="1766" y="1198"/>
                  </a:lnTo>
                  <a:lnTo>
                    <a:pt x="1703" y="852"/>
                  </a:lnTo>
                  <a:lnTo>
                    <a:pt x="1514" y="568"/>
                  </a:lnTo>
                  <a:lnTo>
                    <a:pt x="1261" y="253"/>
                  </a:lnTo>
                  <a:lnTo>
                    <a:pt x="883" y="64"/>
                  </a:lnTo>
                  <a:lnTo>
                    <a:pt x="631" y="32"/>
                  </a:lnTo>
                  <a:lnTo>
                    <a:pt x="379" y="95"/>
                  </a:lnTo>
                  <a:lnTo>
                    <a:pt x="284" y="127"/>
                  </a:lnTo>
                  <a:lnTo>
                    <a:pt x="190" y="190"/>
                  </a:lnTo>
                  <a:lnTo>
                    <a:pt x="190" y="316"/>
                  </a:lnTo>
                  <a:lnTo>
                    <a:pt x="253" y="3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1" name="Google Shape;3401;p25"/>
          <p:cNvGrpSpPr/>
          <p:nvPr/>
        </p:nvGrpSpPr>
        <p:grpSpPr>
          <a:xfrm rot="-626850">
            <a:off x="2254790" y="74757"/>
            <a:ext cx="266620" cy="362375"/>
            <a:chOff x="3396200" y="2417300"/>
            <a:chExt cx="346825" cy="471325"/>
          </a:xfrm>
        </p:grpSpPr>
        <p:sp>
          <p:nvSpPr>
            <p:cNvPr id="3402" name="Google Shape;3402;p25"/>
            <p:cNvSpPr/>
            <p:nvPr/>
          </p:nvSpPr>
          <p:spPr>
            <a:xfrm>
              <a:off x="3396200" y="2507150"/>
              <a:ext cx="320025" cy="381475"/>
            </a:xfrm>
            <a:custGeom>
              <a:avLst/>
              <a:gdLst/>
              <a:ahLst/>
              <a:cxnLst/>
              <a:rect l="l" t="t" r="r" b="b"/>
              <a:pathLst>
                <a:path w="12801" h="15259" extrusionOk="0">
                  <a:moveTo>
                    <a:pt x="5644" y="0"/>
                  </a:moveTo>
                  <a:lnTo>
                    <a:pt x="4005" y="158"/>
                  </a:lnTo>
                  <a:lnTo>
                    <a:pt x="3217" y="410"/>
                  </a:lnTo>
                  <a:lnTo>
                    <a:pt x="2523" y="725"/>
                  </a:lnTo>
                  <a:lnTo>
                    <a:pt x="1924" y="1167"/>
                  </a:lnTo>
                  <a:lnTo>
                    <a:pt x="1388" y="1766"/>
                  </a:lnTo>
                  <a:lnTo>
                    <a:pt x="1010" y="2491"/>
                  </a:lnTo>
                  <a:lnTo>
                    <a:pt x="726" y="2995"/>
                  </a:lnTo>
                  <a:lnTo>
                    <a:pt x="316" y="4067"/>
                  </a:lnTo>
                  <a:lnTo>
                    <a:pt x="159" y="4603"/>
                  </a:lnTo>
                  <a:lnTo>
                    <a:pt x="1" y="5675"/>
                  </a:lnTo>
                  <a:lnTo>
                    <a:pt x="1" y="6747"/>
                  </a:lnTo>
                  <a:lnTo>
                    <a:pt x="127" y="8071"/>
                  </a:lnTo>
                  <a:lnTo>
                    <a:pt x="695" y="10656"/>
                  </a:lnTo>
                  <a:lnTo>
                    <a:pt x="1073" y="11949"/>
                  </a:lnTo>
                  <a:lnTo>
                    <a:pt x="1294" y="12642"/>
                  </a:lnTo>
                  <a:lnTo>
                    <a:pt x="1829" y="13966"/>
                  </a:lnTo>
                  <a:lnTo>
                    <a:pt x="2302" y="14534"/>
                  </a:lnTo>
                  <a:lnTo>
                    <a:pt x="2586" y="14849"/>
                  </a:lnTo>
                  <a:lnTo>
                    <a:pt x="2933" y="15038"/>
                  </a:lnTo>
                  <a:lnTo>
                    <a:pt x="3374" y="15196"/>
                  </a:lnTo>
                  <a:lnTo>
                    <a:pt x="3847" y="15259"/>
                  </a:lnTo>
                  <a:lnTo>
                    <a:pt x="4478" y="15227"/>
                  </a:lnTo>
                  <a:lnTo>
                    <a:pt x="5770" y="14880"/>
                  </a:lnTo>
                  <a:lnTo>
                    <a:pt x="6338" y="14565"/>
                  </a:lnTo>
                  <a:lnTo>
                    <a:pt x="6905" y="14218"/>
                  </a:lnTo>
                  <a:lnTo>
                    <a:pt x="7914" y="13399"/>
                  </a:lnTo>
                  <a:lnTo>
                    <a:pt x="8418" y="12957"/>
                  </a:lnTo>
                  <a:lnTo>
                    <a:pt x="9238" y="12138"/>
                  </a:lnTo>
                  <a:lnTo>
                    <a:pt x="10026" y="11318"/>
                  </a:lnTo>
                  <a:lnTo>
                    <a:pt x="10657" y="10625"/>
                  </a:lnTo>
                  <a:lnTo>
                    <a:pt x="11823" y="9174"/>
                  </a:lnTo>
                  <a:lnTo>
                    <a:pt x="12233" y="8355"/>
                  </a:lnTo>
                  <a:lnTo>
                    <a:pt x="12422" y="7913"/>
                  </a:lnTo>
                  <a:lnTo>
                    <a:pt x="12706" y="7031"/>
                  </a:lnTo>
                  <a:lnTo>
                    <a:pt x="12800" y="6116"/>
                  </a:lnTo>
                  <a:lnTo>
                    <a:pt x="12706" y="5202"/>
                  </a:lnTo>
                  <a:lnTo>
                    <a:pt x="12548" y="4761"/>
                  </a:lnTo>
                  <a:lnTo>
                    <a:pt x="12138" y="3878"/>
                  </a:lnTo>
                  <a:lnTo>
                    <a:pt x="11571" y="3121"/>
                  </a:lnTo>
                  <a:lnTo>
                    <a:pt x="11161" y="2585"/>
                  </a:lnTo>
                  <a:lnTo>
                    <a:pt x="10657" y="2144"/>
                  </a:lnTo>
                  <a:lnTo>
                    <a:pt x="9963" y="1671"/>
                  </a:lnTo>
                  <a:lnTo>
                    <a:pt x="9175" y="1293"/>
                  </a:lnTo>
                  <a:lnTo>
                    <a:pt x="8481" y="946"/>
                  </a:lnTo>
                  <a:lnTo>
                    <a:pt x="7189" y="253"/>
                  </a:lnTo>
                  <a:lnTo>
                    <a:pt x="6464" y="95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5"/>
            <p:cNvSpPr/>
            <p:nvPr/>
          </p:nvSpPr>
          <p:spPr>
            <a:xfrm>
              <a:off x="3396200" y="2656100"/>
              <a:ext cx="212825" cy="232525"/>
            </a:xfrm>
            <a:custGeom>
              <a:avLst/>
              <a:gdLst/>
              <a:ahLst/>
              <a:cxnLst/>
              <a:rect l="l" t="t" r="r" b="b"/>
              <a:pathLst>
                <a:path w="8513" h="9301" extrusionOk="0">
                  <a:moveTo>
                    <a:pt x="1" y="1"/>
                  </a:moveTo>
                  <a:lnTo>
                    <a:pt x="1" y="379"/>
                  </a:lnTo>
                  <a:lnTo>
                    <a:pt x="1" y="789"/>
                  </a:lnTo>
                  <a:lnTo>
                    <a:pt x="127" y="2113"/>
                  </a:lnTo>
                  <a:lnTo>
                    <a:pt x="695" y="4698"/>
                  </a:lnTo>
                  <a:lnTo>
                    <a:pt x="1073" y="5991"/>
                  </a:lnTo>
                  <a:lnTo>
                    <a:pt x="1294" y="6684"/>
                  </a:lnTo>
                  <a:lnTo>
                    <a:pt x="1829" y="8008"/>
                  </a:lnTo>
                  <a:lnTo>
                    <a:pt x="2271" y="8576"/>
                  </a:lnTo>
                  <a:lnTo>
                    <a:pt x="2586" y="8891"/>
                  </a:lnTo>
                  <a:lnTo>
                    <a:pt x="2933" y="9080"/>
                  </a:lnTo>
                  <a:lnTo>
                    <a:pt x="3374" y="9238"/>
                  </a:lnTo>
                  <a:lnTo>
                    <a:pt x="3847" y="9301"/>
                  </a:lnTo>
                  <a:lnTo>
                    <a:pt x="4478" y="9269"/>
                  </a:lnTo>
                  <a:lnTo>
                    <a:pt x="5739" y="8922"/>
                  </a:lnTo>
                  <a:lnTo>
                    <a:pt x="6338" y="8607"/>
                  </a:lnTo>
                  <a:lnTo>
                    <a:pt x="6905" y="8260"/>
                  </a:lnTo>
                  <a:lnTo>
                    <a:pt x="7914" y="7441"/>
                  </a:lnTo>
                  <a:lnTo>
                    <a:pt x="8418" y="6999"/>
                  </a:lnTo>
                  <a:lnTo>
                    <a:pt x="8450" y="6936"/>
                  </a:lnTo>
                  <a:lnTo>
                    <a:pt x="8513" y="6873"/>
                  </a:lnTo>
                  <a:lnTo>
                    <a:pt x="8418" y="6936"/>
                  </a:lnTo>
                  <a:lnTo>
                    <a:pt x="8324" y="6999"/>
                  </a:lnTo>
                  <a:lnTo>
                    <a:pt x="7504" y="7441"/>
                  </a:lnTo>
                  <a:lnTo>
                    <a:pt x="5707" y="7945"/>
                  </a:lnTo>
                  <a:lnTo>
                    <a:pt x="4793" y="7945"/>
                  </a:lnTo>
                  <a:lnTo>
                    <a:pt x="4131" y="7914"/>
                  </a:lnTo>
                  <a:lnTo>
                    <a:pt x="3532" y="7661"/>
                  </a:lnTo>
                  <a:lnTo>
                    <a:pt x="3027" y="7378"/>
                  </a:lnTo>
                  <a:lnTo>
                    <a:pt x="2618" y="6968"/>
                  </a:lnTo>
                  <a:lnTo>
                    <a:pt x="2271" y="6558"/>
                  </a:lnTo>
                  <a:lnTo>
                    <a:pt x="1766" y="5707"/>
                  </a:lnTo>
                  <a:lnTo>
                    <a:pt x="1199" y="4257"/>
                  </a:lnTo>
                  <a:lnTo>
                    <a:pt x="915" y="3279"/>
                  </a:lnTo>
                  <a:lnTo>
                    <a:pt x="411" y="16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5"/>
            <p:cNvSpPr/>
            <p:nvPr/>
          </p:nvSpPr>
          <p:spPr>
            <a:xfrm>
              <a:off x="3430900" y="2641925"/>
              <a:ext cx="15000" cy="17350"/>
            </a:xfrm>
            <a:custGeom>
              <a:avLst/>
              <a:gdLst/>
              <a:ahLst/>
              <a:cxnLst/>
              <a:rect l="l" t="t" r="r" b="b"/>
              <a:pathLst>
                <a:path w="600" h="694" extrusionOk="0">
                  <a:moveTo>
                    <a:pt x="568" y="0"/>
                  </a:moveTo>
                  <a:lnTo>
                    <a:pt x="441" y="32"/>
                  </a:lnTo>
                  <a:lnTo>
                    <a:pt x="221" y="126"/>
                  </a:lnTo>
                  <a:lnTo>
                    <a:pt x="63" y="316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126" y="694"/>
                  </a:lnTo>
                  <a:lnTo>
                    <a:pt x="252" y="694"/>
                  </a:lnTo>
                  <a:lnTo>
                    <a:pt x="378" y="631"/>
                  </a:lnTo>
                  <a:lnTo>
                    <a:pt x="441" y="536"/>
                  </a:lnTo>
                  <a:lnTo>
                    <a:pt x="505" y="410"/>
                  </a:lnTo>
                  <a:lnTo>
                    <a:pt x="536" y="284"/>
                  </a:lnTo>
                  <a:lnTo>
                    <a:pt x="599" y="158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5"/>
            <p:cNvSpPr/>
            <p:nvPr/>
          </p:nvSpPr>
          <p:spPr>
            <a:xfrm>
              <a:off x="3488425" y="2551275"/>
              <a:ext cx="14200" cy="16575"/>
            </a:xfrm>
            <a:custGeom>
              <a:avLst/>
              <a:gdLst/>
              <a:ahLst/>
              <a:cxnLst/>
              <a:rect l="l" t="t" r="r" b="b"/>
              <a:pathLst>
                <a:path w="568" h="663" extrusionOk="0">
                  <a:moveTo>
                    <a:pt x="410" y="1"/>
                  </a:moveTo>
                  <a:lnTo>
                    <a:pt x="190" y="127"/>
                  </a:lnTo>
                  <a:lnTo>
                    <a:pt x="64" y="316"/>
                  </a:lnTo>
                  <a:lnTo>
                    <a:pt x="0" y="442"/>
                  </a:lnTo>
                  <a:lnTo>
                    <a:pt x="0" y="600"/>
                  </a:lnTo>
                  <a:lnTo>
                    <a:pt x="95" y="663"/>
                  </a:lnTo>
                  <a:lnTo>
                    <a:pt x="253" y="663"/>
                  </a:lnTo>
                  <a:lnTo>
                    <a:pt x="347" y="631"/>
                  </a:lnTo>
                  <a:lnTo>
                    <a:pt x="442" y="505"/>
                  </a:lnTo>
                  <a:lnTo>
                    <a:pt x="505" y="411"/>
                  </a:lnTo>
                  <a:lnTo>
                    <a:pt x="536" y="285"/>
                  </a:lnTo>
                  <a:lnTo>
                    <a:pt x="568" y="158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5"/>
            <p:cNvSpPr/>
            <p:nvPr/>
          </p:nvSpPr>
          <p:spPr>
            <a:xfrm>
              <a:off x="3437200" y="2748325"/>
              <a:ext cx="15000" cy="17350"/>
            </a:xfrm>
            <a:custGeom>
              <a:avLst/>
              <a:gdLst/>
              <a:ahLst/>
              <a:cxnLst/>
              <a:rect l="l" t="t" r="r" b="b"/>
              <a:pathLst>
                <a:path w="600" h="694" extrusionOk="0">
                  <a:moveTo>
                    <a:pt x="568" y="0"/>
                  </a:moveTo>
                  <a:lnTo>
                    <a:pt x="442" y="32"/>
                  </a:lnTo>
                  <a:lnTo>
                    <a:pt x="221" y="158"/>
                  </a:lnTo>
                  <a:lnTo>
                    <a:pt x="63" y="347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126" y="694"/>
                  </a:lnTo>
                  <a:lnTo>
                    <a:pt x="253" y="694"/>
                  </a:lnTo>
                  <a:lnTo>
                    <a:pt x="379" y="662"/>
                  </a:lnTo>
                  <a:lnTo>
                    <a:pt x="473" y="536"/>
                  </a:lnTo>
                  <a:lnTo>
                    <a:pt x="505" y="410"/>
                  </a:lnTo>
                  <a:lnTo>
                    <a:pt x="568" y="284"/>
                  </a:lnTo>
                  <a:lnTo>
                    <a:pt x="599" y="18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5"/>
            <p:cNvSpPr/>
            <p:nvPr/>
          </p:nvSpPr>
          <p:spPr>
            <a:xfrm>
              <a:off x="3486050" y="2826350"/>
              <a:ext cx="14225" cy="17350"/>
            </a:xfrm>
            <a:custGeom>
              <a:avLst/>
              <a:gdLst/>
              <a:ahLst/>
              <a:cxnLst/>
              <a:rect l="l" t="t" r="r" b="b"/>
              <a:pathLst>
                <a:path w="569" h="694" extrusionOk="0">
                  <a:moveTo>
                    <a:pt x="568" y="0"/>
                  </a:moveTo>
                  <a:lnTo>
                    <a:pt x="411" y="32"/>
                  </a:lnTo>
                  <a:lnTo>
                    <a:pt x="222" y="126"/>
                  </a:lnTo>
                  <a:lnTo>
                    <a:pt x="64" y="315"/>
                  </a:lnTo>
                  <a:lnTo>
                    <a:pt x="1" y="473"/>
                  </a:lnTo>
                  <a:lnTo>
                    <a:pt x="32" y="599"/>
                  </a:lnTo>
                  <a:lnTo>
                    <a:pt x="127" y="694"/>
                  </a:lnTo>
                  <a:lnTo>
                    <a:pt x="253" y="694"/>
                  </a:lnTo>
                  <a:lnTo>
                    <a:pt x="348" y="631"/>
                  </a:lnTo>
                  <a:lnTo>
                    <a:pt x="442" y="536"/>
                  </a:lnTo>
                  <a:lnTo>
                    <a:pt x="505" y="410"/>
                  </a:lnTo>
                  <a:lnTo>
                    <a:pt x="537" y="284"/>
                  </a:lnTo>
                  <a:lnTo>
                    <a:pt x="568" y="158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5"/>
            <p:cNvSpPr/>
            <p:nvPr/>
          </p:nvSpPr>
          <p:spPr>
            <a:xfrm>
              <a:off x="3565675" y="2663200"/>
              <a:ext cx="14200" cy="17350"/>
            </a:xfrm>
            <a:custGeom>
              <a:avLst/>
              <a:gdLst/>
              <a:ahLst/>
              <a:cxnLst/>
              <a:rect l="l" t="t" r="r" b="b"/>
              <a:pathLst>
                <a:path w="568" h="694" extrusionOk="0">
                  <a:moveTo>
                    <a:pt x="567" y="0"/>
                  </a:moveTo>
                  <a:lnTo>
                    <a:pt x="410" y="32"/>
                  </a:lnTo>
                  <a:lnTo>
                    <a:pt x="189" y="127"/>
                  </a:lnTo>
                  <a:lnTo>
                    <a:pt x="63" y="347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95" y="694"/>
                  </a:lnTo>
                  <a:lnTo>
                    <a:pt x="252" y="694"/>
                  </a:lnTo>
                  <a:lnTo>
                    <a:pt x="347" y="631"/>
                  </a:lnTo>
                  <a:lnTo>
                    <a:pt x="441" y="536"/>
                  </a:lnTo>
                  <a:lnTo>
                    <a:pt x="504" y="410"/>
                  </a:lnTo>
                  <a:lnTo>
                    <a:pt x="536" y="284"/>
                  </a:lnTo>
                  <a:lnTo>
                    <a:pt x="567" y="158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5"/>
            <p:cNvSpPr/>
            <p:nvPr/>
          </p:nvSpPr>
          <p:spPr>
            <a:xfrm>
              <a:off x="3562500" y="2600150"/>
              <a:ext cx="13425" cy="18950"/>
            </a:xfrm>
            <a:custGeom>
              <a:avLst/>
              <a:gdLst/>
              <a:ahLst/>
              <a:cxnLst/>
              <a:rect l="l" t="t" r="r" b="b"/>
              <a:pathLst>
                <a:path w="537" h="758" extrusionOk="0">
                  <a:moveTo>
                    <a:pt x="505" y="0"/>
                  </a:moveTo>
                  <a:lnTo>
                    <a:pt x="348" y="63"/>
                  </a:lnTo>
                  <a:lnTo>
                    <a:pt x="253" y="158"/>
                  </a:lnTo>
                  <a:lnTo>
                    <a:pt x="159" y="221"/>
                  </a:lnTo>
                  <a:lnTo>
                    <a:pt x="64" y="347"/>
                  </a:lnTo>
                  <a:lnTo>
                    <a:pt x="1" y="442"/>
                  </a:lnTo>
                  <a:lnTo>
                    <a:pt x="1" y="568"/>
                  </a:lnTo>
                  <a:lnTo>
                    <a:pt x="64" y="694"/>
                  </a:lnTo>
                  <a:lnTo>
                    <a:pt x="190" y="757"/>
                  </a:lnTo>
                  <a:lnTo>
                    <a:pt x="316" y="725"/>
                  </a:lnTo>
                  <a:lnTo>
                    <a:pt x="411" y="599"/>
                  </a:lnTo>
                  <a:lnTo>
                    <a:pt x="537" y="379"/>
                  </a:lnTo>
                  <a:lnTo>
                    <a:pt x="537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5"/>
            <p:cNvSpPr/>
            <p:nvPr/>
          </p:nvSpPr>
          <p:spPr>
            <a:xfrm>
              <a:off x="3545175" y="2775125"/>
              <a:ext cx="11050" cy="19725"/>
            </a:xfrm>
            <a:custGeom>
              <a:avLst/>
              <a:gdLst/>
              <a:ahLst/>
              <a:cxnLst/>
              <a:rect l="l" t="t" r="r" b="b"/>
              <a:pathLst>
                <a:path w="442" h="789" extrusionOk="0">
                  <a:moveTo>
                    <a:pt x="126" y="0"/>
                  </a:moveTo>
                  <a:lnTo>
                    <a:pt x="32" y="126"/>
                  </a:lnTo>
                  <a:lnTo>
                    <a:pt x="32" y="252"/>
                  </a:lnTo>
                  <a:lnTo>
                    <a:pt x="0" y="378"/>
                  </a:lnTo>
                  <a:lnTo>
                    <a:pt x="0" y="536"/>
                  </a:lnTo>
                  <a:lnTo>
                    <a:pt x="32" y="662"/>
                  </a:lnTo>
                  <a:lnTo>
                    <a:pt x="126" y="757"/>
                  </a:lnTo>
                  <a:lnTo>
                    <a:pt x="253" y="788"/>
                  </a:lnTo>
                  <a:lnTo>
                    <a:pt x="379" y="757"/>
                  </a:lnTo>
                  <a:lnTo>
                    <a:pt x="442" y="631"/>
                  </a:lnTo>
                  <a:lnTo>
                    <a:pt x="442" y="504"/>
                  </a:lnTo>
                  <a:lnTo>
                    <a:pt x="379" y="252"/>
                  </a:lnTo>
                  <a:lnTo>
                    <a:pt x="221" y="6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5"/>
            <p:cNvSpPr/>
            <p:nvPr/>
          </p:nvSpPr>
          <p:spPr>
            <a:xfrm>
              <a:off x="3660250" y="2605675"/>
              <a:ext cx="10250" cy="20500"/>
            </a:xfrm>
            <a:custGeom>
              <a:avLst/>
              <a:gdLst/>
              <a:ahLst/>
              <a:cxnLst/>
              <a:rect l="l" t="t" r="r" b="b"/>
              <a:pathLst>
                <a:path w="410" h="820" extrusionOk="0">
                  <a:moveTo>
                    <a:pt x="126" y="0"/>
                  </a:moveTo>
                  <a:lnTo>
                    <a:pt x="32" y="158"/>
                  </a:lnTo>
                  <a:lnTo>
                    <a:pt x="32" y="284"/>
                  </a:lnTo>
                  <a:lnTo>
                    <a:pt x="0" y="410"/>
                  </a:lnTo>
                  <a:lnTo>
                    <a:pt x="0" y="536"/>
                  </a:lnTo>
                  <a:lnTo>
                    <a:pt x="0" y="662"/>
                  </a:lnTo>
                  <a:lnTo>
                    <a:pt x="95" y="757"/>
                  </a:lnTo>
                  <a:lnTo>
                    <a:pt x="221" y="820"/>
                  </a:lnTo>
                  <a:lnTo>
                    <a:pt x="347" y="788"/>
                  </a:lnTo>
                  <a:lnTo>
                    <a:pt x="410" y="694"/>
                  </a:lnTo>
                  <a:lnTo>
                    <a:pt x="410" y="536"/>
                  </a:lnTo>
                  <a:lnTo>
                    <a:pt x="378" y="284"/>
                  </a:lnTo>
                  <a:lnTo>
                    <a:pt x="221" y="9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5"/>
            <p:cNvSpPr/>
            <p:nvPr/>
          </p:nvSpPr>
          <p:spPr>
            <a:xfrm>
              <a:off x="3649200" y="2693925"/>
              <a:ext cx="11075" cy="20525"/>
            </a:xfrm>
            <a:custGeom>
              <a:avLst/>
              <a:gdLst/>
              <a:ahLst/>
              <a:cxnLst/>
              <a:rect l="l" t="t" r="r" b="b"/>
              <a:pathLst>
                <a:path w="443" h="821" extrusionOk="0">
                  <a:moveTo>
                    <a:pt x="190" y="1"/>
                  </a:moveTo>
                  <a:lnTo>
                    <a:pt x="95" y="159"/>
                  </a:lnTo>
                  <a:lnTo>
                    <a:pt x="64" y="285"/>
                  </a:lnTo>
                  <a:lnTo>
                    <a:pt x="32" y="411"/>
                  </a:lnTo>
                  <a:lnTo>
                    <a:pt x="1" y="537"/>
                  </a:lnTo>
                  <a:lnTo>
                    <a:pt x="32" y="663"/>
                  </a:lnTo>
                  <a:lnTo>
                    <a:pt x="95" y="758"/>
                  </a:lnTo>
                  <a:lnTo>
                    <a:pt x="190" y="821"/>
                  </a:lnTo>
                  <a:lnTo>
                    <a:pt x="316" y="821"/>
                  </a:lnTo>
                  <a:lnTo>
                    <a:pt x="411" y="695"/>
                  </a:lnTo>
                  <a:lnTo>
                    <a:pt x="442" y="568"/>
                  </a:lnTo>
                  <a:lnTo>
                    <a:pt x="411" y="316"/>
                  </a:lnTo>
                  <a:lnTo>
                    <a:pt x="284" y="127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5"/>
            <p:cNvSpPr/>
            <p:nvPr/>
          </p:nvSpPr>
          <p:spPr>
            <a:xfrm>
              <a:off x="3471875" y="2417300"/>
              <a:ext cx="271150" cy="166325"/>
            </a:xfrm>
            <a:custGeom>
              <a:avLst/>
              <a:gdLst/>
              <a:ahLst/>
              <a:cxnLst/>
              <a:rect l="l" t="t" r="r" b="b"/>
              <a:pathLst>
                <a:path w="10846" h="6653" extrusionOk="0">
                  <a:moveTo>
                    <a:pt x="5612" y="0"/>
                  </a:moveTo>
                  <a:lnTo>
                    <a:pt x="5202" y="379"/>
                  </a:lnTo>
                  <a:lnTo>
                    <a:pt x="4603" y="1261"/>
                  </a:lnTo>
                  <a:lnTo>
                    <a:pt x="4225" y="2239"/>
                  </a:lnTo>
                  <a:lnTo>
                    <a:pt x="4099" y="3311"/>
                  </a:lnTo>
                  <a:lnTo>
                    <a:pt x="4130" y="3847"/>
                  </a:lnTo>
                  <a:lnTo>
                    <a:pt x="4036" y="3500"/>
                  </a:lnTo>
                  <a:lnTo>
                    <a:pt x="3657" y="2869"/>
                  </a:lnTo>
                  <a:lnTo>
                    <a:pt x="3405" y="2617"/>
                  </a:lnTo>
                  <a:lnTo>
                    <a:pt x="2806" y="2176"/>
                  </a:lnTo>
                  <a:lnTo>
                    <a:pt x="2144" y="1860"/>
                  </a:lnTo>
                  <a:lnTo>
                    <a:pt x="1388" y="1482"/>
                  </a:lnTo>
                  <a:lnTo>
                    <a:pt x="631" y="1167"/>
                  </a:lnTo>
                  <a:lnTo>
                    <a:pt x="442" y="1104"/>
                  </a:lnTo>
                  <a:lnTo>
                    <a:pt x="158" y="1104"/>
                  </a:lnTo>
                  <a:lnTo>
                    <a:pt x="0" y="1388"/>
                  </a:lnTo>
                  <a:lnTo>
                    <a:pt x="95" y="1734"/>
                  </a:lnTo>
                  <a:lnTo>
                    <a:pt x="284" y="2396"/>
                  </a:lnTo>
                  <a:lnTo>
                    <a:pt x="915" y="3594"/>
                  </a:lnTo>
                  <a:lnTo>
                    <a:pt x="1325" y="4099"/>
                  </a:lnTo>
                  <a:lnTo>
                    <a:pt x="1955" y="4792"/>
                  </a:lnTo>
                  <a:lnTo>
                    <a:pt x="3531" y="5833"/>
                  </a:lnTo>
                  <a:lnTo>
                    <a:pt x="4383" y="6179"/>
                  </a:lnTo>
                  <a:lnTo>
                    <a:pt x="5328" y="6495"/>
                  </a:lnTo>
                  <a:lnTo>
                    <a:pt x="6810" y="6652"/>
                  </a:lnTo>
                  <a:lnTo>
                    <a:pt x="7787" y="6558"/>
                  </a:lnTo>
                  <a:lnTo>
                    <a:pt x="8260" y="6432"/>
                  </a:lnTo>
                  <a:lnTo>
                    <a:pt x="8702" y="6243"/>
                  </a:lnTo>
                  <a:lnTo>
                    <a:pt x="9553" y="5738"/>
                  </a:lnTo>
                  <a:lnTo>
                    <a:pt x="10246" y="5045"/>
                  </a:lnTo>
                  <a:lnTo>
                    <a:pt x="10719" y="4193"/>
                  </a:lnTo>
                  <a:lnTo>
                    <a:pt x="10845" y="3720"/>
                  </a:lnTo>
                  <a:lnTo>
                    <a:pt x="10215" y="3531"/>
                  </a:lnTo>
                  <a:lnTo>
                    <a:pt x="8985" y="3405"/>
                  </a:lnTo>
                  <a:lnTo>
                    <a:pt x="7724" y="3531"/>
                  </a:lnTo>
                  <a:lnTo>
                    <a:pt x="6526" y="3941"/>
                  </a:lnTo>
                  <a:lnTo>
                    <a:pt x="5990" y="4256"/>
                  </a:lnTo>
                  <a:lnTo>
                    <a:pt x="6274" y="3784"/>
                  </a:lnTo>
                  <a:lnTo>
                    <a:pt x="6495" y="2680"/>
                  </a:lnTo>
                  <a:lnTo>
                    <a:pt x="6432" y="2113"/>
                  </a:lnTo>
                  <a:lnTo>
                    <a:pt x="6306" y="1545"/>
                  </a:lnTo>
                  <a:lnTo>
                    <a:pt x="5864" y="505"/>
                  </a:lnTo>
                  <a:lnTo>
                    <a:pt x="56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5"/>
            <p:cNvSpPr/>
            <p:nvPr/>
          </p:nvSpPr>
          <p:spPr>
            <a:xfrm>
              <a:off x="3588525" y="2448025"/>
              <a:ext cx="24450" cy="109600"/>
            </a:xfrm>
            <a:custGeom>
              <a:avLst/>
              <a:gdLst/>
              <a:ahLst/>
              <a:cxnLst/>
              <a:rect l="l" t="t" r="r" b="b"/>
              <a:pathLst>
                <a:path w="978" h="4384" extrusionOk="0">
                  <a:moveTo>
                    <a:pt x="851" y="1"/>
                  </a:moveTo>
                  <a:lnTo>
                    <a:pt x="820" y="64"/>
                  </a:lnTo>
                  <a:lnTo>
                    <a:pt x="0" y="4320"/>
                  </a:lnTo>
                  <a:lnTo>
                    <a:pt x="0" y="4351"/>
                  </a:lnTo>
                  <a:lnTo>
                    <a:pt x="63" y="4383"/>
                  </a:lnTo>
                  <a:lnTo>
                    <a:pt x="126" y="4383"/>
                  </a:lnTo>
                  <a:lnTo>
                    <a:pt x="158" y="4351"/>
                  </a:lnTo>
                  <a:lnTo>
                    <a:pt x="978" y="64"/>
                  </a:lnTo>
                  <a:lnTo>
                    <a:pt x="978" y="32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5"/>
            <p:cNvSpPr/>
            <p:nvPr/>
          </p:nvSpPr>
          <p:spPr>
            <a:xfrm>
              <a:off x="3615325" y="2523700"/>
              <a:ext cx="85125" cy="32325"/>
            </a:xfrm>
            <a:custGeom>
              <a:avLst/>
              <a:gdLst/>
              <a:ahLst/>
              <a:cxnLst/>
              <a:rect l="l" t="t" r="r" b="b"/>
              <a:pathLst>
                <a:path w="3405" h="1293" extrusionOk="0">
                  <a:moveTo>
                    <a:pt x="3279" y="0"/>
                  </a:moveTo>
                  <a:lnTo>
                    <a:pt x="2522" y="379"/>
                  </a:lnTo>
                  <a:lnTo>
                    <a:pt x="883" y="946"/>
                  </a:lnTo>
                  <a:lnTo>
                    <a:pt x="63" y="1135"/>
                  </a:lnTo>
                  <a:lnTo>
                    <a:pt x="0" y="1167"/>
                  </a:lnTo>
                  <a:lnTo>
                    <a:pt x="0" y="1230"/>
                  </a:lnTo>
                  <a:lnTo>
                    <a:pt x="32" y="1261"/>
                  </a:lnTo>
                  <a:lnTo>
                    <a:pt x="63" y="1293"/>
                  </a:lnTo>
                  <a:lnTo>
                    <a:pt x="95" y="1293"/>
                  </a:lnTo>
                  <a:lnTo>
                    <a:pt x="946" y="1072"/>
                  </a:lnTo>
                  <a:lnTo>
                    <a:pt x="2554" y="505"/>
                  </a:lnTo>
                  <a:lnTo>
                    <a:pt x="3342" y="127"/>
                  </a:lnTo>
                  <a:lnTo>
                    <a:pt x="3405" y="95"/>
                  </a:lnTo>
                  <a:lnTo>
                    <a:pt x="3373" y="32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5"/>
            <p:cNvSpPr/>
            <p:nvPr/>
          </p:nvSpPr>
          <p:spPr>
            <a:xfrm>
              <a:off x="3500250" y="2475625"/>
              <a:ext cx="63075" cy="70175"/>
            </a:xfrm>
            <a:custGeom>
              <a:avLst/>
              <a:gdLst/>
              <a:ahLst/>
              <a:cxnLst/>
              <a:rect l="l" t="t" r="r" b="b"/>
              <a:pathLst>
                <a:path w="2523" h="2807" extrusionOk="0">
                  <a:moveTo>
                    <a:pt x="32" y="0"/>
                  </a:moveTo>
                  <a:lnTo>
                    <a:pt x="0" y="63"/>
                  </a:lnTo>
                  <a:lnTo>
                    <a:pt x="32" y="95"/>
                  </a:lnTo>
                  <a:lnTo>
                    <a:pt x="379" y="568"/>
                  </a:lnTo>
                  <a:lnTo>
                    <a:pt x="725" y="1041"/>
                  </a:lnTo>
                  <a:lnTo>
                    <a:pt x="1072" y="1545"/>
                  </a:lnTo>
                  <a:lnTo>
                    <a:pt x="1892" y="2459"/>
                  </a:lnTo>
                  <a:lnTo>
                    <a:pt x="2396" y="2806"/>
                  </a:lnTo>
                  <a:lnTo>
                    <a:pt x="2491" y="2806"/>
                  </a:lnTo>
                  <a:lnTo>
                    <a:pt x="2522" y="2743"/>
                  </a:lnTo>
                  <a:lnTo>
                    <a:pt x="2459" y="2680"/>
                  </a:lnTo>
                  <a:lnTo>
                    <a:pt x="1986" y="2365"/>
                  </a:lnTo>
                  <a:lnTo>
                    <a:pt x="1198" y="1451"/>
                  </a:lnTo>
                  <a:lnTo>
                    <a:pt x="852" y="946"/>
                  </a:lnTo>
                  <a:lnTo>
                    <a:pt x="505" y="473"/>
                  </a:lnTo>
                  <a:lnTo>
                    <a:pt x="126" y="3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5"/>
            <p:cNvSpPr/>
            <p:nvPr/>
          </p:nvSpPr>
          <p:spPr>
            <a:xfrm>
              <a:off x="3482900" y="2653750"/>
              <a:ext cx="22100" cy="22075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474" y="0"/>
                  </a:moveTo>
                  <a:lnTo>
                    <a:pt x="158" y="95"/>
                  </a:lnTo>
                  <a:lnTo>
                    <a:pt x="64" y="252"/>
                  </a:lnTo>
                  <a:lnTo>
                    <a:pt x="1" y="410"/>
                  </a:lnTo>
                  <a:lnTo>
                    <a:pt x="127" y="725"/>
                  </a:lnTo>
                  <a:lnTo>
                    <a:pt x="285" y="820"/>
                  </a:lnTo>
                  <a:lnTo>
                    <a:pt x="442" y="883"/>
                  </a:lnTo>
                  <a:lnTo>
                    <a:pt x="757" y="757"/>
                  </a:lnTo>
                  <a:lnTo>
                    <a:pt x="852" y="599"/>
                  </a:lnTo>
                  <a:lnTo>
                    <a:pt x="884" y="441"/>
                  </a:lnTo>
                  <a:lnTo>
                    <a:pt x="789" y="126"/>
                  </a:lnTo>
                  <a:lnTo>
                    <a:pt x="631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5"/>
            <p:cNvSpPr/>
            <p:nvPr/>
          </p:nvSpPr>
          <p:spPr>
            <a:xfrm>
              <a:off x="3590100" y="2701825"/>
              <a:ext cx="22100" cy="22075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442" y="0"/>
                  </a:moveTo>
                  <a:lnTo>
                    <a:pt x="126" y="95"/>
                  </a:lnTo>
                  <a:lnTo>
                    <a:pt x="32" y="252"/>
                  </a:lnTo>
                  <a:lnTo>
                    <a:pt x="0" y="410"/>
                  </a:lnTo>
                  <a:lnTo>
                    <a:pt x="126" y="725"/>
                  </a:lnTo>
                  <a:lnTo>
                    <a:pt x="253" y="820"/>
                  </a:lnTo>
                  <a:lnTo>
                    <a:pt x="442" y="883"/>
                  </a:lnTo>
                  <a:lnTo>
                    <a:pt x="757" y="757"/>
                  </a:lnTo>
                  <a:lnTo>
                    <a:pt x="852" y="599"/>
                  </a:lnTo>
                  <a:lnTo>
                    <a:pt x="883" y="442"/>
                  </a:lnTo>
                  <a:lnTo>
                    <a:pt x="757" y="126"/>
                  </a:lnTo>
                  <a:lnTo>
                    <a:pt x="631" y="3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5"/>
            <p:cNvSpPr/>
            <p:nvPr/>
          </p:nvSpPr>
          <p:spPr>
            <a:xfrm>
              <a:off x="3515225" y="2712075"/>
              <a:ext cx="35475" cy="28375"/>
            </a:xfrm>
            <a:custGeom>
              <a:avLst/>
              <a:gdLst/>
              <a:ahLst/>
              <a:cxnLst/>
              <a:rect l="l" t="t" r="r" b="b"/>
              <a:pathLst>
                <a:path w="1419" h="1135" extrusionOk="0">
                  <a:moveTo>
                    <a:pt x="95" y="0"/>
                  </a:moveTo>
                  <a:lnTo>
                    <a:pt x="32" y="126"/>
                  </a:lnTo>
                  <a:lnTo>
                    <a:pt x="0" y="315"/>
                  </a:lnTo>
                  <a:lnTo>
                    <a:pt x="95" y="725"/>
                  </a:lnTo>
                  <a:lnTo>
                    <a:pt x="221" y="883"/>
                  </a:lnTo>
                  <a:lnTo>
                    <a:pt x="316" y="1009"/>
                  </a:lnTo>
                  <a:lnTo>
                    <a:pt x="473" y="1072"/>
                  </a:lnTo>
                  <a:lnTo>
                    <a:pt x="694" y="1135"/>
                  </a:lnTo>
                  <a:lnTo>
                    <a:pt x="946" y="1135"/>
                  </a:lnTo>
                  <a:lnTo>
                    <a:pt x="1104" y="1103"/>
                  </a:lnTo>
                  <a:lnTo>
                    <a:pt x="1230" y="1009"/>
                  </a:lnTo>
                  <a:lnTo>
                    <a:pt x="1387" y="883"/>
                  </a:lnTo>
                  <a:lnTo>
                    <a:pt x="1419" y="662"/>
                  </a:lnTo>
                  <a:lnTo>
                    <a:pt x="1387" y="567"/>
                  </a:lnTo>
                  <a:lnTo>
                    <a:pt x="1293" y="536"/>
                  </a:lnTo>
                  <a:lnTo>
                    <a:pt x="1167" y="567"/>
                  </a:lnTo>
                  <a:lnTo>
                    <a:pt x="1135" y="662"/>
                  </a:lnTo>
                  <a:lnTo>
                    <a:pt x="1135" y="757"/>
                  </a:lnTo>
                  <a:lnTo>
                    <a:pt x="1072" y="788"/>
                  </a:lnTo>
                  <a:lnTo>
                    <a:pt x="1009" y="820"/>
                  </a:lnTo>
                  <a:lnTo>
                    <a:pt x="915" y="851"/>
                  </a:lnTo>
                  <a:lnTo>
                    <a:pt x="631" y="851"/>
                  </a:lnTo>
                  <a:lnTo>
                    <a:pt x="410" y="694"/>
                  </a:lnTo>
                  <a:lnTo>
                    <a:pt x="284" y="473"/>
                  </a:lnTo>
                  <a:lnTo>
                    <a:pt x="316" y="189"/>
                  </a:lnTo>
                  <a:lnTo>
                    <a:pt x="316" y="6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5"/>
            <p:cNvSpPr/>
            <p:nvPr/>
          </p:nvSpPr>
          <p:spPr>
            <a:xfrm>
              <a:off x="3587725" y="2741225"/>
              <a:ext cx="29975" cy="32350"/>
            </a:xfrm>
            <a:custGeom>
              <a:avLst/>
              <a:gdLst/>
              <a:ahLst/>
              <a:cxnLst/>
              <a:rect l="l" t="t" r="r" b="b"/>
              <a:pathLst>
                <a:path w="1199" h="1294" fill="none" extrusionOk="0">
                  <a:moveTo>
                    <a:pt x="600" y="64"/>
                  </a:moveTo>
                  <a:lnTo>
                    <a:pt x="537" y="0"/>
                  </a:lnTo>
                  <a:lnTo>
                    <a:pt x="474" y="32"/>
                  </a:lnTo>
                  <a:lnTo>
                    <a:pt x="411" y="32"/>
                  </a:lnTo>
                  <a:lnTo>
                    <a:pt x="348" y="95"/>
                  </a:lnTo>
                  <a:lnTo>
                    <a:pt x="127" y="284"/>
                  </a:lnTo>
                  <a:lnTo>
                    <a:pt x="32" y="536"/>
                  </a:lnTo>
                  <a:lnTo>
                    <a:pt x="1" y="694"/>
                  </a:lnTo>
                  <a:lnTo>
                    <a:pt x="127" y="1009"/>
                  </a:lnTo>
                  <a:lnTo>
                    <a:pt x="253" y="1135"/>
                  </a:lnTo>
                  <a:lnTo>
                    <a:pt x="505" y="1293"/>
                  </a:lnTo>
                  <a:lnTo>
                    <a:pt x="789" y="1293"/>
                  </a:lnTo>
                  <a:lnTo>
                    <a:pt x="883" y="1262"/>
                  </a:lnTo>
                  <a:lnTo>
                    <a:pt x="978" y="1230"/>
                  </a:lnTo>
                  <a:lnTo>
                    <a:pt x="1073" y="1135"/>
                  </a:lnTo>
                  <a:lnTo>
                    <a:pt x="1136" y="1009"/>
                  </a:lnTo>
                  <a:lnTo>
                    <a:pt x="1167" y="915"/>
                  </a:lnTo>
                  <a:lnTo>
                    <a:pt x="1199" y="820"/>
                  </a:lnTo>
                  <a:lnTo>
                    <a:pt x="1199" y="631"/>
                  </a:lnTo>
                  <a:lnTo>
                    <a:pt x="1167" y="473"/>
                  </a:lnTo>
                  <a:lnTo>
                    <a:pt x="1136" y="347"/>
                  </a:lnTo>
                  <a:lnTo>
                    <a:pt x="1073" y="253"/>
                  </a:lnTo>
                  <a:lnTo>
                    <a:pt x="978" y="127"/>
                  </a:lnTo>
                  <a:lnTo>
                    <a:pt x="726" y="0"/>
                  </a:lnTo>
                  <a:lnTo>
                    <a:pt x="568" y="0"/>
                  </a:lnTo>
                  <a:lnTo>
                    <a:pt x="474" y="32"/>
                  </a:lnTo>
                  <a:lnTo>
                    <a:pt x="411" y="64"/>
                  </a:lnTo>
                  <a:lnTo>
                    <a:pt x="379" y="127"/>
                  </a:lnTo>
                  <a:lnTo>
                    <a:pt x="411" y="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25"/>
            <p:cNvSpPr/>
            <p:nvPr/>
          </p:nvSpPr>
          <p:spPr>
            <a:xfrm>
              <a:off x="3443500" y="2678175"/>
              <a:ext cx="27600" cy="33925"/>
            </a:xfrm>
            <a:custGeom>
              <a:avLst/>
              <a:gdLst/>
              <a:ahLst/>
              <a:cxnLst/>
              <a:rect l="l" t="t" r="r" b="b"/>
              <a:pathLst>
                <a:path w="1104" h="1357" fill="none" extrusionOk="0">
                  <a:moveTo>
                    <a:pt x="347" y="0"/>
                  </a:moveTo>
                  <a:lnTo>
                    <a:pt x="158" y="63"/>
                  </a:lnTo>
                  <a:lnTo>
                    <a:pt x="1" y="347"/>
                  </a:lnTo>
                  <a:lnTo>
                    <a:pt x="1" y="915"/>
                  </a:lnTo>
                  <a:lnTo>
                    <a:pt x="190" y="1198"/>
                  </a:lnTo>
                  <a:lnTo>
                    <a:pt x="442" y="1356"/>
                  </a:lnTo>
                  <a:lnTo>
                    <a:pt x="852" y="1325"/>
                  </a:lnTo>
                  <a:lnTo>
                    <a:pt x="1072" y="1135"/>
                  </a:lnTo>
                  <a:lnTo>
                    <a:pt x="1104" y="978"/>
                  </a:lnTo>
                  <a:lnTo>
                    <a:pt x="1104" y="726"/>
                  </a:lnTo>
                  <a:lnTo>
                    <a:pt x="1009" y="505"/>
                  </a:lnTo>
                  <a:lnTo>
                    <a:pt x="883" y="284"/>
                  </a:lnTo>
                  <a:lnTo>
                    <a:pt x="631" y="95"/>
                  </a:lnTo>
                  <a:lnTo>
                    <a:pt x="473" y="63"/>
                  </a:lnTo>
                  <a:lnTo>
                    <a:pt x="316" y="63"/>
                  </a:lnTo>
                  <a:lnTo>
                    <a:pt x="221" y="63"/>
                  </a:lnTo>
                  <a:lnTo>
                    <a:pt x="190" y="127"/>
                  </a:lnTo>
                  <a:lnTo>
                    <a:pt x="158" y="190"/>
                  </a:lnTo>
                  <a:lnTo>
                    <a:pt x="190" y="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25"/>
          <p:cNvGrpSpPr/>
          <p:nvPr/>
        </p:nvGrpSpPr>
        <p:grpSpPr>
          <a:xfrm rot="2937852">
            <a:off x="251793" y="4410437"/>
            <a:ext cx="662792" cy="583248"/>
            <a:chOff x="992375" y="2434650"/>
            <a:chExt cx="532025" cy="468175"/>
          </a:xfrm>
        </p:grpSpPr>
        <p:sp>
          <p:nvSpPr>
            <p:cNvPr id="3423" name="Google Shape;3423;p25"/>
            <p:cNvSpPr/>
            <p:nvPr/>
          </p:nvSpPr>
          <p:spPr>
            <a:xfrm>
              <a:off x="1276100" y="2434650"/>
              <a:ext cx="178150" cy="194675"/>
            </a:xfrm>
            <a:custGeom>
              <a:avLst/>
              <a:gdLst/>
              <a:ahLst/>
              <a:cxnLst/>
              <a:rect l="l" t="t" r="r" b="b"/>
              <a:pathLst>
                <a:path w="7126" h="7787" extrusionOk="0">
                  <a:moveTo>
                    <a:pt x="6747" y="0"/>
                  </a:moveTo>
                  <a:lnTo>
                    <a:pt x="6085" y="126"/>
                  </a:lnTo>
                  <a:lnTo>
                    <a:pt x="5738" y="221"/>
                  </a:lnTo>
                  <a:lnTo>
                    <a:pt x="4792" y="441"/>
                  </a:lnTo>
                  <a:lnTo>
                    <a:pt x="3878" y="725"/>
                  </a:lnTo>
                  <a:lnTo>
                    <a:pt x="3248" y="914"/>
                  </a:lnTo>
                  <a:lnTo>
                    <a:pt x="2649" y="1198"/>
                  </a:lnTo>
                  <a:lnTo>
                    <a:pt x="2333" y="1419"/>
                  </a:lnTo>
                  <a:lnTo>
                    <a:pt x="1829" y="1923"/>
                  </a:lnTo>
                  <a:lnTo>
                    <a:pt x="1230" y="2806"/>
                  </a:lnTo>
                  <a:lnTo>
                    <a:pt x="946" y="3499"/>
                  </a:lnTo>
                  <a:lnTo>
                    <a:pt x="599" y="4540"/>
                  </a:lnTo>
                  <a:lnTo>
                    <a:pt x="158" y="6683"/>
                  </a:lnTo>
                  <a:lnTo>
                    <a:pt x="1" y="7787"/>
                  </a:lnTo>
                  <a:lnTo>
                    <a:pt x="726" y="7566"/>
                  </a:lnTo>
                  <a:lnTo>
                    <a:pt x="1451" y="7377"/>
                  </a:lnTo>
                  <a:lnTo>
                    <a:pt x="2460" y="7093"/>
                  </a:lnTo>
                  <a:lnTo>
                    <a:pt x="3405" y="6652"/>
                  </a:lnTo>
                  <a:lnTo>
                    <a:pt x="3847" y="6400"/>
                  </a:lnTo>
                  <a:lnTo>
                    <a:pt x="4603" y="5769"/>
                  </a:lnTo>
                  <a:lnTo>
                    <a:pt x="5518" y="4634"/>
                  </a:lnTo>
                  <a:lnTo>
                    <a:pt x="5990" y="3752"/>
                  </a:lnTo>
                  <a:lnTo>
                    <a:pt x="6369" y="2900"/>
                  </a:lnTo>
                  <a:lnTo>
                    <a:pt x="6652" y="2018"/>
                  </a:lnTo>
                  <a:lnTo>
                    <a:pt x="6968" y="1166"/>
                  </a:lnTo>
                  <a:lnTo>
                    <a:pt x="7125" y="284"/>
                  </a:lnTo>
                  <a:lnTo>
                    <a:pt x="7062" y="126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25"/>
            <p:cNvSpPr/>
            <p:nvPr/>
          </p:nvSpPr>
          <p:spPr>
            <a:xfrm>
              <a:off x="1287925" y="2448025"/>
              <a:ext cx="148200" cy="162400"/>
            </a:xfrm>
            <a:custGeom>
              <a:avLst/>
              <a:gdLst/>
              <a:ahLst/>
              <a:cxnLst/>
              <a:rect l="l" t="t" r="r" b="b"/>
              <a:pathLst>
                <a:path w="5928" h="6496" extrusionOk="0">
                  <a:moveTo>
                    <a:pt x="5707" y="1"/>
                  </a:moveTo>
                  <a:lnTo>
                    <a:pt x="5549" y="96"/>
                  </a:lnTo>
                  <a:lnTo>
                    <a:pt x="4036" y="1483"/>
                  </a:lnTo>
                  <a:lnTo>
                    <a:pt x="1261" y="4541"/>
                  </a:lnTo>
                  <a:lnTo>
                    <a:pt x="63" y="6180"/>
                  </a:lnTo>
                  <a:lnTo>
                    <a:pt x="0" y="6338"/>
                  </a:lnTo>
                  <a:lnTo>
                    <a:pt x="95" y="6464"/>
                  </a:lnTo>
                  <a:lnTo>
                    <a:pt x="158" y="6495"/>
                  </a:lnTo>
                  <a:lnTo>
                    <a:pt x="316" y="6495"/>
                  </a:lnTo>
                  <a:lnTo>
                    <a:pt x="379" y="6432"/>
                  </a:lnTo>
                  <a:lnTo>
                    <a:pt x="1608" y="4793"/>
                  </a:lnTo>
                  <a:lnTo>
                    <a:pt x="4319" y="1766"/>
                  </a:lnTo>
                  <a:lnTo>
                    <a:pt x="5833" y="411"/>
                  </a:lnTo>
                  <a:lnTo>
                    <a:pt x="5927" y="253"/>
                  </a:lnTo>
                  <a:lnTo>
                    <a:pt x="5833" y="96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25"/>
            <p:cNvSpPr/>
            <p:nvPr/>
          </p:nvSpPr>
          <p:spPr>
            <a:xfrm>
              <a:off x="1344675" y="2518175"/>
              <a:ext cx="61500" cy="22100"/>
            </a:xfrm>
            <a:custGeom>
              <a:avLst/>
              <a:gdLst/>
              <a:ahLst/>
              <a:cxnLst/>
              <a:rect l="l" t="t" r="r" b="b"/>
              <a:pathLst>
                <a:path w="2460" h="884" extrusionOk="0">
                  <a:moveTo>
                    <a:pt x="2239" y="1"/>
                  </a:moveTo>
                  <a:lnTo>
                    <a:pt x="1167" y="158"/>
                  </a:lnTo>
                  <a:lnTo>
                    <a:pt x="126" y="474"/>
                  </a:lnTo>
                  <a:lnTo>
                    <a:pt x="0" y="568"/>
                  </a:lnTo>
                  <a:lnTo>
                    <a:pt x="0" y="726"/>
                  </a:lnTo>
                  <a:lnTo>
                    <a:pt x="63" y="852"/>
                  </a:lnTo>
                  <a:lnTo>
                    <a:pt x="221" y="883"/>
                  </a:lnTo>
                  <a:lnTo>
                    <a:pt x="252" y="883"/>
                  </a:lnTo>
                  <a:lnTo>
                    <a:pt x="252" y="852"/>
                  </a:lnTo>
                  <a:lnTo>
                    <a:pt x="1261" y="568"/>
                  </a:lnTo>
                  <a:lnTo>
                    <a:pt x="2302" y="411"/>
                  </a:lnTo>
                  <a:lnTo>
                    <a:pt x="2428" y="348"/>
                  </a:lnTo>
                  <a:lnTo>
                    <a:pt x="2459" y="190"/>
                  </a:lnTo>
                  <a:lnTo>
                    <a:pt x="2396" y="32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25"/>
            <p:cNvSpPr/>
            <p:nvPr/>
          </p:nvSpPr>
          <p:spPr>
            <a:xfrm>
              <a:off x="1367525" y="2459075"/>
              <a:ext cx="25250" cy="54400"/>
            </a:xfrm>
            <a:custGeom>
              <a:avLst/>
              <a:gdLst/>
              <a:ahLst/>
              <a:cxnLst/>
              <a:rect l="l" t="t" r="r" b="b"/>
              <a:pathLst>
                <a:path w="1010" h="2176" extrusionOk="0">
                  <a:moveTo>
                    <a:pt x="726" y="0"/>
                  </a:moveTo>
                  <a:lnTo>
                    <a:pt x="599" y="126"/>
                  </a:lnTo>
                  <a:lnTo>
                    <a:pt x="379" y="536"/>
                  </a:lnTo>
                  <a:lnTo>
                    <a:pt x="95" y="1450"/>
                  </a:lnTo>
                  <a:lnTo>
                    <a:pt x="0" y="1923"/>
                  </a:lnTo>
                  <a:lnTo>
                    <a:pt x="32" y="2113"/>
                  </a:lnTo>
                  <a:lnTo>
                    <a:pt x="158" y="2176"/>
                  </a:lnTo>
                  <a:lnTo>
                    <a:pt x="221" y="2176"/>
                  </a:lnTo>
                  <a:lnTo>
                    <a:pt x="347" y="2113"/>
                  </a:lnTo>
                  <a:lnTo>
                    <a:pt x="410" y="1986"/>
                  </a:lnTo>
                  <a:lnTo>
                    <a:pt x="473" y="1545"/>
                  </a:lnTo>
                  <a:lnTo>
                    <a:pt x="757" y="725"/>
                  </a:lnTo>
                  <a:lnTo>
                    <a:pt x="978" y="316"/>
                  </a:lnTo>
                  <a:lnTo>
                    <a:pt x="1009" y="158"/>
                  </a:lnTo>
                  <a:lnTo>
                    <a:pt x="883" y="3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25"/>
            <p:cNvSpPr/>
            <p:nvPr/>
          </p:nvSpPr>
          <p:spPr>
            <a:xfrm>
              <a:off x="1322600" y="2511875"/>
              <a:ext cx="11850" cy="53625"/>
            </a:xfrm>
            <a:custGeom>
              <a:avLst/>
              <a:gdLst/>
              <a:ahLst/>
              <a:cxnLst/>
              <a:rect l="l" t="t" r="r" b="b"/>
              <a:pathLst>
                <a:path w="474" h="2145" extrusionOk="0">
                  <a:moveTo>
                    <a:pt x="253" y="1"/>
                  </a:moveTo>
                  <a:lnTo>
                    <a:pt x="95" y="32"/>
                  </a:lnTo>
                  <a:lnTo>
                    <a:pt x="64" y="221"/>
                  </a:lnTo>
                  <a:lnTo>
                    <a:pt x="32" y="1072"/>
                  </a:lnTo>
                  <a:lnTo>
                    <a:pt x="1" y="1924"/>
                  </a:lnTo>
                  <a:lnTo>
                    <a:pt x="32" y="2081"/>
                  </a:lnTo>
                  <a:lnTo>
                    <a:pt x="190" y="2144"/>
                  </a:lnTo>
                  <a:lnTo>
                    <a:pt x="221" y="2144"/>
                  </a:lnTo>
                  <a:lnTo>
                    <a:pt x="347" y="2081"/>
                  </a:lnTo>
                  <a:lnTo>
                    <a:pt x="410" y="1955"/>
                  </a:lnTo>
                  <a:lnTo>
                    <a:pt x="442" y="1072"/>
                  </a:lnTo>
                  <a:lnTo>
                    <a:pt x="473" y="221"/>
                  </a:lnTo>
                  <a:lnTo>
                    <a:pt x="410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25"/>
            <p:cNvSpPr/>
            <p:nvPr/>
          </p:nvSpPr>
          <p:spPr>
            <a:xfrm>
              <a:off x="1276100" y="2603300"/>
              <a:ext cx="248300" cy="117450"/>
            </a:xfrm>
            <a:custGeom>
              <a:avLst/>
              <a:gdLst/>
              <a:ahLst/>
              <a:cxnLst/>
              <a:rect l="l" t="t" r="r" b="b"/>
              <a:pathLst>
                <a:path w="9932" h="4698" extrusionOk="0">
                  <a:moveTo>
                    <a:pt x="5013" y="0"/>
                  </a:moveTo>
                  <a:lnTo>
                    <a:pt x="4288" y="32"/>
                  </a:lnTo>
                  <a:lnTo>
                    <a:pt x="3185" y="127"/>
                  </a:lnTo>
                  <a:lnTo>
                    <a:pt x="1041" y="663"/>
                  </a:lnTo>
                  <a:lnTo>
                    <a:pt x="1" y="1009"/>
                  </a:lnTo>
                  <a:lnTo>
                    <a:pt x="1009" y="2144"/>
                  </a:lnTo>
                  <a:lnTo>
                    <a:pt x="1703" y="2932"/>
                  </a:lnTo>
                  <a:lnTo>
                    <a:pt x="2491" y="3594"/>
                  </a:lnTo>
                  <a:lnTo>
                    <a:pt x="2901" y="3878"/>
                  </a:lnTo>
                  <a:lnTo>
                    <a:pt x="3784" y="4288"/>
                  </a:lnTo>
                  <a:lnTo>
                    <a:pt x="5234" y="4635"/>
                  </a:lnTo>
                  <a:lnTo>
                    <a:pt x="6211" y="4698"/>
                  </a:lnTo>
                  <a:lnTo>
                    <a:pt x="7125" y="4666"/>
                  </a:lnTo>
                  <a:lnTo>
                    <a:pt x="8071" y="4540"/>
                  </a:lnTo>
                  <a:lnTo>
                    <a:pt x="8954" y="4477"/>
                  </a:lnTo>
                  <a:lnTo>
                    <a:pt x="9805" y="4225"/>
                  </a:lnTo>
                  <a:lnTo>
                    <a:pt x="9931" y="4130"/>
                  </a:lnTo>
                  <a:lnTo>
                    <a:pt x="9900" y="3784"/>
                  </a:lnTo>
                  <a:lnTo>
                    <a:pt x="9521" y="3216"/>
                  </a:lnTo>
                  <a:lnTo>
                    <a:pt x="9269" y="2964"/>
                  </a:lnTo>
                  <a:lnTo>
                    <a:pt x="8670" y="2207"/>
                  </a:lnTo>
                  <a:lnTo>
                    <a:pt x="8040" y="1482"/>
                  </a:lnTo>
                  <a:lnTo>
                    <a:pt x="7598" y="978"/>
                  </a:lnTo>
                  <a:lnTo>
                    <a:pt x="7062" y="568"/>
                  </a:lnTo>
                  <a:lnTo>
                    <a:pt x="6747" y="379"/>
                  </a:lnTo>
                  <a:lnTo>
                    <a:pt x="6085" y="158"/>
                  </a:lnTo>
                  <a:lnTo>
                    <a:pt x="50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25"/>
            <p:cNvSpPr/>
            <p:nvPr/>
          </p:nvSpPr>
          <p:spPr>
            <a:xfrm>
              <a:off x="1299750" y="2628525"/>
              <a:ext cx="205725" cy="69375"/>
            </a:xfrm>
            <a:custGeom>
              <a:avLst/>
              <a:gdLst/>
              <a:ahLst/>
              <a:cxnLst/>
              <a:rect l="l" t="t" r="r" b="b"/>
              <a:pathLst>
                <a:path w="8229" h="2775" extrusionOk="0">
                  <a:moveTo>
                    <a:pt x="252" y="0"/>
                  </a:moveTo>
                  <a:lnTo>
                    <a:pt x="63" y="32"/>
                  </a:lnTo>
                  <a:lnTo>
                    <a:pt x="0" y="158"/>
                  </a:lnTo>
                  <a:lnTo>
                    <a:pt x="0" y="253"/>
                  </a:lnTo>
                  <a:lnTo>
                    <a:pt x="32" y="316"/>
                  </a:lnTo>
                  <a:lnTo>
                    <a:pt x="95" y="379"/>
                  </a:lnTo>
                  <a:lnTo>
                    <a:pt x="158" y="410"/>
                  </a:lnTo>
                  <a:lnTo>
                    <a:pt x="2176" y="820"/>
                  </a:lnTo>
                  <a:lnTo>
                    <a:pt x="6053" y="1986"/>
                  </a:lnTo>
                  <a:lnTo>
                    <a:pt x="7945" y="2743"/>
                  </a:lnTo>
                  <a:lnTo>
                    <a:pt x="8102" y="2775"/>
                  </a:lnTo>
                  <a:lnTo>
                    <a:pt x="8197" y="2648"/>
                  </a:lnTo>
                  <a:lnTo>
                    <a:pt x="8229" y="2491"/>
                  </a:lnTo>
                  <a:lnTo>
                    <a:pt x="8102" y="2365"/>
                  </a:lnTo>
                  <a:lnTo>
                    <a:pt x="6211" y="1608"/>
                  </a:lnTo>
                  <a:lnTo>
                    <a:pt x="2270" y="41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25"/>
            <p:cNvSpPr/>
            <p:nvPr/>
          </p:nvSpPr>
          <p:spPr>
            <a:xfrm>
              <a:off x="1387225" y="2649000"/>
              <a:ext cx="43375" cy="52850"/>
            </a:xfrm>
            <a:custGeom>
              <a:avLst/>
              <a:gdLst/>
              <a:ahLst/>
              <a:cxnLst/>
              <a:rect l="l" t="t" r="r" b="b"/>
              <a:pathLst>
                <a:path w="1735" h="2114" extrusionOk="0">
                  <a:moveTo>
                    <a:pt x="221" y="1"/>
                  </a:moveTo>
                  <a:lnTo>
                    <a:pt x="95" y="64"/>
                  </a:lnTo>
                  <a:lnTo>
                    <a:pt x="1" y="190"/>
                  </a:lnTo>
                  <a:lnTo>
                    <a:pt x="32" y="316"/>
                  </a:lnTo>
                  <a:lnTo>
                    <a:pt x="64" y="348"/>
                  </a:lnTo>
                  <a:lnTo>
                    <a:pt x="757" y="1136"/>
                  </a:lnTo>
                  <a:lnTo>
                    <a:pt x="1356" y="1987"/>
                  </a:lnTo>
                  <a:lnTo>
                    <a:pt x="1451" y="2113"/>
                  </a:lnTo>
                  <a:lnTo>
                    <a:pt x="1640" y="2082"/>
                  </a:lnTo>
                  <a:lnTo>
                    <a:pt x="1735" y="1956"/>
                  </a:lnTo>
                  <a:lnTo>
                    <a:pt x="1703" y="1798"/>
                  </a:lnTo>
                  <a:lnTo>
                    <a:pt x="1104" y="884"/>
                  </a:lnTo>
                  <a:lnTo>
                    <a:pt x="379" y="64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25"/>
            <p:cNvSpPr/>
            <p:nvPr/>
          </p:nvSpPr>
          <p:spPr>
            <a:xfrm>
              <a:off x="1421900" y="2652950"/>
              <a:ext cx="56000" cy="15800"/>
            </a:xfrm>
            <a:custGeom>
              <a:avLst/>
              <a:gdLst/>
              <a:ahLst/>
              <a:cxnLst/>
              <a:rect l="l" t="t" r="r" b="b"/>
              <a:pathLst>
                <a:path w="2240" h="632" extrusionOk="0">
                  <a:moveTo>
                    <a:pt x="1546" y="1"/>
                  </a:moveTo>
                  <a:lnTo>
                    <a:pt x="600" y="95"/>
                  </a:lnTo>
                  <a:lnTo>
                    <a:pt x="127" y="221"/>
                  </a:lnTo>
                  <a:lnTo>
                    <a:pt x="1" y="316"/>
                  </a:lnTo>
                  <a:lnTo>
                    <a:pt x="1" y="505"/>
                  </a:lnTo>
                  <a:lnTo>
                    <a:pt x="32" y="537"/>
                  </a:lnTo>
                  <a:lnTo>
                    <a:pt x="127" y="631"/>
                  </a:lnTo>
                  <a:lnTo>
                    <a:pt x="253" y="631"/>
                  </a:lnTo>
                  <a:lnTo>
                    <a:pt x="694" y="505"/>
                  </a:lnTo>
                  <a:lnTo>
                    <a:pt x="1577" y="410"/>
                  </a:lnTo>
                  <a:lnTo>
                    <a:pt x="2018" y="442"/>
                  </a:lnTo>
                  <a:lnTo>
                    <a:pt x="2176" y="410"/>
                  </a:lnTo>
                  <a:lnTo>
                    <a:pt x="2239" y="253"/>
                  </a:lnTo>
                  <a:lnTo>
                    <a:pt x="2208" y="64"/>
                  </a:lnTo>
                  <a:lnTo>
                    <a:pt x="2050" y="32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25"/>
            <p:cNvSpPr/>
            <p:nvPr/>
          </p:nvSpPr>
          <p:spPr>
            <a:xfrm>
              <a:off x="1355700" y="2623000"/>
              <a:ext cx="49675" cy="27625"/>
            </a:xfrm>
            <a:custGeom>
              <a:avLst/>
              <a:gdLst/>
              <a:ahLst/>
              <a:cxnLst/>
              <a:rect l="l" t="t" r="r" b="b"/>
              <a:pathLst>
                <a:path w="1987" h="1105" extrusionOk="0">
                  <a:moveTo>
                    <a:pt x="1861" y="1"/>
                  </a:moveTo>
                  <a:lnTo>
                    <a:pt x="1703" y="32"/>
                  </a:lnTo>
                  <a:lnTo>
                    <a:pt x="915" y="379"/>
                  </a:lnTo>
                  <a:lnTo>
                    <a:pt x="127" y="694"/>
                  </a:lnTo>
                  <a:lnTo>
                    <a:pt x="1" y="789"/>
                  </a:lnTo>
                  <a:lnTo>
                    <a:pt x="1" y="946"/>
                  </a:lnTo>
                  <a:lnTo>
                    <a:pt x="1" y="978"/>
                  </a:lnTo>
                  <a:lnTo>
                    <a:pt x="32" y="978"/>
                  </a:lnTo>
                  <a:lnTo>
                    <a:pt x="127" y="1104"/>
                  </a:lnTo>
                  <a:lnTo>
                    <a:pt x="284" y="1073"/>
                  </a:lnTo>
                  <a:lnTo>
                    <a:pt x="1072" y="757"/>
                  </a:lnTo>
                  <a:lnTo>
                    <a:pt x="1861" y="379"/>
                  </a:lnTo>
                  <a:lnTo>
                    <a:pt x="1987" y="284"/>
                  </a:lnTo>
                  <a:lnTo>
                    <a:pt x="1987" y="127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25"/>
            <p:cNvSpPr/>
            <p:nvPr/>
          </p:nvSpPr>
          <p:spPr>
            <a:xfrm>
              <a:off x="992375" y="2456700"/>
              <a:ext cx="393300" cy="446125"/>
            </a:xfrm>
            <a:custGeom>
              <a:avLst/>
              <a:gdLst/>
              <a:ahLst/>
              <a:cxnLst/>
              <a:rect l="l" t="t" r="r" b="b"/>
              <a:pathLst>
                <a:path w="15732" h="17845" extrusionOk="0">
                  <a:moveTo>
                    <a:pt x="12800" y="1"/>
                  </a:moveTo>
                  <a:lnTo>
                    <a:pt x="12516" y="64"/>
                  </a:lnTo>
                  <a:lnTo>
                    <a:pt x="11980" y="348"/>
                  </a:lnTo>
                  <a:lnTo>
                    <a:pt x="11539" y="694"/>
                  </a:lnTo>
                  <a:lnTo>
                    <a:pt x="10877" y="1230"/>
                  </a:lnTo>
                  <a:lnTo>
                    <a:pt x="9994" y="2144"/>
                  </a:lnTo>
                  <a:lnTo>
                    <a:pt x="9553" y="2807"/>
                  </a:lnTo>
                  <a:lnTo>
                    <a:pt x="9363" y="3185"/>
                  </a:lnTo>
                  <a:lnTo>
                    <a:pt x="9143" y="3878"/>
                  </a:lnTo>
                  <a:lnTo>
                    <a:pt x="8827" y="5297"/>
                  </a:lnTo>
                  <a:lnTo>
                    <a:pt x="8512" y="5928"/>
                  </a:lnTo>
                  <a:lnTo>
                    <a:pt x="8165" y="5076"/>
                  </a:lnTo>
                  <a:lnTo>
                    <a:pt x="7346" y="3374"/>
                  </a:lnTo>
                  <a:lnTo>
                    <a:pt x="6337" y="1861"/>
                  </a:lnTo>
                  <a:lnTo>
                    <a:pt x="5391" y="915"/>
                  </a:lnTo>
                  <a:lnTo>
                    <a:pt x="4635" y="442"/>
                  </a:lnTo>
                  <a:lnTo>
                    <a:pt x="4225" y="253"/>
                  </a:lnTo>
                  <a:lnTo>
                    <a:pt x="3972" y="694"/>
                  </a:lnTo>
                  <a:lnTo>
                    <a:pt x="3626" y="1672"/>
                  </a:lnTo>
                  <a:lnTo>
                    <a:pt x="3500" y="2712"/>
                  </a:lnTo>
                  <a:lnTo>
                    <a:pt x="3626" y="3752"/>
                  </a:lnTo>
                  <a:lnTo>
                    <a:pt x="3783" y="4257"/>
                  </a:lnTo>
                  <a:lnTo>
                    <a:pt x="3941" y="4761"/>
                  </a:lnTo>
                  <a:lnTo>
                    <a:pt x="4445" y="5644"/>
                  </a:lnTo>
                  <a:lnTo>
                    <a:pt x="5107" y="6463"/>
                  </a:lnTo>
                  <a:lnTo>
                    <a:pt x="5896" y="7157"/>
                  </a:lnTo>
                  <a:lnTo>
                    <a:pt x="6337" y="7472"/>
                  </a:lnTo>
                  <a:lnTo>
                    <a:pt x="5328" y="7661"/>
                  </a:lnTo>
                  <a:lnTo>
                    <a:pt x="3342" y="8197"/>
                  </a:lnTo>
                  <a:lnTo>
                    <a:pt x="2428" y="8639"/>
                  </a:lnTo>
                  <a:lnTo>
                    <a:pt x="1986" y="8891"/>
                  </a:lnTo>
                  <a:lnTo>
                    <a:pt x="1167" y="9553"/>
                  </a:lnTo>
                  <a:lnTo>
                    <a:pt x="536" y="10341"/>
                  </a:lnTo>
                  <a:lnTo>
                    <a:pt x="95" y="11255"/>
                  </a:lnTo>
                  <a:lnTo>
                    <a:pt x="0" y="11760"/>
                  </a:lnTo>
                  <a:lnTo>
                    <a:pt x="820" y="11917"/>
                  </a:lnTo>
                  <a:lnTo>
                    <a:pt x="2554" y="11917"/>
                  </a:lnTo>
                  <a:lnTo>
                    <a:pt x="4225" y="11508"/>
                  </a:lnTo>
                  <a:lnTo>
                    <a:pt x="5769" y="10751"/>
                  </a:lnTo>
                  <a:lnTo>
                    <a:pt x="6431" y="10215"/>
                  </a:lnTo>
                  <a:lnTo>
                    <a:pt x="6431" y="10215"/>
                  </a:lnTo>
                  <a:lnTo>
                    <a:pt x="6148" y="11161"/>
                  </a:lnTo>
                  <a:lnTo>
                    <a:pt x="5927" y="13147"/>
                  </a:lnTo>
                  <a:lnTo>
                    <a:pt x="6211" y="15133"/>
                  </a:lnTo>
                  <a:lnTo>
                    <a:pt x="6967" y="16993"/>
                  </a:lnTo>
                  <a:lnTo>
                    <a:pt x="7535" y="17844"/>
                  </a:lnTo>
                  <a:lnTo>
                    <a:pt x="7945" y="17434"/>
                  </a:lnTo>
                  <a:lnTo>
                    <a:pt x="8670" y="16552"/>
                  </a:lnTo>
                  <a:lnTo>
                    <a:pt x="9269" y="15543"/>
                  </a:lnTo>
                  <a:lnTo>
                    <a:pt x="9710" y="14471"/>
                  </a:lnTo>
                  <a:lnTo>
                    <a:pt x="9836" y="13904"/>
                  </a:lnTo>
                  <a:lnTo>
                    <a:pt x="9931" y="13147"/>
                  </a:lnTo>
                  <a:lnTo>
                    <a:pt x="9868" y="11192"/>
                  </a:lnTo>
                  <a:lnTo>
                    <a:pt x="9647" y="10184"/>
                  </a:lnTo>
                  <a:lnTo>
                    <a:pt x="9584" y="9900"/>
                  </a:lnTo>
                  <a:lnTo>
                    <a:pt x="9679" y="9805"/>
                  </a:lnTo>
                  <a:lnTo>
                    <a:pt x="10215" y="10215"/>
                  </a:lnTo>
                  <a:lnTo>
                    <a:pt x="10782" y="10530"/>
                  </a:lnTo>
                  <a:lnTo>
                    <a:pt x="11602" y="10751"/>
                  </a:lnTo>
                  <a:lnTo>
                    <a:pt x="14281" y="11192"/>
                  </a:lnTo>
                  <a:lnTo>
                    <a:pt x="15290" y="11224"/>
                  </a:lnTo>
                  <a:lnTo>
                    <a:pt x="15700" y="11098"/>
                  </a:lnTo>
                  <a:lnTo>
                    <a:pt x="15732" y="10972"/>
                  </a:lnTo>
                  <a:lnTo>
                    <a:pt x="15732" y="10688"/>
                  </a:lnTo>
                  <a:lnTo>
                    <a:pt x="15605" y="10089"/>
                  </a:lnTo>
                  <a:lnTo>
                    <a:pt x="15164" y="9301"/>
                  </a:lnTo>
                  <a:lnTo>
                    <a:pt x="14723" y="8891"/>
                  </a:lnTo>
                  <a:lnTo>
                    <a:pt x="14250" y="8513"/>
                  </a:lnTo>
                  <a:lnTo>
                    <a:pt x="13146" y="7977"/>
                  </a:lnTo>
                  <a:lnTo>
                    <a:pt x="12579" y="7756"/>
                  </a:lnTo>
                  <a:lnTo>
                    <a:pt x="12043" y="7535"/>
                  </a:lnTo>
                  <a:lnTo>
                    <a:pt x="10908" y="7283"/>
                  </a:lnTo>
                  <a:lnTo>
                    <a:pt x="10341" y="7378"/>
                  </a:lnTo>
                  <a:lnTo>
                    <a:pt x="10341" y="7378"/>
                  </a:lnTo>
                  <a:lnTo>
                    <a:pt x="11129" y="6716"/>
                  </a:lnTo>
                  <a:lnTo>
                    <a:pt x="12390" y="5108"/>
                  </a:lnTo>
                  <a:lnTo>
                    <a:pt x="13210" y="3248"/>
                  </a:lnTo>
                  <a:lnTo>
                    <a:pt x="13619" y="1262"/>
                  </a:lnTo>
                  <a:lnTo>
                    <a:pt x="13619" y="253"/>
                  </a:lnTo>
                  <a:lnTo>
                    <a:pt x="13367" y="64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FF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25"/>
            <p:cNvSpPr/>
            <p:nvPr/>
          </p:nvSpPr>
          <p:spPr>
            <a:xfrm>
              <a:off x="1176800" y="2624575"/>
              <a:ext cx="61500" cy="67025"/>
            </a:xfrm>
            <a:custGeom>
              <a:avLst/>
              <a:gdLst/>
              <a:ahLst/>
              <a:cxnLst/>
              <a:rect l="l" t="t" r="r" b="b"/>
              <a:pathLst>
                <a:path w="2460" h="2681" extrusionOk="0">
                  <a:moveTo>
                    <a:pt x="221" y="1"/>
                  </a:moveTo>
                  <a:lnTo>
                    <a:pt x="126" y="127"/>
                  </a:lnTo>
                  <a:lnTo>
                    <a:pt x="158" y="284"/>
                  </a:lnTo>
                  <a:lnTo>
                    <a:pt x="316" y="631"/>
                  </a:lnTo>
                  <a:lnTo>
                    <a:pt x="568" y="978"/>
                  </a:lnTo>
                  <a:lnTo>
                    <a:pt x="599" y="1010"/>
                  </a:lnTo>
                  <a:lnTo>
                    <a:pt x="631" y="1041"/>
                  </a:lnTo>
                  <a:lnTo>
                    <a:pt x="599" y="1136"/>
                  </a:lnTo>
                  <a:lnTo>
                    <a:pt x="505" y="1199"/>
                  </a:lnTo>
                  <a:lnTo>
                    <a:pt x="221" y="1388"/>
                  </a:lnTo>
                  <a:lnTo>
                    <a:pt x="32" y="1672"/>
                  </a:lnTo>
                  <a:lnTo>
                    <a:pt x="0" y="1735"/>
                  </a:lnTo>
                  <a:lnTo>
                    <a:pt x="0" y="1798"/>
                  </a:lnTo>
                  <a:lnTo>
                    <a:pt x="32" y="1892"/>
                  </a:lnTo>
                  <a:lnTo>
                    <a:pt x="126" y="1987"/>
                  </a:lnTo>
                  <a:lnTo>
                    <a:pt x="379" y="2050"/>
                  </a:lnTo>
                  <a:lnTo>
                    <a:pt x="662" y="1955"/>
                  </a:lnTo>
                  <a:lnTo>
                    <a:pt x="883" y="1798"/>
                  </a:lnTo>
                  <a:lnTo>
                    <a:pt x="1072" y="1577"/>
                  </a:lnTo>
                  <a:lnTo>
                    <a:pt x="1072" y="1955"/>
                  </a:lnTo>
                  <a:lnTo>
                    <a:pt x="1104" y="2334"/>
                  </a:lnTo>
                  <a:lnTo>
                    <a:pt x="1104" y="2491"/>
                  </a:lnTo>
                  <a:lnTo>
                    <a:pt x="1261" y="2680"/>
                  </a:lnTo>
                  <a:lnTo>
                    <a:pt x="1419" y="2617"/>
                  </a:lnTo>
                  <a:lnTo>
                    <a:pt x="1545" y="2428"/>
                  </a:lnTo>
                  <a:lnTo>
                    <a:pt x="1513" y="1735"/>
                  </a:lnTo>
                  <a:lnTo>
                    <a:pt x="1482" y="1482"/>
                  </a:lnTo>
                  <a:lnTo>
                    <a:pt x="1513" y="1451"/>
                  </a:lnTo>
                  <a:lnTo>
                    <a:pt x="1892" y="1735"/>
                  </a:lnTo>
                  <a:lnTo>
                    <a:pt x="2144" y="1766"/>
                  </a:lnTo>
                  <a:lnTo>
                    <a:pt x="2333" y="1766"/>
                  </a:lnTo>
                  <a:lnTo>
                    <a:pt x="2459" y="1545"/>
                  </a:lnTo>
                  <a:lnTo>
                    <a:pt x="2365" y="1356"/>
                  </a:lnTo>
                  <a:lnTo>
                    <a:pt x="2207" y="1199"/>
                  </a:lnTo>
                  <a:lnTo>
                    <a:pt x="1797" y="978"/>
                  </a:lnTo>
                  <a:lnTo>
                    <a:pt x="1577" y="946"/>
                  </a:lnTo>
                  <a:lnTo>
                    <a:pt x="1734" y="789"/>
                  </a:lnTo>
                  <a:lnTo>
                    <a:pt x="1955" y="474"/>
                  </a:lnTo>
                  <a:lnTo>
                    <a:pt x="1986" y="253"/>
                  </a:lnTo>
                  <a:lnTo>
                    <a:pt x="1955" y="190"/>
                  </a:lnTo>
                  <a:lnTo>
                    <a:pt x="1892" y="95"/>
                  </a:lnTo>
                  <a:lnTo>
                    <a:pt x="1766" y="32"/>
                  </a:lnTo>
                  <a:lnTo>
                    <a:pt x="1608" y="64"/>
                  </a:lnTo>
                  <a:lnTo>
                    <a:pt x="1482" y="158"/>
                  </a:lnTo>
                  <a:lnTo>
                    <a:pt x="1387" y="284"/>
                  </a:lnTo>
                  <a:lnTo>
                    <a:pt x="1198" y="505"/>
                  </a:lnTo>
                  <a:lnTo>
                    <a:pt x="1041" y="726"/>
                  </a:lnTo>
                  <a:lnTo>
                    <a:pt x="725" y="379"/>
                  </a:lnTo>
                  <a:lnTo>
                    <a:pt x="379" y="6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25"/>
            <p:cNvSpPr/>
            <p:nvPr/>
          </p:nvSpPr>
          <p:spPr>
            <a:xfrm>
              <a:off x="1209900" y="2714425"/>
              <a:ext cx="10275" cy="76475"/>
            </a:xfrm>
            <a:custGeom>
              <a:avLst/>
              <a:gdLst/>
              <a:ahLst/>
              <a:cxnLst/>
              <a:rect l="l" t="t" r="r" b="b"/>
              <a:pathLst>
                <a:path w="411" h="3059" extrusionOk="0">
                  <a:moveTo>
                    <a:pt x="63" y="1"/>
                  </a:moveTo>
                  <a:lnTo>
                    <a:pt x="0" y="32"/>
                  </a:lnTo>
                  <a:lnTo>
                    <a:pt x="0" y="95"/>
                  </a:lnTo>
                  <a:lnTo>
                    <a:pt x="158" y="757"/>
                  </a:lnTo>
                  <a:lnTo>
                    <a:pt x="284" y="1892"/>
                  </a:lnTo>
                  <a:lnTo>
                    <a:pt x="221" y="2617"/>
                  </a:lnTo>
                  <a:lnTo>
                    <a:pt x="95" y="2964"/>
                  </a:lnTo>
                  <a:lnTo>
                    <a:pt x="95" y="3027"/>
                  </a:lnTo>
                  <a:lnTo>
                    <a:pt x="158" y="3059"/>
                  </a:lnTo>
                  <a:lnTo>
                    <a:pt x="221" y="3059"/>
                  </a:lnTo>
                  <a:lnTo>
                    <a:pt x="253" y="3027"/>
                  </a:lnTo>
                  <a:lnTo>
                    <a:pt x="347" y="2649"/>
                  </a:lnTo>
                  <a:lnTo>
                    <a:pt x="410" y="1892"/>
                  </a:lnTo>
                  <a:lnTo>
                    <a:pt x="316" y="757"/>
                  </a:lnTo>
                  <a:lnTo>
                    <a:pt x="158" y="64"/>
                  </a:ln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25"/>
            <p:cNvSpPr/>
            <p:nvPr/>
          </p:nvSpPr>
          <p:spPr>
            <a:xfrm>
              <a:off x="1183875" y="2716800"/>
              <a:ext cx="7125" cy="33900"/>
            </a:xfrm>
            <a:custGeom>
              <a:avLst/>
              <a:gdLst/>
              <a:ahLst/>
              <a:cxnLst/>
              <a:rect l="l" t="t" r="r" b="b"/>
              <a:pathLst>
                <a:path w="285" h="1356" extrusionOk="0">
                  <a:moveTo>
                    <a:pt x="159" y="0"/>
                  </a:moveTo>
                  <a:lnTo>
                    <a:pt x="159" y="63"/>
                  </a:lnTo>
                  <a:lnTo>
                    <a:pt x="1" y="662"/>
                  </a:lnTo>
                  <a:lnTo>
                    <a:pt x="64" y="1293"/>
                  </a:lnTo>
                  <a:lnTo>
                    <a:pt x="64" y="1324"/>
                  </a:lnTo>
                  <a:lnTo>
                    <a:pt x="127" y="1356"/>
                  </a:lnTo>
                  <a:lnTo>
                    <a:pt x="190" y="1324"/>
                  </a:lnTo>
                  <a:lnTo>
                    <a:pt x="190" y="1261"/>
                  </a:lnTo>
                  <a:lnTo>
                    <a:pt x="159" y="662"/>
                  </a:lnTo>
                  <a:lnTo>
                    <a:pt x="285" y="95"/>
                  </a:lnTo>
                  <a:lnTo>
                    <a:pt x="285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25"/>
            <p:cNvSpPr/>
            <p:nvPr/>
          </p:nvSpPr>
          <p:spPr>
            <a:xfrm>
              <a:off x="1164975" y="2694725"/>
              <a:ext cx="13425" cy="100900"/>
            </a:xfrm>
            <a:custGeom>
              <a:avLst/>
              <a:gdLst/>
              <a:ahLst/>
              <a:cxnLst/>
              <a:rect l="l" t="t" r="r" b="b"/>
              <a:pathLst>
                <a:path w="537" h="4036" extrusionOk="0">
                  <a:moveTo>
                    <a:pt x="190" y="0"/>
                  </a:moveTo>
                  <a:lnTo>
                    <a:pt x="158" y="32"/>
                  </a:lnTo>
                  <a:lnTo>
                    <a:pt x="0" y="1041"/>
                  </a:lnTo>
                  <a:lnTo>
                    <a:pt x="95" y="3027"/>
                  </a:lnTo>
                  <a:lnTo>
                    <a:pt x="379" y="3973"/>
                  </a:lnTo>
                  <a:lnTo>
                    <a:pt x="442" y="4036"/>
                  </a:lnTo>
                  <a:lnTo>
                    <a:pt x="473" y="4036"/>
                  </a:lnTo>
                  <a:lnTo>
                    <a:pt x="536" y="4004"/>
                  </a:lnTo>
                  <a:lnTo>
                    <a:pt x="536" y="3941"/>
                  </a:lnTo>
                  <a:lnTo>
                    <a:pt x="253" y="2995"/>
                  </a:lnTo>
                  <a:lnTo>
                    <a:pt x="126" y="1041"/>
                  </a:lnTo>
                  <a:lnTo>
                    <a:pt x="316" y="6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25"/>
            <p:cNvSpPr/>
            <p:nvPr/>
          </p:nvSpPr>
          <p:spPr>
            <a:xfrm>
              <a:off x="1101925" y="2671875"/>
              <a:ext cx="62275" cy="37050"/>
            </a:xfrm>
            <a:custGeom>
              <a:avLst/>
              <a:gdLst/>
              <a:ahLst/>
              <a:cxnLst/>
              <a:rect l="l" t="t" r="r" b="b"/>
              <a:pathLst>
                <a:path w="2491" h="1482" extrusionOk="0">
                  <a:moveTo>
                    <a:pt x="2396" y="0"/>
                  </a:moveTo>
                  <a:lnTo>
                    <a:pt x="2365" y="32"/>
                  </a:lnTo>
                  <a:lnTo>
                    <a:pt x="2333" y="32"/>
                  </a:lnTo>
                  <a:lnTo>
                    <a:pt x="1955" y="536"/>
                  </a:lnTo>
                  <a:lnTo>
                    <a:pt x="915" y="1198"/>
                  </a:lnTo>
                  <a:lnTo>
                    <a:pt x="284" y="1324"/>
                  </a:lnTo>
                  <a:lnTo>
                    <a:pt x="189" y="1324"/>
                  </a:lnTo>
                  <a:lnTo>
                    <a:pt x="95" y="1293"/>
                  </a:lnTo>
                  <a:lnTo>
                    <a:pt x="32" y="1293"/>
                  </a:lnTo>
                  <a:lnTo>
                    <a:pt x="0" y="1324"/>
                  </a:lnTo>
                  <a:lnTo>
                    <a:pt x="0" y="1387"/>
                  </a:lnTo>
                  <a:lnTo>
                    <a:pt x="32" y="1450"/>
                  </a:lnTo>
                  <a:lnTo>
                    <a:pt x="158" y="1482"/>
                  </a:lnTo>
                  <a:lnTo>
                    <a:pt x="316" y="1450"/>
                  </a:lnTo>
                  <a:lnTo>
                    <a:pt x="631" y="1419"/>
                  </a:lnTo>
                  <a:lnTo>
                    <a:pt x="1261" y="1198"/>
                  </a:lnTo>
                  <a:lnTo>
                    <a:pt x="1797" y="851"/>
                  </a:lnTo>
                  <a:lnTo>
                    <a:pt x="2270" y="379"/>
                  </a:lnTo>
                  <a:lnTo>
                    <a:pt x="2459" y="126"/>
                  </a:lnTo>
                  <a:lnTo>
                    <a:pt x="2491" y="63"/>
                  </a:lnTo>
                  <a:lnTo>
                    <a:pt x="2428" y="32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25"/>
            <p:cNvSpPr/>
            <p:nvPr/>
          </p:nvSpPr>
          <p:spPr>
            <a:xfrm>
              <a:off x="1083800" y="2663200"/>
              <a:ext cx="64650" cy="27600"/>
            </a:xfrm>
            <a:custGeom>
              <a:avLst/>
              <a:gdLst/>
              <a:ahLst/>
              <a:cxnLst/>
              <a:rect l="l" t="t" r="r" b="b"/>
              <a:pathLst>
                <a:path w="2586" h="1104" extrusionOk="0">
                  <a:moveTo>
                    <a:pt x="2239" y="0"/>
                  </a:moveTo>
                  <a:lnTo>
                    <a:pt x="1986" y="32"/>
                  </a:lnTo>
                  <a:lnTo>
                    <a:pt x="1671" y="95"/>
                  </a:lnTo>
                  <a:lnTo>
                    <a:pt x="1387" y="221"/>
                  </a:lnTo>
                  <a:lnTo>
                    <a:pt x="662" y="536"/>
                  </a:lnTo>
                  <a:lnTo>
                    <a:pt x="32" y="978"/>
                  </a:lnTo>
                  <a:lnTo>
                    <a:pt x="0" y="1009"/>
                  </a:lnTo>
                  <a:lnTo>
                    <a:pt x="0" y="1072"/>
                  </a:lnTo>
                  <a:lnTo>
                    <a:pt x="63" y="1104"/>
                  </a:lnTo>
                  <a:lnTo>
                    <a:pt x="126" y="1104"/>
                  </a:lnTo>
                  <a:lnTo>
                    <a:pt x="757" y="662"/>
                  </a:lnTo>
                  <a:lnTo>
                    <a:pt x="1450" y="347"/>
                  </a:lnTo>
                  <a:lnTo>
                    <a:pt x="1671" y="253"/>
                  </a:lnTo>
                  <a:lnTo>
                    <a:pt x="2207" y="158"/>
                  </a:lnTo>
                  <a:lnTo>
                    <a:pt x="2491" y="190"/>
                  </a:lnTo>
                  <a:lnTo>
                    <a:pt x="2522" y="190"/>
                  </a:lnTo>
                  <a:lnTo>
                    <a:pt x="2585" y="158"/>
                  </a:lnTo>
                  <a:lnTo>
                    <a:pt x="2585" y="95"/>
                  </a:lnTo>
                  <a:lnTo>
                    <a:pt x="2522" y="63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25"/>
            <p:cNvSpPr/>
            <p:nvPr/>
          </p:nvSpPr>
          <p:spPr>
            <a:xfrm>
              <a:off x="1153950" y="2550500"/>
              <a:ext cx="41000" cy="68600"/>
            </a:xfrm>
            <a:custGeom>
              <a:avLst/>
              <a:gdLst/>
              <a:ahLst/>
              <a:cxnLst/>
              <a:rect l="l" t="t" r="r" b="b"/>
              <a:pathLst>
                <a:path w="1640" h="2744" extrusionOk="0">
                  <a:moveTo>
                    <a:pt x="63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32" y="158"/>
                  </a:lnTo>
                  <a:lnTo>
                    <a:pt x="158" y="158"/>
                  </a:lnTo>
                  <a:lnTo>
                    <a:pt x="662" y="694"/>
                  </a:lnTo>
                  <a:lnTo>
                    <a:pt x="1356" y="1955"/>
                  </a:lnTo>
                  <a:lnTo>
                    <a:pt x="1513" y="2680"/>
                  </a:lnTo>
                  <a:lnTo>
                    <a:pt x="1513" y="2711"/>
                  </a:lnTo>
                  <a:lnTo>
                    <a:pt x="1576" y="2743"/>
                  </a:lnTo>
                  <a:lnTo>
                    <a:pt x="1639" y="2711"/>
                  </a:lnTo>
                  <a:lnTo>
                    <a:pt x="1639" y="2648"/>
                  </a:lnTo>
                  <a:lnTo>
                    <a:pt x="1482" y="1923"/>
                  </a:lnTo>
                  <a:lnTo>
                    <a:pt x="788" y="599"/>
                  </a:lnTo>
                  <a:lnTo>
                    <a:pt x="252" y="6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25"/>
            <p:cNvSpPr/>
            <p:nvPr/>
          </p:nvSpPr>
          <p:spPr>
            <a:xfrm>
              <a:off x="1135800" y="2555225"/>
              <a:ext cx="38650" cy="55975"/>
            </a:xfrm>
            <a:custGeom>
              <a:avLst/>
              <a:gdLst/>
              <a:ahLst/>
              <a:cxnLst/>
              <a:rect l="l" t="t" r="r" b="b"/>
              <a:pathLst>
                <a:path w="1546" h="2239" extrusionOk="0">
                  <a:moveTo>
                    <a:pt x="64" y="0"/>
                  </a:moveTo>
                  <a:lnTo>
                    <a:pt x="32" y="32"/>
                  </a:lnTo>
                  <a:lnTo>
                    <a:pt x="1" y="63"/>
                  </a:lnTo>
                  <a:lnTo>
                    <a:pt x="1" y="127"/>
                  </a:lnTo>
                  <a:lnTo>
                    <a:pt x="631" y="1230"/>
                  </a:lnTo>
                  <a:lnTo>
                    <a:pt x="1420" y="2207"/>
                  </a:lnTo>
                  <a:lnTo>
                    <a:pt x="1451" y="2239"/>
                  </a:lnTo>
                  <a:lnTo>
                    <a:pt x="1514" y="2207"/>
                  </a:lnTo>
                  <a:lnTo>
                    <a:pt x="1546" y="2176"/>
                  </a:lnTo>
                  <a:lnTo>
                    <a:pt x="1514" y="2113"/>
                  </a:lnTo>
                  <a:lnTo>
                    <a:pt x="758" y="1135"/>
                  </a:lnTo>
                  <a:lnTo>
                    <a:pt x="159" y="6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25"/>
            <p:cNvSpPr/>
            <p:nvPr/>
          </p:nvSpPr>
          <p:spPr>
            <a:xfrm>
              <a:off x="1125575" y="2555225"/>
              <a:ext cx="33125" cy="67800"/>
            </a:xfrm>
            <a:custGeom>
              <a:avLst/>
              <a:gdLst/>
              <a:ahLst/>
              <a:cxnLst/>
              <a:rect l="l" t="t" r="r" b="b"/>
              <a:pathLst>
                <a:path w="1325" h="2712" extrusionOk="0">
                  <a:moveTo>
                    <a:pt x="95" y="0"/>
                  </a:moveTo>
                  <a:lnTo>
                    <a:pt x="63" y="32"/>
                  </a:lnTo>
                  <a:lnTo>
                    <a:pt x="63" y="63"/>
                  </a:lnTo>
                  <a:lnTo>
                    <a:pt x="0" y="473"/>
                  </a:lnTo>
                  <a:lnTo>
                    <a:pt x="252" y="1198"/>
                  </a:lnTo>
                  <a:lnTo>
                    <a:pt x="410" y="1514"/>
                  </a:lnTo>
                  <a:lnTo>
                    <a:pt x="757" y="2113"/>
                  </a:lnTo>
                  <a:lnTo>
                    <a:pt x="1198" y="2649"/>
                  </a:lnTo>
                  <a:lnTo>
                    <a:pt x="1230" y="2712"/>
                  </a:lnTo>
                  <a:lnTo>
                    <a:pt x="1293" y="2680"/>
                  </a:lnTo>
                  <a:lnTo>
                    <a:pt x="1324" y="2617"/>
                  </a:lnTo>
                  <a:lnTo>
                    <a:pt x="1293" y="2586"/>
                  </a:lnTo>
                  <a:lnTo>
                    <a:pt x="883" y="2018"/>
                  </a:lnTo>
                  <a:lnTo>
                    <a:pt x="536" y="1451"/>
                  </a:lnTo>
                  <a:lnTo>
                    <a:pt x="378" y="1167"/>
                  </a:lnTo>
                  <a:lnTo>
                    <a:pt x="158" y="473"/>
                  </a:lnTo>
                  <a:lnTo>
                    <a:pt x="189" y="95"/>
                  </a:lnTo>
                  <a:lnTo>
                    <a:pt x="189" y="3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25"/>
            <p:cNvSpPr/>
            <p:nvPr/>
          </p:nvSpPr>
          <p:spPr>
            <a:xfrm>
              <a:off x="1244575" y="2556800"/>
              <a:ext cx="26025" cy="61500"/>
            </a:xfrm>
            <a:custGeom>
              <a:avLst/>
              <a:gdLst/>
              <a:ahLst/>
              <a:cxnLst/>
              <a:rect l="l" t="t" r="r" b="b"/>
              <a:pathLst>
                <a:path w="1041" h="2460" extrusionOk="0">
                  <a:moveTo>
                    <a:pt x="852" y="0"/>
                  </a:moveTo>
                  <a:lnTo>
                    <a:pt x="789" y="95"/>
                  </a:lnTo>
                  <a:lnTo>
                    <a:pt x="757" y="127"/>
                  </a:lnTo>
                  <a:lnTo>
                    <a:pt x="789" y="190"/>
                  </a:lnTo>
                  <a:lnTo>
                    <a:pt x="852" y="221"/>
                  </a:lnTo>
                  <a:lnTo>
                    <a:pt x="883" y="190"/>
                  </a:lnTo>
                  <a:lnTo>
                    <a:pt x="915" y="158"/>
                  </a:lnTo>
                  <a:lnTo>
                    <a:pt x="915" y="190"/>
                  </a:lnTo>
                  <a:lnTo>
                    <a:pt x="915" y="221"/>
                  </a:lnTo>
                  <a:lnTo>
                    <a:pt x="852" y="789"/>
                  </a:lnTo>
                  <a:lnTo>
                    <a:pt x="410" y="1892"/>
                  </a:lnTo>
                  <a:lnTo>
                    <a:pt x="32" y="2333"/>
                  </a:lnTo>
                  <a:lnTo>
                    <a:pt x="0" y="2396"/>
                  </a:lnTo>
                  <a:lnTo>
                    <a:pt x="32" y="2428"/>
                  </a:lnTo>
                  <a:lnTo>
                    <a:pt x="64" y="2459"/>
                  </a:lnTo>
                  <a:lnTo>
                    <a:pt x="127" y="2428"/>
                  </a:lnTo>
                  <a:lnTo>
                    <a:pt x="505" y="1955"/>
                  </a:lnTo>
                  <a:lnTo>
                    <a:pt x="1009" y="820"/>
                  </a:lnTo>
                  <a:lnTo>
                    <a:pt x="1041" y="221"/>
                  </a:lnTo>
                  <a:lnTo>
                    <a:pt x="1041" y="127"/>
                  </a:lnTo>
                  <a:lnTo>
                    <a:pt x="1009" y="32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5"/>
            <p:cNvSpPr/>
            <p:nvPr/>
          </p:nvSpPr>
          <p:spPr>
            <a:xfrm>
              <a:off x="1234325" y="2537100"/>
              <a:ext cx="19725" cy="70175"/>
            </a:xfrm>
            <a:custGeom>
              <a:avLst/>
              <a:gdLst/>
              <a:ahLst/>
              <a:cxnLst/>
              <a:rect l="l" t="t" r="r" b="b"/>
              <a:pathLst>
                <a:path w="789" h="2807" extrusionOk="0">
                  <a:moveTo>
                    <a:pt x="663" y="0"/>
                  </a:moveTo>
                  <a:lnTo>
                    <a:pt x="663" y="32"/>
                  </a:lnTo>
                  <a:lnTo>
                    <a:pt x="347" y="662"/>
                  </a:lnTo>
                  <a:lnTo>
                    <a:pt x="1" y="2050"/>
                  </a:lnTo>
                  <a:lnTo>
                    <a:pt x="1" y="2743"/>
                  </a:lnTo>
                  <a:lnTo>
                    <a:pt x="1" y="2806"/>
                  </a:lnTo>
                  <a:lnTo>
                    <a:pt x="127" y="2806"/>
                  </a:lnTo>
                  <a:lnTo>
                    <a:pt x="127" y="2743"/>
                  </a:lnTo>
                  <a:lnTo>
                    <a:pt x="158" y="2050"/>
                  </a:lnTo>
                  <a:lnTo>
                    <a:pt x="474" y="725"/>
                  </a:lnTo>
                  <a:lnTo>
                    <a:pt x="789" y="126"/>
                  </a:lnTo>
                  <a:lnTo>
                    <a:pt x="789" y="63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5"/>
            <p:cNvSpPr/>
            <p:nvPr/>
          </p:nvSpPr>
          <p:spPr>
            <a:xfrm>
              <a:off x="1253250" y="2660825"/>
              <a:ext cx="66225" cy="27625"/>
            </a:xfrm>
            <a:custGeom>
              <a:avLst/>
              <a:gdLst/>
              <a:ahLst/>
              <a:cxnLst/>
              <a:rect l="l" t="t" r="r" b="b"/>
              <a:pathLst>
                <a:path w="2649" h="1105" extrusionOk="0">
                  <a:moveTo>
                    <a:pt x="126" y="1"/>
                  </a:moveTo>
                  <a:lnTo>
                    <a:pt x="95" y="32"/>
                  </a:lnTo>
                  <a:lnTo>
                    <a:pt x="63" y="32"/>
                  </a:lnTo>
                  <a:lnTo>
                    <a:pt x="0" y="64"/>
                  </a:lnTo>
                  <a:lnTo>
                    <a:pt x="0" y="127"/>
                  </a:lnTo>
                  <a:lnTo>
                    <a:pt x="32" y="190"/>
                  </a:lnTo>
                  <a:lnTo>
                    <a:pt x="126" y="222"/>
                  </a:lnTo>
                  <a:lnTo>
                    <a:pt x="631" y="222"/>
                  </a:lnTo>
                  <a:lnTo>
                    <a:pt x="1104" y="316"/>
                  </a:lnTo>
                  <a:lnTo>
                    <a:pt x="1482" y="474"/>
                  </a:lnTo>
                  <a:lnTo>
                    <a:pt x="1860" y="694"/>
                  </a:lnTo>
                  <a:lnTo>
                    <a:pt x="2554" y="1104"/>
                  </a:lnTo>
                  <a:lnTo>
                    <a:pt x="2585" y="1104"/>
                  </a:lnTo>
                  <a:lnTo>
                    <a:pt x="2648" y="1073"/>
                  </a:lnTo>
                  <a:lnTo>
                    <a:pt x="2648" y="1010"/>
                  </a:lnTo>
                  <a:lnTo>
                    <a:pt x="2617" y="978"/>
                  </a:lnTo>
                  <a:lnTo>
                    <a:pt x="1923" y="568"/>
                  </a:lnTo>
                  <a:lnTo>
                    <a:pt x="1577" y="316"/>
                  </a:lnTo>
                  <a:lnTo>
                    <a:pt x="1167" y="158"/>
                  </a:lnTo>
                  <a:lnTo>
                    <a:pt x="662" y="64"/>
                  </a:lnTo>
                  <a:lnTo>
                    <a:pt x="189" y="64"/>
                  </a:lnTo>
                  <a:lnTo>
                    <a:pt x="158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25"/>
            <p:cNvSpPr/>
            <p:nvPr/>
          </p:nvSpPr>
          <p:spPr>
            <a:xfrm>
              <a:off x="1244575" y="2669500"/>
              <a:ext cx="82775" cy="41000"/>
            </a:xfrm>
            <a:custGeom>
              <a:avLst/>
              <a:gdLst/>
              <a:ahLst/>
              <a:cxnLst/>
              <a:rect l="l" t="t" r="r" b="b"/>
              <a:pathLst>
                <a:path w="3311" h="1640" extrusionOk="0">
                  <a:moveTo>
                    <a:pt x="32" y="1"/>
                  </a:moveTo>
                  <a:lnTo>
                    <a:pt x="0" y="64"/>
                  </a:lnTo>
                  <a:lnTo>
                    <a:pt x="0" y="95"/>
                  </a:lnTo>
                  <a:lnTo>
                    <a:pt x="284" y="442"/>
                  </a:lnTo>
                  <a:lnTo>
                    <a:pt x="1041" y="883"/>
                  </a:lnTo>
                  <a:lnTo>
                    <a:pt x="1419" y="1041"/>
                  </a:lnTo>
                  <a:lnTo>
                    <a:pt x="2302" y="1419"/>
                  </a:lnTo>
                  <a:lnTo>
                    <a:pt x="3216" y="1640"/>
                  </a:lnTo>
                  <a:lnTo>
                    <a:pt x="3279" y="1640"/>
                  </a:lnTo>
                  <a:lnTo>
                    <a:pt x="3311" y="1608"/>
                  </a:lnTo>
                  <a:lnTo>
                    <a:pt x="3311" y="1545"/>
                  </a:lnTo>
                  <a:lnTo>
                    <a:pt x="3248" y="1514"/>
                  </a:lnTo>
                  <a:lnTo>
                    <a:pt x="2333" y="1262"/>
                  </a:lnTo>
                  <a:lnTo>
                    <a:pt x="1482" y="915"/>
                  </a:lnTo>
                  <a:lnTo>
                    <a:pt x="1104" y="757"/>
                  </a:lnTo>
                  <a:lnTo>
                    <a:pt x="410" y="31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4">
    <p:spTree>
      <p:nvGrpSpPr>
        <p:cNvPr id="1" name="Shape 4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6" name="Google Shape;4186;p33"/>
          <p:cNvSpPr/>
          <p:nvPr/>
        </p:nvSpPr>
        <p:spPr>
          <a:xfrm>
            <a:off x="-272312" y="-264705"/>
            <a:ext cx="1244094" cy="78476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7" name="Google Shape;4187;p33"/>
          <p:cNvSpPr/>
          <p:nvPr/>
        </p:nvSpPr>
        <p:spPr>
          <a:xfrm>
            <a:off x="452258" y="230658"/>
            <a:ext cx="698092" cy="440439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8" name="Google Shape;4188;p33"/>
          <p:cNvSpPr/>
          <p:nvPr/>
        </p:nvSpPr>
        <p:spPr>
          <a:xfrm>
            <a:off x="7682700" y="-803450"/>
            <a:ext cx="2253368" cy="142140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9" name="Google Shape;4189;p33"/>
          <p:cNvSpPr/>
          <p:nvPr/>
        </p:nvSpPr>
        <p:spPr>
          <a:xfrm>
            <a:off x="491900" y="4001198"/>
            <a:ext cx="1073548" cy="67714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0" name="Google Shape;4190;p33"/>
          <p:cNvSpPr/>
          <p:nvPr/>
        </p:nvSpPr>
        <p:spPr>
          <a:xfrm>
            <a:off x="8314375" y="4001200"/>
            <a:ext cx="2253368" cy="142140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1" name="Google Shape;4191;p33"/>
          <p:cNvSpPr/>
          <p:nvPr/>
        </p:nvSpPr>
        <p:spPr>
          <a:xfrm>
            <a:off x="7290888" y="4587825"/>
            <a:ext cx="1721367" cy="108580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2" name="Google Shape;4192;p33"/>
          <p:cNvGrpSpPr/>
          <p:nvPr/>
        </p:nvGrpSpPr>
        <p:grpSpPr>
          <a:xfrm>
            <a:off x="8823600" y="3854100"/>
            <a:ext cx="518625" cy="565925"/>
            <a:chOff x="2029575" y="2353450"/>
            <a:chExt cx="518625" cy="565925"/>
          </a:xfrm>
        </p:grpSpPr>
        <p:sp>
          <p:nvSpPr>
            <p:cNvPr id="4193" name="Google Shape;4193;p33"/>
            <p:cNvSpPr/>
            <p:nvPr/>
          </p:nvSpPr>
          <p:spPr>
            <a:xfrm>
              <a:off x="2284925" y="2468525"/>
              <a:ext cx="34700" cy="32350"/>
            </a:xfrm>
            <a:custGeom>
              <a:avLst/>
              <a:gdLst/>
              <a:ahLst/>
              <a:cxnLst/>
              <a:rect l="l" t="t" r="r" b="b"/>
              <a:pathLst>
                <a:path w="1388" h="1294" extrusionOk="0">
                  <a:moveTo>
                    <a:pt x="631" y="1"/>
                  </a:moveTo>
                  <a:lnTo>
                    <a:pt x="473" y="32"/>
                  </a:lnTo>
                  <a:lnTo>
                    <a:pt x="316" y="64"/>
                  </a:lnTo>
                  <a:lnTo>
                    <a:pt x="190" y="190"/>
                  </a:lnTo>
                  <a:lnTo>
                    <a:pt x="158" y="253"/>
                  </a:lnTo>
                  <a:lnTo>
                    <a:pt x="95" y="316"/>
                  </a:lnTo>
                  <a:lnTo>
                    <a:pt x="32" y="474"/>
                  </a:lnTo>
                  <a:lnTo>
                    <a:pt x="1" y="631"/>
                  </a:lnTo>
                  <a:lnTo>
                    <a:pt x="1" y="757"/>
                  </a:lnTo>
                  <a:lnTo>
                    <a:pt x="64" y="883"/>
                  </a:lnTo>
                  <a:lnTo>
                    <a:pt x="127" y="978"/>
                  </a:lnTo>
                  <a:lnTo>
                    <a:pt x="190" y="1072"/>
                  </a:lnTo>
                  <a:lnTo>
                    <a:pt x="316" y="1199"/>
                  </a:lnTo>
                  <a:lnTo>
                    <a:pt x="473" y="1262"/>
                  </a:lnTo>
                  <a:lnTo>
                    <a:pt x="631" y="1293"/>
                  </a:lnTo>
                  <a:lnTo>
                    <a:pt x="820" y="1262"/>
                  </a:lnTo>
                  <a:lnTo>
                    <a:pt x="883" y="1230"/>
                  </a:lnTo>
                  <a:lnTo>
                    <a:pt x="946" y="1230"/>
                  </a:lnTo>
                  <a:lnTo>
                    <a:pt x="1009" y="1199"/>
                  </a:lnTo>
                  <a:lnTo>
                    <a:pt x="1104" y="1167"/>
                  </a:lnTo>
                  <a:lnTo>
                    <a:pt x="1199" y="1104"/>
                  </a:lnTo>
                  <a:lnTo>
                    <a:pt x="1262" y="1009"/>
                  </a:lnTo>
                  <a:lnTo>
                    <a:pt x="1325" y="946"/>
                  </a:lnTo>
                  <a:lnTo>
                    <a:pt x="1356" y="852"/>
                  </a:lnTo>
                  <a:lnTo>
                    <a:pt x="1388" y="757"/>
                  </a:lnTo>
                  <a:lnTo>
                    <a:pt x="1388" y="631"/>
                  </a:lnTo>
                  <a:lnTo>
                    <a:pt x="1388" y="537"/>
                  </a:lnTo>
                  <a:lnTo>
                    <a:pt x="1388" y="474"/>
                  </a:lnTo>
                  <a:lnTo>
                    <a:pt x="1356" y="410"/>
                  </a:lnTo>
                  <a:lnTo>
                    <a:pt x="1325" y="316"/>
                  </a:lnTo>
                  <a:lnTo>
                    <a:pt x="1230" y="221"/>
                  </a:lnTo>
                  <a:lnTo>
                    <a:pt x="1167" y="158"/>
                  </a:lnTo>
                  <a:lnTo>
                    <a:pt x="1072" y="95"/>
                  </a:lnTo>
                  <a:lnTo>
                    <a:pt x="946" y="32"/>
                  </a:lnTo>
                  <a:lnTo>
                    <a:pt x="820" y="3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3"/>
            <p:cNvSpPr/>
            <p:nvPr/>
          </p:nvSpPr>
          <p:spPr>
            <a:xfrm>
              <a:off x="2313300" y="2527650"/>
              <a:ext cx="24450" cy="26800"/>
            </a:xfrm>
            <a:custGeom>
              <a:avLst/>
              <a:gdLst/>
              <a:ahLst/>
              <a:cxnLst/>
              <a:rect l="l" t="t" r="r" b="b"/>
              <a:pathLst>
                <a:path w="978" h="1072" extrusionOk="0">
                  <a:moveTo>
                    <a:pt x="505" y="0"/>
                  </a:moveTo>
                  <a:lnTo>
                    <a:pt x="253" y="32"/>
                  </a:lnTo>
                  <a:lnTo>
                    <a:pt x="0" y="315"/>
                  </a:lnTo>
                  <a:lnTo>
                    <a:pt x="0" y="725"/>
                  </a:lnTo>
                  <a:lnTo>
                    <a:pt x="253" y="1009"/>
                  </a:lnTo>
                  <a:lnTo>
                    <a:pt x="505" y="1072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5"/>
                  </a:lnTo>
                  <a:lnTo>
                    <a:pt x="726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3"/>
            <p:cNvSpPr/>
            <p:nvPr/>
          </p:nvSpPr>
          <p:spPr>
            <a:xfrm>
              <a:off x="2376350" y="2492175"/>
              <a:ext cx="11850" cy="12625"/>
            </a:xfrm>
            <a:custGeom>
              <a:avLst/>
              <a:gdLst/>
              <a:ahLst/>
              <a:cxnLst/>
              <a:rect l="l" t="t" r="r" b="b"/>
              <a:pathLst>
                <a:path w="474" h="505" extrusionOk="0">
                  <a:moveTo>
                    <a:pt x="253" y="0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473"/>
                  </a:lnTo>
                  <a:lnTo>
                    <a:pt x="253" y="505"/>
                  </a:lnTo>
                  <a:lnTo>
                    <a:pt x="347" y="473"/>
                  </a:lnTo>
                  <a:lnTo>
                    <a:pt x="473" y="347"/>
                  </a:lnTo>
                  <a:lnTo>
                    <a:pt x="473" y="158"/>
                  </a:lnTo>
                  <a:lnTo>
                    <a:pt x="347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3"/>
            <p:cNvSpPr/>
            <p:nvPr/>
          </p:nvSpPr>
          <p:spPr>
            <a:xfrm>
              <a:off x="2396850" y="256152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1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00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00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3"/>
            <p:cNvSpPr/>
            <p:nvPr/>
          </p:nvSpPr>
          <p:spPr>
            <a:xfrm>
              <a:off x="2421275" y="2709700"/>
              <a:ext cx="34700" cy="37075"/>
            </a:xfrm>
            <a:custGeom>
              <a:avLst/>
              <a:gdLst/>
              <a:ahLst/>
              <a:cxnLst/>
              <a:rect l="l" t="t" r="r" b="b"/>
              <a:pathLst>
                <a:path w="1388" h="1483" extrusionOk="0">
                  <a:moveTo>
                    <a:pt x="694" y="0"/>
                  </a:moveTo>
                  <a:lnTo>
                    <a:pt x="379" y="32"/>
                  </a:lnTo>
                  <a:lnTo>
                    <a:pt x="1" y="442"/>
                  </a:lnTo>
                  <a:lnTo>
                    <a:pt x="1" y="1009"/>
                  </a:lnTo>
                  <a:lnTo>
                    <a:pt x="379" y="1451"/>
                  </a:lnTo>
                  <a:lnTo>
                    <a:pt x="694" y="1482"/>
                  </a:lnTo>
                  <a:lnTo>
                    <a:pt x="1041" y="1451"/>
                  </a:lnTo>
                  <a:lnTo>
                    <a:pt x="1388" y="1009"/>
                  </a:lnTo>
                  <a:lnTo>
                    <a:pt x="1388" y="442"/>
                  </a:lnTo>
                  <a:lnTo>
                    <a:pt x="1041" y="32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3"/>
            <p:cNvSpPr/>
            <p:nvPr/>
          </p:nvSpPr>
          <p:spPr>
            <a:xfrm>
              <a:off x="2342450" y="2634025"/>
              <a:ext cx="16575" cy="18175"/>
            </a:xfrm>
            <a:custGeom>
              <a:avLst/>
              <a:gdLst/>
              <a:ahLst/>
              <a:cxnLst/>
              <a:rect l="l" t="t" r="r" b="b"/>
              <a:pathLst>
                <a:path w="663" h="727" extrusionOk="0">
                  <a:moveTo>
                    <a:pt x="316" y="1"/>
                  </a:moveTo>
                  <a:lnTo>
                    <a:pt x="159" y="33"/>
                  </a:lnTo>
                  <a:lnTo>
                    <a:pt x="1" y="222"/>
                  </a:lnTo>
                  <a:lnTo>
                    <a:pt x="1" y="505"/>
                  </a:lnTo>
                  <a:lnTo>
                    <a:pt x="159" y="695"/>
                  </a:lnTo>
                  <a:lnTo>
                    <a:pt x="316" y="726"/>
                  </a:lnTo>
                  <a:lnTo>
                    <a:pt x="474" y="695"/>
                  </a:lnTo>
                  <a:lnTo>
                    <a:pt x="663" y="505"/>
                  </a:lnTo>
                  <a:lnTo>
                    <a:pt x="663" y="222"/>
                  </a:lnTo>
                  <a:lnTo>
                    <a:pt x="474" y="3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3"/>
            <p:cNvSpPr/>
            <p:nvPr/>
          </p:nvSpPr>
          <p:spPr>
            <a:xfrm>
              <a:off x="2298325" y="2700250"/>
              <a:ext cx="19725" cy="20500"/>
            </a:xfrm>
            <a:custGeom>
              <a:avLst/>
              <a:gdLst/>
              <a:ahLst/>
              <a:cxnLst/>
              <a:rect l="l" t="t" r="r" b="b"/>
              <a:pathLst>
                <a:path w="789" h="820" extrusionOk="0">
                  <a:moveTo>
                    <a:pt x="221" y="0"/>
                  </a:moveTo>
                  <a:lnTo>
                    <a:pt x="0" y="252"/>
                  </a:lnTo>
                  <a:lnTo>
                    <a:pt x="0" y="568"/>
                  </a:lnTo>
                  <a:lnTo>
                    <a:pt x="221" y="820"/>
                  </a:lnTo>
                  <a:lnTo>
                    <a:pt x="568" y="820"/>
                  </a:lnTo>
                  <a:lnTo>
                    <a:pt x="789" y="568"/>
                  </a:lnTo>
                  <a:lnTo>
                    <a:pt x="789" y="25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33"/>
            <p:cNvSpPr/>
            <p:nvPr/>
          </p:nvSpPr>
          <p:spPr>
            <a:xfrm>
              <a:off x="2297525" y="2597000"/>
              <a:ext cx="14225" cy="15000"/>
            </a:xfrm>
            <a:custGeom>
              <a:avLst/>
              <a:gdLst/>
              <a:ahLst/>
              <a:cxnLst/>
              <a:rect l="l" t="t" r="r" b="b"/>
              <a:pathLst>
                <a:path w="569" h="600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10"/>
                  </a:lnTo>
                  <a:lnTo>
                    <a:pt x="159" y="568"/>
                  </a:lnTo>
                  <a:lnTo>
                    <a:pt x="285" y="599"/>
                  </a:lnTo>
                  <a:lnTo>
                    <a:pt x="411" y="568"/>
                  </a:lnTo>
                  <a:lnTo>
                    <a:pt x="568" y="410"/>
                  </a:lnTo>
                  <a:lnTo>
                    <a:pt x="568" y="18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33"/>
            <p:cNvSpPr/>
            <p:nvPr/>
          </p:nvSpPr>
          <p:spPr>
            <a:xfrm>
              <a:off x="2218725" y="2613550"/>
              <a:ext cx="23675" cy="24450"/>
            </a:xfrm>
            <a:custGeom>
              <a:avLst/>
              <a:gdLst/>
              <a:ahLst/>
              <a:cxnLst/>
              <a:rect l="l" t="t" r="r" b="b"/>
              <a:pathLst>
                <a:path w="947" h="978" extrusionOk="0">
                  <a:moveTo>
                    <a:pt x="253" y="0"/>
                  </a:moveTo>
                  <a:lnTo>
                    <a:pt x="0" y="284"/>
                  </a:lnTo>
                  <a:lnTo>
                    <a:pt x="0" y="662"/>
                  </a:lnTo>
                  <a:lnTo>
                    <a:pt x="253" y="946"/>
                  </a:lnTo>
                  <a:lnTo>
                    <a:pt x="473" y="978"/>
                  </a:lnTo>
                  <a:lnTo>
                    <a:pt x="694" y="946"/>
                  </a:lnTo>
                  <a:lnTo>
                    <a:pt x="946" y="662"/>
                  </a:lnTo>
                  <a:lnTo>
                    <a:pt x="946" y="284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3"/>
            <p:cNvSpPr/>
            <p:nvPr/>
          </p:nvSpPr>
          <p:spPr>
            <a:xfrm>
              <a:off x="2242375" y="2530000"/>
              <a:ext cx="33125" cy="36275"/>
            </a:xfrm>
            <a:custGeom>
              <a:avLst/>
              <a:gdLst/>
              <a:ahLst/>
              <a:cxnLst/>
              <a:rect l="l" t="t" r="r" b="b"/>
              <a:pathLst>
                <a:path w="1325" h="1451" extrusionOk="0">
                  <a:moveTo>
                    <a:pt x="662" y="1"/>
                  </a:moveTo>
                  <a:lnTo>
                    <a:pt x="347" y="32"/>
                  </a:lnTo>
                  <a:lnTo>
                    <a:pt x="0" y="442"/>
                  </a:lnTo>
                  <a:lnTo>
                    <a:pt x="0" y="978"/>
                  </a:lnTo>
                  <a:lnTo>
                    <a:pt x="347" y="1388"/>
                  </a:lnTo>
                  <a:lnTo>
                    <a:pt x="662" y="1451"/>
                  </a:lnTo>
                  <a:lnTo>
                    <a:pt x="977" y="1388"/>
                  </a:lnTo>
                  <a:lnTo>
                    <a:pt x="1324" y="978"/>
                  </a:lnTo>
                  <a:lnTo>
                    <a:pt x="1324" y="442"/>
                  </a:lnTo>
                  <a:lnTo>
                    <a:pt x="977" y="3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3"/>
            <p:cNvSpPr/>
            <p:nvPr/>
          </p:nvSpPr>
          <p:spPr>
            <a:xfrm>
              <a:off x="2195075" y="2483500"/>
              <a:ext cx="21300" cy="23675"/>
            </a:xfrm>
            <a:custGeom>
              <a:avLst/>
              <a:gdLst/>
              <a:ahLst/>
              <a:cxnLst/>
              <a:rect l="l" t="t" r="r" b="b"/>
              <a:pathLst>
                <a:path w="852" h="947" extrusionOk="0">
                  <a:moveTo>
                    <a:pt x="221" y="1"/>
                  </a:moveTo>
                  <a:lnTo>
                    <a:pt x="1" y="284"/>
                  </a:lnTo>
                  <a:lnTo>
                    <a:pt x="1" y="631"/>
                  </a:lnTo>
                  <a:lnTo>
                    <a:pt x="221" y="915"/>
                  </a:lnTo>
                  <a:lnTo>
                    <a:pt x="442" y="946"/>
                  </a:lnTo>
                  <a:lnTo>
                    <a:pt x="631" y="915"/>
                  </a:lnTo>
                  <a:lnTo>
                    <a:pt x="852" y="631"/>
                  </a:lnTo>
                  <a:lnTo>
                    <a:pt x="852" y="284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3"/>
            <p:cNvSpPr/>
            <p:nvPr/>
          </p:nvSpPr>
          <p:spPr>
            <a:xfrm>
              <a:off x="2158825" y="2556800"/>
              <a:ext cx="8700" cy="10275"/>
            </a:xfrm>
            <a:custGeom>
              <a:avLst/>
              <a:gdLst/>
              <a:ahLst/>
              <a:cxnLst/>
              <a:rect l="l" t="t" r="r" b="b"/>
              <a:pathLst>
                <a:path w="348" h="411" extrusionOk="0">
                  <a:moveTo>
                    <a:pt x="190" y="0"/>
                  </a:moveTo>
                  <a:lnTo>
                    <a:pt x="0" y="64"/>
                  </a:lnTo>
                  <a:lnTo>
                    <a:pt x="0" y="379"/>
                  </a:lnTo>
                  <a:lnTo>
                    <a:pt x="190" y="410"/>
                  </a:lnTo>
                  <a:lnTo>
                    <a:pt x="347" y="379"/>
                  </a:lnTo>
                  <a:lnTo>
                    <a:pt x="347" y="3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33"/>
            <p:cNvSpPr/>
            <p:nvPr/>
          </p:nvSpPr>
          <p:spPr>
            <a:xfrm>
              <a:off x="2113100" y="2660050"/>
              <a:ext cx="15800" cy="16575"/>
            </a:xfrm>
            <a:custGeom>
              <a:avLst/>
              <a:gdLst/>
              <a:ahLst/>
              <a:cxnLst/>
              <a:rect l="l" t="t" r="r" b="b"/>
              <a:pathLst>
                <a:path w="632" h="663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316" y="662"/>
                  </a:lnTo>
                  <a:lnTo>
                    <a:pt x="474" y="631"/>
                  </a:lnTo>
                  <a:lnTo>
                    <a:pt x="631" y="442"/>
                  </a:lnTo>
                  <a:lnTo>
                    <a:pt x="631" y="189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33"/>
            <p:cNvSpPr/>
            <p:nvPr/>
          </p:nvSpPr>
          <p:spPr>
            <a:xfrm>
              <a:off x="2189550" y="2686850"/>
              <a:ext cx="3975" cy="4750"/>
            </a:xfrm>
            <a:custGeom>
              <a:avLst/>
              <a:gdLst/>
              <a:ahLst/>
              <a:cxnLst/>
              <a:rect l="l" t="t" r="r" b="b"/>
              <a:pathLst>
                <a:path w="159" h="190" extrusionOk="0">
                  <a:moveTo>
                    <a:pt x="96" y="0"/>
                  </a:moveTo>
                  <a:lnTo>
                    <a:pt x="1" y="32"/>
                  </a:lnTo>
                  <a:lnTo>
                    <a:pt x="1" y="158"/>
                  </a:lnTo>
                  <a:lnTo>
                    <a:pt x="96" y="189"/>
                  </a:lnTo>
                  <a:lnTo>
                    <a:pt x="159" y="158"/>
                  </a:lnTo>
                  <a:lnTo>
                    <a:pt x="159" y="3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3"/>
            <p:cNvSpPr/>
            <p:nvPr/>
          </p:nvSpPr>
          <p:spPr>
            <a:xfrm>
              <a:off x="2172225" y="27617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3" y="0"/>
                  </a:moveTo>
                  <a:lnTo>
                    <a:pt x="0" y="63"/>
                  </a:lnTo>
                  <a:lnTo>
                    <a:pt x="63" y="126"/>
                  </a:lnTo>
                  <a:lnTo>
                    <a:pt x="126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3"/>
            <p:cNvSpPr/>
            <p:nvPr/>
          </p:nvSpPr>
          <p:spPr>
            <a:xfrm>
              <a:off x="2225025" y="2719950"/>
              <a:ext cx="18150" cy="20500"/>
            </a:xfrm>
            <a:custGeom>
              <a:avLst/>
              <a:gdLst/>
              <a:ahLst/>
              <a:cxnLst/>
              <a:rect l="l" t="t" r="r" b="b"/>
              <a:pathLst>
                <a:path w="726" h="820" extrusionOk="0">
                  <a:moveTo>
                    <a:pt x="284" y="0"/>
                  </a:moveTo>
                  <a:lnTo>
                    <a:pt x="190" y="32"/>
                  </a:lnTo>
                  <a:lnTo>
                    <a:pt x="127" y="95"/>
                  </a:lnTo>
                  <a:lnTo>
                    <a:pt x="95" y="126"/>
                  </a:lnTo>
                  <a:lnTo>
                    <a:pt x="64" y="158"/>
                  </a:lnTo>
                  <a:lnTo>
                    <a:pt x="32" y="221"/>
                  </a:lnTo>
                  <a:lnTo>
                    <a:pt x="32" y="316"/>
                  </a:lnTo>
                  <a:lnTo>
                    <a:pt x="1" y="473"/>
                  </a:lnTo>
                  <a:lnTo>
                    <a:pt x="1" y="536"/>
                  </a:lnTo>
                  <a:lnTo>
                    <a:pt x="32" y="599"/>
                  </a:lnTo>
                  <a:lnTo>
                    <a:pt x="64" y="662"/>
                  </a:lnTo>
                  <a:lnTo>
                    <a:pt x="127" y="725"/>
                  </a:lnTo>
                  <a:lnTo>
                    <a:pt x="158" y="757"/>
                  </a:lnTo>
                  <a:lnTo>
                    <a:pt x="221" y="788"/>
                  </a:lnTo>
                  <a:lnTo>
                    <a:pt x="284" y="820"/>
                  </a:lnTo>
                  <a:lnTo>
                    <a:pt x="473" y="820"/>
                  </a:lnTo>
                  <a:lnTo>
                    <a:pt x="537" y="788"/>
                  </a:lnTo>
                  <a:lnTo>
                    <a:pt x="631" y="725"/>
                  </a:lnTo>
                  <a:lnTo>
                    <a:pt x="631" y="694"/>
                  </a:lnTo>
                  <a:lnTo>
                    <a:pt x="663" y="662"/>
                  </a:lnTo>
                  <a:lnTo>
                    <a:pt x="694" y="568"/>
                  </a:lnTo>
                  <a:lnTo>
                    <a:pt x="726" y="473"/>
                  </a:lnTo>
                  <a:lnTo>
                    <a:pt x="694" y="316"/>
                  </a:lnTo>
                  <a:lnTo>
                    <a:pt x="694" y="252"/>
                  </a:lnTo>
                  <a:lnTo>
                    <a:pt x="663" y="189"/>
                  </a:lnTo>
                  <a:lnTo>
                    <a:pt x="663" y="126"/>
                  </a:lnTo>
                  <a:lnTo>
                    <a:pt x="600" y="95"/>
                  </a:lnTo>
                  <a:lnTo>
                    <a:pt x="53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3"/>
            <p:cNvSpPr/>
            <p:nvPr/>
          </p:nvSpPr>
          <p:spPr>
            <a:xfrm>
              <a:off x="2223450" y="2812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158" y="0"/>
                  </a:moveTo>
                  <a:lnTo>
                    <a:pt x="1" y="158"/>
                  </a:lnTo>
                  <a:lnTo>
                    <a:pt x="1" y="379"/>
                  </a:lnTo>
                  <a:lnTo>
                    <a:pt x="158" y="568"/>
                  </a:lnTo>
                  <a:lnTo>
                    <a:pt x="410" y="568"/>
                  </a:lnTo>
                  <a:lnTo>
                    <a:pt x="568" y="379"/>
                  </a:lnTo>
                  <a:lnTo>
                    <a:pt x="568" y="158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33"/>
            <p:cNvSpPr/>
            <p:nvPr/>
          </p:nvSpPr>
          <p:spPr>
            <a:xfrm>
              <a:off x="2287300" y="2790100"/>
              <a:ext cx="34700" cy="37850"/>
            </a:xfrm>
            <a:custGeom>
              <a:avLst/>
              <a:gdLst/>
              <a:ahLst/>
              <a:cxnLst/>
              <a:rect l="l" t="t" r="r" b="b"/>
              <a:pathLst>
                <a:path w="1388" h="1514" extrusionOk="0">
                  <a:moveTo>
                    <a:pt x="694" y="0"/>
                  </a:moveTo>
                  <a:lnTo>
                    <a:pt x="347" y="63"/>
                  </a:lnTo>
                  <a:lnTo>
                    <a:pt x="0" y="473"/>
                  </a:lnTo>
                  <a:lnTo>
                    <a:pt x="0" y="1040"/>
                  </a:lnTo>
                  <a:lnTo>
                    <a:pt x="347" y="1482"/>
                  </a:lnTo>
                  <a:lnTo>
                    <a:pt x="694" y="1513"/>
                  </a:lnTo>
                  <a:lnTo>
                    <a:pt x="1040" y="1482"/>
                  </a:lnTo>
                  <a:lnTo>
                    <a:pt x="1387" y="1040"/>
                  </a:lnTo>
                  <a:lnTo>
                    <a:pt x="1387" y="473"/>
                  </a:lnTo>
                  <a:lnTo>
                    <a:pt x="1040" y="6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33"/>
            <p:cNvSpPr/>
            <p:nvPr/>
          </p:nvSpPr>
          <p:spPr>
            <a:xfrm>
              <a:off x="2354275" y="2770375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222" y="1"/>
                  </a:moveTo>
                  <a:lnTo>
                    <a:pt x="1" y="253"/>
                  </a:lnTo>
                  <a:lnTo>
                    <a:pt x="1" y="600"/>
                  </a:lnTo>
                  <a:lnTo>
                    <a:pt x="222" y="852"/>
                  </a:lnTo>
                  <a:lnTo>
                    <a:pt x="411" y="884"/>
                  </a:lnTo>
                  <a:lnTo>
                    <a:pt x="600" y="852"/>
                  </a:lnTo>
                  <a:lnTo>
                    <a:pt x="820" y="600"/>
                  </a:lnTo>
                  <a:lnTo>
                    <a:pt x="820" y="25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33"/>
            <p:cNvSpPr/>
            <p:nvPr/>
          </p:nvSpPr>
          <p:spPr>
            <a:xfrm>
              <a:off x="2388950" y="2825550"/>
              <a:ext cx="7925" cy="10275"/>
            </a:xfrm>
            <a:custGeom>
              <a:avLst/>
              <a:gdLst/>
              <a:ahLst/>
              <a:cxnLst/>
              <a:rect l="l" t="t" r="r" b="b"/>
              <a:pathLst>
                <a:path w="317" h="411" extrusionOk="0">
                  <a:moveTo>
                    <a:pt x="159" y="1"/>
                  </a:moveTo>
                  <a:lnTo>
                    <a:pt x="1" y="32"/>
                  </a:lnTo>
                  <a:lnTo>
                    <a:pt x="1" y="347"/>
                  </a:lnTo>
                  <a:lnTo>
                    <a:pt x="159" y="411"/>
                  </a:lnTo>
                  <a:lnTo>
                    <a:pt x="316" y="347"/>
                  </a:lnTo>
                  <a:lnTo>
                    <a:pt x="316" y="32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33"/>
            <p:cNvSpPr/>
            <p:nvPr/>
          </p:nvSpPr>
          <p:spPr>
            <a:xfrm>
              <a:off x="2494575" y="2779050"/>
              <a:ext cx="22875" cy="25250"/>
            </a:xfrm>
            <a:custGeom>
              <a:avLst/>
              <a:gdLst/>
              <a:ahLst/>
              <a:cxnLst/>
              <a:rect l="l" t="t" r="r" b="b"/>
              <a:pathLst>
                <a:path w="915" h="1010" extrusionOk="0">
                  <a:moveTo>
                    <a:pt x="473" y="1"/>
                  </a:moveTo>
                  <a:lnTo>
                    <a:pt x="221" y="32"/>
                  </a:lnTo>
                  <a:lnTo>
                    <a:pt x="0" y="316"/>
                  </a:lnTo>
                  <a:lnTo>
                    <a:pt x="0" y="694"/>
                  </a:lnTo>
                  <a:lnTo>
                    <a:pt x="221" y="978"/>
                  </a:lnTo>
                  <a:lnTo>
                    <a:pt x="473" y="1010"/>
                  </a:lnTo>
                  <a:lnTo>
                    <a:pt x="694" y="978"/>
                  </a:lnTo>
                  <a:lnTo>
                    <a:pt x="915" y="694"/>
                  </a:lnTo>
                  <a:lnTo>
                    <a:pt x="915" y="316"/>
                  </a:lnTo>
                  <a:lnTo>
                    <a:pt x="694" y="32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33"/>
            <p:cNvSpPr/>
            <p:nvPr/>
          </p:nvSpPr>
          <p:spPr>
            <a:xfrm>
              <a:off x="2519800" y="2691575"/>
              <a:ext cx="28400" cy="30750"/>
            </a:xfrm>
            <a:custGeom>
              <a:avLst/>
              <a:gdLst/>
              <a:ahLst/>
              <a:cxnLst/>
              <a:rect l="l" t="t" r="r" b="b"/>
              <a:pathLst>
                <a:path w="1136" h="1230" extrusionOk="0">
                  <a:moveTo>
                    <a:pt x="568" y="0"/>
                  </a:moveTo>
                  <a:lnTo>
                    <a:pt x="316" y="32"/>
                  </a:lnTo>
                  <a:lnTo>
                    <a:pt x="0" y="379"/>
                  </a:lnTo>
                  <a:lnTo>
                    <a:pt x="0" y="852"/>
                  </a:lnTo>
                  <a:lnTo>
                    <a:pt x="316" y="1167"/>
                  </a:lnTo>
                  <a:lnTo>
                    <a:pt x="568" y="1230"/>
                  </a:lnTo>
                  <a:lnTo>
                    <a:pt x="851" y="1167"/>
                  </a:lnTo>
                  <a:lnTo>
                    <a:pt x="1135" y="852"/>
                  </a:lnTo>
                  <a:lnTo>
                    <a:pt x="1135" y="379"/>
                  </a:lnTo>
                  <a:lnTo>
                    <a:pt x="85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33"/>
            <p:cNvSpPr/>
            <p:nvPr/>
          </p:nvSpPr>
          <p:spPr>
            <a:xfrm>
              <a:off x="2440975" y="2630875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1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10"/>
                  </a:lnTo>
                  <a:lnTo>
                    <a:pt x="694" y="978"/>
                  </a:lnTo>
                  <a:lnTo>
                    <a:pt x="946" y="694"/>
                  </a:lnTo>
                  <a:lnTo>
                    <a:pt x="946" y="316"/>
                  </a:lnTo>
                  <a:lnTo>
                    <a:pt x="694" y="32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33"/>
            <p:cNvSpPr/>
            <p:nvPr/>
          </p:nvSpPr>
          <p:spPr>
            <a:xfrm>
              <a:off x="2513500" y="257887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4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33"/>
            <p:cNvSpPr/>
            <p:nvPr/>
          </p:nvSpPr>
          <p:spPr>
            <a:xfrm>
              <a:off x="2470925" y="2526050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410" y="1"/>
                  </a:moveTo>
                  <a:lnTo>
                    <a:pt x="221" y="33"/>
                  </a:lnTo>
                  <a:lnTo>
                    <a:pt x="1" y="285"/>
                  </a:lnTo>
                  <a:lnTo>
                    <a:pt x="1" y="632"/>
                  </a:lnTo>
                  <a:lnTo>
                    <a:pt x="221" y="852"/>
                  </a:lnTo>
                  <a:lnTo>
                    <a:pt x="410" y="884"/>
                  </a:lnTo>
                  <a:lnTo>
                    <a:pt x="600" y="852"/>
                  </a:lnTo>
                  <a:lnTo>
                    <a:pt x="820" y="632"/>
                  </a:lnTo>
                  <a:lnTo>
                    <a:pt x="820" y="285"/>
                  </a:lnTo>
                  <a:lnTo>
                    <a:pt x="600" y="3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33"/>
            <p:cNvSpPr/>
            <p:nvPr/>
          </p:nvSpPr>
          <p:spPr>
            <a:xfrm>
              <a:off x="2463050" y="2451975"/>
              <a:ext cx="22100" cy="26025"/>
            </a:xfrm>
            <a:custGeom>
              <a:avLst/>
              <a:gdLst/>
              <a:ahLst/>
              <a:cxnLst/>
              <a:rect l="l" t="t" r="r" b="b"/>
              <a:pathLst>
                <a:path w="884" h="1041" extrusionOk="0">
                  <a:moveTo>
                    <a:pt x="379" y="1"/>
                  </a:moveTo>
                  <a:lnTo>
                    <a:pt x="316" y="32"/>
                  </a:lnTo>
                  <a:lnTo>
                    <a:pt x="221" y="64"/>
                  </a:lnTo>
                  <a:lnTo>
                    <a:pt x="126" y="127"/>
                  </a:lnTo>
                  <a:lnTo>
                    <a:pt x="95" y="190"/>
                  </a:lnTo>
                  <a:lnTo>
                    <a:pt x="63" y="221"/>
                  </a:lnTo>
                  <a:lnTo>
                    <a:pt x="0" y="316"/>
                  </a:lnTo>
                  <a:lnTo>
                    <a:pt x="0" y="442"/>
                  </a:lnTo>
                  <a:lnTo>
                    <a:pt x="0" y="505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2" y="757"/>
                  </a:lnTo>
                  <a:lnTo>
                    <a:pt x="63" y="852"/>
                  </a:lnTo>
                  <a:lnTo>
                    <a:pt x="126" y="915"/>
                  </a:lnTo>
                  <a:lnTo>
                    <a:pt x="190" y="978"/>
                  </a:lnTo>
                  <a:lnTo>
                    <a:pt x="284" y="1009"/>
                  </a:lnTo>
                  <a:lnTo>
                    <a:pt x="347" y="1041"/>
                  </a:lnTo>
                  <a:lnTo>
                    <a:pt x="568" y="1041"/>
                  </a:lnTo>
                  <a:lnTo>
                    <a:pt x="662" y="978"/>
                  </a:lnTo>
                  <a:lnTo>
                    <a:pt x="757" y="915"/>
                  </a:lnTo>
                  <a:lnTo>
                    <a:pt x="789" y="852"/>
                  </a:lnTo>
                  <a:lnTo>
                    <a:pt x="852" y="820"/>
                  </a:lnTo>
                  <a:lnTo>
                    <a:pt x="883" y="694"/>
                  </a:lnTo>
                  <a:lnTo>
                    <a:pt x="883" y="600"/>
                  </a:lnTo>
                  <a:lnTo>
                    <a:pt x="883" y="505"/>
                  </a:lnTo>
                  <a:lnTo>
                    <a:pt x="883" y="442"/>
                  </a:lnTo>
                  <a:lnTo>
                    <a:pt x="883" y="347"/>
                  </a:lnTo>
                  <a:lnTo>
                    <a:pt x="852" y="284"/>
                  </a:lnTo>
                  <a:lnTo>
                    <a:pt x="820" y="190"/>
                  </a:lnTo>
                  <a:lnTo>
                    <a:pt x="757" y="127"/>
                  </a:lnTo>
                  <a:lnTo>
                    <a:pt x="694" y="64"/>
                  </a:lnTo>
                  <a:lnTo>
                    <a:pt x="631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3"/>
            <p:cNvSpPr/>
            <p:nvPr/>
          </p:nvSpPr>
          <p:spPr>
            <a:xfrm>
              <a:off x="2423650" y="2411775"/>
              <a:ext cx="16575" cy="18150"/>
            </a:xfrm>
            <a:custGeom>
              <a:avLst/>
              <a:gdLst/>
              <a:ahLst/>
              <a:cxnLst/>
              <a:rect l="l" t="t" r="r" b="b"/>
              <a:pathLst>
                <a:path w="663" h="726" extrusionOk="0">
                  <a:moveTo>
                    <a:pt x="315" y="1"/>
                  </a:moveTo>
                  <a:lnTo>
                    <a:pt x="158" y="32"/>
                  </a:lnTo>
                  <a:lnTo>
                    <a:pt x="0" y="221"/>
                  </a:lnTo>
                  <a:lnTo>
                    <a:pt x="0" y="505"/>
                  </a:lnTo>
                  <a:lnTo>
                    <a:pt x="158" y="694"/>
                  </a:lnTo>
                  <a:lnTo>
                    <a:pt x="315" y="726"/>
                  </a:lnTo>
                  <a:lnTo>
                    <a:pt x="473" y="694"/>
                  </a:lnTo>
                  <a:lnTo>
                    <a:pt x="662" y="505"/>
                  </a:lnTo>
                  <a:lnTo>
                    <a:pt x="662" y="221"/>
                  </a:lnTo>
                  <a:lnTo>
                    <a:pt x="473" y="32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3"/>
            <p:cNvSpPr/>
            <p:nvPr/>
          </p:nvSpPr>
          <p:spPr>
            <a:xfrm>
              <a:off x="2355850" y="2393650"/>
              <a:ext cx="17375" cy="18950"/>
            </a:xfrm>
            <a:custGeom>
              <a:avLst/>
              <a:gdLst/>
              <a:ahLst/>
              <a:cxnLst/>
              <a:rect l="l" t="t" r="r" b="b"/>
              <a:pathLst>
                <a:path w="695" h="758" extrusionOk="0">
                  <a:moveTo>
                    <a:pt x="348" y="1"/>
                  </a:moveTo>
                  <a:lnTo>
                    <a:pt x="190" y="32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90" y="726"/>
                  </a:lnTo>
                  <a:lnTo>
                    <a:pt x="348" y="757"/>
                  </a:lnTo>
                  <a:lnTo>
                    <a:pt x="505" y="726"/>
                  </a:lnTo>
                  <a:lnTo>
                    <a:pt x="694" y="505"/>
                  </a:lnTo>
                  <a:lnTo>
                    <a:pt x="694" y="253"/>
                  </a:lnTo>
                  <a:lnTo>
                    <a:pt x="505" y="32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33"/>
            <p:cNvSpPr/>
            <p:nvPr/>
          </p:nvSpPr>
          <p:spPr>
            <a:xfrm>
              <a:off x="2266800" y="2353450"/>
              <a:ext cx="26025" cy="28400"/>
            </a:xfrm>
            <a:custGeom>
              <a:avLst/>
              <a:gdLst/>
              <a:ahLst/>
              <a:cxnLst/>
              <a:rect l="l" t="t" r="r" b="b"/>
              <a:pathLst>
                <a:path w="1041" h="1136" extrusionOk="0">
                  <a:moveTo>
                    <a:pt x="536" y="1"/>
                  </a:moveTo>
                  <a:lnTo>
                    <a:pt x="284" y="32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84" y="1104"/>
                  </a:lnTo>
                  <a:lnTo>
                    <a:pt x="536" y="1136"/>
                  </a:lnTo>
                  <a:lnTo>
                    <a:pt x="789" y="1104"/>
                  </a:lnTo>
                  <a:lnTo>
                    <a:pt x="1041" y="789"/>
                  </a:lnTo>
                  <a:lnTo>
                    <a:pt x="1041" y="348"/>
                  </a:lnTo>
                  <a:lnTo>
                    <a:pt x="789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33"/>
            <p:cNvSpPr/>
            <p:nvPr/>
          </p:nvSpPr>
          <p:spPr>
            <a:xfrm>
              <a:off x="2228175" y="2400750"/>
              <a:ext cx="18150" cy="18950"/>
            </a:xfrm>
            <a:custGeom>
              <a:avLst/>
              <a:gdLst/>
              <a:ahLst/>
              <a:cxnLst/>
              <a:rect l="l" t="t" r="r" b="b"/>
              <a:pathLst>
                <a:path w="726" h="758" extrusionOk="0">
                  <a:moveTo>
                    <a:pt x="190" y="0"/>
                  </a:moveTo>
                  <a:lnTo>
                    <a:pt x="1" y="221"/>
                  </a:lnTo>
                  <a:lnTo>
                    <a:pt x="1" y="536"/>
                  </a:lnTo>
                  <a:lnTo>
                    <a:pt x="190" y="726"/>
                  </a:lnTo>
                  <a:lnTo>
                    <a:pt x="379" y="757"/>
                  </a:lnTo>
                  <a:lnTo>
                    <a:pt x="537" y="726"/>
                  </a:lnTo>
                  <a:lnTo>
                    <a:pt x="726" y="536"/>
                  </a:lnTo>
                  <a:lnTo>
                    <a:pt x="726" y="2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33"/>
            <p:cNvSpPr/>
            <p:nvPr/>
          </p:nvSpPr>
          <p:spPr>
            <a:xfrm>
              <a:off x="2152525" y="2395225"/>
              <a:ext cx="21300" cy="22875"/>
            </a:xfrm>
            <a:custGeom>
              <a:avLst/>
              <a:gdLst/>
              <a:ahLst/>
              <a:cxnLst/>
              <a:rect l="l" t="t" r="r" b="b"/>
              <a:pathLst>
                <a:path w="852" h="915" extrusionOk="0">
                  <a:moveTo>
                    <a:pt x="442" y="1"/>
                  </a:moveTo>
                  <a:lnTo>
                    <a:pt x="221" y="32"/>
                  </a:lnTo>
                  <a:lnTo>
                    <a:pt x="32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42" y="915"/>
                  </a:lnTo>
                  <a:lnTo>
                    <a:pt x="631" y="883"/>
                  </a:lnTo>
                  <a:lnTo>
                    <a:pt x="851" y="631"/>
                  </a:lnTo>
                  <a:lnTo>
                    <a:pt x="851" y="284"/>
                  </a:lnTo>
                  <a:lnTo>
                    <a:pt x="631" y="3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33"/>
            <p:cNvSpPr/>
            <p:nvPr/>
          </p:nvSpPr>
          <p:spPr>
            <a:xfrm>
              <a:off x="2106800" y="2470100"/>
              <a:ext cx="7125" cy="7900"/>
            </a:xfrm>
            <a:custGeom>
              <a:avLst/>
              <a:gdLst/>
              <a:ahLst/>
              <a:cxnLst/>
              <a:rect l="l" t="t" r="r" b="b"/>
              <a:pathLst>
                <a:path w="285" h="316" extrusionOk="0">
                  <a:moveTo>
                    <a:pt x="158" y="1"/>
                  </a:moveTo>
                  <a:lnTo>
                    <a:pt x="1" y="32"/>
                  </a:lnTo>
                  <a:lnTo>
                    <a:pt x="1" y="253"/>
                  </a:lnTo>
                  <a:lnTo>
                    <a:pt x="158" y="316"/>
                  </a:lnTo>
                  <a:lnTo>
                    <a:pt x="284" y="253"/>
                  </a:lnTo>
                  <a:lnTo>
                    <a:pt x="284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33"/>
            <p:cNvSpPr/>
            <p:nvPr/>
          </p:nvSpPr>
          <p:spPr>
            <a:xfrm>
              <a:off x="2122575" y="2521325"/>
              <a:ext cx="3175" cy="3975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0" y="1"/>
                  </a:moveTo>
                  <a:lnTo>
                    <a:pt x="0" y="127"/>
                  </a:lnTo>
                  <a:lnTo>
                    <a:pt x="63" y="158"/>
                  </a:lnTo>
                  <a:lnTo>
                    <a:pt x="126" y="1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33"/>
            <p:cNvSpPr/>
            <p:nvPr/>
          </p:nvSpPr>
          <p:spPr>
            <a:xfrm>
              <a:off x="2038225" y="2567050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09"/>
                  </a:lnTo>
                  <a:lnTo>
                    <a:pt x="695" y="978"/>
                  </a:lnTo>
                  <a:lnTo>
                    <a:pt x="947" y="694"/>
                  </a:lnTo>
                  <a:lnTo>
                    <a:pt x="947" y="316"/>
                  </a:lnTo>
                  <a:lnTo>
                    <a:pt x="695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33"/>
            <p:cNvSpPr/>
            <p:nvPr/>
          </p:nvSpPr>
          <p:spPr>
            <a:xfrm>
              <a:off x="2081575" y="2593050"/>
              <a:ext cx="15000" cy="15800"/>
            </a:xfrm>
            <a:custGeom>
              <a:avLst/>
              <a:gdLst/>
              <a:ahLst/>
              <a:cxnLst/>
              <a:rect l="l" t="t" r="r" b="b"/>
              <a:pathLst>
                <a:path w="600" h="632" extrusionOk="0">
                  <a:moveTo>
                    <a:pt x="159" y="1"/>
                  </a:moveTo>
                  <a:lnTo>
                    <a:pt x="1" y="190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442" y="631"/>
                  </a:lnTo>
                  <a:lnTo>
                    <a:pt x="600" y="442"/>
                  </a:lnTo>
                  <a:lnTo>
                    <a:pt x="600" y="19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33"/>
            <p:cNvSpPr/>
            <p:nvPr/>
          </p:nvSpPr>
          <p:spPr>
            <a:xfrm>
              <a:off x="2029575" y="2667925"/>
              <a:ext cx="13425" cy="14225"/>
            </a:xfrm>
            <a:custGeom>
              <a:avLst/>
              <a:gdLst/>
              <a:ahLst/>
              <a:cxnLst/>
              <a:rect l="l" t="t" r="r" b="b"/>
              <a:pathLst>
                <a:path w="537" h="569" extrusionOk="0">
                  <a:moveTo>
                    <a:pt x="252" y="1"/>
                  </a:moveTo>
                  <a:lnTo>
                    <a:pt x="126" y="32"/>
                  </a:lnTo>
                  <a:lnTo>
                    <a:pt x="0" y="190"/>
                  </a:lnTo>
                  <a:lnTo>
                    <a:pt x="0" y="410"/>
                  </a:lnTo>
                  <a:lnTo>
                    <a:pt x="126" y="568"/>
                  </a:lnTo>
                  <a:lnTo>
                    <a:pt x="378" y="568"/>
                  </a:lnTo>
                  <a:lnTo>
                    <a:pt x="536" y="410"/>
                  </a:lnTo>
                  <a:lnTo>
                    <a:pt x="536" y="190"/>
                  </a:lnTo>
                  <a:lnTo>
                    <a:pt x="378" y="32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33"/>
            <p:cNvSpPr/>
            <p:nvPr/>
          </p:nvSpPr>
          <p:spPr>
            <a:xfrm>
              <a:off x="2073700" y="2708125"/>
              <a:ext cx="24450" cy="26025"/>
            </a:xfrm>
            <a:custGeom>
              <a:avLst/>
              <a:gdLst/>
              <a:ahLst/>
              <a:cxnLst/>
              <a:rect l="l" t="t" r="r" b="b"/>
              <a:pathLst>
                <a:path w="978" h="1041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725"/>
                  </a:lnTo>
                  <a:lnTo>
                    <a:pt x="253" y="1009"/>
                  </a:lnTo>
                  <a:lnTo>
                    <a:pt x="474" y="1041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6"/>
                  </a:lnTo>
                  <a:lnTo>
                    <a:pt x="726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33"/>
            <p:cNvSpPr/>
            <p:nvPr/>
          </p:nvSpPr>
          <p:spPr>
            <a:xfrm>
              <a:off x="2082375" y="2769600"/>
              <a:ext cx="20525" cy="22875"/>
            </a:xfrm>
            <a:custGeom>
              <a:avLst/>
              <a:gdLst/>
              <a:ahLst/>
              <a:cxnLst/>
              <a:rect l="l" t="t" r="r" b="b"/>
              <a:pathLst>
                <a:path w="821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33"/>
            <p:cNvSpPr/>
            <p:nvPr/>
          </p:nvSpPr>
          <p:spPr>
            <a:xfrm>
              <a:off x="2128075" y="2822400"/>
              <a:ext cx="7125" cy="8700"/>
            </a:xfrm>
            <a:custGeom>
              <a:avLst/>
              <a:gdLst/>
              <a:ahLst/>
              <a:cxnLst/>
              <a:rect l="l" t="t" r="r" b="b"/>
              <a:pathLst>
                <a:path w="285" h="348" extrusionOk="0">
                  <a:moveTo>
                    <a:pt x="127" y="1"/>
                  </a:moveTo>
                  <a:lnTo>
                    <a:pt x="1" y="64"/>
                  </a:lnTo>
                  <a:lnTo>
                    <a:pt x="1" y="316"/>
                  </a:lnTo>
                  <a:lnTo>
                    <a:pt x="127" y="347"/>
                  </a:lnTo>
                  <a:lnTo>
                    <a:pt x="285" y="316"/>
                  </a:lnTo>
                  <a:lnTo>
                    <a:pt x="285" y="6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33"/>
            <p:cNvSpPr/>
            <p:nvPr/>
          </p:nvSpPr>
          <p:spPr>
            <a:xfrm>
              <a:off x="2171425" y="2823975"/>
              <a:ext cx="11850" cy="13425"/>
            </a:xfrm>
            <a:custGeom>
              <a:avLst/>
              <a:gdLst/>
              <a:ahLst/>
              <a:cxnLst/>
              <a:rect l="l" t="t" r="r" b="b"/>
              <a:pathLst>
                <a:path w="474" h="537" extrusionOk="0">
                  <a:moveTo>
                    <a:pt x="253" y="1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505"/>
                  </a:lnTo>
                  <a:lnTo>
                    <a:pt x="253" y="537"/>
                  </a:lnTo>
                  <a:lnTo>
                    <a:pt x="348" y="505"/>
                  </a:lnTo>
                  <a:lnTo>
                    <a:pt x="474" y="347"/>
                  </a:lnTo>
                  <a:lnTo>
                    <a:pt x="474" y="158"/>
                  </a:lnTo>
                  <a:lnTo>
                    <a:pt x="348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33"/>
            <p:cNvSpPr/>
            <p:nvPr/>
          </p:nvSpPr>
          <p:spPr>
            <a:xfrm>
              <a:off x="2216350" y="2903575"/>
              <a:ext cx="14225" cy="15800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285" y="1"/>
                  </a:moveTo>
                  <a:lnTo>
                    <a:pt x="127" y="32"/>
                  </a:lnTo>
                  <a:lnTo>
                    <a:pt x="1" y="221"/>
                  </a:lnTo>
                  <a:lnTo>
                    <a:pt x="1" y="442"/>
                  </a:lnTo>
                  <a:lnTo>
                    <a:pt x="127" y="631"/>
                  </a:lnTo>
                  <a:lnTo>
                    <a:pt x="411" y="631"/>
                  </a:lnTo>
                  <a:lnTo>
                    <a:pt x="568" y="442"/>
                  </a:lnTo>
                  <a:lnTo>
                    <a:pt x="568" y="221"/>
                  </a:lnTo>
                  <a:lnTo>
                    <a:pt x="411" y="3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33"/>
            <p:cNvSpPr/>
            <p:nvPr/>
          </p:nvSpPr>
          <p:spPr>
            <a:xfrm>
              <a:off x="2307775" y="2896500"/>
              <a:ext cx="15000" cy="16575"/>
            </a:xfrm>
            <a:custGeom>
              <a:avLst/>
              <a:gdLst/>
              <a:ahLst/>
              <a:cxnLst/>
              <a:rect l="l" t="t" r="r" b="b"/>
              <a:pathLst>
                <a:path w="600" h="663" extrusionOk="0">
                  <a:moveTo>
                    <a:pt x="285" y="0"/>
                  </a:moveTo>
                  <a:lnTo>
                    <a:pt x="158" y="32"/>
                  </a:lnTo>
                  <a:lnTo>
                    <a:pt x="1" y="221"/>
                  </a:lnTo>
                  <a:lnTo>
                    <a:pt x="1" y="441"/>
                  </a:lnTo>
                  <a:lnTo>
                    <a:pt x="158" y="631"/>
                  </a:lnTo>
                  <a:lnTo>
                    <a:pt x="285" y="662"/>
                  </a:lnTo>
                  <a:lnTo>
                    <a:pt x="442" y="631"/>
                  </a:lnTo>
                  <a:lnTo>
                    <a:pt x="600" y="441"/>
                  </a:lnTo>
                  <a:lnTo>
                    <a:pt x="600" y="221"/>
                  </a:lnTo>
                  <a:lnTo>
                    <a:pt x="442" y="3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33"/>
            <p:cNvSpPr/>
            <p:nvPr/>
          </p:nvSpPr>
          <p:spPr>
            <a:xfrm>
              <a:off x="2344825" y="2890975"/>
              <a:ext cx="26025" cy="27600"/>
            </a:xfrm>
            <a:custGeom>
              <a:avLst/>
              <a:gdLst/>
              <a:ahLst/>
              <a:cxnLst/>
              <a:rect l="l" t="t" r="r" b="b"/>
              <a:pathLst>
                <a:path w="1041" h="1104" extrusionOk="0">
                  <a:moveTo>
                    <a:pt x="505" y="0"/>
                  </a:moveTo>
                  <a:lnTo>
                    <a:pt x="253" y="32"/>
                  </a:lnTo>
                  <a:lnTo>
                    <a:pt x="1" y="347"/>
                  </a:lnTo>
                  <a:lnTo>
                    <a:pt x="1" y="757"/>
                  </a:lnTo>
                  <a:lnTo>
                    <a:pt x="253" y="1072"/>
                  </a:lnTo>
                  <a:lnTo>
                    <a:pt x="505" y="1104"/>
                  </a:lnTo>
                  <a:lnTo>
                    <a:pt x="757" y="1072"/>
                  </a:lnTo>
                  <a:lnTo>
                    <a:pt x="1041" y="757"/>
                  </a:lnTo>
                  <a:lnTo>
                    <a:pt x="1041" y="347"/>
                  </a:lnTo>
                  <a:lnTo>
                    <a:pt x="75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33"/>
            <p:cNvSpPr/>
            <p:nvPr/>
          </p:nvSpPr>
          <p:spPr>
            <a:xfrm>
              <a:off x="2408675" y="2879925"/>
              <a:ext cx="25225" cy="28400"/>
            </a:xfrm>
            <a:custGeom>
              <a:avLst/>
              <a:gdLst/>
              <a:ahLst/>
              <a:cxnLst/>
              <a:rect l="l" t="t" r="r" b="b"/>
              <a:pathLst>
                <a:path w="1009" h="1136" extrusionOk="0">
                  <a:moveTo>
                    <a:pt x="505" y="1"/>
                  </a:moveTo>
                  <a:lnTo>
                    <a:pt x="252" y="33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52" y="1073"/>
                  </a:lnTo>
                  <a:lnTo>
                    <a:pt x="505" y="1136"/>
                  </a:lnTo>
                  <a:lnTo>
                    <a:pt x="757" y="1073"/>
                  </a:lnTo>
                  <a:lnTo>
                    <a:pt x="1009" y="758"/>
                  </a:lnTo>
                  <a:lnTo>
                    <a:pt x="1009" y="348"/>
                  </a:lnTo>
                  <a:lnTo>
                    <a:pt x="757" y="3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7" name="Google Shape;4237;p33"/>
          <p:cNvGrpSpPr/>
          <p:nvPr/>
        </p:nvGrpSpPr>
        <p:grpSpPr>
          <a:xfrm>
            <a:off x="541988" y="-335287"/>
            <a:ext cx="518625" cy="565925"/>
            <a:chOff x="2029575" y="2353450"/>
            <a:chExt cx="518625" cy="565925"/>
          </a:xfrm>
        </p:grpSpPr>
        <p:sp>
          <p:nvSpPr>
            <p:cNvPr id="4238" name="Google Shape;4238;p33"/>
            <p:cNvSpPr/>
            <p:nvPr/>
          </p:nvSpPr>
          <p:spPr>
            <a:xfrm>
              <a:off x="2284925" y="2468525"/>
              <a:ext cx="34700" cy="32350"/>
            </a:xfrm>
            <a:custGeom>
              <a:avLst/>
              <a:gdLst/>
              <a:ahLst/>
              <a:cxnLst/>
              <a:rect l="l" t="t" r="r" b="b"/>
              <a:pathLst>
                <a:path w="1388" h="1294" extrusionOk="0">
                  <a:moveTo>
                    <a:pt x="631" y="1"/>
                  </a:moveTo>
                  <a:lnTo>
                    <a:pt x="473" y="32"/>
                  </a:lnTo>
                  <a:lnTo>
                    <a:pt x="316" y="64"/>
                  </a:lnTo>
                  <a:lnTo>
                    <a:pt x="190" y="190"/>
                  </a:lnTo>
                  <a:lnTo>
                    <a:pt x="158" y="253"/>
                  </a:lnTo>
                  <a:lnTo>
                    <a:pt x="95" y="316"/>
                  </a:lnTo>
                  <a:lnTo>
                    <a:pt x="32" y="474"/>
                  </a:lnTo>
                  <a:lnTo>
                    <a:pt x="1" y="631"/>
                  </a:lnTo>
                  <a:lnTo>
                    <a:pt x="1" y="757"/>
                  </a:lnTo>
                  <a:lnTo>
                    <a:pt x="64" y="883"/>
                  </a:lnTo>
                  <a:lnTo>
                    <a:pt x="127" y="978"/>
                  </a:lnTo>
                  <a:lnTo>
                    <a:pt x="190" y="1072"/>
                  </a:lnTo>
                  <a:lnTo>
                    <a:pt x="316" y="1199"/>
                  </a:lnTo>
                  <a:lnTo>
                    <a:pt x="473" y="1262"/>
                  </a:lnTo>
                  <a:lnTo>
                    <a:pt x="631" y="1293"/>
                  </a:lnTo>
                  <a:lnTo>
                    <a:pt x="820" y="1262"/>
                  </a:lnTo>
                  <a:lnTo>
                    <a:pt x="883" y="1230"/>
                  </a:lnTo>
                  <a:lnTo>
                    <a:pt x="946" y="1230"/>
                  </a:lnTo>
                  <a:lnTo>
                    <a:pt x="1009" y="1199"/>
                  </a:lnTo>
                  <a:lnTo>
                    <a:pt x="1104" y="1167"/>
                  </a:lnTo>
                  <a:lnTo>
                    <a:pt x="1199" y="1104"/>
                  </a:lnTo>
                  <a:lnTo>
                    <a:pt x="1262" y="1009"/>
                  </a:lnTo>
                  <a:lnTo>
                    <a:pt x="1325" y="946"/>
                  </a:lnTo>
                  <a:lnTo>
                    <a:pt x="1356" y="852"/>
                  </a:lnTo>
                  <a:lnTo>
                    <a:pt x="1388" y="757"/>
                  </a:lnTo>
                  <a:lnTo>
                    <a:pt x="1388" y="631"/>
                  </a:lnTo>
                  <a:lnTo>
                    <a:pt x="1388" y="537"/>
                  </a:lnTo>
                  <a:lnTo>
                    <a:pt x="1388" y="474"/>
                  </a:lnTo>
                  <a:lnTo>
                    <a:pt x="1356" y="410"/>
                  </a:lnTo>
                  <a:lnTo>
                    <a:pt x="1325" y="316"/>
                  </a:lnTo>
                  <a:lnTo>
                    <a:pt x="1230" y="221"/>
                  </a:lnTo>
                  <a:lnTo>
                    <a:pt x="1167" y="158"/>
                  </a:lnTo>
                  <a:lnTo>
                    <a:pt x="1072" y="95"/>
                  </a:lnTo>
                  <a:lnTo>
                    <a:pt x="946" y="32"/>
                  </a:lnTo>
                  <a:lnTo>
                    <a:pt x="820" y="3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33"/>
            <p:cNvSpPr/>
            <p:nvPr/>
          </p:nvSpPr>
          <p:spPr>
            <a:xfrm>
              <a:off x="2313300" y="2527650"/>
              <a:ext cx="24450" cy="26800"/>
            </a:xfrm>
            <a:custGeom>
              <a:avLst/>
              <a:gdLst/>
              <a:ahLst/>
              <a:cxnLst/>
              <a:rect l="l" t="t" r="r" b="b"/>
              <a:pathLst>
                <a:path w="978" h="1072" extrusionOk="0">
                  <a:moveTo>
                    <a:pt x="505" y="0"/>
                  </a:moveTo>
                  <a:lnTo>
                    <a:pt x="253" y="32"/>
                  </a:lnTo>
                  <a:lnTo>
                    <a:pt x="0" y="315"/>
                  </a:lnTo>
                  <a:lnTo>
                    <a:pt x="0" y="725"/>
                  </a:lnTo>
                  <a:lnTo>
                    <a:pt x="253" y="1009"/>
                  </a:lnTo>
                  <a:lnTo>
                    <a:pt x="505" y="1072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5"/>
                  </a:lnTo>
                  <a:lnTo>
                    <a:pt x="726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33"/>
            <p:cNvSpPr/>
            <p:nvPr/>
          </p:nvSpPr>
          <p:spPr>
            <a:xfrm>
              <a:off x="2376350" y="2492175"/>
              <a:ext cx="11850" cy="12625"/>
            </a:xfrm>
            <a:custGeom>
              <a:avLst/>
              <a:gdLst/>
              <a:ahLst/>
              <a:cxnLst/>
              <a:rect l="l" t="t" r="r" b="b"/>
              <a:pathLst>
                <a:path w="474" h="505" extrusionOk="0">
                  <a:moveTo>
                    <a:pt x="253" y="0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473"/>
                  </a:lnTo>
                  <a:lnTo>
                    <a:pt x="253" y="505"/>
                  </a:lnTo>
                  <a:lnTo>
                    <a:pt x="347" y="473"/>
                  </a:lnTo>
                  <a:lnTo>
                    <a:pt x="473" y="347"/>
                  </a:lnTo>
                  <a:lnTo>
                    <a:pt x="473" y="158"/>
                  </a:lnTo>
                  <a:lnTo>
                    <a:pt x="347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33"/>
            <p:cNvSpPr/>
            <p:nvPr/>
          </p:nvSpPr>
          <p:spPr>
            <a:xfrm>
              <a:off x="2396850" y="256152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1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00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00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33"/>
            <p:cNvSpPr/>
            <p:nvPr/>
          </p:nvSpPr>
          <p:spPr>
            <a:xfrm>
              <a:off x="2421275" y="2709700"/>
              <a:ext cx="34700" cy="37075"/>
            </a:xfrm>
            <a:custGeom>
              <a:avLst/>
              <a:gdLst/>
              <a:ahLst/>
              <a:cxnLst/>
              <a:rect l="l" t="t" r="r" b="b"/>
              <a:pathLst>
                <a:path w="1388" h="1483" extrusionOk="0">
                  <a:moveTo>
                    <a:pt x="694" y="0"/>
                  </a:moveTo>
                  <a:lnTo>
                    <a:pt x="379" y="32"/>
                  </a:lnTo>
                  <a:lnTo>
                    <a:pt x="1" y="442"/>
                  </a:lnTo>
                  <a:lnTo>
                    <a:pt x="1" y="1009"/>
                  </a:lnTo>
                  <a:lnTo>
                    <a:pt x="379" y="1451"/>
                  </a:lnTo>
                  <a:lnTo>
                    <a:pt x="694" y="1482"/>
                  </a:lnTo>
                  <a:lnTo>
                    <a:pt x="1041" y="1451"/>
                  </a:lnTo>
                  <a:lnTo>
                    <a:pt x="1388" y="1009"/>
                  </a:lnTo>
                  <a:lnTo>
                    <a:pt x="1388" y="442"/>
                  </a:lnTo>
                  <a:lnTo>
                    <a:pt x="1041" y="32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33"/>
            <p:cNvSpPr/>
            <p:nvPr/>
          </p:nvSpPr>
          <p:spPr>
            <a:xfrm>
              <a:off x="2342450" y="2634025"/>
              <a:ext cx="16575" cy="18175"/>
            </a:xfrm>
            <a:custGeom>
              <a:avLst/>
              <a:gdLst/>
              <a:ahLst/>
              <a:cxnLst/>
              <a:rect l="l" t="t" r="r" b="b"/>
              <a:pathLst>
                <a:path w="663" h="727" extrusionOk="0">
                  <a:moveTo>
                    <a:pt x="316" y="1"/>
                  </a:moveTo>
                  <a:lnTo>
                    <a:pt x="159" y="33"/>
                  </a:lnTo>
                  <a:lnTo>
                    <a:pt x="1" y="222"/>
                  </a:lnTo>
                  <a:lnTo>
                    <a:pt x="1" y="505"/>
                  </a:lnTo>
                  <a:lnTo>
                    <a:pt x="159" y="695"/>
                  </a:lnTo>
                  <a:lnTo>
                    <a:pt x="316" y="726"/>
                  </a:lnTo>
                  <a:lnTo>
                    <a:pt x="474" y="695"/>
                  </a:lnTo>
                  <a:lnTo>
                    <a:pt x="663" y="505"/>
                  </a:lnTo>
                  <a:lnTo>
                    <a:pt x="663" y="222"/>
                  </a:lnTo>
                  <a:lnTo>
                    <a:pt x="474" y="3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33"/>
            <p:cNvSpPr/>
            <p:nvPr/>
          </p:nvSpPr>
          <p:spPr>
            <a:xfrm>
              <a:off x="2298325" y="2700250"/>
              <a:ext cx="19725" cy="20500"/>
            </a:xfrm>
            <a:custGeom>
              <a:avLst/>
              <a:gdLst/>
              <a:ahLst/>
              <a:cxnLst/>
              <a:rect l="l" t="t" r="r" b="b"/>
              <a:pathLst>
                <a:path w="789" h="820" extrusionOk="0">
                  <a:moveTo>
                    <a:pt x="221" y="0"/>
                  </a:moveTo>
                  <a:lnTo>
                    <a:pt x="0" y="252"/>
                  </a:lnTo>
                  <a:lnTo>
                    <a:pt x="0" y="568"/>
                  </a:lnTo>
                  <a:lnTo>
                    <a:pt x="221" y="820"/>
                  </a:lnTo>
                  <a:lnTo>
                    <a:pt x="568" y="820"/>
                  </a:lnTo>
                  <a:lnTo>
                    <a:pt x="789" y="568"/>
                  </a:lnTo>
                  <a:lnTo>
                    <a:pt x="789" y="25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33"/>
            <p:cNvSpPr/>
            <p:nvPr/>
          </p:nvSpPr>
          <p:spPr>
            <a:xfrm>
              <a:off x="2297525" y="2597000"/>
              <a:ext cx="14225" cy="15000"/>
            </a:xfrm>
            <a:custGeom>
              <a:avLst/>
              <a:gdLst/>
              <a:ahLst/>
              <a:cxnLst/>
              <a:rect l="l" t="t" r="r" b="b"/>
              <a:pathLst>
                <a:path w="569" h="600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10"/>
                  </a:lnTo>
                  <a:lnTo>
                    <a:pt x="159" y="568"/>
                  </a:lnTo>
                  <a:lnTo>
                    <a:pt x="285" y="599"/>
                  </a:lnTo>
                  <a:lnTo>
                    <a:pt x="411" y="568"/>
                  </a:lnTo>
                  <a:lnTo>
                    <a:pt x="568" y="410"/>
                  </a:lnTo>
                  <a:lnTo>
                    <a:pt x="568" y="18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3"/>
            <p:cNvSpPr/>
            <p:nvPr/>
          </p:nvSpPr>
          <p:spPr>
            <a:xfrm>
              <a:off x="2218725" y="2613550"/>
              <a:ext cx="23675" cy="24450"/>
            </a:xfrm>
            <a:custGeom>
              <a:avLst/>
              <a:gdLst/>
              <a:ahLst/>
              <a:cxnLst/>
              <a:rect l="l" t="t" r="r" b="b"/>
              <a:pathLst>
                <a:path w="947" h="978" extrusionOk="0">
                  <a:moveTo>
                    <a:pt x="253" y="0"/>
                  </a:moveTo>
                  <a:lnTo>
                    <a:pt x="0" y="284"/>
                  </a:lnTo>
                  <a:lnTo>
                    <a:pt x="0" y="662"/>
                  </a:lnTo>
                  <a:lnTo>
                    <a:pt x="253" y="946"/>
                  </a:lnTo>
                  <a:lnTo>
                    <a:pt x="473" y="978"/>
                  </a:lnTo>
                  <a:lnTo>
                    <a:pt x="694" y="946"/>
                  </a:lnTo>
                  <a:lnTo>
                    <a:pt x="946" y="662"/>
                  </a:lnTo>
                  <a:lnTo>
                    <a:pt x="946" y="284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3"/>
            <p:cNvSpPr/>
            <p:nvPr/>
          </p:nvSpPr>
          <p:spPr>
            <a:xfrm>
              <a:off x="2242375" y="2530000"/>
              <a:ext cx="33125" cy="36275"/>
            </a:xfrm>
            <a:custGeom>
              <a:avLst/>
              <a:gdLst/>
              <a:ahLst/>
              <a:cxnLst/>
              <a:rect l="l" t="t" r="r" b="b"/>
              <a:pathLst>
                <a:path w="1325" h="1451" extrusionOk="0">
                  <a:moveTo>
                    <a:pt x="662" y="1"/>
                  </a:moveTo>
                  <a:lnTo>
                    <a:pt x="347" y="32"/>
                  </a:lnTo>
                  <a:lnTo>
                    <a:pt x="0" y="442"/>
                  </a:lnTo>
                  <a:lnTo>
                    <a:pt x="0" y="978"/>
                  </a:lnTo>
                  <a:lnTo>
                    <a:pt x="347" y="1388"/>
                  </a:lnTo>
                  <a:lnTo>
                    <a:pt x="662" y="1451"/>
                  </a:lnTo>
                  <a:lnTo>
                    <a:pt x="977" y="1388"/>
                  </a:lnTo>
                  <a:lnTo>
                    <a:pt x="1324" y="978"/>
                  </a:lnTo>
                  <a:lnTo>
                    <a:pt x="1324" y="442"/>
                  </a:lnTo>
                  <a:lnTo>
                    <a:pt x="977" y="3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3"/>
            <p:cNvSpPr/>
            <p:nvPr/>
          </p:nvSpPr>
          <p:spPr>
            <a:xfrm>
              <a:off x="2195075" y="2483500"/>
              <a:ext cx="21300" cy="23675"/>
            </a:xfrm>
            <a:custGeom>
              <a:avLst/>
              <a:gdLst/>
              <a:ahLst/>
              <a:cxnLst/>
              <a:rect l="l" t="t" r="r" b="b"/>
              <a:pathLst>
                <a:path w="852" h="947" extrusionOk="0">
                  <a:moveTo>
                    <a:pt x="221" y="1"/>
                  </a:moveTo>
                  <a:lnTo>
                    <a:pt x="1" y="284"/>
                  </a:lnTo>
                  <a:lnTo>
                    <a:pt x="1" y="631"/>
                  </a:lnTo>
                  <a:lnTo>
                    <a:pt x="221" y="915"/>
                  </a:lnTo>
                  <a:lnTo>
                    <a:pt x="442" y="946"/>
                  </a:lnTo>
                  <a:lnTo>
                    <a:pt x="631" y="915"/>
                  </a:lnTo>
                  <a:lnTo>
                    <a:pt x="852" y="631"/>
                  </a:lnTo>
                  <a:lnTo>
                    <a:pt x="852" y="284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3"/>
            <p:cNvSpPr/>
            <p:nvPr/>
          </p:nvSpPr>
          <p:spPr>
            <a:xfrm>
              <a:off x="2158825" y="2556800"/>
              <a:ext cx="8700" cy="10275"/>
            </a:xfrm>
            <a:custGeom>
              <a:avLst/>
              <a:gdLst/>
              <a:ahLst/>
              <a:cxnLst/>
              <a:rect l="l" t="t" r="r" b="b"/>
              <a:pathLst>
                <a:path w="348" h="411" extrusionOk="0">
                  <a:moveTo>
                    <a:pt x="190" y="0"/>
                  </a:moveTo>
                  <a:lnTo>
                    <a:pt x="0" y="64"/>
                  </a:lnTo>
                  <a:lnTo>
                    <a:pt x="0" y="379"/>
                  </a:lnTo>
                  <a:lnTo>
                    <a:pt x="190" y="410"/>
                  </a:lnTo>
                  <a:lnTo>
                    <a:pt x="347" y="379"/>
                  </a:lnTo>
                  <a:lnTo>
                    <a:pt x="347" y="3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33"/>
            <p:cNvSpPr/>
            <p:nvPr/>
          </p:nvSpPr>
          <p:spPr>
            <a:xfrm>
              <a:off x="2113100" y="2660050"/>
              <a:ext cx="15800" cy="16575"/>
            </a:xfrm>
            <a:custGeom>
              <a:avLst/>
              <a:gdLst/>
              <a:ahLst/>
              <a:cxnLst/>
              <a:rect l="l" t="t" r="r" b="b"/>
              <a:pathLst>
                <a:path w="632" h="663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316" y="662"/>
                  </a:lnTo>
                  <a:lnTo>
                    <a:pt x="474" y="631"/>
                  </a:lnTo>
                  <a:lnTo>
                    <a:pt x="631" y="442"/>
                  </a:lnTo>
                  <a:lnTo>
                    <a:pt x="631" y="189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33"/>
            <p:cNvSpPr/>
            <p:nvPr/>
          </p:nvSpPr>
          <p:spPr>
            <a:xfrm>
              <a:off x="2189550" y="2686850"/>
              <a:ext cx="3975" cy="4750"/>
            </a:xfrm>
            <a:custGeom>
              <a:avLst/>
              <a:gdLst/>
              <a:ahLst/>
              <a:cxnLst/>
              <a:rect l="l" t="t" r="r" b="b"/>
              <a:pathLst>
                <a:path w="159" h="190" extrusionOk="0">
                  <a:moveTo>
                    <a:pt x="96" y="0"/>
                  </a:moveTo>
                  <a:lnTo>
                    <a:pt x="1" y="32"/>
                  </a:lnTo>
                  <a:lnTo>
                    <a:pt x="1" y="158"/>
                  </a:lnTo>
                  <a:lnTo>
                    <a:pt x="96" y="189"/>
                  </a:lnTo>
                  <a:lnTo>
                    <a:pt x="159" y="158"/>
                  </a:lnTo>
                  <a:lnTo>
                    <a:pt x="159" y="3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3"/>
            <p:cNvSpPr/>
            <p:nvPr/>
          </p:nvSpPr>
          <p:spPr>
            <a:xfrm>
              <a:off x="2172225" y="27617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3" y="0"/>
                  </a:moveTo>
                  <a:lnTo>
                    <a:pt x="0" y="63"/>
                  </a:lnTo>
                  <a:lnTo>
                    <a:pt x="63" y="126"/>
                  </a:lnTo>
                  <a:lnTo>
                    <a:pt x="126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3"/>
            <p:cNvSpPr/>
            <p:nvPr/>
          </p:nvSpPr>
          <p:spPr>
            <a:xfrm>
              <a:off x="2225025" y="2719950"/>
              <a:ext cx="18150" cy="20500"/>
            </a:xfrm>
            <a:custGeom>
              <a:avLst/>
              <a:gdLst/>
              <a:ahLst/>
              <a:cxnLst/>
              <a:rect l="l" t="t" r="r" b="b"/>
              <a:pathLst>
                <a:path w="726" h="820" extrusionOk="0">
                  <a:moveTo>
                    <a:pt x="284" y="0"/>
                  </a:moveTo>
                  <a:lnTo>
                    <a:pt x="190" y="32"/>
                  </a:lnTo>
                  <a:lnTo>
                    <a:pt x="127" y="95"/>
                  </a:lnTo>
                  <a:lnTo>
                    <a:pt x="95" y="126"/>
                  </a:lnTo>
                  <a:lnTo>
                    <a:pt x="64" y="158"/>
                  </a:lnTo>
                  <a:lnTo>
                    <a:pt x="32" y="221"/>
                  </a:lnTo>
                  <a:lnTo>
                    <a:pt x="32" y="316"/>
                  </a:lnTo>
                  <a:lnTo>
                    <a:pt x="1" y="473"/>
                  </a:lnTo>
                  <a:lnTo>
                    <a:pt x="1" y="536"/>
                  </a:lnTo>
                  <a:lnTo>
                    <a:pt x="32" y="599"/>
                  </a:lnTo>
                  <a:lnTo>
                    <a:pt x="64" y="662"/>
                  </a:lnTo>
                  <a:lnTo>
                    <a:pt x="127" y="725"/>
                  </a:lnTo>
                  <a:lnTo>
                    <a:pt x="158" y="757"/>
                  </a:lnTo>
                  <a:lnTo>
                    <a:pt x="221" y="788"/>
                  </a:lnTo>
                  <a:lnTo>
                    <a:pt x="284" y="820"/>
                  </a:lnTo>
                  <a:lnTo>
                    <a:pt x="473" y="820"/>
                  </a:lnTo>
                  <a:lnTo>
                    <a:pt x="537" y="788"/>
                  </a:lnTo>
                  <a:lnTo>
                    <a:pt x="631" y="725"/>
                  </a:lnTo>
                  <a:lnTo>
                    <a:pt x="631" y="694"/>
                  </a:lnTo>
                  <a:lnTo>
                    <a:pt x="663" y="662"/>
                  </a:lnTo>
                  <a:lnTo>
                    <a:pt x="694" y="568"/>
                  </a:lnTo>
                  <a:lnTo>
                    <a:pt x="726" y="473"/>
                  </a:lnTo>
                  <a:lnTo>
                    <a:pt x="694" y="316"/>
                  </a:lnTo>
                  <a:lnTo>
                    <a:pt x="694" y="252"/>
                  </a:lnTo>
                  <a:lnTo>
                    <a:pt x="663" y="189"/>
                  </a:lnTo>
                  <a:lnTo>
                    <a:pt x="663" y="126"/>
                  </a:lnTo>
                  <a:lnTo>
                    <a:pt x="600" y="95"/>
                  </a:lnTo>
                  <a:lnTo>
                    <a:pt x="53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3"/>
            <p:cNvSpPr/>
            <p:nvPr/>
          </p:nvSpPr>
          <p:spPr>
            <a:xfrm>
              <a:off x="2223450" y="2812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158" y="0"/>
                  </a:moveTo>
                  <a:lnTo>
                    <a:pt x="1" y="158"/>
                  </a:lnTo>
                  <a:lnTo>
                    <a:pt x="1" y="379"/>
                  </a:lnTo>
                  <a:lnTo>
                    <a:pt x="158" y="568"/>
                  </a:lnTo>
                  <a:lnTo>
                    <a:pt x="410" y="568"/>
                  </a:lnTo>
                  <a:lnTo>
                    <a:pt x="568" y="379"/>
                  </a:lnTo>
                  <a:lnTo>
                    <a:pt x="568" y="158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3"/>
            <p:cNvSpPr/>
            <p:nvPr/>
          </p:nvSpPr>
          <p:spPr>
            <a:xfrm>
              <a:off x="2287300" y="2790100"/>
              <a:ext cx="34700" cy="37850"/>
            </a:xfrm>
            <a:custGeom>
              <a:avLst/>
              <a:gdLst/>
              <a:ahLst/>
              <a:cxnLst/>
              <a:rect l="l" t="t" r="r" b="b"/>
              <a:pathLst>
                <a:path w="1388" h="1514" extrusionOk="0">
                  <a:moveTo>
                    <a:pt x="694" y="0"/>
                  </a:moveTo>
                  <a:lnTo>
                    <a:pt x="347" y="63"/>
                  </a:lnTo>
                  <a:lnTo>
                    <a:pt x="0" y="473"/>
                  </a:lnTo>
                  <a:lnTo>
                    <a:pt x="0" y="1040"/>
                  </a:lnTo>
                  <a:lnTo>
                    <a:pt x="347" y="1482"/>
                  </a:lnTo>
                  <a:lnTo>
                    <a:pt x="694" y="1513"/>
                  </a:lnTo>
                  <a:lnTo>
                    <a:pt x="1040" y="1482"/>
                  </a:lnTo>
                  <a:lnTo>
                    <a:pt x="1387" y="1040"/>
                  </a:lnTo>
                  <a:lnTo>
                    <a:pt x="1387" y="473"/>
                  </a:lnTo>
                  <a:lnTo>
                    <a:pt x="1040" y="6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3"/>
            <p:cNvSpPr/>
            <p:nvPr/>
          </p:nvSpPr>
          <p:spPr>
            <a:xfrm>
              <a:off x="2354275" y="2770375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222" y="1"/>
                  </a:moveTo>
                  <a:lnTo>
                    <a:pt x="1" y="253"/>
                  </a:lnTo>
                  <a:lnTo>
                    <a:pt x="1" y="600"/>
                  </a:lnTo>
                  <a:lnTo>
                    <a:pt x="222" y="852"/>
                  </a:lnTo>
                  <a:lnTo>
                    <a:pt x="411" y="884"/>
                  </a:lnTo>
                  <a:lnTo>
                    <a:pt x="600" y="852"/>
                  </a:lnTo>
                  <a:lnTo>
                    <a:pt x="820" y="600"/>
                  </a:lnTo>
                  <a:lnTo>
                    <a:pt x="820" y="25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3"/>
            <p:cNvSpPr/>
            <p:nvPr/>
          </p:nvSpPr>
          <p:spPr>
            <a:xfrm>
              <a:off x="2388950" y="2825550"/>
              <a:ext cx="7925" cy="10275"/>
            </a:xfrm>
            <a:custGeom>
              <a:avLst/>
              <a:gdLst/>
              <a:ahLst/>
              <a:cxnLst/>
              <a:rect l="l" t="t" r="r" b="b"/>
              <a:pathLst>
                <a:path w="317" h="411" extrusionOk="0">
                  <a:moveTo>
                    <a:pt x="159" y="1"/>
                  </a:moveTo>
                  <a:lnTo>
                    <a:pt x="1" y="32"/>
                  </a:lnTo>
                  <a:lnTo>
                    <a:pt x="1" y="347"/>
                  </a:lnTo>
                  <a:lnTo>
                    <a:pt x="159" y="411"/>
                  </a:lnTo>
                  <a:lnTo>
                    <a:pt x="316" y="347"/>
                  </a:lnTo>
                  <a:lnTo>
                    <a:pt x="316" y="32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3"/>
            <p:cNvSpPr/>
            <p:nvPr/>
          </p:nvSpPr>
          <p:spPr>
            <a:xfrm>
              <a:off x="2494575" y="2779050"/>
              <a:ext cx="22875" cy="25250"/>
            </a:xfrm>
            <a:custGeom>
              <a:avLst/>
              <a:gdLst/>
              <a:ahLst/>
              <a:cxnLst/>
              <a:rect l="l" t="t" r="r" b="b"/>
              <a:pathLst>
                <a:path w="915" h="1010" extrusionOk="0">
                  <a:moveTo>
                    <a:pt x="473" y="1"/>
                  </a:moveTo>
                  <a:lnTo>
                    <a:pt x="221" y="32"/>
                  </a:lnTo>
                  <a:lnTo>
                    <a:pt x="0" y="316"/>
                  </a:lnTo>
                  <a:lnTo>
                    <a:pt x="0" y="694"/>
                  </a:lnTo>
                  <a:lnTo>
                    <a:pt x="221" y="978"/>
                  </a:lnTo>
                  <a:lnTo>
                    <a:pt x="473" y="1010"/>
                  </a:lnTo>
                  <a:lnTo>
                    <a:pt x="694" y="978"/>
                  </a:lnTo>
                  <a:lnTo>
                    <a:pt x="915" y="694"/>
                  </a:lnTo>
                  <a:lnTo>
                    <a:pt x="915" y="316"/>
                  </a:lnTo>
                  <a:lnTo>
                    <a:pt x="694" y="32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3"/>
            <p:cNvSpPr/>
            <p:nvPr/>
          </p:nvSpPr>
          <p:spPr>
            <a:xfrm>
              <a:off x="2519800" y="2691575"/>
              <a:ext cx="28400" cy="30750"/>
            </a:xfrm>
            <a:custGeom>
              <a:avLst/>
              <a:gdLst/>
              <a:ahLst/>
              <a:cxnLst/>
              <a:rect l="l" t="t" r="r" b="b"/>
              <a:pathLst>
                <a:path w="1136" h="1230" extrusionOk="0">
                  <a:moveTo>
                    <a:pt x="568" y="0"/>
                  </a:moveTo>
                  <a:lnTo>
                    <a:pt x="316" y="32"/>
                  </a:lnTo>
                  <a:lnTo>
                    <a:pt x="0" y="379"/>
                  </a:lnTo>
                  <a:lnTo>
                    <a:pt x="0" y="852"/>
                  </a:lnTo>
                  <a:lnTo>
                    <a:pt x="316" y="1167"/>
                  </a:lnTo>
                  <a:lnTo>
                    <a:pt x="568" y="1230"/>
                  </a:lnTo>
                  <a:lnTo>
                    <a:pt x="851" y="1167"/>
                  </a:lnTo>
                  <a:lnTo>
                    <a:pt x="1135" y="852"/>
                  </a:lnTo>
                  <a:lnTo>
                    <a:pt x="1135" y="379"/>
                  </a:lnTo>
                  <a:lnTo>
                    <a:pt x="85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3"/>
            <p:cNvSpPr/>
            <p:nvPr/>
          </p:nvSpPr>
          <p:spPr>
            <a:xfrm>
              <a:off x="2440975" y="2630875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1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10"/>
                  </a:lnTo>
                  <a:lnTo>
                    <a:pt x="694" y="978"/>
                  </a:lnTo>
                  <a:lnTo>
                    <a:pt x="946" y="694"/>
                  </a:lnTo>
                  <a:lnTo>
                    <a:pt x="946" y="316"/>
                  </a:lnTo>
                  <a:lnTo>
                    <a:pt x="694" y="32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3"/>
            <p:cNvSpPr/>
            <p:nvPr/>
          </p:nvSpPr>
          <p:spPr>
            <a:xfrm>
              <a:off x="2513500" y="257887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4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3"/>
            <p:cNvSpPr/>
            <p:nvPr/>
          </p:nvSpPr>
          <p:spPr>
            <a:xfrm>
              <a:off x="2470925" y="2526050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410" y="1"/>
                  </a:moveTo>
                  <a:lnTo>
                    <a:pt x="221" y="33"/>
                  </a:lnTo>
                  <a:lnTo>
                    <a:pt x="1" y="285"/>
                  </a:lnTo>
                  <a:lnTo>
                    <a:pt x="1" y="632"/>
                  </a:lnTo>
                  <a:lnTo>
                    <a:pt x="221" y="852"/>
                  </a:lnTo>
                  <a:lnTo>
                    <a:pt x="410" y="884"/>
                  </a:lnTo>
                  <a:lnTo>
                    <a:pt x="600" y="852"/>
                  </a:lnTo>
                  <a:lnTo>
                    <a:pt x="820" y="632"/>
                  </a:lnTo>
                  <a:lnTo>
                    <a:pt x="820" y="285"/>
                  </a:lnTo>
                  <a:lnTo>
                    <a:pt x="600" y="3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3"/>
            <p:cNvSpPr/>
            <p:nvPr/>
          </p:nvSpPr>
          <p:spPr>
            <a:xfrm>
              <a:off x="2463050" y="2451975"/>
              <a:ext cx="22100" cy="26025"/>
            </a:xfrm>
            <a:custGeom>
              <a:avLst/>
              <a:gdLst/>
              <a:ahLst/>
              <a:cxnLst/>
              <a:rect l="l" t="t" r="r" b="b"/>
              <a:pathLst>
                <a:path w="884" h="1041" extrusionOk="0">
                  <a:moveTo>
                    <a:pt x="379" y="1"/>
                  </a:moveTo>
                  <a:lnTo>
                    <a:pt x="316" y="32"/>
                  </a:lnTo>
                  <a:lnTo>
                    <a:pt x="221" y="64"/>
                  </a:lnTo>
                  <a:lnTo>
                    <a:pt x="126" y="127"/>
                  </a:lnTo>
                  <a:lnTo>
                    <a:pt x="95" y="190"/>
                  </a:lnTo>
                  <a:lnTo>
                    <a:pt x="63" y="221"/>
                  </a:lnTo>
                  <a:lnTo>
                    <a:pt x="0" y="316"/>
                  </a:lnTo>
                  <a:lnTo>
                    <a:pt x="0" y="442"/>
                  </a:lnTo>
                  <a:lnTo>
                    <a:pt x="0" y="505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2" y="757"/>
                  </a:lnTo>
                  <a:lnTo>
                    <a:pt x="63" y="852"/>
                  </a:lnTo>
                  <a:lnTo>
                    <a:pt x="126" y="915"/>
                  </a:lnTo>
                  <a:lnTo>
                    <a:pt x="190" y="978"/>
                  </a:lnTo>
                  <a:lnTo>
                    <a:pt x="284" y="1009"/>
                  </a:lnTo>
                  <a:lnTo>
                    <a:pt x="347" y="1041"/>
                  </a:lnTo>
                  <a:lnTo>
                    <a:pt x="568" y="1041"/>
                  </a:lnTo>
                  <a:lnTo>
                    <a:pt x="662" y="978"/>
                  </a:lnTo>
                  <a:lnTo>
                    <a:pt x="757" y="915"/>
                  </a:lnTo>
                  <a:lnTo>
                    <a:pt x="789" y="852"/>
                  </a:lnTo>
                  <a:lnTo>
                    <a:pt x="852" y="820"/>
                  </a:lnTo>
                  <a:lnTo>
                    <a:pt x="883" y="694"/>
                  </a:lnTo>
                  <a:lnTo>
                    <a:pt x="883" y="600"/>
                  </a:lnTo>
                  <a:lnTo>
                    <a:pt x="883" y="505"/>
                  </a:lnTo>
                  <a:lnTo>
                    <a:pt x="883" y="442"/>
                  </a:lnTo>
                  <a:lnTo>
                    <a:pt x="883" y="347"/>
                  </a:lnTo>
                  <a:lnTo>
                    <a:pt x="852" y="284"/>
                  </a:lnTo>
                  <a:lnTo>
                    <a:pt x="820" y="190"/>
                  </a:lnTo>
                  <a:lnTo>
                    <a:pt x="757" y="127"/>
                  </a:lnTo>
                  <a:lnTo>
                    <a:pt x="694" y="64"/>
                  </a:lnTo>
                  <a:lnTo>
                    <a:pt x="631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3"/>
            <p:cNvSpPr/>
            <p:nvPr/>
          </p:nvSpPr>
          <p:spPr>
            <a:xfrm>
              <a:off x="2423650" y="2411775"/>
              <a:ext cx="16575" cy="18150"/>
            </a:xfrm>
            <a:custGeom>
              <a:avLst/>
              <a:gdLst/>
              <a:ahLst/>
              <a:cxnLst/>
              <a:rect l="l" t="t" r="r" b="b"/>
              <a:pathLst>
                <a:path w="663" h="726" extrusionOk="0">
                  <a:moveTo>
                    <a:pt x="315" y="1"/>
                  </a:moveTo>
                  <a:lnTo>
                    <a:pt x="158" y="32"/>
                  </a:lnTo>
                  <a:lnTo>
                    <a:pt x="0" y="221"/>
                  </a:lnTo>
                  <a:lnTo>
                    <a:pt x="0" y="505"/>
                  </a:lnTo>
                  <a:lnTo>
                    <a:pt x="158" y="694"/>
                  </a:lnTo>
                  <a:lnTo>
                    <a:pt x="315" y="726"/>
                  </a:lnTo>
                  <a:lnTo>
                    <a:pt x="473" y="694"/>
                  </a:lnTo>
                  <a:lnTo>
                    <a:pt x="662" y="505"/>
                  </a:lnTo>
                  <a:lnTo>
                    <a:pt x="662" y="221"/>
                  </a:lnTo>
                  <a:lnTo>
                    <a:pt x="473" y="32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3"/>
            <p:cNvSpPr/>
            <p:nvPr/>
          </p:nvSpPr>
          <p:spPr>
            <a:xfrm>
              <a:off x="2355850" y="2393650"/>
              <a:ext cx="17375" cy="18950"/>
            </a:xfrm>
            <a:custGeom>
              <a:avLst/>
              <a:gdLst/>
              <a:ahLst/>
              <a:cxnLst/>
              <a:rect l="l" t="t" r="r" b="b"/>
              <a:pathLst>
                <a:path w="695" h="758" extrusionOk="0">
                  <a:moveTo>
                    <a:pt x="348" y="1"/>
                  </a:moveTo>
                  <a:lnTo>
                    <a:pt x="190" y="32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90" y="726"/>
                  </a:lnTo>
                  <a:lnTo>
                    <a:pt x="348" y="757"/>
                  </a:lnTo>
                  <a:lnTo>
                    <a:pt x="505" y="726"/>
                  </a:lnTo>
                  <a:lnTo>
                    <a:pt x="694" y="505"/>
                  </a:lnTo>
                  <a:lnTo>
                    <a:pt x="694" y="253"/>
                  </a:lnTo>
                  <a:lnTo>
                    <a:pt x="505" y="32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3"/>
            <p:cNvSpPr/>
            <p:nvPr/>
          </p:nvSpPr>
          <p:spPr>
            <a:xfrm>
              <a:off x="2266800" y="2353450"/>
              <a:ext cx="26025" cy="28400"/>
            </a:xfrm>
            <a:custGeom>
              <a:avLst/>
              <a:gdLst/>
              <a:ahLst/>
              <a:cxnLst/>
              <a:rect l="l" t="t" r="r" b="b"/>
              <a:pathLst>
                <a:path w="1041" h="1136" extrusionOk="0">
                  <a:moveTo>
                    <a:pt x="536" y="1"/>
                  </a:moveTo>
                  <a:lnTo>
                    <a:pt x="284" y="32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84" y="1104"/>
                  </a:lnTo>
                  <a:lnTo>
                    <a:pt x="536" y="1136"/>
                  </a:lnTo>
                  <a:lnTo>
                    <a:pt x="789" y="1104"/>
                  </a:lnTo>
                  <a:lnTo>
                    <a:pt x="1041" y="789"/>
                  </a:lnTo>
                  <a:lnTo>
                    <a:pt x="1041" y="348"/>
                  </a:lnTo>
                  <a:lnTo>
                    <a:pt x="789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3"/>
            <p:cNvSpPr/>
            <p:nvPr/>
          </p:nvSpPr>
          <p:spPr>
            <a:xfrm>
              <a:off x="2228175" y="2400750"/>
              <a:ext cx="18150" cy="18950"/>
            </a:xfrm>
            <a:custGeom>
              <a:avLst/>
              <a:gdLst/>
              <a:ahLst/>
              <a:cxnLst/>
              <a:rect l="l" t="t" r="r" b="b"/>
              <a:pathLst>
                <a:path w="726" h="758" extrusionOk="0">
                  <a:moveTo>
                    <a:pt x="190" y="0"/>
                  </a:moveTo>
                  <a:lnTo>
                    <a:pt x="1" y="221"/>
                  </a:lnTo>
                  <a:lnTo>
                    <a:pt x="1" y="536"/>
                  </a:lnTo>
                  <a:lnTo>
                    <a:pt x="190" y="726"/>
                  </a:lnTo>
                  <a:lnTo>
                    <a:pt x="379" y="757"/>
                  </a:lnTo>
                  <a:lnTo>
                    <a:pt x="537" y="726"/>
                  </a:lnTo>
                  <a:lnTo>
                    <a:pt x="726" y="536"/>
                  </a:lnTo>
                  <a:lnTo>
                    <a:pt x="726" y="2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3"/>
            <p:cNvSpPr/>
            <p:nvPr/>
          </p:nvSpPr>
          <p:spPr>
            <a:xfrm>
              <a:off x="2152525" y="2395225"/>
              <a:ext cx="21300" cy="22875"/>
            </a:xfrm>
            <a:custGeom>
              <a:avLst/>
              <a:gdLst/>
              <a:ahLst/>
              <a:cxnLst/>
              <a:rect l="l" t="t" r="r" b="b"/>
              <a:pathLst>
                <a:path w="852" h="915" extrusionOk="0">
                  <a:moveTo>
                    <a:pt x="442" y="1"/>
                  </a:moveTo>
                  <a:lnTo>
                    <a:pt x="221" y="32"/>
                  </a:lnTo>
                  <a:lnTo>
                    <a:pt x="32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42" y="915"/>
                  </a:lnTo>
                  <a:lnTo>
                    <a:pt x="631" y="883"/>
                  </a:lnTo>
                  <a:lnTo>
                    <a:pt x="851" y="631"/>
                  </a:lnTo>
                  <a:lnTo>
                    <a:pt x="851" y="284"/>
                  </a:lnTo>
                  <a:lnTo>
                    <a:pt x="631" y="3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3"/>
            <p:cNvSpPr/>
            <p:nvPr/>
          </p:nvSpPr>
          <p:spPr>
            <a:xfrm>
              <a:off x="2106800" y="2470100"/>
              <a:ext cx="7125" cy="7900"/>
            </a:xfrm>
            <a:custGeom>
              <a:avLst/>
              <a:gdLst/>
              <a:ahLst/>
              <a:cxnLst/>
              <a:rect l="l" t="t" r="r" b="b"/>
              <a:pathLst>
                <a:path w="285" h="316" extrusionOk="0">
                  <a:moveTo>
                    <a:pt x="158" y="1"/>
                  </a:moveTo>
                  <a:lnTo>
                    <a:pt x="1" y="32"/>
                  </a:lnTo>
                  <a:lnTo>
                    <a:pt x="1" y="253"/>
                  </a:lnTo>
                  <a:lnTo>
                    <a:pt x="158" y="316"/>
                  </a:lnTo>
                  <a:lnTo>
                    <a:pt x="284" y="253"/>
                  </a:lnTo>
                  <a:lnTo>
                    <a:pt x="284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3"/>
            <p:cNvSpPr/>
            <p:nvPr/>
          </p:nvSpPr>
          <p:spPr>
            <a:xfrm>
              <a:off x="2122575" y="2521325"/>
              <a:ext cx="3175" cy="3975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0" y="1"/>
                  </a:moveTo>
                  <a:lnTo>
                    <a:pt x="0" y="127"/>
                  </a:lnTo>
                  <a:lnTo>
                    <a:pt x="63" y="158"/>
                  </a:lnTo>
                  <a:lnTo>
                    <a:pt x="126" y="1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3"/>
            <p:cNvSpPr/>
            <p:nvPr/>
          </p:nvSpPr>
          <p:spPr>
            <a:xfrm>
              <a:off x="2038225" y="2567050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09"/>
                  </a:lnTo>
                  <a:lnTo>
                    <a:pt x="695" y="978"/>
                  </a:lnTo>
                  <a:lnTo>
                    <a:pt x="947" y="694"/>
                  </a:lnTo>
                  <a:lnTo>
                    <a:pt x="947" y="316"/>
                  </a:lnTo>
                  <a:lnTo>
                    <a:pt x="695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3"/>
            <p:cNvSpPr/>
            <p:nvPr/>
          </p:nvSpPr>
          <p:spPr>
            <a:xfrm>
              <a:off x="2081575" y="2593050"/>
              <a:ext cx="15000" cy="15800"/>
            </a:xfrm>
            <a:custGeom>
              <a:avLst/>
              <a:gdLst/>
              <a:ahLst/>
              <a:cxnLst/>
              <a:rect l="l" t="t" r="r" b="b"/>
              <a:pathLst>
                <a:path w="600" h="632" extrusionOk="0">
                  <a:moveTo>
                    <a:pt x="159" y="1"/>
                  </a:moveTo>
                  <a:lnTo>
                    <a:pt x="1" y="190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442" y="631"/>
                  </a:lnTo>
                  <a:lnTo>
                    <a:pt x="600" y="442"/>
                  </a:lnTo>
                  <a:lnTo>
                    <a:pt x="600" y="19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3"/>
            <p:cNvSpPr/>
            <p:nvPr/>
          </p:nvSpPr>
          <p:spPr>
            <a:xfrm>
              <a:off x="2029575" y="2667925"/>
              <a:ext cx="13425" cy="14225"/>
            </a:xfrm>
            <a:custGeom>
              <a:avLst/>
              <a:gdLst/>
              <a:ahLst/>
              <a:cxnLst/>
              <a:rect l="l" t="t" r="r" b="b"/>
              <a:pathLst>
                <a:path w="537" h="569" extrusionOk="0">
                  <a:moveTo>
                    <a:pt x="252" y="1"/>
                  </a:moveTo>
                  <a:lnTo>
                    <a:pt x="126" y="32"/>
                  </a:lnTo>
                  <a:lnTo>
                    <a:pt x="0" y="190"/>
                  </a:lnTo>
                  <a:lnTo>
                    <a:pt x="0" y="410"/>
                  </a:lnTo>
                  <a:lnTo>
                    <a:pt x="126" y="568"/>
                  </a:lnTo>
                  <a:lnTo>
                    <a:pt x="378" y="568"/>
                  </a:lnTo>
                  <a:lnTo>
                    <a:pt x="536" y="410"/>
                  </a:lnTo>
                  <a:lnTo>
                    <a:pt x="536" y="190"/>
                  </a:lnTo>
                  <a:lnTo>
                    <a:pt x="378" y="32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3"/>
            <p:cNvSpPr/>
            <p:nvPr/>
          </p:nvSpPr>
          <p:spPr>
            <a:xfrm>
              <a:off x="2073700" y="2708125"/>
              <a:ext cx="24450" cy="26025"/>
            </a:xfrm>
            <a:custGeom>
              <a:avLst/>
              <a:gdLst/>
              <a:ahLst/>
              <a:cxnLst/>
              <a:rect l="l" t="t" r="r" b="b"/>
              <a:pathLst>
                <a:path w="978" h="1041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725"/>
                  </a:lnTo>
                  <a:lnTo>
                    <a:pt x="253" y="1009"/>
                  </a:lnTo>
                  <a:lnTo>
                    <a:pt x="474" y="1041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6"/>
                  </a:lnTo>
                  <a:lnTo>
                    <a:pt x="726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3"/>
            <p:cNvSpPr/>
            <p:nvPr/>
          </p:nvSpPr>
          <p:spPr>
            <a:xfrm>
              <a:off x="2082375" y="2769600"/>
              <a:ext cx="20525" cy="22875"/>
            </a:xfrm>
            <a:custGeom>
              <a:avLst/>
              <a:gdLst/>
              <a:ahLst/>
              <a:cxnLst/>
              <a:rect l="l" t="t" r="r" b="b"/>
              <a:pathLst>
                <a:path w="821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3"/>
            <p:cNvSpPr/>
            <p:nvPr/>
          </p:nvSpPr>
          <p:spPr>
            <a:xfrm>
              <a:off x="2128075" y="2822400"/>
              <a:ext cx="7125" cy="8700"/>
            </a:xfrm>
            <a:custGeom>
              <a:avLst/>
              <a:gdLst/>
              <a:ahLst/>
              <a:cxnLst/>
              <a:rect l="l" t="t" r="r" b="b"/>
              <a:pathLst>
                <a:path w="285" h="348" extrusionOk="0">
                  <a:moveTo>
                    <a:pt x="127" y="1"/>
                  </a:moveTo>
                  <a:lnTo>
                    <a:pt x="1" y="64"/>
                  </a:lnTo>
                  <a:lnTo>
                    <a:pt x="1" y="316"/>
                  </a:lnTo>
                  <a:lnTo>
                    <a:pt x="127" y="347"/>
                  </a:lnTo>
                  <a:lnTo>
                    <a:pt x="285" y="316"/>
                  </a:lnTo>
                  <a:lnTo>
                    <a:pt x="285" y="6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3"/>
            <p:cNvSpPr/>
            <p:nvPr/>
          </p:nvSpPr>
          <p:spPr>
            <a:xfrm>
              <a:off x="2171425" y="2823975"/>
              <a:ext cx="11850" cy="13425"/>
            </a:xfrm>
            <a:custGeom>
              <a:avLst/>
              <a:gdLst/>
              <a:ahLst/>
              <a:cxnLst/>
              <a:rect l="l" t="t" r="r" b="b"/>
              <a:pathLst>
                <a:path w="474" h="537" extrusionOk="0">
                  <a:moveTo>
                    <a:pt x="253" y="1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505"/>
                  </a:lnTo>
                  <a:lnTo>
                    <a:pt x="253" y="537"/>
                  </a:lnTo>
                  <a:lnTo>
                    <a:pt x="348" y="505"/>
                  </a:lnTo>
                  <a:lnTo>
                    <a:pt x="474" y="347"/>
                  </a:lnTo>
                  <a:lnTo>
                    <a:pt x="474" y="158"/>
                  </a:lnTo>
                  <a:lnTo>
                    <a:pt x="348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3"/>
            <p:cNvSpPr/>
            <p:nvPr/>
          </p:nvSpPr>
          <p:spPr>
            <a:xfrm>
              <a:off x="2216350" y="2903575"/>
              <a:ext cx="14225" cy="15800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285" y="1"/>
                  </a:moveTo>
                  <a:lnTo>
                    <a:pt x="127" y="32"/>
                  </a:lnTo>
                  <a:lnTo>
                    <a:pt x="1" y="221"/>
                  </a:lnTo>
                  <a:lnTo>
                    <a:pt x="1" y="442"/>
                  </a:lnTo>
                  <a:lnTo>
                    <a:pt x="127" y="631"/>
                  </a:lnTo>
                  <a:lnTo>
                    <a:pt x="411" y="631"/>
                  </a:lnTo>
                  <a:lnTo>
                    <a:pt x="568" y="442"/>
                  </a:lnTo>
                  <a:lnTo>
                    <a:pt x="568" y="221"/>
                  </a:lnTo>
                  <a:lnTo>
                    <a:pt x="411" y="3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3"/>
            <p:cNvSpPr/>
            <p:nvPr/>
          </p:nvSpPr>
          <p:spPr>
            <a:xfrm>
              <a:off x="2307775" y="2896500"/>
              <a:ext cx="15000" cy="16575"/>
            </a:xfrm>
            <a:custGeom>
              <a:avLst/>
              <a:gdLst/>
              <a:ahLst/>
              <a:cxnLst/>
              <a:rect l="l" t="t" r="r" b="b"/>
              <a:pathLst>
                <a:path w="600" h="663" extrusionOk="0">
                  <a:moveTo>
                    <a:pt x="285" y="0"/>
                  </a:moveTo>
                  <a:lnTo>
                    <a:pt x="158" y="32"/>
                  </a:lnTo>
                  <a:lnTo>
                    <a:pt x="1" y="221"/>
                  </a:lnTo>
                  <a:lnTo>
                    <a:pt x="1" y="441"/>
                  </a:lnTo>
                  <a:lnTo>
                    <a:pt x="158" y="631"/>
                  </a:lnTo>
                  <a:lnTo>
                    <a:pt x="285" y="662"/>
                  </a:lnTo>
                  <a:lnTo>
                    <a:pt x="442" y="631"/>
                  </a:lnTo>
                  <a:lnTo>
                    <a:pt x="600" y="441"/>
                  </a:lnTo>
                  <a:lnTo>
                    <a:pt x="600" y="221"/>
                  </a:lnTo>
                  <a:lnTo>
                    <a:pt x="442" y="3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3"/>
            <p:cNvSpPr/>
            <p:nvPr/>
          </p:nvSpPr>
          <p:spPr>
            <a:xfrm>
              <a:off x="2344825" y="2890975"/>
              <a:ext cx="26025" cy="27600"/>
            </a:xfrm>
            <a:custGeom>
              <a:avLst/>
              <a:gdLst/>
              <a:ahLst/>
              <a:cxnLst/>
              <a:rect l="l" t="t" r="r" b="b"/>
              <a:pathLst>
                <a:path w="1041" h="1104" extrusionOk="0">
                  <a:moveTo>
                    <a:pt x="505" y="0"/>
                  </a:moveTo>
                  <a:lnTo>
                    <a:pt x="253" y="32"/>
                  </a:lnTo>
                  <a:lnTo>
                    <a:pt x="1" y="347"/>
                  </a:lnTo>
                  <a:lnTo>
                    <a:pt x="1" y="757"/>
                  </a:lnTo>
                  <a:lnTo>
                    <a:pt x="253" y="1072"/>
                  </a:lnTo>
                  <a:lnTo>
                    <a:pt x="505" y="1104"/>
                  </a:lnTo>
                  <a:lnTo>
                    <a:pt x="757" y="1072"/>
                  </a:lnTo>
                  <a:lnTo>
                    <a:pt x="1041" y="757"/>
                  </a:lnTo>
                  <a:lnTo>
                    <a:pt x="1041" y="347"/>
                  </a:lnTo>
                  <a:lnTo>
                    <a:pt x="75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3"/>
            <p:cNvSpPr/>
            <p:nvPr/>
          </p:nvSpPr>
          <p:spPr>
            <a:xfrm>
              <a:off x="2408675" y="2879925"/>
              <a:ext cx="25225" cy="28400"/>
            </a:xfrm>
            <a:custGeom>
              <a:avLst/>
              <a:gdLst/>
              <a:ahLst/>
              <a:cxnLst/>
              <a:rect l="l" t="t" r="r" b="b"/>
              <a:pathLst>
                <a:path w="1009" h="1136" extrusionOk="0">
                  <a:moveTo>
                    <a:pt x="505" y="1"/>
                  </a:moveTo>
                  <a:lnTo>
                    <a:pt x="252" y="33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52" y="1073"/>
                  </a:lnTo>
                  <a:lnTo>
                    <a:pt x="505" y="1136"/>
                  </a:lnTo>
                  <a:lnTo>
                    <a:pt x="757" y="1073"/>
                  </a:lnTo>
                  <a:lnTo>
                    <a:pt x="1009" y="758"/>
                  </a:lnTo>
                  <a:lnTo>
                    <a:pt x="1009" y="348"/>
                  </a:lnTo>
                  <a:lnTo>
                    <a:pt x="757" y="3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2" name="Google Shape;4282;p33"/>
          <p:cNvSpPr/>
          <p:nvPr/>
        </p:nvSpPr>
        <p:spPr>
          <a:xfrm>
            <a:off x="208688" y="4381647"/>
            <a:ext cx="698092" cy="440439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83" name="Google Shape;4283;p33"/>
          <p:cNvGrpSpPr/>
          <p:nvPr/>
        </p:nvGrpSpPr>
        <p:grpSpPr>
          <a:xfrm>
            <a:off x="8145013" y="4420033"/>
            <a:ext cx="446455" cy="474918"/>
            <a:chOff x="5058400" y="2489025"/>
            <a:chExt cx="419325" cy="446100"/>
          </a:xfrm>
        </p:grpSpPr>
        <p:sp>
          <p:nvSpPr>
            <p:cNvPr id="4284" name="Google Shape;4284;p33"/>
            <p:cNvSpPr/>
            <p:nvPr/>
          </p:nvSpPr>
          <p:spPr>
            <a:xfrm>
              <a:off x="5291700" y="2489025"/>
              <a:ext cx="153725" cy="93800"/>
            </a:xfrm>
            <a:custGeom>
              <a:avLst/>
              <a:gdLst/>
              <a:ahLst/>
              <a:cxnLst/>
              <a:rect l="l" t="t" r="r" b="b"/>
              <a:pathLst>
                <a:path w="6149" h="3752" extrusionOk="0">
                  <a:moveTo>
                    <a:pt x="3563" y="0"/>
                  </a:moveTo>
                  <a:lnTo>
                    <a:pt x="3122" y="63"/>
                  </a:lnTo>
                  <a:lnTo>
                    <a:pt x="2649" y="221"/>
                  </a:lnTo>
                  <a:lnTo>
                    <a:pt x="1861" y="788"/>
                  </a:lnTo>
                  <a:lnTo>
                    <a:pt x="1545" y="1135"/>
                  </a:lnTo>
                  <a:lnTo>
                    <a:pt x="1104" y="1734"/>
                  </a:lnTo>
                  <a:lnTo>
                    <a:pt x="347" y="2995"/>
                  </a:lnTo>
                  <a:lnTo>
                    <a:pt x="1" y="3657"/>
                  </a:lnTo>
                  <a:lnTo>
                    <a:pt x="505" y="3689"/>
                  </a:lnTo>
                  <a:lnTo>
                    <a:pt x="1009" y="3720"/>
                  </a:lnTo>
                  <a:lnTo>
                    <a:pt x="1734" y="3752"/>
                  </a:lnTo>
                  <a:lnTo>
                    <a:pt x="2428" y="3689"/>
                  </a:lnTo>
                  <a:lnTo>
                    <a:pt x="3059" y="3531"/>
                  </a:lnTo>
                  <a:lnTo>
                    <a:pt x="4193" y="2838"/>
                  </a:lnTo>
                  <a:lnTo>
                    <a:pt x="4698" y="2396"/>
                  </a:lnTo>
                  <a:lnTo>
                    <a:pt x="5108" y="1955"/>
                  </a:lnTo>
                  <a:lnTo>
                    <a:pt x="5486" y="1450"/>
                  </a:lnTo>
                  <a:lnTo>
                    <a:pt x="5864" y="978"/>
                  </a:lnTo>
                  <a:lnTo>
                    <a:pt x="6148" y="442"/>
                  </a:lnTo>
                  <a:lnTo>
                    <a:pt x="6148" y="347"/>
                  </a:lnTo>
                  <a:lnTo>
                    <a:pt x="5959" y="189"/>
                  </a:lnTo>
                  <a:lnTo>
                    <a:pt x="5518" y="126"/>
                  </a:lnTo>
                  <a:lnTo>
                    <a:pt x="5265" y="95"/>
                  </a:lnTo>
                  <a:lnTo>
                    <a:pt x="4635" y="32"/>
                  </a:lnTo>
                  <a:lnTo>
                    <a:pt x="4004" y="32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3"/>
            <p:cNvSpPr/>
            <p:nvPr/>
          </p:nvSpPr>
          <p:spPr>
            <a:xfrm>
              <a:off x="5304300" y="2499275"/>
              <a:ext cx="126925" cy="73300"/>
            </a:xfrm>
            <a:custGeom>
              <a:avLst/>
              <a:gdLst/>
              <a:ahLst/>
              <a:cxnLst/>
              <a:rect l="l" t="t" r="r" b="b"/>
              <a:pathLst>
                <a:path w="5077" h="2932" extrusionOk="0">
                  <a:moveTo>
                    <a:pt x="4856" y="0"/>
                  </a:moveTo>
                  <a:lnTo>
                    <a:pt x="3595" y="568"/>
                  </a:lnTo>
                  <a:lnTo>
                    <a:pt x="1199" y="1892"/>
                  </a:lnTo>
                  <a:lnTo>
                    <a:pt x="64" y="2680"/>
                  </a:lnTo>
                  <a:lnTo>
                    <a:pt x="1" y="2774"/>
                  </a:lnTo>
                  <a:lnTo>
                    <a:pt x="32" y="2869"/>
                  </a:lnTo>
                  <a:lnTo>
                    <a:pt x="64" y="2900"/>
                  </a:lnTo>
                  <a:lnTo>
                    <a:pt x="127" y="2932"/>
                  </a:lnTo>
                  <a:lnTo>
                    <a:pt x="159" y="2932"/>
                  </a:lnTo>
                  <a:lnTo>
                    <a:pt x="222" y="2900"/>
                  </a:lnTo>
                  <a:lnTo>
                    <a:pt x="1357" y="2144"/>
                  </a:lnTo>
                  <a:lnTo>
                    <a:pt x="3721" y="820"/>
                  </a:lnTo>
                  <a:lnTo>
                    <a:pt x="4982" y="252"/>
                  </a:lnTo>
                  <a:lnTo>
                    <a:pt x="5077" y="189"/>
                  </a:lnTo>
                  <a:lnTo>
                    <a:pt x="5045" y="95"/>
                  </a:lnTo>
                  <a:lnTo>
                    <a:pt x="498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3"/>
            <p:cNvSpPr/>
            <p:nvPr/>
          </p:nvSpPr>
          <p:spPr>
            <a:xfrm>
              <a:off x="5355550" y="2533150"/>
              <a:ext cx="41775" cy="11075"/>
            </a:xfrm>
            <a:custGeom>
              <a:avLst/>
              <a:gdLst/>
              <a:ahLst/>
              <a:cxnLst/>
              <a:rect l="l" t="t" r="r" b="b"/>
              <a:pathLst>
                <a:path w="1671" h="443" extrusionOk="0">
                  <a:moveTo>
                    <a:pt x="126" y="1"/>
                  </a:moveTo>
                  <a:lnTo>
                    <a:pt x="32" y="32"/>
                  </a:lnTo>
                  <a:lnTo>
                    <a:pt x="0" y="127"/>
                  </a:lnTo>
                  <a:lnTo>
                    <a:pt x="32" y="221"/>
                  </a:lnTo>
                  <a:lnTo>
                    <a:pt x="95" y="284"/>
                  </a:lnTo>
                  <a:lnTo>
                    <a:pt x="126" y="284"/>
                  </a:lnTo>
                  <a:lnTo>
                    <a:pt x="820" y="316"/>
                  </a:lnTo>
                  <a:lnTo>
                    <a:pt x="1513" y="442"/>
                  </a:lnTo>
                  <a:lnTo>
                    <a:pt x="1639" y="411"/>
                  </a:lnTo>
                  <a:lnTo>
                    <a:pt x="1671" y="316"/>
                  </a:lnTo>
                  <a:lnTo>
                    <a:pt x="1671" y="221"/>
                  </a:lnTo>
                  <a:lnTo>
                    <a:pt x="1576" y="158"/>
                  </a:lnTo>
                  <a:lnTo>
                    <a:pt x="851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3"/>
            <p:cNvSpPr/>
            <p:nvPr/>
          </p:nvSpPr>
          <p:spPr>
            <a:xfrm>
              <a:off x="5375250" y="2496125"/>
              <a:ext cx="26825" cy="31550"/>
            </a:xfrm>
            <a:custGeom>
              <a:avLst/>
              <a:gdLst/>
              <a:ahLst/>
              <a:cxnLst/>
              <a:rect l="l" t="t" r="r" b="b"/>
              <a:pathLst>
                <a:path w="1073" h="1262" extrusionOk="0">
                  <a:moveTo>
                    <a:pt x="915" y="0"/>
                  </a:moveTo>
                  <a:lnTo>
                    <a:pt x="820" y="63"/>
                  </a:lnTo>
                  <a:lnTo>
                    <a:pt x="379" y="504"/>
                  </a:lnTo>
                  <a:lnTo>
                    <a:pt x="32" y="1072"/>
                  </a:lnTo>
                  <a:lnTo>
                    <a:pt x="0" y="1198"/>
                  </a:lnTo>
                  <a:lnTo>
                    <a:pt x="95" y="1261"/>
                  </a:lnTo>
                  <a:lnTo>
                    <a:pt x="221" y="1261"/>
                  </a:lnTo>
                  <a:lnTo>
                    <a:pt x="284" y="1198"/>
                  </a:lnTo>
                  <a:lnTo>
                    <a:pt x="568" y="694"/>
                  </a:lnTo>
                  <a:lnTo>
                    <a:pt x="1009" y="252"/>
                  </a:lnTo>
                  <a:lnTo>
                    <a:pt x="1072" y="158"/>
                  </a:lnTo>
                  <a:lnTo>
                    <a:pt x="1009" y="6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33"/>
            <p:cNvSpPr/>
            <p:nvPr/>
          </p:nvSpPr>
          <p:spPr>
            <a:xfrm>
              <a:off x="5335825" y="2517400"/>
              <a:ext cx="17375" cy="33900"/>
            </a:xfrm>
            <a:custGeom>
              <a:avLst/>
              <a:gdLst/>
              <a:ahLst/>
              <a:cxnLst/>
              <a:rect l="l" t="t" r="r" b="b"/>
              <a:pathLst>
                <a:path w="695" h="1356" extrusionOk="0">
                  <a:moveTo>
                    <a:pt x="474" y="0"/>
                  </a:moveTo>
                  <a:lnTo>
                    <a:pt x="442" y="95"/>
                  </a:lnTo>
                  <a:lnTo>
                    <a:pt x="222" y="631"/>
                  </a:lnTo>
                  <a:lnTo>
                    <a:pt x="33" y="1167"/>
                  </a:lnTo>
                  <a:lnTo>
                    <a:pt x="1" y="1261"/>
                  </a:lnTo>
                  <a:lnTo>
                    <a:pt x="96" y="1356"/>
                  </a:lnTo>
                  <a:lnTo>
                    <a:pt x="222" y="1356"/>
                  </a:lnTo>
                  <a:lnTo>
                    <a:pt x="285" y="1261"/>
                  </a:lnTo>
                  <a:lnTo>
                    <a:pt x="505" y="725"/>
                  </a:lnTo>
                  <a:lnTo>
                    <a:pt x="695" y="189"/>
                  </a:lnTo>
                  <a:lnTo>
                    <a:pt x="695" y="63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3"/>
            <p:cNvSpPr/>
            <p:nvPr/>
          </p:nvSpPr>
          <p:spPr>
            <a:xfrm>
              <a:off x="5058400" y="2535525"/>
              <a:ext cx="419325" cy="399600"/>
            </a:xfrm>
            <a:custGeom>
              <a:avLst/>
              <a:gdLst/>
              <a:ahLst/>
              <a:cxnLst/>
              <a:rect l="l" t="t" r="r" b="b"/>
              <a:pathLst>
                <a:path w="16773" h="15984" extrusionOk="0">
                  <a:moveTo>
                    <a:pt x="5045" y="0"/>
                  </a:moveTo>
                  <a:lnTo>
                    <a:pt x="4162" y="63"/>
                  </a:lnTo>
                  <a:lnTo>
                    <a:pt x="3532" y="158"/>
                  </a:lnTo>
                  <a:lnTo>
                    <a:pt x="2460" y="599"/>
                  </a:lnTo>
                  <a:lnTo>
                    <a:pt x="1609" y="1230"/>
                  </a:lnTo>
                  <a:lnTo>
                    <a:pt x="947" y="2049"/>
                  </a:lnTo>
                  <a:lnTo>
                    <a:pt x="505" y="2995"/>
                  </a:lnTo>
                  <a:lnTo>
                    <a:pt x="190" y="4067"/>
                  </a:lnTo>
                  <a:lnTo>
                    <a:pt x="1" y="5769"/>
                  </a:lnTo>
                  <a:lnTo>
                    <a:pt x="32" y="6904"/>
                  </a:lnTo>
                  <a:lnTo>
                    <a:pt x="64" y="7756"/>
                  </a:lnTo>
                  <a:lnTo>
                    <a:pt x="348" y="9773"/>
                  </a:lnTo>
                  <a:lnTo>
                    <a:pt x="947" y="11791"/>
                  </a:lnTo>
                  <a:lnTo>
                    <a:pt x="1672" y="13115"/>
                  </a:lnTo>
                  <a:lnTo>
                    <a:pt x="2271" y="13809"/>
                  </a:lnTo>
                  <a:lnTo>
                    <a:pt x="2649" y="14092"/>
                  </a:lnTo>
                  <a:lnTo>
                    <a:pt x="3469" y="14597"/>
                  </a:lnTo>
                  <a:lnTo>
                    <a:pt x="4730" y="15006"/>
                  </a:lnTo>
                  <a:lnTo>
                    <a:pt x="5581" y="14912"/>
                  </a:lnTo>
                  <a:lnTo>
                    <a:pt x="6085" y="14660"/>
                  </a:lnTo>
                  <a:lnTo>
                    <a:pt x="6211" y="14534"/>
                  </a:lnTo>
                  <a:lnTo>
                    <a:pt x="6243" y="14691"/>
                  </a:lnTo>
                  <a:lnTo>
                    <a:pt x="6527" y="15164"/>
                  </a:lnTo>
                  <a:lnTo>
                    <a:pt x="7220" y="15669"/>
                  </a:lnTo>
                  <a:lnTo>
                    <a:pt x="8513" y="15984"/>
                  </a:lnTo>
                  <a:lnTo>
                    <a:pt x="9490" y="15952"/>
                  </a:lnTo>
                  <a:lnTo>
                    <a:pt x="9900" y="15889"/>
                  </a:lnTo>
                  <a:lnTo>
                    <a:pt x="10688" y="15637"/>
                  </a:lnTo>
                  <a:lnTo>
                    <a:pt x="11855" y="15006"/>
                  </a:lnTo>
                  <a:lnTo>
                    <a:pt x="13242" y="13777"/>
                  </a:lnTo>
                  <a:lnTo>
                    <a:pt x="14408" y="12390"/>
                  </a:lnTo>
                  <a:lnTo>
                    <a:pt x="14850" y="11759"/>
                  </a:lnTo>
                  <a:lnTo>
                    <a:pt x="15417" y="10940"/>
                  </a:lnTo>
                  <a:lnTo>
                    <a:pt x="16363" y="9048"/>
                  </a:lnTo>
                  <a:lnTo>
                    <a:pt x="16710" y="7566"/>
                  </a:lnTo>
                  <a:lnTo>
                    <a:pt x="16773" y="6589"/>
                  </a:lnTo>
                  <a:lnTo>
                    <a:pt x="16583" y="5643"/>
                  </a:lnTo>
                  <a:lnTo>
                    <a:pt x="16174" y="4729"/>
                  </a:lnTo>
                  <a:lnTo>
                    <a:pt x="15827" y="4288"/>
                  </a:lnTo>
                  <a:lnTo>
                    <a:pt x="15732" y="4193"/>
                  </a:lnTo>
                  <a:lnTo>
                    <a:pt x="15669" y="4067"/>
                  </a:lnTo>
                  <a:lnTo>
                    <a:pt x="15039" y="3468"/>
                  </a:lnTo>
                  <a:lnTo>
                    <a:pt x="13525" y="2554"/>
                  </a:lnTo>
                  <a:lnTo>
                    <a:pt x="12264" y="2144"/>
                  </a:lnTo>
                  <a:lnTo>
                    <a:pt x="11413" y="2049"/>
                  </a:lnTo>
                  <a:lnTo>
                    <a:pt x="10562" y="2113"/>
                  </a:lnTo>
                  <a:lnTo>
                    <a:pt x="9742" y="2396"/>
                  </a:lnTo>
                  <a:lnTo>
                    <a:pt x="9333" y="2585"/>
                  </a:lnTo>
                  <a:lnTo>
                    <a:pt x="9238" y="2333"/>
                  </a:lnTo>
                  <a:lnTo>
                    <a:pt x="7977" y="1009"/>
                  </a:lnTo>
                  <a:lnTo>
                    <a:pt x="7630" y="757"/>
                  </a:lnTo>
                  <a:lnTo>
                    <a:pt x="7252" y="536"/>
                  </a:lnTo>
                  <a:lnTo>
                    <a:pt x="6401" y="253"/>
                  </a:lnTo>
                  <a:lnTo>
                    <a:pt x="50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33"/>
            <p:cNvSpPr/>
            <p:nvPr/>
          </p:nvSpPr>
          <p:spPr>
            <a:xfrm>
              <a:off x="5238100" y="2556000"/>
              <a:ext cx="106425" cy="75700"/>
            </a:xfrm>
            <a:custGeom>
              <a:avLst/>
              <a:gdLst/>
              <a:ahLst/>
              <a:cxnLst/>
              <a:rect l="l" t="t" r="r" b="b"/>
              <a:pathLst>
                <a:path w="4257" h="3028" extrusionOk="0">
                  <a:moveTo>
                    <a:pt x="442" y="1"/>
                  </a:moveTo>
                  <a:lnTo>
                    <a:pt x="221" y="32"/>
                  </a:lnTo>
                  <a:lnTo>
                    <a:pt x="95" y="285"/>
                  </a:lnTo>
                  <a:lnTo>
                    <a:pt x="1" y="1546"/>
                  </a:lnTo>
                  <a:lnTo>
                    <a:pt x="379" y="2176"/>
                  </a:lnTo>
                  <a:lnTo>
                    <a:pt x="820" y="2555"/>
                  </a:lnTo>
                  <a:lnTo>
                    <a:pt x="1167" y="2681"/>
                  </a:lnTo>
                  <a:lnTo>
                    <a:pt x="1829" y="2901"/>
                  </a:lnTo>
                  <a:lnTo>
                    <a:pt x="2838" y="3027"/>
                  </a:lnTo>
                  <a:lnTo>
                    <a:pt x="3532" y="2775"/>
                  </a:lnTo>
                  <a:lnTo>
                    <a:pt x="4005" y="2208"/>
                  </a:lnTo>
                  <a:lnTo>
                    <a:pt x="4194" y="1766"/>
                  </a:lnTo>
                  <a:lnTo>
                    <a:pt x="4257" y="1262"/>
                  </a:lnTo>
                  <a:lnTo>
                    <a:pt x="4005" y="1230"/>
                  </a:lnTo>
                  <a:lnTo>
                    <a:pt x="2901" y="1325"/>
                  </a:lnTo>
                  <a:lnTo>
                    <a:pt x="2271" y="1577"/>
                  </a:lnTo>
                  <a:lnTo>
                    <a:pt x="2145" y="1829"/>
                  </a:lnTo>
                  <a:lnTo>
                    <a:pt x="1955" y="1577"/>
                  </a:lnTo>
                  <a:lnTo>
                    <a:pt x="1073" y="474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33"/>
            <p:cNvSpPr/>
            <p:nvPr/>
          </p:nvSpPr>
          <p:spPr>
            <a:xfrm>
              <a:off x="5065500" y="2712075"/>
              <a:ext cx="411450" cy="222275"/>
            </a:xfrm>
            <a:custGeom>
              <a:avLst/>
              <a:gdLst/>
              <a:ahLst/>
              <a:cxnLst/>
              <a:rect l="l" t="t" r="r" b="b"/>
              <a:pathLst>
                <a:path w="16458" h="8891" extrusionOk="0">
                  <a:moveTo>
                    <a:pt x="16457" y="0"/>
                  </a:moveTo>
                  <a:lnTo>
                    <a:pt x="15700" y="1293"/>
                  </a:lnTo>
                  <a:lnTo>
                    <a:pt x="13714" y="3752"/>
                  </a:lnTo>
                  <a:lnTo>
                    <a:pt x="11539" y="5706"/>
                  </a:lnTo>
                  <a:lnTo>
                    <a:pt x="10026" y="6652"/>
                  </a:lnTo>
                  <a:lnTo>
                    <a:pt x="9112" y="6999"/>
                  </a:lnTo>
                  <a:lnTo>
                    <a:pt x="8733" y="7062"/>
                  </a:lnTo>
                  <a:lnTo>
                    <a:pt x="7788" y="7062"/>
                  </a:lnTo>
                  <a:lnTo>
                    <a:pt x="6463" y="6778"/>
                  </a:lnTo>
                  <a:lnTo>
                    <a:pt x="5770" y="6274"/>
                  </a:lnTo>
                  <a:lnTo>
                    <a:pt x="5486" y="5801"/>
                  </a:lnTo>
                  <a:lnTo>
                    <a:pt x="5455" y="5643"/>
                  </a:lnTo>
                  <a:lnTo>
                    <a:pt x="5328" y="5769"/>
                  </a:lnTo>
                  <a:lnTo>
                    <a:pt x="4856" y="6021"/>
                  </a:lnTo>
                  <a:lnTo>
                    <a:pt x="3973" y="6116"/>
                  </a:lnTo>
                  <a:lnTo>
                    <a:pt x="2712" y="5706"/>
                  </a:lnTo>
                  <a:lnTo>
                    <a:pt x="1892" y="5202"/>
                  </a:lnTo>
                  <a:lnTo>
                    <a:pt x="1640" y="5013"/>
                  </a:lnTo>
                  <a:lnTo>
                    <a:pt x="1136" y="4414"/>
                  </a:lnTo>
                  <a:lnTo>
                    <a:pt x="410" y="3216"/>
                  </a:lnTo>
                  <a:lnTo>
                    <a:pt x="1" y="2144"/>
                  </a:lnTo>
                  <a:lnTo>
                    <a:pt x="95" y="2743"/>
                  </a:lnTo>
                  <a:lnTo>
                    <a:pt x="221" y="3342"/>
                  </a:lnTo>
                  <a:lnTo>
                    <a:pt x="663" y="4477"/>
                  </a:lnTo>
                  <a:lnTo>
                    <a:pt x="1640" y="6305"/>
                  </a:lnTo>
                  <a:lnTo>
                    <a:pt x="2144" y="6873"/>
                  </a:lnTo>
                  <a:lnTo>
                    <a:pt x="2270" y="6936"/>
                  </a:lnTo>
                  <a:lnTo>
                    <a:pt x="2365" y="7030"/>
                  </a:lnTo>
                  <a:lnTo>
                    <a:pt x="2586" y="7156"/>
                  </a:lnTo>
                  <a:lnTo>
                    <a:pt x="2775" y="7282"/>
                  </a:lnTo>
                  <a:lnTo>
                    <a:pt x="3185" y="7503"/>
                  </a:lnTo>
                  <a:lnTo>
                    <a:pt x="3532" y="7661"/>
                  </a:lnTo>
                  <a:lnTo>
                    <a:pt x="4194" y="7881"/>
                  </a:lnTo>
                  <a:lnTo>
                    <a:pt x="4698" y="7944"/>
                  </a:lnTo>
                  <a:lnTo>
                    <a:pt x="5139" y="7913"/>
                  </a:lnTo>
                  <a:lnTo>
                    <a:pt x="5707" y="7661"/>
                  </a:lnTo>
                  <a:lnTo>
                    <a:pt x="5864" y="7503"/>
                  </a:lnTo>
                  <a:lnTo>
                    <a:pt x="5896" y="7503"/>
                  </a:lnTo>
                  <a:lnTo>
                    <a:pt x="5927" y="7472"/>
                  </a:lnTo>
                  <a:lnTo>
                    <a:pt x="5927" y="7503"/>
                  </a:lnTo>
                  <a:lnTo>
                    <a:pt x="5927" y="7535"/>
                  </a:lnTo>
                  <a:lnTo>
                    <a:pt x="5991" y="7661"/>
                  </a:lnTo>
                  <a:lnTo>
                    <a:pt x="6085" y="7850"/>
                  </a:lnTo>
                  <a:lnTo>
                    <a:pt x="6148" y="7976"/>
                  </a:lnTo>
                  <a:lnTo>
                    <a:pt x="6274" y="8102"/>
                  </a:lnTo>
                  <a:lnTo>
                    <a:pt x="6400" y="8228"/>
                  </a:lnTo>
                  <a:lnTo>
                    <a:pt x="6558" y="8354"/>
                  </a:lnTo>
                  <a:lnTo>
                    <a:pt x="6747" y="8480"/>
                  </a:lnTo>
                  <a:lnTo>
                    <a:pt x="6968" y="8607"/>
                  </a:lnTo>
                  <a:lnTo>
                    <a:pt x="7094" y="8638"/>
                  </a:lnTo>
                  <a:lnTo>
                    <a:pt x="7252" y="8701"/>
                  </a:lnTo>
                  <a:lnTo>
                    <a:pt x="7535" y="8796"/>
                  </a:lnTo>
                  <a:lnTo>
                    <a:pt x="7882" y="8827"/>
                  </a:lnTo>
                  <a:lnTo>
                    <a:pt x="8481" y="8890"/>
                  </a:lnTo>
                  <a:lnTo>
                    <a:pt x="9206" y="8859"/>
                  </a:lnTo>
                  <a:lnTo>
                    <a:pt x="9553" y="8827"/>
                  </a:lnTo>
                  <a:lnTo>
                    <a:pt x="10341" y="8543"/>
                  </a:lnTo>
                  <a:lnTo>
                    <a:pt x="11697" y="7755"/>
                  </a:lnTo>
                  <a:lnTo>
                    <a:pt x="12674" y="6967"/>
                  </a:lnTo>
                  <a:lnTo>
                    <a:pt x="13746" y="5801"/>
                  </a:lnTo>
                  <a:lnTo>
                    <a:pt x="14597" y="4697"/>
                  </a:lnTo>
                  <a:lnTo>
                    <a:pt x="15291" y="3657"/>
                  </a:lnTo>
                  <a:lnTo>
                    <a:pt x="16110" y="1860"/>
                  </a:lnTo>
                  <a:lnTo>
                    <a:pt x="16426" y="631"/>
                  </a:lnTo>
                  <a:lnTo>
                    <a:pt x="16457" y="0"/>
                  </a:lnTo>
                  <a:close/>
                </a:path>
              </a:pathLst>
            </a:custGeom>
            <a:solidFill>
              <a:srgbClr val="004747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3"/>
            <p:cNvSpPr/>
            <p:nvPr/>
          </p:nvSpPr>
          <p:spPr>
            <a:xfrm>
              <a:off x="5254650" y="2589900"/>
              <a:ext cx="70175" cy="37075"/>
            </a:xfrm>
            <a:custGeom>
              <a:avLst/>
              <a:gdLst/>
              <a:ahLst/>
              <a:cxnLst/>
              <a:rect l="l" t="t" r="r" b="b"/>
              <a:pathLst>
                <a:path w="2807" h="1483" extrusionOk="0">
                  <a:moveTo>
                    <a:pt x="222" y="1"/>
                  </a:moveTo>
                  <a:lnTo>
                    <a:pt x="95" y="32"/>
                  </a:lnTo>
                  <a:lnTo>
                    <a:pt x="1" y="95"/>
                  </a:lnTo>
                  <a:lnTo>
                    <a:pt x="1" y="190"/>
                  </a:lnTo>
                  <a:lnTo>
                    <a:pt x="64" y="316"/>
                  </a:lnTo>
                  <a:lnTo>
                    <a:pt x="505" y="915"/>
                  </a:lnTo>
                  <a:lnTo>
                    <a:pt x="1041" y="1262"/>
                  </a:lnTo>
                  <a:lnTo>
                    <a:pt x="1419" y="1388"/>
                  </a:lnTo>
                  <a:lnTo>
                    <a:pt x="1987" y="1482"/>
                  </a:lnTo>
                  <a:lnTo>
                    <a:pt x="2712" y="1388"/>
                  </a:lnTo>
                  <a:lnTo>
                    <a:pt x="2807" y="1356"/>
                  </a:lnTo>
                  <a:lnTo>
                    <a:pt x="2807" y="1230"/>
                  </a:lnTo>
                  <a:lnTo>
                    <a:pt x="2775" y="1135"/>
                  </a:lnTo>
                  <a:lnTo>
                    <a:pt x="2649" y="1135"/>
                  </a:lnTo>
                  <a:lnTo>
                    <a:pt x="1987" y="1199"/>
                  </a:lnTo>
                  <a:lnTo>
                    <a:pt x="1073" y="978"/>
                  </a:lnTo>
                  <a:lnTo>
                    <a:pt x="348" y="316"/>
                  </a:lnTo>
                  <a:lnTo>
                    <a:pt x="285" y="95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33"/>
            <p:cNvSpPr/>
            <p:nvPr/>
          </p:nvSpPr>
          <p:spPr>
            <a:xfrm>
              <a:off x="5263325" y="2509500"/>
              <a:ext cx="33125" cy="112750"/>
            </a:xfrm>
            <a:custGeom>
              <a:avLst/>
              <a:gdLst/>
              <a:ahLst/>
              <a:cxnLst/>
              <a:rect l="l" t="t" r="r" b="b"/>
              <a:pathLst>
                <a:path w="1325" h="4510" extrusionOk="0">
                  <a:moveTo>
                    <a:pt x="316" y="1"/>
                  </a:moveTo>
                  <a:lnTo>
                    <a:pt x="158" y="127"/>
                  </a:lnTo>
                  <a:lnTo>
                    <a:pt x="32" y="253"/>
                  </a:lnTo>
                  <a:lnTo>
                    <a:pt x="1" y="600"/>
                  </a:lnTo>
                  <a:lnTo>
                    <a:pt x="95" y="758"/>
                  </a:lnTo>
                  <a:lnTo>
                    <a:pt x="347" y="1104"/>
                  </a:lnTo>
                  <a:lnTo>
                    <a:pt x="694" y="1956"/>
                  </a:lnTo>
                  <a:lnTo>
                    <a:pt x="789" y="2428"/>
                  </a:lnTo>
                  <a:lnTo>
                    <a:pt x="883" y="3406"/>
                  </a:lnTo>
                  <a:lnTo>
                    <a:pt x="789" y="4446"/>
                  </a:lnTo>
                  <a:lnTo>
                    <a:pt x="789" y="4478"/>
                  </a:lnTo>
                  <a:lnTo>
                    <a:pt x="852" y="4509"/>
                  </a:lnTo>
                  <a:lnTo>
                    <a:pt x="915" y="4509"/>
                  </a:lnTo>
                  <a:lnTo>
                    <a:pt x="946" y="4446"/>
                  </a:lnTo>
                  <a:lnTo>
                    <a:pt x="1230" y="3469"/>
                  </a:lnTo>
                  <a:lnTo>
                    <a:pt x="1325" y="2397"/>
                  </a:lnTo>
                  <a:lnTo>
                    <a:pt x="1325" y="1861"/>
                  </a:lnTo>
                  <a:lnTo>
                    <a:pt x="1230" y="1325"/>
                  </a:lnTo>
                  <a:lnTo>
                    <a:pt x="1104" y="789"/>
                  </a:lnTo>
                  <a:lnTo>
                    <a:pt x="852" y="253"/>
                  </a:lnTo>
                  <a:lnTo>
                    <a:pt x="820" y="222"/>
                  </a:lnTo>
                  <a:lnTo>
                    <a:pt x="789" y="159"/>
                  </a:lnTo>
                  <a:lnTo>
                    <a:pt x="663" y="32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33"/>
            <p:cNvSpPr/>
            <p:nvPr/>
          </p:nvSpPr>
          <p:spPr>
            <a:xfrm>
              <a:off x="5190025" y="2690000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347" y="0"/>
                  </a:moveTo>
                  <a:lnTo>
                    <a:pt x="95" y="189"/>
                  </a:lnTo>
                  <a:lnTo>
                    <a:pt x="32" y="347"/>
                  </a:lnTo>
                  <a:lnTo>
                    <a:pt x="1" y="505"/>
                  </a:lnTo>
                  <a:lnTo>
                    <a:pt x="158" y="788"/>
                  </a:lnTo>
                  <a:lnTo>
                    <a:pt x="316" y="852"/>
                  </a:lnTo>
                  <a:lnTo>
                    <a:pt x="505" y="852"/>
                  </a:lnTo>
                  <a:lnTo>
                    <a:pt x="789" y="694"/>
                  </a:lnTo>
                  <a:lnTo>
                    <a:pt x="852" y="536"/>
                  </a:lnTo>
                  <a:lnTo>
                    <a:pt x="852" y="379"/>
                  </a:lnTo>
                  <a:lnTo>
                    <a:pt x="694" y="95"/>
                  </a:lnTo>
                  <a:lnTo>
                    <a:pt x="537" y="32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33"/>
            <p:cNvSpPr/>
            <p:nvPr/>
          </p:nvSpPr>
          <p:spPr>
            <a:xfrm>
              <a:off x="5300375" y="271757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347" y="1"/>
                  </a:moveTo>
                  <a:lnTo>
                    <a:pt x="95" y="158"/>
                  </a:lnTo>
                  <a:lnTo>
                    <a:pt x="32" y="316"/>
                  </a:lnTo>
                  <a:lnTo>
                    <a:pt x="0" y="505"/>
                  </a:lnTo>
                  <a:lnTo>
                    <a:pt x="158" y="757"/>
                  </a:lnTo>
                  <a:lnTo>
                    <a:pt x="316" y="852"/>
                  </a:lnTo>
                  <a:lnTo>
                    <a:pt x="505" y="852"/>
                  </a:lnTo>
                  <a:lnTo>
                    <a:pt x="788" y="694"/>
                  </a:lnTo>
                  <a:lnTo>
                    <a:pt x="852" y="537"/>
                  </a:lnTo>
                  <a:lnTo>
                    <a:pt x="852" y="347"/>
                  </a:lnTo>
                  <a:lnTo>
                    <a:pt x="694" y="95"/>
                  </a:lnTo>
                  <a:lnTo>
                    <a:pt x="536" y="32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33"/>
            <p:cNvSpPr/>
            <p:nvPr/>
          </p:nvSpPr>
          <p:spPr>
            <a:xfrm>
              <a:off x="5223125" y="2742025"/>
              <a:ext cx="48100" cy="32325"/>
            </a:xfrm>
            <a:custGeom>
              <a:avLst/>
              <a:gdLst/>
              <a:ahLst/>
              <a:cxnLst/>
              <a:rect l="l" t="t" r="r" b="b"/>
              <a:pathLst>
                <a:path w="1924" h="1293" extrusionOk="0">
                  <a:moveTo>
                    <a:pt x="158" y="0"/>
                  </a:moveTo>
                  <a:lnTo>
                    <a:pt x="32" y="32"/>
                  </a:lnTo>
                  <a:lnTo>
                    <a:pt x="1" y="126"/>
                  </a:lnTo>
                  <a:lnTo>
                    <a:pt x="1" y="410"/>
                  </a:lnTo>
                  <a:lnTo>
                    <a:pt x="221" y="883"/>
                  </a:lnTo>
                  <a:lnTo>
                    <a:pt x="411" y="1072"/>
                  </a:lnTo>
                  <a:lnTo>
                    <a:pt x="600" y="1166"/>
                  </a:lnTo>
                  <a:lnTo>
                    <a:pt x="789" y="1230"/>
                  </a:lnTo>
                  <a:lnTo>
                    <a:pt x="1104" y="1293"/>
                  </a:lnTo>
                  <a:lnTo>
                    <a:pt x="1419" y="1198"/>
                  </a:lnTo>
                  <a:lnTo>
                    <a:pt x="1609" y="1103"/>
                  </a:lnTo>
                  <a:lnTo>
                    <a:pt x="1766" y="1009"/>
                  </a:lnTo>
                  <a:lnTo>
                    <a:pt x="1924" y="788"/>
                  </a:lnTo>
                  <a:lnTo>
                    <a:pt x="1924" y="536"/>
                  </a:lnTo>
                  <a:lnTo>
                    <a:pt x="1861" y="441"/>
                  </a:lnTo>
                  <a:lnTo>
                    <a:pt x="1766" y="410"/>
                  </a:lnTo>
                  <a:lnTo>
                    <a:pt x="1640" y="473"/>
                  </a:lnTo>
                  <a:lnTo>
                    <a:pt x="1640" y="567"/>
                  </a:lnTo>
                  <a:lnTo>
                    <a:pt x="1640" y="725"/>
                  </a:lnTo>
                  <a:lnTo>
                    <a:pt x="1546" y="788"/>
                  </a:lnTo>
                  <a:lnTo>
                    <a:pt x="1451" y="883"/>
                  </a:lnTo>
                  <a:lnTo>
                    <a:pt x="1325" y="946"/>
                  </a:lnTo>
                  <a:lnTo>
                    <a:pt x="1136" y="977"/>
                  </a:lnTo>
                  <a:lnTo>
                    <a:pt x="757" y="946"/>
                  </a:lnTo>
                  <a:lnTo>
                    <a:pt x="568" y="851"/>
                  </a:lnTo>
                  <a:lnTo>
                    <a:pt x="442" y="725"/>
                  </a:lnTo>
                  <a:lnTo>
                    <a:pt x="285" y="347"/>
                  </a:lnTo>
                  <a:lnTo>
                    <a:pt x="285" y="126"/>
                  </a:lnTo>
                  <a:lnTo>
                    <a:pt x="253" y="3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33"/>
            <p:cNvSpPr/>
            <p:nvPr/>
          </p:nvSpPr>
          <p:spPr>
            <a:xfrm>
              <a:off x="5305900" y="2754625"/>
              <a:ext cx="29175" cy="31550"/>
            </a:xfrm>
            <a:custGeom>
              <a:avLst/>
              <a:gdLst/>
              <a:ahLst/>
              <a:cxnLst/>
              <a:rect l="l" t="t" r="r" b="b"/>
              <a:pathLst>
                <a:path w="1167" h="1262" fill="none" extrusionOk="0">
                  <a:moveTo>
                    <a:pt x="473" y="63"/>
                  </a:moveTo>
                  <a:lnTo>
                    <a:pt x="410" y="32"/>
                  </a:lnTo>
                  <a:lnTo>
                    <a:pt x="347" y="63"/>
                  </a:lnTo>
                  <a:lnTo>
                    <a:pt x="284" y="95"/>
                  </a:lnTo>
                  <a:lnTo>
                    <a:pt x="252" y="158"/>
                  </a:lnTo>
                  <a:lnTo>
                    <a:pt x="95" y="379"/>
                  </a:lnTo>
                  <a:lnTo>
                    <a:pt x="0" y="631"/>
                  </a:lnTo>
                  <a:lnTo>
                    <a:pt x="32" y="789"/>
                  </a:lnTo>
                  <a:lnTo>
                    <a:pt x="189" y="1072"/>
                  </a:lnTo>
                  <a:lnTo>
                    <a:pt x="315" y="1167"/>
                  </a:lnTo>
                  <a:lnTo>
                    <a:pt x="599" y="1261"/>
                  </a:lnTo>
                  <a:lnTo>
                    <a:pt x="883" y="1230"/>
                  </a:lnTo>
                  <a:lnTo>
                    <a:pt x="977" y="1198"/>
                  </a:lnTo>
                  <a:lnTo>
                    <a:pt x="1040" y="1135"/>
                  </a:lnTo>
                  <a:lnTo>
                    <a:pt x="1103" y="1009"/>
                  </a:lnTo>
                  <a:lnTo>
                    <a:pt x="1135" y="915"/>
                  </a:lnTo>
                  <a:lnTo>
                    <a:pt x="1166" y="789"/>
                  </a:lnTo>
                  <a:lnTo>
                    <a:pt x="1166" y="694"/>
                  </a:lnTo>
                  <a:lnTo>
                    <a:pt x="1135" y="536"/>
                  </a:lnTo>
                  <a:lnTo>
                    <a:pt x="1072" y="379"/>
                  </a:lnTo>
                  <a:lnTo>
                    <a:pt x="1009" y="253"/>
                  </a:lnTo>
                  <a:lnTo>
                    <a:pt x="946" y="158"/>
                  </a:lnTo>
                  <a:lnTo>
                    <a:pt x="851" y="63"/>
                  </a:lnTo>
                  <a:lnTo>
                    <a:pt x="567" y="0"/>
                  </a:lnTo>
                  <a:lnTo>
                    <a:pt x="441" y="32"/>
                  </a:lnTo>
                  <a:lnTo>
                    <a:pt x="347" y="63"/>
                  </a:lnTo>
                  <a:lnTo>
                    <a:pt x="284" y="127"/>
                  </a:lnTo>
                  <a:lnTo>
                    <a:pt x="252" y="190"/>
                  </a:lnTo>
                  <a:lnTo>
                    <a:pt x="315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3"/>
            <p:cNvSpPr/>
            <p:nvPr/>
          </p:nvSpPr>
          <p:spPr>
            <a:xfrm>
              <a:off x="5156150" y="2721525"/>
              <a:ext cx="29175" cy="32325"/>
            </a:xfrm>
            <a:custGeom>
              <a:avLst/>
              <a:gdLst/>
              <a:ahLst/>
              <a:cxnLst/>
              <a:rect l="l" t="t" r="r" b="b"/>
              <a:pathLst>
                <a:path w="1167" h="1293" fill="none" extrusionOk="0">
                  <a:moveTo>
                    <a:pt x="252" y="0"/>
                  </a:moveTo>
                  <a:lnTo>
                    <a:pt x="95" y="95"/>
                  </a:lnTo>
                  <a:lnTo>
                    <a:pt x="0" y="379"/>
                  </a:lnTo>
                  <a:lnTo>
                    <a:pt x="95" y="915"/>
                  </a:lnTo>
                  <a:lnTo>
                    <a:pt x="347" y="1167"/>
                  </a:lnTo>
                  <a:lnTo>
                    <a:pt x="599" y="1293"/>
                  </a:lnTo>
                  <a:lnTo>
                    <a:pt x="977" y="1167"/>
                  </a:lnTo>
                  <a:lnTo>
                    <a:pt x="1167" y="946"/>
                  </a:lnTo>
                  <a:lnTo>
                    <a:pt x="1167" y="788"/>
                  </a:lnTo>
                  <a:lnTo>
                    <a:pt x="1135" y="568"/>
                  </a:lnTo>
                  <a:lnTo>
                    <a:pt x="1009" y="347"/>
                  </a:lnTo>
                  <a:lnTo>
                    <a:pt x="820" y="158"/>
                  </a:lnTo>
                  <a:lnTo>
                    <a:pt x="568" y="32"/>
                  </a:lnTo>
                  <a:lnTo>
                    <a:pt x="410" y="32"/>
                  </a:lnTo>
                  <a:lnTo>
                    <a:pt x="252" y="63"/>
                  </a:lnTo>
                  <a:lnTo>
                    <a:pt x="189" y="63"/>
                  </a:lnTo>
                  <a:lnTo>
                    <a:pt x="126" y="126"/>
                  </a:lnTo>
                  <a:lnTo>
                    <a:pt x="126" y="189"/>
                  </a:lnTo>
                  <a:lnTo>
                    <a:pt x="158" y="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9" name="Google Shape;4299;p33"/>
          <p:cNvGrpSpPr/>
          <p:nvPr/>
        </p:nvGrpSpPr>
        <p:grpSpPr>
          <a:xfrm rot="2937923">
            <a:off x="448834" y="4479264"/>
            <a:ext cx="528771" cy="465277"/>
            <a:chOff x="992375" y="2434650"/>
            <a:chExt cx="532025" cy="468175"/>
          </a:xfrm>
        </p:grpSpPr>
        <p:sp>
          <p:nvSpPr>
            <p:cNvPr id="4300" name="Google Shape;4300;p33"/>
            <p:cNvSpPr/>
            <p:nvPr/>
          </p:nvSpPr>
          <p:spPr>
            <a:xfrm>
              <a:off x="1276100" y="2434650"/>
              <a:ext cx="178150" cy="194675"/>
            </a:xfrm>
            <a:custGeom>
              <a:avLst/>
              <a:gdLst/>
              <a:ahLst/>
              <a:cxnLst/>
              <a:rect l="l" t="t" r="r" b="b"/>
              <a:pathLst>
                <a:path w="7126" h="7787" extrusionOk="0">
                  <a:moveTo>
                    <a:pt x="6747" y="0"/>
                  </a:moveTo>
                  <a:lnTo>
                    <a:pt x="6085" y="126"/>
                  </a:lnTo>
                  <a:lnTo>
                    <a:pt x="5738" y="221"/>
                  </a:lnTo>
                  <a:lnTo>
                    <a:pt x="4792" y="441"/>
                  </a:lnTo>
                  <a:lnTo>
                    <a:pt x="3878" y="725"/>
                  </a:lnTo>
                  <a:lnTo>
                    <a:pt x="3248" y="914"/>
                  </a:lnTo>
                  <a:lnTo>
                    <a:pt x="2649" y="1198"/>
                  </a:lnTo>
                  <a:lnTo>
                    <a:pt x="2333" y="1419"/>
                  </a:lnTo>
                  <a:lnTo>
                    <a:pt x="1829" y="1923"/>
                  </a:lnTo>
                  <a:lnTo>
                    <a:pt x="1230" y="2806"/>
                  </a:lnTo>
                  <a:lnTo>
                    <a:pt x="946" y="3499"/>
                  </a:lnTo>
                  <a:lnTo>
                    <a:pt x="599" y="4540"/>
                  </a:lnTo>
                  <a:lnTo>
                    <a:pt x="158" y="6683"/>
                  </a:lnTo>
                  <a:lnTo>
                    <a:pt x="1" y="7787"/>
                  </a:lnTo>
                  <a:lnTo>
                    <a:pt x="726" y="7566"/>
                  </a:lnTo>
                  <a:lnTo>
                    <a:pt x="1451" y="7377"/>
                  </a:lnTo>
                  <a:lnTo>
                    <a:pt x="2460" y="7093"/>
                  </a:lnTo>
                  <a:lnTo>
                    <a:pt x="3405" y="6652"/>
                  </a:lnTo>
                  <a:lnTo>
                    <a:pt x="3847" y="6400"/>
                  </a:lnTo>
                  <a:lnTo>
                    <a:pt x="4603" y="5769"/>
                  </a:lnTo>
                  <a:lnTo>
                    <a:pt x="5518" y="4634"/>
                  </a:lnTo>
                  <a:lnTo>
                    <a:pt x="5990" y="3752"/>
                  </a:lnTo>
                  <a:lnTo>
                    <a:pt x="6369" y="2900"/>
                  </a:lnTo>
                  <a:lnTo>
                    <a:pt x="6652" y="2018"/>
                  </a:lnTo>
                  <a:lnTo>
                    <a:pt x="6968" y="1166"/>
                  </a:lnTo>
                  <a:lnTo>
                    <a:pt x="7125" y="284"/>
                  </a:lnTo>
                  <a:lnTo>
                    <a:pt x="7062" y="126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3"/>
            <p:cNvSpPr/>
            <p:nvPr/>
          </p:nvSpPr>
          <p:spPr>
            <a:xfrm>
              <a:off x="1287925" y="2448025"/>
              <a:ext cx="148200" cy="162400"/>
            </a:xfrm>
            <a:custGeom>
              <a:avLst/>
              <a:gdLst/>
              <a:ahLst/>
              <a:cxnLst/>
              <a:rect l="l" t="t" r="r" b="b"/>
              <a:pathLst>
                <a:path w="5928" h="6496" extrusionOk="0">
                  <a:moveTo>
                    <a:pt x="5707" y="1"/>
                  </a:moveTo>
                  <a:lnTo>
                    <a:pt x="5549" y="96"/>
                  </a:lnTo>
                  <a:lnTo>
                    <a:pt x="4036" y="1483"/>
                  </a:lnTo>
                  <a:lnTo>
                    <a:pt x="1261" y="4541"/>
                  </a:lnTo>
                  <a:lnTo>
                    <a:pt x="63" y="6180"/>
                  </a:lnTo>
                  <a:lnTo>
                    <a:pt x="0" y="6338"/>
                  </a:lnTo>
                  <a:lnTo>
                    <a:pt x="95" y="6464"/>
                  </a:lnTo>
                  <a:lnTo>
                    <a:pt x="158" y="6495"/>
                  </a:lnTo>
                  <a:lnTo>
                    <a:pt x="316" y="6495"/>
                  </a:lnTo>
                  <a:lnTo>
                    <a:pt x="379" y="6432"/>
                  </a:lnTo>
                  <a:lnTo>
                    <a:pt x="1608" y="4793"/>
                  </a:lnTo>
                  <a:lnTo>
                    <a:pt x="4319" y="1766"/>
                  </a:lnTo>
                  <a:lnTo>
                    <a:pt x="5833" y="411"/>
                  </a:lnTo>
                  <a:lnTo>
                    <a:pt x="5927" y="253"/>
                  </a:lnTo>
                  <a:lnTo>
                    <a:pt x="5833" y="96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3"/>
            <p:cNvSpPr/>
            <p:nvPr/>
          </p:nvSpPr>
          <p:spPr>
            <a:xfrm>
              <a:off x="1344675" y="2518175"/>
              <a:ext cx="61500" cy="22100"/>
            </a:xfrm>
            <a:custGeom>
              <a:avLst/>
              <a:gdLst/>
              <a:ahLst/>
              <a:cxnLst/>
              <a:rect l="l" t="t" r="r" b="b"/>
              <a:pathLst>
                <a:path w="2460" h="884" extrusionOk="0">
                  <a:moveTo>
                    <a:pt x="2239" y="1"/>
                  </a:moveTo>
                  <a:lnTo>
                    <a:pt x="1167" y="158"/>
                  </a:lnTo>
                  <a:lnTo>
                    <a:pt x="126" y="474"/>
                  </a:lnTo>
                  <a:lnTo>
                    <a:pt x="0" y="568"/>
                  </a:lnTo>
                  <a:lnTo>
                    <a:pt x="0" y="726"/>
                  </a:lnTo>
                  <a:lnTo>
                    <a:pt x="63" y="852"/>
                  </a:lnTo>
                  <a:lnTo>
                    <a:pt x="221" y="883"/>
                  </a:lnTo>
                  <a:lnTo>
                    <a:pt x="252" y="883"/>
                  </a:lnTo>
                  <a:lnTo>
                    <a:pt x="252" y="852"/>
                  </a:lnTo>
                  <a:lnTo>
                    <a:pt x="1261" y="568"/>
                  </a:lnTo>
                  <a:lnTo>
                    <a:pt x="2302" y="411"/>
                  </a:lnTo>
                  <a:lnTo>
                    <a:pt x="2428" y="348"/>
                  </a:lnTo>
                  <a:lnTo>
                    <a:pt x="2459" y="190"/>
                  </a:lnTo>
                  <a:lnTo>
                    <a:pt x="2396" y="32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3"/>
            <p:cNvSpPr/>
            <p:nvPr/>
          </p:nvSpPr>
          <p:spPr>
            <a:xfrm>
              <a:off x="1367525" y="2459075"/>
              <a:ext cx="25250" cy="54400"/>
            </a:xfrm>
            <a:custGeom>
              <a:avLst/>
              <a:gdLst/>
              <a:ahLst/>
              <a:cxnLst/>
              <a:rect l="l" t="t" r="r" b="b"/>
              <a:pathLst>
                <a:path w="1010" h="2176" extrusionOk="0">
                  <a:moveTo>
                    <a:pt x="726" y="0"/>
                  </a:moveTo>
                  <a:lnTo>
                    <a:pt x="599" y="126"/>
                  </a:lnTo>
                  <a:lnTo>
                    <a:pt x="379" y="536"/>
                  </a:lnTo>
                  <a:lnTo>
                    <a:pt x="95" y="1450"/>
                  </a:lnTo>
                  <a:lnTo>
                    <a:pt x="0" y="1923"/>
                  </a:lnTo>
                  <a:lnTo>
                    <a:pt x="32" y="2113"/>
                  </a:lnTo>
                  <a:lnTo>
                    <a:pt x="158" y="2176"/>
                  </a:lnTo>
                  <a:lnTo>
                    <a:pt x="221" y="2176"/>
                  </a:lnTo>
                  <a:lnTo>
                    <a:pt x="347" y="2113"/>
                  </a:lnTo>
                  <a:lnTo>
                    <a:pt x="410" y="1986"/>
                  </a:lnTo>
                  <a:lnTo>
                    <a:pt x="473" y="1545"/>
                  </a:lnTo>
                  <a:lnTo>
                    <a:pt x="757" y="725"/>
                  </a:lnTo>
                  <a:lnTo>
                    <a:pt x="978" y="316"/>
                  </a:lnTo>
                  <a:lnTo>
                    <a:pt x="1009" y="158"/>
                  </a:lnTo>
                  <a:lnTo>
                    <a:pt x="883" y="3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33"/>
            <p:cNvSpPr/>
            <p:nvPr/>
          </p:nvSpPr>
          <p:spPr>
            <a:xfrm>
              <a:off x="1322600" y="2511875"/>
              <a:ext cx="11850" cy="53625"/>
            </a:xfrm>
            <a:custGeom>
              <a:avLst/>
              <a:gdLst/>
              <a:ahLst/>
              <a:cxnLst/>
              <a:rect l="l" t="t" r="r" b="b"/>
              <a:pathLst>
                <a:path w="474" h="2145" extrusionOk="0">
                  <a:moveTo>
                    <a:pt x="253" y="1"/>
                  </a:moveTo>
                  <a:lnTo>
                    <a:pt x="95" y="32"/>
                  </a:lnTo>
                  <a:lnTo>
                    <a:pt x="64" y="221"/>
                  </a:lnTo>
                  <a:lnTo>
                    <a:pt x="32" y="1072"/>
                  </a:lnTo>
                  <a:lnTo>
                    <a:pt x="1" y="1924"/>
                  </a:lnTo>
                  <a:lnTo>
                    <a:pt x="32" y="2081"/>
                  </a:lnTo>
                  <a:lnTo>
                    <a:pt x="190" y="2144"/>
                  </a:lnTo>
                  <a:lnTo>
                    <a:pt x="221" y="2144"/>
                  </a:lnTo>
                  <a:lnTo>
                    <a:pt x="347" y="2081"/>
                  </a:lnTo>
                  <a:lnTo>
                    <a:pt x="410" y="1955"/>
                  </a:lnTo>
                  <a:lnTo>
                    <a:pt x="442" y="1072"/>
                  </a:lnTo>
                  <a:lnTo>
                    <a:pt x="473" y="221"/>
                  </a:lnTo>
                  <a:lnTo>
                    <a:pt x="410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33"/>
            <p:cNvSpPr/>
            <p:nvPr/>
          </p:nvSpPr>
          <p:spPr>
            <a:xfrm>
              <a:off x="1276100" y="2603300"/>
              <a:ext cx="248300" cy="117450"/>
            </a:xfrm>
            <a:custGeom>
              <a:avLst/>
              <a:gdLst/>
              <a:ahLst/>
              <a:cxnLst/>
              <a:rect l="l" t="t" r="r" b="b"/>
              <a:pathLst>
                <a:path w="9932" h="4698" extrusionOk="0">
                  <a:moveTo>
                    <a:pt x="5013" y="0"/>
                  </a:moveTo>
                  <a:lnTo>
                    <a:pt x="4288" y="32"/>
                  </a:lnTo>
                  <a:lnTo>
                    <a:pt x="3185" y="127"/>
                  </a:lnTo>
                  <a:lnTo>
                    <a:pt x="1041" y="663"/>
                  </a:lnTo>
                  <a:lnTo>
                    <a:pt x="1" y="1009"/>
                  </a:lnTo>
                  <a:lnTo>
                    <a:pt x="1009" y="2144"/>
                  </a:lnTo>
                  <a:lnTo>
                    <a:pt x="1703" y="2932"/>
                  </a:lnTo>
                  <a:lnTo>
                    <a:pt x="2491" y="3594"/>
                  </a:lnTo>
                  <a:lnTo>
                    <a:pt x="2901" y="3878"/>
                  </a:lnTo>
                  <a:lnTo>
                    <a:pt x="3784" y="4288"/>
                  </a:lnTo>
                  <a:lnTo>
                    <a:pt x="5234" y="4635"/>
                  </a:lnTo>
                  <a:lnTo>
                    <a:pt x="6211" y="4698"/>
                  </a:lnTo>
                  <a:lnTo>
                    <a:pt x="7125" y="4666"/>
                  </a:lnTo>
                  <a:lnTo>
                    <a:pt x="8071" y="4540"/>
                  </a:lnTo>
                  <a:lnTo>
                    <a:pt x="8954" y="4477"/>
                  </a:lnTo>
                  <a:lnTo>
                    <a:pt x="9805" y="4225"/>
                  </a:lnTo>
                  <a:lnTo>
                    <a:pt x="9931" y="4130"/>
                  </a:lnTo>
                  <a:lnTo>
                    <a:pt x="9900" y="3784"/>
                  </a:lnTo>
                  <a:lnTo>
                    <a:pt x="9521" y="3216"/>
                  </a:lnTo>
                  <a:lnTo>
                    <a:pt x="9269" y="2964"/>
                  </a:lnTo>
                  <a:lnTo>
                    <a:pt x="8670" y="2207"/>
                  </a:lnTo>
                  <a:lnTo>
                    <a:pt x="8040" y="1482"/>
                  </a:lnTo>
                  <a:lnTo>
                    <a:pt x="7598" y="978"/>
                  </a:lnTo>
                  <a:lnTo>
                    <a:pt x="7062" y="568"/>
                  </a:lnTo>
                  <a:lnTo>
                    <a:pt x="6747" y="379"/>
                  </a:lnTo>
                  <a:lnTo>
                    <a:pt x="6085" y="158"/>
                  </a:lnTo>
                  <a:lnTo>
                    <a:pt x="50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3"/>
            <p:cNvSpPr/>
            <p:nvPr/>
          </p:nvSpPr>
          <p:spPr>
            <a:xfrm>
              <a:off x="1299750" y="2628525"/>
              <a:ext cx="205725" cy="69375"/>
            </a:xfrm>
            <a:custGeom>
              <a:avLst/>
              <a:gdLst/>
              <a:ahLst/>
              <a:cxnLst/>
              <a:rect l="l" t="t" r="r" b="b"/>
              <a:pathLst>
                <a:path w="8229" h="2775" extrusionOk="0">
                  <a:moveTo>
                    <a:pt x="252" y="0"/>
                  </a:moveTo>
                  <a:lnTo>
                    <a:pt x="63" y="32"/>
                  </a:lnTo>
                  <a:lnTo>
                    <a:pt x="0" y="158"/>
                  </a:lnTo>
                  <a:lnTo>
                    <a:pt x="0" y="253"/>
                  </a:lnTo>
                  <a:lnTo>
                    <a:pt x="32" y="316"/>
                  </a:lnTo>
                  <a:lnTo>
                    <a:pt x="95" y="379"/>
                  </a:lnTo>
                  <a:lnTo>
                    <a:pt x="158" y="410"/>
                  </a:lnTo>
                  <a:lnTo>
                    <a:pt x="2176" y="820"/>
                  </a:lnTo>
                  <a:lnTo>
                    <a:pt x="6053" y="1986"/>
                  </a:lnTo>
                  <a:lnTo>
                    <a:pt x="7945" y="2743"/>
                  </a:lnTo>
                  <a:lnTo>
                    <a:pt x="8102" y="2775"/>
                  </a:lnTo>
                  <a:lnTo>
                    <a:pt x="8197" y="2648"/>
                  </a:lnTo>
                  <a:lnTo>
                    <a:pt x="8229" y="2491"/>
                  </a:lnTo>
                  <a:lnTo>
                    <a:pt x="8102" y="2365"/>
                  </a:lnTo>
                  <a:lnTo>
                    <a:pt x="6211" y="1608"/>
                  </a:lnTo>
                  <a:lnTo>
                    <a:pt x="2270" y="41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3"/>
            <p:cNvSpPr/>
            <p:nvPr/>
          </p:nvSpPr>
          <p:spPr>
            <a:xfrm>
              <a:off x="1387225" y="2649000"/>
              <a:ext cx="43375" cy="52850"/>
            </a:xfrm>
            <a:custGeom>
              <a:avLst/>
              <a:gdLst/>
              <a:ahLst/>
              <a:cxnLst/>
              <a:rect l="l" t="t" r="r" b="b"/>
              <a:pathLst>
                <a:path w="1735" h="2114" extrusionOk="0">
                  <a:moveTo>
                    <a:pt x="221" y="1"/>
                  </a:moveTo>
                  <a:lnTo>
                    <a:pt x="95" y="64"/>
                  </a:lnTo>
                  <a:lnTo>
                    <a:pt x="1" y="190"/>
                  </a:lnTo>
                  <a:lnTo>
                    <a:pt x="32" y="316"/>
                  </a:lnTo>
                  <a:lnTo>
                    <a:pt x="64" y="348"/>
                  </a:lnTo>
                  <a:lnTo>
                    <a:pt x="757" y="1136"/>
                  </a:lnTo>
                  <a:lnTo>
                    <a:pt x="1356" y="1987"/>
                  </a:lnTo>
                  <a:lnTo>
                    <a:pt x="1451" y="2113"/>
                  </a:lnTo>
                  <a:lnTo>
                    <a:pt x="1640" y="2082"/>
                  </a:lnTo>
                  <a:lnTo>
                    <a:pt x="1735" y="1956"/>
                  </a:lnTo>
                  <a:lnTo>
                    <a:pt x="1703" y="1798"/>
                  </a:lnTo>
                  <a:lnTo>
                    <a:pt x="1104" y="884"/>
                  </a:lnTo>
                  <a:lnTo>
                    <a:pt x="379" y="64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3"/>
            <p:cNvSpPr/>
            <p:nvPr/>
          </p:nvSpPr>
          <p:spPr>
            <a:xfrm>
              <a:off x="1421900" y="2652950"/>
              <a:ext cx="56000" cy="15800"/>
            </a:xfrm>
            <a:custGeom>
              <a:avLst/>
              <a:gdLst/>
              <a:ahLst/>
              <a:cxnLst/>
              <a:rect l="l" t="t" r="r" b="b"/>
              <a:pathLst>
                <a:path w="2240" h="632" extrusionOk="0">
                  <a:moveTo>
                    <a:pt x="1546" y="1"/>
                  </a:moveTo>
                  <a:lnTo>
                    <a:pt x="600" y="95"/>
                  </a:lnTo>
                  <a:lnTo>
                    <a:pt x="127" y="221"/>
                  </a:lnTo>
                  <a:lnTo>
                    <a:pt x="1" y="316"/>
                  </a:lnTo>
                  <a:lnTo>
                    <a:pt x="1" y="505"/>
                  </a:lnTo>
                  <a:lnTo>
                    <a:pt x="32" y="537"/>
                  </a:lnTo>
                  <a:lnTo>
                    <a:pt x="127" y="631"/>
                  </a:lnTo>
                  <a:lnTo>
                    <a:pt x="253" y="631"/>
                  </a:lnTo>
                  <a:lnTo>
                    <a:pt x="694" y="505"/>
                  </a:lnTo>
                  <a:lnTo>
                    <a:pt x="1577" y="410"/>
                  </a:lnTo>
                  <a:lnTo>
                    <a:pt x="2018" y="442"/>
                  </a:lnTo>
                  <a:lnTo>
                    <a:pt x="2176" y="410"/>
                  </a:lnTo>
                  <a:lnTo>
                    <a:pt x="2239" y="253"/>
                  </a:lnTo>
                  <a:lnTo>
                    <a:pt x="2208" y="64"/>
                  </a:lnTo>
                  <a:lnTo>
                    <a:pt x="2050" y="32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33"/>
            <p:cNvSpPr/>
            <p:nvPr/>
          </p:nvSpPr>
          <p:spPr>
            <a:xfrm>
              <a:off x="1355700" y="2623000"/>
              <a:ext cx="49675" cy="27625"/>
            </a:xfrm>
            <a:custGeom>
              <a:avLst/>
              <a:gdLst/>
              <a:ahLst/>
              <a:cxnLst/>
              <a:rect l="l" t="t" r="r" b="b"/>
              <a:pathLst>
                <a:path w="1987" h="1105" extrusionOk="0">
                  <a:moveTo>
                    <a:pt x="1861" y="1"/>
                  </a:moveTo>
                  <a:lnTo>
                    <a:pt x="1703" y="32"/>
                  </a:lnTo>
                  <a:lnTo>
                    <a:pt x="915" y="379"/>
                  </a:lnTo>
                  <a:lnTo>
                    <a:pt x="127" y="694"/>
                  </a:lnTo>
                  <a:lnTo>
                    <a:pt x="1" y="789"/>
                  </a:lnTo>
                  <a:lnTo>
                    <a:pt x="1" y="946"/>
                  </a:lnTo>
                  <a:lnTo>
                    <a:pt x="1" y="978"/>
                  </a:lnTo>
                  <a:lnTo>
                    <a:pt x="32" y="978"/>
                  </a:lnTo>
                  <a:lnTo>
                    <a:pt x="127" y="1104"/>
                  </a:lnTo>
                  <a:lnTo>
                    <a:pt x="284" y="1073"/>
                  </a:lnTo>
                  <a:lnTo>
                    <a:pt x="1072" y="757"/>
                  </a:lnTo>
                  <a:lnTo>
                    <a:pt x="1861" y="379"/>
                  </a:lnTo>
                  <a:lnTo>
                    <a:pt x="1987" y="284"/>
                  </a:lnTo>
                  <a:lnTo>
                    <a:pt x="1987" y="127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3"/>
            <p:cNvSpPr/>
            <p:nvPr/>
          </p:nvSpPr>
          <p:spPr>
            <a:xfrm>
              <a:off x="992375" y="2456700"/>
              <a:ext cx="393300" cy="446125"/>
            </a:xfrm>
            <a:custGeom>
              <a:avLst/>
              <a:gdLst/>
              <a:ahLst/>
              <a:cxnLst/>
              <a:rect l="l" t="t" r="r" b="b"/>
              <a:pathLst>
                <a:path w="15732" h="17845" extrusionOk="0">
                  <a:moveTo>
                    <a:pt x="12800" y="1"/>
                  </a:moveTo>
                  <a:lnTo>
                    <a:pt x="12516" y="64"/>
                  </a:lnTo>
                  <a:lnTo>
                    <a:pt x="11980" y="348"/>
                  </a:lnTo>
                  <a:lnTo>
                    <a:pt x="11539" y="694"/>
                  </a:lnTo>
                  <a:lnTo>
                    <a:pt x="10877" y="1230"/>
                  </a:lnTo>
                  <a:lnTo>
                    <a:pt x="9994" y="2144"/>
                  </a:lnTo>
                  <a:lnTo>
                    <a:pt x="9553" y="2807"/>
                  </a:lnTo>
                  <a:lnTo>
                    <a:pt x="9363" y="3185"/>
                  </a:lnTo>
                  <a:lnTo>
                    <a:pt x="9143" y="3878"/>
                  </a:lnTo>
                  <a:lnTo>
                    <a:pt x="8827" y="5297"/>
                  </a:lnTo>
                  <a:lnTo>
                    <a:pt x="8512" y="5928"/>
                  </a:lnTo>
                  <a:lnTo>
                    <a:pt x="8165" y="5076"/>
                  </a:lnTo>
                  <a:lnTo>
                    <a:pt x="7346" y="3374"/>
                  </a:lnTo>
                  <a:lnTo>
                    <a:pt x="6337" y="1861"/>
                  </a:lnTo>
                  <a:lnTo>
                    <a:pt x="5391" y="915"/>
                  </a:lnTo>
                  <a:lnTo>
                    <a:pt x="4635" y="442"/>
                  </a:lnTo>
                  <a:lnTo>
                    <a:pt x="4225" y="253"/>
                  </a:lnTo>
                  <a:lnTo>
                    <a:pt x="3972" y="694"/>
                  </a:lnTo>
                  <a:lnTo>
                    <a:pt x="3626" y="1672"/>
                  </a:lnTo>
                  <a:lnTo>
                    <a:pt x="3500" y="2712"/>
                  </a:lnTo>
                  <a:lnTo>
                    <a:pt x="3626" y="3752"/>
                  </a:lnTo>
                  <a:lnTo>
                    <a:pt x="3783" y="4257"/>
                  </a:lnTo>
                  <a:lnTo>
                    <a:pt x="3941" y="4761"/>
                  </a:lnTo>
                  <a:lnTo>
                    <a:pt x="4445" y="5644"/>
                  </a:lnTo>
                  <a:lnTo>
                    <a:pt x="5107" y="6463"/>
                  </a:lnTo>
                  <a:lnTo>
                    <a:pt x="5896" y="7157"/>
                  </a:lnTo>
                  <a:lnTo>
                    <a:pt x="6337" y="7472"/>
                  </a:lnTo>
                  <a:lnTo>
                    <a:pt x="5328" y="7661"/>
                  </a:lnTo>
                  <a:lnTo>
                    <a:pt x="3342" y="8197"/>
                  </a:lnTo>
                  <a:lnTo>
                    <a:pt x="2428" y="8639"/>
                  </a:lnTo>
                  <a:lnTo>
                    <a:pt x="1986" y="8891"/>
                  </a:lnTo>
                  <a:lnTo>
                    <a:pt x="1167" y="9553"/>
                  </a:lnTo>
                  <a:lnTo>
                    <a:pt x="536" y="10341"/>
                  </a:lnTo>
                  <a:lnTo>
                    <a:pt x="95" y="11255"/>
                  </a:lnTo>
                  <a:lnTo>
                    <a:pt x="0" y="11760"/>
                  </a:lnTo>
                  <a:lnTo>
                    <a:pt x="820" y="11917"/>
                  </a:lnTo>
                  <a:lnTo>
                    <a:pt x="2554" y="11917"/>
                  </a:lnTo>
                  <a:lnTo>
                    <a:pt x="4225" y="11508"/>
                  </a:lnTo>
                  <a:lnTo>
                    <a:pt x="5769" y="10751"/>
                  </a:lnTo>
                  <a:lnTo>
                    <a:pt x="6431" y="10215"/>
                  </a:lnTo>
                  <a:lnTo>
                    <a:pt x="6431" y="10215"/>
                  </a:lnTo>
                  <a:lnTo>
                    <a:pt x="6148" y="11161"/>
                  </a:lnTo>
                  <a:lnTo>
                    <a:pt x="5927" y="13147"/>
                  </a:lnTo>
                  <a:lnTo>
                    <a:pt x="6211" y="15133"/>
                  </a:lnTo>
                  <a:lnTo>
                    <a:pt x="6967" y="16993"/>
                  </a:lnTo>
                  <a:lnTo>
                    <a:pt x="7535" y="17844"/>
                  </a:lnTo>
                  <a:lnTo>
                    <a:pt x="7945" y="17434"/>
                  </a:lnTo>
                  <a:lnTo>
                    <a:pt x="8670" y="16552"/>
                  </a:lnTo>
                  <a:lnTo>
                    <a:pt x="9269" y="15543"/>
                  </a:lnTo>
                  <a:lnTo>
                    <a:pt x="9710" y="14471"/>
                  </a:lnTo>
                  <a:lnTo>
                    <a:pt x="9836" y="13904"/>
                  </a:lnTo>
                  <a:lnTo>
                    <a:pt x="9931" y="13147"/>
                  </a:lnTo>
                  <a:lnTo>
                    <a:pt x="9868" y="11192"/>
                  </a:lnTo>
                  <a:lnTo>
                    <a:pt x="9647" y="10184"/>
                  </a:lnTo>
                  <a:lnTo>
                    <a:pt x="9584" y="9900"/>
                  </a:lnTo>
                  <a:lnTo>
                    <a:pt x="9679" y="9805"/>
                  </a:lnTo>
                  <a:lnTo>
                    <a:pt x="10215" y="10215"/>
                  </a:lnTo>
                  <a:lnTo>
                    <a:pt x="10782" y="10530"/>
                  </a:lnTo>
                  <a:lnTo>
                    <a:pt x="11602" y="10751"/>
                  </a:lnTo>
                  <a:lnTo>
                    <a:pt x="14281" y="11192"/>
                  </a:lnTo>
                  <a:lnTo>
                    <a:pt x="15290" y="11224"/>
                  </a:lnTo>
                  <a:lnTo>
                    <a:pt x="15700" y="11098"/>
                  </a:lnTo>
                  <a:lnTo>
                    <a:pt x="15732" y="10972"/>
                  </a:lnTo>
                  <a:lnTo>
                    <a:pt x="15732" y="10688"/>
                  </a:lnTo>
                  <a:lnTo>
                    <a:pt x="15605" y="10089"/>
                  </a:lnTo>
                  <a:lnTo>
                    <a:pt x="15164" y="9301"/>
                  </a:lnTo>
                  <a:lnTo>
                    <a:pt x="14723" y="8891"/>
                  </a:lnTo>
                  <a:lnTo>
                    <a:pt x="14250" y="8513"/>
                  </a:lnTo>
                  <a:lnTo>
                    <a:pt x="13146" y="7977"/>
                  </a:lnTo>
                  <a:lnTo>
                    <a:pt x="12579" y="7756"/>
                  </a:lnTo>
                  <a:lnTo>
                    <a:pt x="12043" y="7535"/>
                  </a:lnTo>
                  <a:lnTo>
                    <a:pt x="10908" y="7283"/>
                  </a:lnTo>
                  <a:lnTo>
                    <a:pt x="10341" y="7378"/>
                  </a:lnTo>
                  <a:lnTo>
                    <a:pt x="10341" y="7378"/>
                  </a:lnTo>
                  <a:lnTo>
                    <a:pt x="11129" y="6716"/>
                  </a:lnTo>
                  <a:lnTo>
                    <a:pt x="12390" y="5108"/>
                  </a:lnTo>
                  <a:lnTo>
                    <a:pt x="13210" y="3248"/>
                  </a:lnTo>
                  <a:lnTo>
                    <a:pt x="13619" y="1262"/>
                  </a:lnTo>
                  <a:lnTo>
                    <a:pt x="13619" y="253"/>
                  </a:lnTo>
                  <a:lnTo>
                    <a:pt x="13367" y="64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FF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3"/>
            <p:cNvSpPr/>
            <p:nvPr/>
          </p:nvSpPr>
          <p:spPr>
            <a:xfrm>
              <a:off x="1176800" y="2624575"/>
              <a:ext cx="61500" cy="67025"/>
            </a:xfrm>
            <a:custGeom>
              <a:avLst/>
              <a:gdLst/>
              <a:ahLst/>
              <a:cxnLst/>
              <a:rect l="l" t="t" r="r" b="b"/>
              <a:pathLst>
                <a:path w="2460" h="2681" extrusionOk="0">
                  <a:moveTo>
                    <a:pt x="221" y="1"/>
                  </a:moveTo>
                  <a:lnTo>
                    <a:pt x="126" y="127"/>
                  </a:lnTo>
                  <a:lnTo>
                    <a:pt x="158" y="284"/>
                  </a:lnTo>
                  <a:lnTo>
                    <a:pt x="316" y="631"/>
                  </a:lnTo>
                  <a:lnTo>
                    <a:pt x="568" y="978"/>
                  </a:lnTo>
                  <a:lnTo>
                    <a:pt x="599" y="1010"/>
                  </a:lnTo>
                  <a:lnTo>
                    <a:pt x="631" y="1041"/>
                  </a:lnTo>
                  <a:lnTo>
                    <a:pt x="599" y="1136"/>
                  </a:lnTo>
                  <a:lnTo>
                    <a:pt x="505" y="1199"/>
                  </a:lnTo>
                  <a:lnTo>
                    <a:pt x="221" y="1388"/>
                  </a:lnTo>
                  <a:lnTo>
                    <a:pt x="32" y="1672"/>
                  </a:lnTo>
                  <a:lnTo>
                    <a:pt x="0" y="1735"/>
                  </a:lnTo>
                  <a:lnTo>
                    <a:pt x="0" y="1798"/>
                  </a:lnTo>
                  <a:lnTo>
                    <a:pt x="32" y="1892"/>
                  </a:lnTo>
                  <a:lnTo>
                    <a:pt x="126" y="1987"/>
                  </a:lnTo>
                  <a:lnTo>
                    <a:pt x="379" y="2050"/>
                  </a:lnTo>
                  <a:lnTo>
                    <a:pt x="662" y="1955"/>
                  </a:lnTo>
                  <a:lnTo>
                    <a:pt x="883" y="1798"/>
                  </a:lnTo>
                  <a:lnTo>
                    <a:pt x="1072" y="1577"/>
                  </a:lnTo>
                  <a:lnTo>
                    <a:pt x="1072" y="1955"/>
                  </a:lnTo>
                  <a:lnTo>
                    <a:pt x="1104" y="2334"/>
                  </a:lnTo>
                  <a:lnTo>
                    <a:pt x="1104" y="2491"/>
                  </a:lnTo>
                  <a:lnTo>
                    <a:pt x="1261" y="2680"/>
                  </a:lnTo>
                  <a:lnTo>
                    <a:pt x="1419" y="2617"/>
                  </a:lnTo>
                  <a:lnTo>
                    <a:pt x="1545" y="2428"/>
                  </a:lnTo>
                  <a:lnTo>
                    <a:pt x="1513" y="1735"/>
                  </a:lnTo>
                  <a:lnTo>
                    <a:pt x="1482" y="1482"/>
                  </a:lnTo>
                  <a:lnTo>
                    <a:pt x="1513" y="1451"/>
                  </a:lnTo>
                  <a:lnTo>
                    <a:pt x="1892" y="1735"/>
                  </a:lnTo>
                  <a:lnTo>
                    <a:pt x="2144" y="1766"/>
                  </a:lnTo>
                  <a:lnTo>
                    <a:pt x="2333" y="1766"/>
                  </a:lnTo>
                  <a:lnTo>
                    <a:pt x="2459" y="1545"/>
                  </a:lnTo>
                  <a:lnTo>
                    <a:pt x="2365" y="1356"/>
                  </a:lnTo>
                  <a:lnTo>
                    <a:pt x="2207" y="1199"/>
                  </a:lnTo>
                  <a:lnTo>
                    <a:pt x="1797" y="978"/>
                  </a:lnTo>
                  <a:lnTo>
                    <a:pt x="1577" y="946"/>
                  </a:lnTo>
                  <a:lnTo>
                    <a:pt x="1734" y="789"/>
                  </a:lnTo>
                  <a:lnTo>
                    <a:pt x="1955" y="474"/>
                  </a:lnTo>
                  <a:lnTo>
                    <a:pt x="1986" y="253"/>
                  </a:lnTo>
                  <a:lnTo>
                    <a:pt x="1955" y="190"/>
                  </a:lnTo>
                  <a:lnTo>
                    <a:pt x="1892" y="95"/>
                  </a:lnTo>
                  <a:lnTo>
                    <a:pt x="1766" y="32"/>
                  </a:lnTo>
                  <a:lnTo>
                    <a:pt x="1608" y="64"/>
                  </a:lnTo>
                  <a:lnTo>
                    <a:pt x="1482" y="158"/>
                  </a:lnTo>
                  <a:lnTo>
                    <a:pt x="1387" y="284"/>
                  </a:lnTo>
                  <a:lnTo>
                    <a:pt x="1198" y="505"/>
                  </a:lnTo>
                  <a:lnTo>
                    <a:pt x="1041" y="726"/>
                  </a:lnTo>
                  <a:lnTo>
                    <a:pt x="725" y="379"/>
                  </a:lnTo>
                  <a:lnTo>
                    <a:pt x="379" y="6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33"/>
            <p:cNvSpPr/>
            <p:nvPr/>
          </p:nvSpPr>
          <p:spPr>
            <a:xfrm>
              <a:off x="1209900" y="2714425"/>
              <a:ext cx="10275" cy="76475"/>
            </a:xfrm>
            <a:custGeom>
              <a:avLst/>
              <a:gdLst/>
              <a:ahLst/>
              <a:cxnLst/>
              <a:rect l="l" t="t" r="r" b="b"/>
              <a:pathLst>
                <a:path w="411" h="3059" extrusionOk="0">
                  <a:moveTo>
                    <a:pt x="63" y="1"/>
                  </a:moveTo>
                  <a:lnTo>
                    <a:pt x="0" y="32"/>
                  </a:lnTo>
                  <a:lnTo>
                    <a:pt x="0" y="95"/>
                  </a:lnTo>
                  <a:lnTo>
                    <a:pt x="158" y="757"/>
                  </a:lnTo>
                  <a:lnTo>
                    <a:pt x="284" y="1892"/>
                  </a:lnTo>
                  <a:lnTo>
                    <a:pt x="221" y="2617"/>
                  </a:lnTo>
                  <a:lnTo>
                    <a:pt x="95" y="2964"/>
                  </a:lnTo>
                  <a:lnTo>
                    <a:pt x="95" y="3027"/>
                  </a:lnTo>
                  <a:lnTo>
                    <a:pt x="158" y="3059"/>
                  </a:lnTo>
                  <a:lnTo>
                    <a:pt x="221" y="3059"/>
                  </a:lnTo>
                  <a:lnTo>
                    <a:pt x="253" y="3027"/>
                  </a:lnTo>
                  <a:lnTo>
                    <a:pt x="347" y="2649"/>
                  </a:lnTo>
                  <a:lnTo>
                    <a:pt x="410" y="1892"/>
                  </a:lnTo>
                  <a:lnTo>
                    <a:pt x="316" y="757"/>
                  </a:lnTo>
                  <a:lnTo>
                    <a:pt x="158" y="64"/>
                  </a:ln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33"/>
            <p:cNvSpPr/>
            <p:nvPr/>
          </p:nvSpPr>
          <p:spPr>
            <a:xfrm>
              <a:off x="1183875" y="2716800"/>
              <a:ext cx="7125" cy="33900"/>
            </a:xfrm>
            <a:custGeom>
              <a:avLst/>
              <a:gdLst/>
              <a:ahLst/>
              <a:cxnLst/>
              <a:rect l="l" t="t" r="r" b="b"/>
              <a:pathLst>
                <a:path w="285" h="1356" extrusionOk="0">
                  <a:moveTo>
                    <a:pt x="159" y="0"/>
                  </a:moveTo>
                  <a:lnTo>
                    <a:pt x="159" y="63"/>
                  </a:lnTo>
                  <a:lnTo>
                    <a:pt x="1" y="662"/>
                  </a:lnTo>
                  <a:lnTo>
                    <a:pt x="64" y="1293"/>
                  </a:lnTo>
                  <a:lnTo>
                    <a:pt x="64" y="1324"/>
                  </a:lnTo>
                  <a:lnTo>
                    <a:pt x="127" y="1356"/>
                  </a:lnTo>
                  <a:lnTo>
                    <a:pt x="190" y="1324"/>
                  </a:lnTo>
                  <a:lnTo>
                    <a:pt x="190" y="1261"/>
                  </a:lnTo>
                  <a:lnTo>
                    <a:pt x="159" y="662"/>
                  </a:lnTo>
                  <a:lnTo>
                    <a:pt x="285" y="95"/>
                  </a:lnTo>
                  <a:lnTo>
                    <a:pt x="285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33"/>
            <p:cNvSpPr/>
            <p:nvPr/>
          </p:nvSpPr>
          <p:spPr>
            <a:xfrm>
              <a:off x="1164975" y="2694725"/>
              <a:ext cx="13425" cy="100900"/>
            </a:xfrm>
            <a:custGeom>
              <a:avLst/>
              <a:gdLst/>
              <a:ahLst/>
              <a:cxnLst/>
              <a:rect l="l" t="t" r="r" b="b"/>
              <a:pathLst>
                <a:path w="537" h="4036" extrusionOk="0">
                  <a:moveTo>
                    <a:pt x="190" y="0"/>
                  </a:moveTo>
                  <a:lnTo>
                    <a:pt x="158" y="32"/>
                  </a:lnTo>
                  <a:lnTo>
                    <a:pt x="0" y="1041"/>
                  </a:lnTo>
                  <a:lnTo>
                    <a:pt x="95" y="3027"/>
                  </a:lnTo>
                  <a:lnTo>
                    <a:pt x="379" y="3973"/>
                  </a:lnTo>
                  <a:lnTo>
                    <a:pt x="442" y="4036"/>
                  </a:lnTo>
                  <a:lnTo>
                    <a:pt x="473" y="4036"/>
                  </a:lnTo>
                  <a:lnTo>
                    <a:pt x="536" y="4004"/>
                  </a:lnTo>
                  <a:lnTo>
                    <a:pt x="536" y="3941"/>
                  </a:lnTo>
                  <a:lnTo>
                    <a:pt x="253" y="2995"/>
                  </a:lnTo>
                  <a:lnTo>
                    <a:pt x="126" y="1041"/>
                  </a:lnTo>
                  <a:lnTo>
                    <a:pt x="316" y="6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33"/>
            <p:cNvSpPr/>
            <p:nvPr/>
          </p:nvSpPr>
          <p:spPr>
            <a:xfrm>
              <a:off x="1101925" y="2671875"/>
              <a:ext cx="62275" cy="37050"/>
            </a:xfrm>
            <a:custGeom>
              <a:avLst/>
              <a:gdLst/>
              <a:ahLst/>
              <a:cxnLst/>
              <a:rect l="l" t="t" r="r" b="b"/>
              <a:pathLst>
                <a:path w="2491" h="1482" extrusionOk="0">
                  <a:moveTo>
                    <a:pt x="2396" y="0"/>
                  </a:moveTo>
                  <a:lnTo>
                    <a:pt x="2365" y="32"/>
                  </a:lnTo>
                  <a:lnTo>
                    <a:pt x="2333" y="32"/>
                  </a:lnTo>
                  <a:lnTo>
                    <a:pt x="1955" y="536"/>
                  </a:lnTo>
                  <a:lnTo>
                    <a:pt x="915" y="1198"/>
                  </a:lnTo>
                  <a:lnTo>
                    <a:pt x="284" y="1324"/>
                  </a:lnTo>
                  <a:lnTo>
                    <a:pt x="189" y="1324"/>
                  </a:lnTo>
                  <a:lnTo>
                    <a:pt x="95" y="1293"/>
                  </a:lnTo>
                  <a:lnTo>
                    <a:pt x="32" y="1293"/>
                  </a:lnTo>
                  <a:lnTo>
                    <a:pt x="0" y="1324"/>
                  </a:lnTo>
                  <a:lnTo>
                    <a:pt x="0" y="1387"/>
                  </a:lnTo>
                  <a:lnTo>
                    <a:pt x="32" y="1450"/>
                  </a:lnTo>
                  <a:lnTo>
                    <a:pt x="158" y="1482"/>
                  </a:lnTo>
                  <a:lnTo>
                    <a:pt x="316" y="1450"/>
                  </a:lnTo>
                  <a:lnTo>
                    <a:pt x="631" y="1419"/>
                  </a:lnTo>
                  <a:lnTo>
                    <a:pt x="1261" y="1198"/>
                  </a:lnTo>
                  <a:lnTo>
                    <a:pt x="1797" y="851"/>
                  </a:lnTo>
                  <a:lnTo>
                    <a:pt x="2270" y="379"/>
                  </a:lnTo>
                  <a:lnTo>
                    <a:pt x="2459" y="126"/>
                  </a:lnTo>
                  <a:lnTo>
                    <a:pt x="2491" y="63"/>
                  </a:lnTo>
                  <a:lnTo>
                    <a:pt x="2428" y="32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33"/>
            <p:cNvSpPr/>
            <p:nvPr/>
          </p:nvSpPr>
          <p:spPr>
            <a:xfrm>
              <a:off x="1083800" y="2663200"/>
              <a:ext cx="64650" cy="27600"/>
            </a:xfrm>
            <a:custGeom>
              <a:avLst/>
              <a:gdLst/>
              <a:ahLst/>
              <a:cxnLst/>
              <a:rect l="l" t="t" r="r" b="b"/>
              <a:pathLst>
                <a:path w="2586" h="1104" extrusionOk="0">
                  <a:moveTo>
                    <a:pt x="2239" y="0"/>
                  </a:moveTo>
                  <a:lnTo>
                    <a:pt x="1986" y="32"/>
                  </a:lnTo>
                  <a:lnTo>
                    <a:pt x="1671" y="95"/>
                  </a:lnTo>
                  <a:lnTo>
                    <a:pt x="1387" y="221"/>
                  </a:lnTo>
                  <a:lnTo>
                    <a:pt x="662" y="536"/>
                  </a:lnTo>
                  <a:lnTo>
                    <a:pt x="32" y="978"/>
                  </a:lnTo>
                  <a:lnTo>
                    <a:pt x="0" y="1009"/>
                  </a:lnTo>
                  <a:lnTo>
                    <a:pt x="0" y="1072"/>
                  </a:lnTo>
                  <a:lnTo>
                    <a:pt x="63" y="1104"/>
                  </a:lnTo>
                  <a:lnTo>
                    <a:pt x="126" y="1104"/>
                  </a:lnTo>
                  <a:lnTo>
                    <a:pt x="757" y="662"/>
                  </a:lnTo>
                  <a:lnTo>
                    <a:pt x="1450" y="347"/>
                  </a:lnTo>
                  <a:lnTo>
                    <a:pt x="1671" y="253"/>
                  </a:lnTo>
                  <a:lnTo>
                    <a:pt x="2207" y="158"/>
                  </a:lnTo>
                  <a:lnTo>
                    <a:pt x="2491" y="190"/>
                  </a:lnTo>
                  <a:lnTo>
                    <a:pt x="2522" y="190"/>
                  </a:lnTo>
                  <a:lnTo>
                    <a:pt x="2585" y="158"/>
                  </a:lnTo>
                  <a:lnTo>
                    <a:pt x="2585" y="95"/>
                  </a:lnTo>
                  <a:lnTo>
                    <a:pt x="2522" y="63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3"/>
            <p:cNvSpPr/>
            <p:nvPr/>
          </p:nvSpPr>
          <p:spPr>
            <a:xfrm>
              <a:off x="1153950" y="2550500"/>
              <a:ext cx="41000" cy="68600"/>
            </a:xfrm>
            <a:custGeom>
              <a:avLst/>
              <a:gdLst/>
              <a:ahLst/>
              <a:cxnLst/>
              <a:rect l="l" t="t" r="r" b="b"/>
              <a:pathLst>
                <a:path w="1640" h="2744" extrusionOk="0">
                  <a:moveTo>
                    <a:pt x="63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32" y="158"/>
                  </a:lnTo>
                  <a:lnTo>
                    <a:pt x="158" y="158"/>
                  </a:lnTo>
                  <a:lnTo>
                    <a:pt x="662" y="694"/>
                  </a:lnTo>
                  <a:lnTo>
                    <a:pt x="1356" y="1955"/>
                  </a:lnTo>
                  <a:lnTo>
                    <a:pt x="1513" y="2680"/>
                  </a:lnTo>
                  <a:lnTo>
                    <a:pt x="1513" y="2711"/>
                  </a:lnTo>
                  <a:lnTo>
                    <a:pt x="1576" y="2743"/>
                  </a:lnTo>
                  <a:lnTo>
                    <a:pt x="1639" y="2711"/>
                  </a:lnTo>
                  <a:lnTo>
                    <a:pt x="1639" y="2648"/>
                  </a:lnTo>
                  <a:lnTo>
                    <a:pt x="1482" y="1923"/>
                  </a:lnTo>
                  <a:lnTo>
                    <a:pt x="788" y="599"/>
                  </a:lnTo>
                  <a:lnTo>
                    <a:pt x="252" y="6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33"/>
            <p:cNvSpPr/>
            <p:nvPr/>
          </p:nvSpPr>
          <p:spPr>
            <a:xfrm>
              <a:off x="1135800" y="2555225"/>
              <a:ext cx="38650" cy="55975"/>
            </a:xfrm>
            <a:custGeom>
              <a:avLst/>
              <a:gdLst/>
              <a:ahLst/>
              <a:cxnLst/>
              <a:rect l="l" t="t" r="r" b="b"/>
              <a:pathLst>
                <a:path w="1546" h="2239" extrusionOk="0">
                  <a:moveTo>
                    <a:pt x="64" y="0"/>
                  </a:moveTo>
                  <a:lnTo>
                    <a:pt x="32" y="32"/>
                  </a:lnTo>
                  <a:lnTo>
                    <a:pt x="1" y="63"/>
                  </a:lnTo>
                  <a:lnTo>
                    <a:pt x="1" y="127"/>
                  </a:lnTo>
                  <a:lnTo>
                    <a:pt x="631" y="1230"/>
                  </a:lnTo>
                  <a:lnTo>
                    <a:pt x="1420" y="2207"/>
                  </a:lnTo>
                  <a:lnTo>
                    <a:pt x="1451" y="2239"/>
                  </a:lnTo>
                  <a:lnTo>
                    <a:pt x="1514" y="2207"/>
                  </a:lnTo>
                  <a:lnTo>
                    <a:pt x="1546" y="2176"/>
                  </a:lnTo>
                  <a:lnTo>
                    <a:pt x="1514" y="2113"/>
                  </a:lnTo>
                  <a:lnTo>
                    <a:pt x="758" y="1135"/>
                  </a:lnTo>
                  <a:lnTo>
                    <a:pt x="159" y="6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33"/>
            <p:cNvSpPr/>
            <p:nvPr/>
          </p:nvSpPr>
          <p:spPr>
            <a:xfrm>
              <a:off x="1125575" y="2555225"/>
              <a:ext cx="33125" cy="67800"/>
            </a:xfrm>
            <a:custGeom>
              <a:avLst/>
              <a:gdLst/>
              <a:ahLst/>
              <a:cxnLst/>
              <a:rect l="l" t="t" r="r" b="b"/>
              <a:pathLst>
                <a:path w="1325" h="2712" extrusionOk="0">
                  <a:moveTo>
                    <a:pt x="95" y="0"/>
                  </a:moveTo>
                  <a:lnTo>
                    <a:pt x="63" y="32"/>
                  </a:lnTo>
                  <a:lnTo>
                    <a:pt x="63" y="63"/>
                  </a:lnTo>
                  <a:lnTo>
                    <a:pt x="0" y="473"/>
                  </a:lnTo>
                  <a:lnTo>
                    <a:pt x="252" y="1198"/>
                  </a:lnTo>
                  <a:lnTo>
                    <a:pt x="410" y="1514"/>
                  </a:lnTo>
                  <a:lnTo>
                    <a:pt x="757" y="2113"/>
                  </a:lnTo>
                  <a:lnTo>
                    <a:pt x="1198" y="2649"/>
                  </a:lnTo>
                  <a:lnTo>
                    <a:pt x="1230" y="2712"/>
                  </a:lnTo>
                  <a:lnTo>
                    <a:pt x="1293" y="2680"/>
                  </a:lnTo>
                  <a:lnTo>
                    <a:pt x="1324" y="2617"/>
                  </a:lnTo>
                  <a:lnTo>
                    <a:pt x="1293" y="2586"/>
                  </a:lnTo>
                  <a:lnTo>
                    <a:pt x="883" y="2018"/>
                  </a:lnTo>
                  <a:lnTo>
                    <a:pt x="536" y="1451"/>
                  </a:lnTo>
                  <a:lnTo>
                    <a:pt x="378" y="1167"/>
                  </a:lnTo>
                  <a:lnTo>
                    <a:pt x="158" y="473"/>
                  </a:lnTo>
                  <a:lnTo>
                    <a:pt x="189" y="95"/>
                  </a:lnTo>
                  <a:lnTo>
                    <a:pt x="189" y="3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33"/>
            <p:cNvSpPr/>
            <p:nvPr/>
          </p:nvSpPr>
          <p:spPr>
            <a:xfrm>
              <a:off x="1244575" y="2556800"/>
              <a:ext cx="26025" cy="61500"/>
            </a:xfrm>
            <a:custGeom>
              <a:avLst/>
              <a:gdLst/>
              <a:ahLst/>
              <a:cxnLst/>
              <a:rect l="l" t="t" r="r" b="b"/>
              <a:pathLst>
                <a:path w="1041" h="2460" extrusionOk="0">
                  <a:moveTo>
                    <a:pt x="852" y="0"/>
                  </a:moveTo>
                  <a:lnTo>
                    <a:pt x="789" y="95"/>
                  </a:lnTo>
                  <a:lnTo>
                    <a:pt x="757" y="127"/>
                  </a:lnTo>
                  <a:lnTo>
                    <a:pt x="789" y="190"/>
                  </a:lnTo>
                  <a:lnTo>
                    <a:pt x="852" y="221"/>
                  </a:lnTo>
                  <a:lnTo>
                    <a:pt x="883" y="190"/>
                  </a:lnTo>
                  <a:lnTo>
                    <a:pt x="915" y="158"/>
                  </a:lnTo>
                  <a:lnTo>
                    <a:pt x="915" y="190"/>
                  </a:lnTo>
                  <a:lnTo>
                    <a:pt x="915" y="221"/>
                  </a:lnTo>
                  <a:lnTo>
                    <a:pt x="852" y="789"/>
                  </a:lnTo>
                  <a:lnTo>
                    <a:pt x="410" y="1892"/>
                  </a:lnTo>
                  <a:lnTo>
                    <a:pt x="32" y="2333"/>
                  </a:lnTo>
                  <a:lnTo>
                    <a:pt x="0" y="2396"/>
                  </a:lnTo>
                  <a:lnTo>
                    <a:pt x="32" y="2428"/>
                  </a:lnTo>
                  <a:lnTo>
                    <a:pt x="64" y="2459"/>
                  </a:lnTo>
                  <a:lnTo>
                    <a:pt x="127" y="2428"/>
                  </a:lnTo>
                  <a:lnTo>
                    <a:pt x="505" y="1955"/>
                  </a:lnTo>
                  <a:lnTo>
                    <a:pt x="1009" y="820"/>
                  </a:lnTo>
                  <a:lnTo>
                    <a:pt x="1041" y="221"/>
                  </a:lnTo>
                  <a:lnTo>
                    <a:pt x="1041" y="127"/>
                  </a:lnTo>
                  <a:lnTo>
                    <a:pt x="1009" y="32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33"/>
            <p:cNvSpPr/>
            <p:nvPr/>
          </p:nvSpPr>
          <p:spPr>
            <a:xfrm>
              <a:off x="1234325" y="2537100"/>
              <a:ext cx="19725" cy="70175"/>
            </a:xfrm>
            <a:custGeom>
              <a:avLst/>
              <a:gdLst/>
              <a:ahLst/>
              <a:cxnLst/>
              <a:rect l="l" t="t" r="r" b="b"/>
              <a:pathLst>
                <a:path w="789" h="2807" extrusionOk="0">
                  <a:moveTo>
                    <a:pt x="663" y="0"/>
                  </a:moveTo>
                  <a:lnTo>
                    <a:pt x="663" y="32"/>
                  </a:lnTo>
                  <a:lnTo>
                    <a:pt x="347" y="662"/>
                  </a:lnTo>
                  <a:lnTo>
                    <a:pt x="1" y="2050"/>
                  </a:lnTo>
                  <a:lnTo>
                    <a:pt x="1" y="2743"/>
                  </a:lnTo>
                  <a:lnTo>
                    <a:pt x="1" y="2806"/>
                  </a:lnTo>
                  <a:lnTo>
                    <a:pt x="127" y="2806"/>
                  </a:lnTo>
                  <a:lnTo>
                    <a:pt x="127" y="2743"/>
                  </a:lnTo>
                  <a:lnTo>
                    <a:pt x="158" y="2050"/>
                  </a:lnTo>
                  <a:lnTo>
                    <a:pt x="474" y="725"/>
                  </a:lnTo>
                  <a:lnTo>
                    <a:pt x="789" y="126"/>
                  </a:lnTo>
                  <a:lnTo>
                    <a:pt x="789" y="63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3"/>
            <p:cNvSpPr/>
            <p:nvPr/>
          </p:nvSpPr>
          <p:spPr>
            <a:xfrm>
              <a:off x="1253250" y="2660825"/>
              <a:ext cx="66225" cy="27625"/>
            </a:xfrm>
            <a:custGeom>
              <a:avLst/>
              <a:gdLst/>
              <a:ahLst/>
              <a:cxnLst/>
              <a:rect l="l" t="t" r="r" b="b"/>
              <a:pathLst>
                <a:path w="2649" h="1105" extrusionOk="0">
                  <a:moveTo>
                    <a:pt x="126" y="1"/>
                  </a:moveTo>
                  <a:lnTo>
                    <a:pt x="95" y="32"/>
                  </a:lnTo>
                  <a:lnTo>
                    <a:pt x="63" y="32"/>
                  </a:lnTo>
                  <a:lnTo>
                    <a:pt x="0" y="64"/>
                  </a:lnTo>
                  <a:lnTo>
                    <a:pt x="0" y="127"/>
                  </a:lnTo>
                  <a:lnTo>
                    <a:pt x="32" y="190"/>
                  </a:lnTo>
                  <a:lnTo>
                    <a:pt x="126" y="222"/>
                  </a:lnTo>
                  <a:lnTo>
                    <a:pt x="631" y="222"/>
                  </a:lnTo>
                  <a:lnTo>
                    <a:pt x="1104" y="316"/>
                  </a:lnTo>
                  <a:lnTo>
                    <a:pt x="1482" y="474"/>
                  </a:lnTo>
                  <a:lnTo>
                    <a:pt x="1860" y="694"/>
                  </a:lnTo>
                  <a:lnTo>
                    <a:pt x="2554" y="1104"/>
                  </a:lnTo>
                  <a:lnTo>
                    <a:pt x="2585" y="1104"/>
                  </a:lnTo>
                  <a:lnTo>
                    <a:pt x="2648" y="1073"/>
                  </a:lnTo>
                  <a:lnTo>
                    <a:pt x="2648" y="1010"/>
                  </a:lnTo>
                  <a:lnTo>
                    <a:pt x="2617" y="978"/>
                  </a:lnTo>
                  <a:lnTo>
                    <a:pt x="1923" y="568"/>
                  </a:lnTo>
                  <a:lnTo>
                    <a:pt x="1577" y="316"/>
                  </a:lnTo>
                  <a:lnTo>
                    <a:pt x="1167" y="158"/>
                  </a:lnTo>
                  <a:lnTo>
                    <a:pt x="662" y="64"/>
                  </a:lnTo>
                  <a:lnTo>
                    <a:pt x="189" y="64"/>
                  </a:lnTo>
                  <a:lnTo>
                    <a:pt x="158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3"/>
            <p:cNvSpPr/>
            <p:nvPr/>
          </p:nvSpPr>
          <p:spPr>
            <a:xfrm>
              <a:off x="1244575" y="2669500"/>
              <a:ext cx="82775" cy="41000"/>
            </a:xfrm>
            <a:custGeom>
              <a:avLst/>
              <a:gdLst/>
              <a:ahLst/>
              <a:cxnLst/>
              <a:rect l="l" t="t" r="r" b="b"/>
              <a:pathLst>
                <a:path w="3311" h="1640" extrusionOk="0">
                  <a:moveTo>
                    <a:pt x="32" y="1"/>
                  </a:moveTo>
                  <a:lnTo>
                    <a:pt x="0" y="64"/>
                  </a:lnTo>
                  <a:lnTo>
                    <a:pt x="0" y="95"/>
                  </a:lnTo>
                  <a:lnTo>
                    <a:pt x="284" y="442"/>
                  </a:lnTo>
                  <a:lnTo>
                    <a:pt x="1041" y="883"/>
                  </a:lnTo>
                  <a:lnTo>
                    <a:pt x="1419" y="1041"/>
                  </a:lnTo>
                  <a:lnTo>
                    <a:pt x="2302" y="1419"/>
                  </a:lnTo>
                  <a:lnTo>
                    <a:pt x="3216" y="1640"/>
                  </a:lnTo>
                  <a:lnTo>
                    <a:pt x="3279" y="1640"/>
                  </a:lnTo>
                  <a:lnTo>
                    <a:pt x="3311" y="1608"/>
                  </a:lnTo>
                  <a:lnTo>
                    <a:pt x="3311" y="1545"/>
                  </a:lnTo>
                  <a:lnTo>
                    <a:pt x="3248" y="1514"/>
                  </a:lnTo>
                  <a:lnTo>
                    <a:pt x="2333" y="1262"/>
                  </a:lnTo>
                  <a:lnTo>
                    <a:pt x="1482" y="915"/>
                  </a:lnTo>
                  <a:lnTo>
                    <a:pt x="1104" y="757"/>
                  </a:lnTo>
                  <a:lnTo>
                    <a:pt x="410" y="31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3">
  <p:cSld name="Section title 3"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p29"/>
          <p:cNvSpPr/>
          <p:nvPr/>
        </p:nvSpPr>
        <p:spPr>
          <a:xfrm>
            <a:off x="1219450" y="3609180"/>
            <a:ext cx="1272730" cy="80264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9" name="Google Shape;3919;p29"/>
          <p:cNvSpPr/>
          <p:nvPr/>
        </p:nvSpPr>
        <p:spPr>
          <a:xfrm>
            <a:off x="7293438" y="1897662"/>
            <a:ext cx="1850549" cy="1166827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29"/>
          <p:cNvSpPr/>
          <p:nvPr/>
        </p:nvSpPr>
        <p:spPr>
          <a:xfrm>
            <a:off x="4772050" y="823602"/>
            <a:ext cx="3351734" cy="2114029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7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1" name="Google Shape;3921;p29"/>
          <p:cNvSpPr/>
          <p:nvPr/>
        </p:nvSpPr>
        <p:spPr>
          <a:xfrm>
            <a:off x="1902526" y="3230379"/>
            <a:ext cx="1272730" cy="80264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29"/>
          <p:cNvSpPr/>
          <p:nvPr/>
        </p:nvSpPr>
        <p:spPr>
          <a:xfrm>
            <a:off x="-391575" y="849298"/>
            <a:ext cx="5860922" cy="369667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7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29"/>
          <p:cNvSpPr/>
          <p:nvPr/>
        </p:nvSpPr>
        <p:spPr>
          <a:xfrm>
            <a:off x="6921751" y="1513099"/>
            <a:ext cx="1272730" cy="80264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29"/>
          <p:cNvSpPr/>
          <p:nvPr/>
        </p:nvSpPr>
        <p:spPr>
          <a:xfrm>
            <a:off x="3400374" y="-296741"/>
            <a:ext cx="1460458" cy="92099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5" name="Google Shape;3925;p29"/>
          <p:cNvSpPr/>
          <p:nvPr/>
        </p:nvSpPr>
        <p:spPr>
          <a:xfrm>
            <a:off x="7035038" y="4536600"/>
            <a:ext cx="1850549" cy="1166827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6" name="Google Shape;3926;p29"/>
          <p:cNvSpPr/>
          <p:nvPr/>
        </p:nvSpPr>
        <p:spPr>
          <a:xfrm>
            <a:off x="7975938" y="4075700"/>
            <a:ext cx="1850549" cy="1166827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27" name="Google Shape;3927;p29"/>
          <p:cNvGrpSpPr/>
          <p:nvPr/>
        </p:nvGrpSpPr>
        <p:grpSpPr>
          <a:xfrm rot="-5400000">
            <a:off x="-223756" y="4294573"/>
            <a:ext cx="578942" cy="463529"/>
            <a:chOff x="6451075" y="3429275"/>
            <a:chExt cx="478425" cy="383050"/>
          </a:xfrm>
        </p:grpSpPr>
        <p:sp>
          <p:nvSpPr>
            <p:cNvPr id="3928" name="Google Shape;3928;p29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9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9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9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9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9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9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9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9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9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9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9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9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9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9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9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9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9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9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9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8" name="Google Shape;3948;p29"/>
          <p:cNvSpPr txBox="1">
            <a:spLocks noGrp="1"/>
          </p:cNvSpPr>
          <p:nvPr>
            <p:ph type="subTitle" idx="1"/>
          </p:nvPr>
        </p:nvSpPr>
        <p:spPr>
          <a:xfrm>
            <a:off x="3291150" y="3405359"/>
            <a:ext cx="2561700" cy="8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949" name="Google Shape;3949;p29"/>
          <p:cNvSpPr txBox="1">
            <a:spLocks noGrp="1"/>
          </p:cNvSpPr>
          <p:nvPr>
            <p:ph type="title"/>
          </p:nvPr>
        </p:nvSpPr>
        <p:spPr>
          <a:xfrm>
            <a:off x="2099850" y="2960078"/>
            <a:ext cx="4944300" cy="47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3950" name="Google Shape;3950;p29"/>
          <p:cNvGrpSpPr/>
          <p:nvPr/>
        </p:nvGrpSpPr>
        <p:grpSpPr>
          <a:xfrm>
            <a:off x="3529831" y="296210"/>
            <a:ext cx="578942" cy="463529"/>
            <a:chOff x="6451075" y="3429275"/>
            <a:chExt cx="478425" cy="383050"/>
          </a:xfrm>
        </p:grpSpPr>
        <p:sp>
          <p:nvSpPr>
            <p:cNvPr id="3951" name="Google Shape;3951;p29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9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9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9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9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9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9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9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9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9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9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9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9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9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9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9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9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9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9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9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1" name="Google Shape;3971;p29"/>
          <p:cNvSpPr txBox="1">
            <a:spLocks noGrp="1"/>
          </p:cNvSpPr>
          <p:nvPr>
            <p:ph type="title" idx="2" hasCustomPrompt="1"/>
          </p:nvPr>
        </p:nvSpPr>
        <p:spPr>
          <a:xfrm>
            <a:off x="2896050" y="1232041"/>
            <a:ext cx="3351900" cy="1963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972" name="Google Shape;3972;p29"/>
          <p:cNvGrpSpPr/>
          <p:nvPr/>
        </p:nvGrpSpPr>
        <p:grpSpPr>
          <a:xfrm rot="-810961">
            <a:off x="8261228" y="4296556"/>
            <a:ext cx="445444" cy="624043"/>
            <a:chOff x="5844975" y="2332175"/>
            <a:chExt cx="513100" cy="718825"/>
          </a:xfrm>
        </p:grpSpPr>
        <p:sp>
          <p:nvSpPr>
            <p:cNvPr id="3973" name="Google Shape;3973;p29"/>
            <p:cNvSpPr/>
            <p:nvPr/>
          </p:nvSpPr>
          <p:spPr>
            <a:xfrm>
              <a:off x="5844975" y="2418075"/>
              <a:ext cx="472925" cy="632925"/>
            </a:xfrm>
            <a:custGeom>
              <a:avLst/>
              <a:gdLst/>
              <a:ahLst/>
              <a:cxnLst/>
              <a:rect l="l" t="t" r="r" b="b"/>
              <a:pathLst>
                <a:path w="18917" h="25317" extrusionOk="0">
                  <a:moveTo>
                    <a:pt x="12485" y="1"/>
                  </a:moveTo>
                  <a:lnTo>
                    <a:pt x="11949" y="190"/>
                  </a:lnTo>
                  <a:lnTo>
                    <a:pt x="11350" y="474"/>
                  </a:lnTo>
                  <a:lnTo>
                    <a:pt x="10404" y="1294"/>
                  </a:lnTo>
                  <a:lnTo>
                    <a:pt x="9364" y="2901"/>
                  </a:lnTo>
                  <a:lnTo>
                    <a:pt x="8891" y="4036"/>
                  </a:lnTo>
                  <a:lnTo>
                    <a:pt x="8387" y="5266"/>
                  </a:lnTo>
                  <a:lnTo>
                    <a:pt x="7977" y="6527"/>
                  </a:lnTo>
                  <a:lnTo>
                    <a:pt x="7724" y="7441"/>
                  </a:lnTo>
                  <a:lnTo>
                    <a:pt x="7315" y="8292"/>
                  </a:lnTo>
                  <a:lnTo>
                    <a:pt x="7062" y="8702"/>
                  </a:lnTo>
                  <a:lnTo>
                    <a:pt x="6432" y="9396"/>
                  </a:lnTo>
                  <a:lnTo>
                    <a:pt x="5297" y="10278"/>
                  </a:lnTo>
                  <a:lnTo>
                    <a:pt x="4477" y="10814"/>
                  </a:lnTo>
                  <a:lnTo>
                    <a:pt x="3752" y="11287"/>
                  </a:lnTo>
                  <a:lnTo>
                    <a:pt x="2365" y="12391"/>
                  </a:lnTo>
                  <a:lnTo>
                    <a:pt x="1167" y="13652"/>
                  </a:lnTo>
                  <a:lnTo>
                    <a:pt x="347" y="15133"/>
                  </a:lnTo>
                  <a:lnTo>
                    <a:pt x="127" y="15953"/>
                  </a:lnTo>
                  <a:lnTo>
                    <a:pt x="1" y="16710"/>
                  </a:lnTo>
                  <a:lnTo>
                    <a:pt x="127" y="18223"/>
                  </a:lnTo>
                  <a:lnTo>
                    <a:pt x="631" y="19704"/>
                  </a:lnTo>
                  <a:lnTo>
                    <a:pt x="1388" y="21092"/>
                  </a:lnTo>
                  <a:lnTo>
                    <a:pt x="1861" y="21691"/>
                  </a:lnTo>
                  <a:lnTo>
                    <a:pt x="2334" y="22290"/>
                  </a:lnTo>
                  <a:lnTo>
                    <a:pt x="3437" y="23267"/>
                  </a:lnTo>
                  <a:lnTo>
                    <a:pt x="4099" y="23645"/>
                  </a:lnTo>
                  <a:lnTo>
                    <a:pt x="4730" y="23960"/>
                  </a:lnTo>
                  <a:lnTo>
                    <a:pt x="6148" y="24150"/>
                  </a:lnTo>
                  <a:lnTo>
                    <a:pt x="6873" y="24023"/>
                  </a:lnTo>
                  <a:lnTo>
                    <a:pt x="7283" y="23929"/>
                  </a:lnTo>
                  <a:lnTo>
                    <a:pt x="8134" y="23897"/>
                  </a:lnTo>
                  <a:lnTo>
                    <a:pt x="8576" y="24023"/>
                  </a:lnTo>
                  <a:lnTo>
                    <a:pt x="8954" y="24244"/>
                  </a:lnTo>
                  <a:lnTo>
                    <a:pt x="9585" y="24780"/>
                  </a:lnTo>
                  <a:lnTo>
                    <a:pt x="9963" y="24969"/>
                  </a:lnTo>
                  <a:lnTo>
                    <a:pt x="10404" y="25127"/>
                  </a:lnTo>
                  <a:lnTo>
                    <a:pt x="11318" y="25221"/>
                  </a:lnTo>
                  <a:lnTo>
                    <a:pt x="11760" y="25316"/>
                  </a:lnTo>
                  <a:lnTo>
                    <a:pt x="12485" y="25285"/>
                  </a:lnTo>
                  <a:lnTo>
                    <a:pt x="13935" y="24875"/>
                  </a:lnTo>
                  <a:lnTo>
                    <a:pt x="14597" y="24559"/>
                  </a:lnTo>
                  <a:lnTo>
                    <a:pt x="15322" y="24213"/>
                  </a:lnTo>
                  <a:lnTo>
                    <a:pt x="16615" y="23330"/>
                  </a:lnTo>
                  <a:lnTo>
                    <a:pt x="17718" y="22258"/>
                  </a:lnTo>
                  <a:lnTo>
                    <a:pt x="18506" y="20934"/>
                  </a:lnTo>
                  <a:lnTo>
                    <a:pt x="18759" y="20209"/>
                  </a:lnTo>
                  <a:lnTo>
                    <a:pt x="18916" y="19358"/>
                  </a:lnTo>
                  <a:lnTo>
                    <a:pt x="18822" y="17687"/>
                  </a:lnTo>
                  <a:lnTo>
                    <a:pt x="18317" y="16016"/>
                  </a:lnTo>
                  <a:lnTo>
                    <a:pt x="17561" y="14408"/>
                  </a:lnTo>
                  <a:lnTo>
                    <a:pt x="17119" y="13652"/>
                  </a:lnTo>
                  <a:lnTo>
                    <a:pt x="16646" y="12832"/>
                  </a:lnTo>
                  <a:lnTo>
                    <a:pt x="16016" y="11508"/>
                  </a:lnTo>
                  <a:lnTo>
                    <a:pt x="15764" y="10594"/>
                  </a:lnTo>
                  <a:lnTo>
                    <a:pt x="15701" y="10121"/>
                  </a:lnTo>
                  <a:lnTo>
                    <a:pt x="15732" y="9206"/>
                  </a:lnTo>
                  <a:lnTo>
                    <a:pt x="15890" y="8261"/>
                  </a:lnTo>
                  <a:lnTo>
                    <a:pt x="16079" y="6968"/>
                  </a:lnTo>
                  <a:lnTo>
                    <a:pt x="16205" y="5644"/>
                  </a:lnTo>
                  <a:lnTo>
                    <a:pt x="16268" y="4604"/>
                  </a:lnTo>
                  <a:lnTo>
                    <a:pt x="16173" y="3059"/>
                  </a:lnTo>
                  <a:lnTo>
                    <a:pt x="15921" y="2050"/>
                  </a:lnTo>
                  <a:lnTo>
                    <a:pt x="15701" y="1609"/>
                  </a:lnTo>
                  <a:lnTo>
                    <a:pt x="15417" y="1104"/>
                  </a:lnTo>
                  <a:lnTo>
                    <a:pt x="14597" y="348"/>
                  </a:lnTo>
                  <a:lnTo>
                    <a:pt x="13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9"/>
            <p:cNvSpPr/>
            <p:nvPr/>
          </p:nvSpPr>
          <p:spPr>
            <a:xfrm>
              <a:off x="5844975" y="2806650"/>
              <a:ext cx="462675" cy="244350"/>
            </a:xfrm>
            <a:custGeom>
              <a:avLst/>
              <a:gdLst/>
              <a:ahLst/>
              <a:cxnLst/>
              <a:rect l="l" t="t" r="r" b="b"/>
              <a:pathLst>
                <a:path w="18507" h="9774" extrusionOk="0">
                  <a:moveTo>
                    <a:pt x="221" y="0"/>
                  </a:moveTo>
                  <a:lnTo>
                    <a:pt x="158" y="189"/>
                  </a:lnTo>
                  <a:lnTo>
                    <a:pt x="127" y="410"/>
                  </a:lnTo>
                  <a:lnTo>
                    <a:pt x="1" y="1167"/>
                  </a:lnTo>
                  <a:lnTo>
                    <a:pt x="127" y="2680"/>
                  </a:lnTo>
                  <a:lnTo>
                    <a:pt x="631" y="4161"/>
                  </a:lnTo>
                  <a:lnTo>
                    <a:pt x="1388" y="5549"/>
                  </a:lnTo>
                  <a:lnTo>
                    <a:pt x="1861" y="6148"/>
                  </a:lnTo>
                  <a:lnTo>
                    <a:pt x="2334" y="6747"/>
                  </a:lnTo>
                  <a:lnTo>
                    <a:pt x="3437" y="7724"/>
                  </a:lnTo>
                  <a:lnTo>
                    <a:pt x="4099" y="8102"/>
                  </a:lnTo>
                  <a:lnTo>
                    <a:pt x="4730" y="8417"/>
                  </a:lnTo>
                  <a:lnTo>
                    <a:pt x="6148" y="8607"/>
                  </a:lnTo>
                  <a:lnTo>
                    <a:pt x="6873" y="8480"/>
                  </a:lnTo>
                  <a:lnTo>
                    <a:pt x="7283" y="8386"/>
                  </a:lnTo>
                  <a:lnTo>
                    <a:pt x="8134" y="8354"/>
                  </a:lnTo>
                  <a:lnTo>
                    <a:pt x="8576" y="8480"/>
                  </a:lnTo>
                  <a:lnTo>
                    <a:pt x="8954" y="8670"/>
                  </a:lnTo>
                  <a:lnTo>
                    <a:pt x="9585" y="9237"/>
                  </a:lnTo>
                  <a:lnTo>
                    <a:pt x="9963" y="9426"/>
                  </a:lnTo>
                  <a:lnTo>
                    <a:pt x="10404" y="9584"/>
                  </a:lnTo>
                  <a:lnTo>
                    <a:pt x="11318" y="9678"/>
                  </a:lnTo>
                  <a:lnTo>
                    <a:pt x="11760" y="9773"/>
                  </a:lnTo>
                  <a:lnTo>
                    <a:pt x="12485" y="9742"/>
                  </a:lnTo>
                  <a:lnTo>
                    <a:pt x="13935" y="9332"/>
                  </a:lnTo>
                  <a:lnTo>
                    <a:pt x="14597" y="9016"/>
                  </a:lnTo>
                  <a:lnTo>
                    <a:pt x="15228" y="8733"/>
                  </a:lnTo>
                  <a:lnTo>
                    <a:pt x="16394" y="7976"/>
                  </a:lnTo>
                  <a:lnTo>
                    <a:pt x="17403" y="7030"/>
                  </a:lnTo>
                  <a:lnTo>
                    <a:pt x="18223" y="5958"/>
                  </a:lnTo>
                  <a:lnTo>
                    <a:pt x="18506" y="5359"/>
                  </a:lnTo>
                  <a:lnTo>
                    <a:pt x="18506" y="5359"/>
                  </a:lnTo>
                  <a:lnTo>
                    <a:pt x="18002" y="5738"/>
                  </a:lnTo>
                  <a:lnTo>
                    <a:pt x="16867" y="6463"/>
                  </a:lnTo>
                  <a:lnTo>
                    <a:pt x="16268" y="6747"/>
                  </a:lnTo>
                  <a:lnTo>
                    <a:pt x="15511" y="7062"/>
                  </a:lnTo>
                  <a:lnTo>
                    <a:pt x="13904" y="7535"/>
                  </a:lnTo>
                  <a:lnTo>
                    <a:pt x="13084" y="7566"/>
                  </a:lnTo>
                  <a:lnTo>
                    <a:pt x="12611" y="7472"/>
                  </a:lnTo>
                  <a:lnTo>
                    <a:pt x="11571" y="7346"/>
                  </a:lnTo>
                  <a:lnTo>
                    <a:pt x="11066" y="7188"/>
                  </a:lnTo>
                  <a:lnTo>
                    <a:pt x="10656" y="6967"/>
                  </a:lnTo>
                  <a:lnTo>
                    <a:pt x="9963" y="6368"/>
                  </a:lnTo>
                  <a:lnTo>
                    <a:pt x="9521" y="6148"/>
                  </a:lnTo>
                  <a:lnTo>
                    <a:pt x="9080" y="5990"/>
                  </a:lnTo>
                  <a:lnTo>
                    <a:pt x="8103" y="6021"/>
                  </a:lnTo>
                  <a:lnTo>
                    <a:pt x="7630" y="6116"/>
                  </a:lnTo>
                  <a:lnTo>
                    <a:pt x="7252" y="6211"/>
                  </a:lnTo>
                  <a:lnTo>
                    <a:pt x="6432" y="6242"/>
                  </a:lnTo>
                  <a:lnTo>
                    <a:pt x="5265" y="6053"/>
                  </a:lnTo>
                  <a:lnTo>
                    <a:pt x="4540" y="5706"/>
                  </a:lnTo>
                  <a:lnTo>
                    <a:pt x="3815" y="5296"/>
                  </a:lnTo>
                  <a:lnTo>
                    <a:pt x="2586" y="4193"/>
                  </a:lnTo>
                  <a:lnTo>
                    <a:pt x="2081" y="3531"/>
                  </a:lnTo>
                  <a:lnTo>
                    <a:pt x="1451" y="2743"/>
                  </a:lnTo>
                  <a:lnTo>
                    <a:pt x="505" y="94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4747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9"/>
            <p:cNvSpPr/>
            <p:nvPr/>
          </p:nvSpPr>
          <p:spPr>
            <a:xfrm>
              <a:off x="6188600" y="3018650"/>
              <a:ext cx="31550" cy="22875"/>
            </a:xfrm>
            <a:custGeom>
              <a:avLst/>
              <a:gdLst/>
              <a:ahLst/>
              <a:cxnLst/>
              <a:rect l="l" t="t" r="r" b="b"/>
              <a:pathLst>
                <a:path w="1262" h="915" extrusionOk="0">
                  <a:moveTo>
                    <a:pt x="1230" y="0"/>
                  </a:moveTo>
                  <a:lnTo>
                    <a:pt x="631" y="473"/>
                  </a:lnTo>
                  <a:lnTo>
                    <a:pt x="1" y="915"/>
                  </a:lnTo>
                  <a:lnTo>
                    <a:pt x="1" y="915"/>
                  </a:lnTo>
                  <a:lnTo>
                    <a:pt x="442" y="757"/>
                  </a:lnTo>
                  <a:lnTo>
                    <a:pt x="852" y="568"/>
                  </a:lnTo>
                  <a:lnTo>
                    <a:pt x="1073" y="442"/>
                  </a:lnTo>
                  <a:lnTo>
                    <a:pt x="1262" y="347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FF8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9"/>
            <p:cNvSpPr/>
            <p:nvPr/>
          </p:nvSpPr>
          <p:spPr>
            <a:xfrm>
              <a:off x="6115325" y="2418075"/>
              <a:ext cx="136350" cy="98550"/>
            </a:xfrm>
            <a:custGeom>
              <a:avLst/>
              <a:gdLst/>
              <a:ahLst/>
              <a:cxnLst/>
              <a:rect l="l" t="t" r="r" b="b"/>
              <a:pathLst>
                <a:path w="5454" h="3942" extrusionOk="0">
                  <a:moveTo>
                    <a:pt x="1671" y="1"/>
                  </a:moveTo>
                  <a:lnTo>
                    <a:pt x="1135" y="190"/>
                  </a:lnTo>
                  <a:lnTo>
                    <a:pt x="504" y="474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473" y="852"/>
                  </a:lnTo>
                  <a:lnTo>
                    <a:pt x="1324" y="1010"/>
                  </a:lnTo>
                  <a:lnTo>
                    <a:pt x="2112" y="1420"/>
                  </a:lnTo>
                  <a:lnTo>
                    <a:pt x="2774" y="2082"/>
                  </a:lnTo>
                  <a:lnTo>
                    <a:pt x="3026" y="2492"/>
                  </a:lnTo>
                  <a:lnTo>
                    <a:pt x="3026" y="2523"/>
                  </a:lnTo>
                  <a:lnTo>
                    <a:pt x="3184" y="2775"/>
                  </a:lnTo>
                  <a:lnTo>
                    <a:pt x="3594" y="3280"/>
                  </a:lnTo>
                  <a:lnTo>
                    <a:pt x="4098" y="3626"/>
                  </a:lnTo>
                  <a:lnTo>
                    <a:pt x="4666" y="3847"/>
                  </a:lnTo>
                  <a:lnTo>
                    <a:pt x="4981" y="3910"/>
                  </a:lnTo>
                  <a:lnTo>
                    <a:pt x="5454" y="3942"/>
                  </a:lnTo>
                  <a:lnTo>
                    <a:pt x="5391" y="3343"/>
                  </a:lnTo>
                  <a:lnTo>
                    <a:pt x="5139" y="2145"/>
                  </a:lnTo>
                  <a:lnTo>
                    <a:pt x="4887" y="1609"/>
                  </a:lnTo>
                  <a:lnTo>
                    <a:pt x="4603" y="1104"/>
                  </a:lnTo>
                  <a:lnTo>
                    <a:pt x="3783" y="348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9"/>
            <p:cNvSpPr/>
            <p:nvPr/>
          </p:nvSpPr>
          <p:spPr>
            <a:xfrm>
              <a:off x="6188600" y="2341625"/>
              <a:ext cx="169475" cy="96200"/>
            </a:xfrm>
            <a:custGeom>
              <a:avLst/>
              <a:gdLst/>
              <a:ahLst/>
              <a:cxnLst/>
              <a:rect l="l" t="t" r="r" b="b"/>
              <a:pathLst>
                <a:path w="6779" h="3848" extrusionOk="0">
                  <a:moveTo>
                    <a:pt x="4068" y="1"/>
                  </a:moveTo>
                  <a:lnTo>
                    <a:pt x="3595" y="33"/>
                  </a:lnTo>
                  <a:lnTo>
                    <a:pt x="3090" y="159"/>
                  </a:lnTo>
                  <a:lnTo>
                    <a:pt x="2208" y="695"/>
                  </a:lnTo>
                  <a:lnTo>
                    <a:pt x="1829" y="1041"/>
                  </a:lnTo>
                  <a:lnTo>
                    <a:pt x="1293" y="1640"/>
                  </a:lnTo>
                  <a:lnTo>
                    <a:pt x="411" y="2933"/>
                  </a:lnTo>
                  <a:lnTo>
                    <a:pt x="1" y="3595"/>
                  </a:lnTo>
                  <a:lnTo>
                    <a:pt x="537" y="3658"/>
                  </a:lnTo>
                  <a:lnTo>
                    <a:pt x="1073" y="3753"/>
                  </a:lnTo>
                  <a:lnTo>
                    <a:pt x="1798" y="3847"/>
                  </a:lnTo>
                  <a:lnTo>
                    <a:pt x="2555" y="3816"/>
                  </a:lnTo>
                  <a:lnTo>
                    <a:pt x="3248" y="3721"/>
                  </a:lnTo>
                  <a:lnTo>
                    <a:pt x="4509" y="3091"/>
                  </a:lnTo>
                  <a:lnTo>
                    <a:pt x="5077" y="2649"/>
                  </a:lnTo>
                  <a:lnTo>
                    <a:pt x="5549" y="2208"/>
                  </a:lnTo>
                  <a:lnTo>
                    <a:pt x="5991" y="1703"/>
                  </a:lnTo>
                  <a:lnTo>
                    <a:pt x="6432" y="1230"/>
                  </a:lnTo>
                  <a:lnTo>
                    <a:pt x="6779" y="695"/>
                  </a:lnTo>
                  <a:lnTo>
                    <a:pt x="6779" y="568"/>
                  </a:lnTo>
                  <a:lnTo>
                    <a:pt x="6621" y="411"/>
                  </a:lnTo>
                  <a:lnTo>
                    <a:pt x="6148" y="316"/>
                  </a:lnTo>
                  <a:lnTo>
                    <a:pt x="5896" y="253"/>
                  </a:lnTo>
                  <a:lnTo>
                    <a:pt x="5203" y="159"/>
                  </a:lnTo>
                  <a:lnTo>
                    <a:pt x="4541" y="64"/>
                  </a:lnTo>
                  <a:lnTo>
                    <a:pt x="40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9"/>
            <p:cNvSpPr/>
            <p:nvPr/>
          </p:nvSpPr>
          <p:spPr>
            <a:xfrm>
              <a:off x="6204375" y="2358975"/>
              <a:ext cx="136375" cy="63875"/>
            </a:xfrm>
            <a:custGeom>
              <a:avLst/>
              <a:gdLst/>
              <a:ahLst/>
              <a:cxnLst/>
              <a:rect l="l" t="t" r="r" b="b"/>
              <a:pathLst>
                <a:path w="5455" h="2555" extrusionOk="0">
                  <a:moveTo>
                    <a:pt x="5360" y="1"/>
                  </a:moveTo>
                  <a:lnTo>
                    <a:pt x="3973" y="473"/>
                  </a:lnTo>
                  <a:lnTo>
                    <a:pt x="1325" y="1671"/>
                  </a:lnTo>
                  <a:lnTo>
                    <a:pt x="32" y="2428"/>
                  </a:lnTo>
                  <a:lnTo>
                    <a:pt x="0" y="2460"/>
                  </a:lnTo>
                  <a:lnTo>
                    <a:pt x="32" y="2523"/>
                  </a:lnTo>
                  <a:lnTo>
                    <a:pt x="63" y="2554"/>
                  </a:lnTo>
                  <a:lnTo>
                    <a:pt x="95" y="2554"/>
                  </a:lnTo>
                  <a:lnTo>
                    <a:pt x="127" y="2523"/>
                  </a:lnTo>
                  <a:lnTo>
                    <a:pt x="1388" y="1798"/>
                  </a:lnTo>
                  <a:lnTo>
                    <a:pt x="4036" y="600"/>
                  </a:lnTo>
                  <a:lnTo>
                    <a:pt x="5391" y="127"/>
                  </a:lnTo>
                  <a:lnTo>
                    <a:pt x="5454" y="95"/>
                  </a:lnTo>
                  <a:lnTo>
                    <a:pt x="5454" y="32"/>
                  </a:lnTo>
                  <a:lnTo>
                    <a:pt x="542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9"/>
            <p:cNvSpPr/>
            <p:nvPr/>
          </p:nvSpPr>
          <p:spPr>
            <a:xfrm>
              <a:off x="6261900" y="2388925"/>
              <a:ext cx="40225" cy="10275"/>
            </a:xfrm>
            <a:custGeom>
              <a:avLst/>
              <a:gdLst/>
              <a:ahLst/>
              <a:cxnLst/>
              <a:rect l="l" t="t" r="r" b="b"/>
              <a:pathLst>
                <a:path w="1609" h="411" extrusionOk="0">
                  <a:moveTo>
                    <a:pt x="1" y="1"/>
                  </a:moveTo>
                  <a:lnTo>
                    <a:pt x="1" y="64"/>
                  </a:lnTo>
                  <a:lnTo>
                    <a:pt x="1" y="95"/>
                  </a:lnTo>
                  <a:lnTo>
                    <a:pt x="32" y="127"/>
                  </a:lnTo>
                  <a:lnTo>
                    <a:pt x="64" y="127"/>
                  </a:lnTo>
                  <a:lnTo>
                    <a:pt x="789" y="221"/>
                  </a:lnTo>
                  <a:lnTo>
                    <a:pt x="1514" y="410"/>
                  </a:lnTo>
                  <a:lnTo>
                    <a:pt x="1577" y="410"/>
                  </a:lnTo>
                  <a:lnTo>
                    <a:pt x="1609" y="379"/>
                  </a:lnTo>
                  <a:lnTo>
                    <a:pt x="1609" y="316"/>
                  </a:lnTo>
                  <a:lnTo>
                    <a:pt x="1577" y="284"/>
                  </a:lnTo>
                  <a:lnTo>
                    <a:pt x="820" y="9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9"/>
            <p:cNvSpPr/>
            <p:nvPr/>
          </p:nvSpPr>
          <p:spPr>
            <a:xfrm>
              <a:off x="6283975" y="2353450"/>
              <a:ext cx="26025" cy="27625"/>
            </a:xfrm>
            <a:custGeom>
              <a:avLst/>
              <a:gdLst/>
              <a:ahLst/>
              <a:cxnLst/>
              <a:rect l="l" t="t" r="r" b="b"/>
              <a:pathLst>
                <a:path w="1041" h="1105" extrusionOk="0">
                  <a:moveTo>
                    <a:pt x="915" y="1"/>
                  </a:moveTo>
                  <a:lnTo>
                    <a:pt x="410" y="442"/>
                  </a:lnTo>
                  <a:lnTo>
                    <a:pt x="32" y="1010"/>
                  </a:lnTo>
                  <a:lnTo>
                    <a:pt x="1" y="1041"/>
                  </a:lnTo>
                  <a:lnTo>
                    <a:pt x="64" y="1104"/>
                  </a:lnTo>
                  <a:lnTo>
                    <a:pt x="95" y="1104"/>
                  </a:lnTo>
                  <a:lnTo>
                    <a:pt x="158" y="1073"/>
                  </a:lnTo>
                  <a:lnTo>
                    <a:pt x="505" y="537"/>
                  </a:lnTo>
                  <a:lnTo>
                    <a:pt x="1009" y="127"/>
                  </a:lnTo>
                  <a:lnTo>
                    <a:pt x="1041" y="64"/>
                  </a:lnTo>
                  <a:lnTo>
                    <a:pt x="1009" y="32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9"/>
            <p:cNvSpPr/>
            <p:nvPr/>
          </p:nvSpPr>
          <p:spPr>
            <a:xfrm>
              <a:off x="6239850" y="2370800"/>
              <a:ext cx="17350" cy="31550"/>
            </a:xfrm>
            <a:custGeom>
              <a:avLst/>
              <a:gdLst/>
              <a:ahLst/>
              <a:cxnLst/>
              <a:rect l="l" t="t" r="r" b="b"/>
              <a:pathLst>
                <a:path w="694" h="1262" extrusionOk="0">
                  <a:moveTo>
                    <a:pt x="568" y="0"/>
                  </a:moveTo>
                  <a:lnTo>
                    <a:pt x="536" y="63"/>
                  </a:lnTo>
                  <a:lnTo>
                    <a:pt x="284" y="631"/>
                  </a:lnTo>
                  <a:lnTo>
                    <a:pt x="32" y="1167"/>
                  </a:lnTo>
                  <a:lnTo>
                    <a:pt x="0" y="1230"/>
                  </a:lnTo>
                  <a:lnTo>
                    <a:pt x="63" y="1261"/>
                  </a:lnTo>
                  <a:lnTo>
                    <a:pt x="95" y="1261"/>
                  </a:lnTo>
                  <a:lnTo>
                    <a:pt x="158" y="1230"/>
                  </a:lnTo>
                  <a:lnTo>
                    <a:pt x="410" y="662"/>
                  </a:lnTo>
                  <a:lnTo>
                    <a:pt x="662" y="127"/>
                  </a:lnTo>
                  <a:lnTo>
                    <a:pt x="694" y="63"/>
                  </a:lnTo>
                  <a:lnTo>
                    <a:pt x="63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9"/>
            <p:cNvSpPr/>
            <p:nvPr/>
          </p:nvSpPr>
          <p:spPr>
            <a:xfrm>
              <a:off x="6165750" y="2332175"/>
              <a:ext cx="32350" cy="141900"/>
            </a:xfrm>
            <a:custGeom>
              <a:avLst/>
              <a:gdLst/>
              <a:ahLst/>
              <a:cxnLst/>
              <a:rect l="l" t="t" r="r" b="b"/>
              <a:pathLst>
                <a:path w="1294" h="5676" extrusionOk="0">
                  <a:moveTo>
                    <a:pt x="379" y="1"/>
                  </a:moveTo>
                  <a:lnTo>
                    <a:pt x="190" y="95"/>
                  </a:lnTo>
                  <a:lnTo>
                    <a:pt x="64" y="221"/>
                  </a:lnTo>
                  <a:lnTo>
                    <a:pt x="1" y="537"/>
                  </a:lnTo>
                  <a:lnTo>
                    <a:pt x="64" y="726"/>
                  </a:lnTo>
                  <a:lnTo>
                    <a:pt x="347" y="1230"/>
                  </a:lnTo>
                  <a:lnTo>
                    <a:pt x="694" y="2397"/>
                  </a:lnTo>
                  <a:lnTo>
                    <a:pt x="726" y="3027"/>
                  </a:lnTo>
                  <a:lnTo>
                    <a:pt x="726" y="3689"/>
                  </a:lnTo>
                  <a:lnTo>
                    <a:pt x="568" y="4950"/>
                  </a:lnTo>
                  <a:lnTo>
                    <a:pt x="442" y="5612"/>
                  </a:lnTo>
                  <a:lnTo>
                    <a:pt x="442" y="5644"/>
                  </a:lnTo>
                  <a:lnTo>
                    <a:pt x="474" y="5675"/>
                  </a:lnTo>
                  <a:lnTo>
                    <a:pt x="537" y="5675"/>
                  </a:lnTo>
                  <a:lnTo>
                    <a:pt x="568" y="5644"/>
                  </a:lnTo>
                  <a:lnTo>
                    <a:pt x="789" y="5013"/>
                  </a:lnTo>
                  <a:lnTo>
                    <a:pt x="1167" y="3721"/>
                  </a:lnTo>
                  <a:lnTo>
                    <a:pt x="1262" y="3059"/>
                  </a:lnTo>
                  <a:lnTo>
                    <a:pt x="1293" y="2365"/>
                  </a:lnTo>
                  <a:lnTo>
                    <a:pt x="1262" y="1672"/>
                  </a:lnTo>
                  <a:lnTo>
                    <a:pt x="1136" y="978"/>
                  </a:lnTo>
                  <a:lnTo>
                    <a:pt x="852" y="284"/>
                  </a:lnTo>
                  <a:lnTo>
                    <a:pt x="852" y="253"/>
                  </a:lnTo>
                  <a:lnTo>
                    <a:pt x="820" y="221"/>
                  </a:lnTo>
                  <a:lnTo>
                    <a:pt x="694" y="95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9"/>
            <p:cNvSpPr/>
            <p:nvPr/>
          </p:nvSpPr>
          <p:spPr>
            <a:xfrm>
              <a:off x="6150775" y="2448025"/>
              <a:ext cx="62300" cy="30775"/>
            </a:xfrm>
            <a:custGeom>
              <a:avLst/>
              <a:gdLst/>
              <a:ahLst/>
              <a:cxnLst/>
              <a:rect l="l" t="t" r="r" b="b"/>
              <a:pathLst>
                <a:path w="2492" h="1231" extrusionOk="0">
                  <a:moveTo>
                    <a:pt x="95" y="1"/>
                  </a:moveTo>
                  <a:lnTo>
                    <a:pt x="1" y="64"/>
                  </a:lnTo>
                  <a:lnTo>
                    <a:pt x="1" y="190"/>
                  </a:lnTo>
                  <a:lnTo>
                    <a:pt x="32" y="285"/>
                  </a:lnTo>
                  <a:lnTo>
                    <a:pt x="442" y="852"/>
                  </a:lnTo>
                  <a:lnTo>
                    <a:pt x="852" y="1104"/>
                  </a:lnTo>
                  <a:lnTo>
                    <a:pt x="915" y="1136"/>
                  </a:lnTo>
                  <a:lnTo>
                    <a:pt x="978" y="1136"/>
                  </a:lnTo>
                  <a:lnTo>
                    <a:pt x="1293" y="1230"/>
                  </a:lnTo>
                  <a:lnTo>
                    <a:pt x="1987" y="1167"/>
                  </a:lnTo>
                  <a:lnTo>
                    <a:pt x="2397" y="1041"/>
                  </a:lnTo>
                  <a:lnTo>
                    <a:pt x="2491" y="978"/>
                  </a:lnTo>
                  <a:lnTo>
                    <a:pt x="2460" y="852"/>
                  </a:lnTo>
                  <a:lnTo>
                    <a:pt x="2397" y="789"/>
                  </a:lnTo>
                  <a:lnTo>
                    <a:pt x="2302" y="789"/>
                  </a:lnTo>
                  <a:lnTo>
                    <a:pt x="1924" y="915"/>
                  </a:lnTo>
                  <a:lnTo>
                    <a:pt x="1262" y="947"/>
                  </a:lnTo>
                  <a:lnTo>
                    <a:pt x="978" y="852"/>
                  </a:lnTo>
                  <a:lnTo>
                    <a:pt x="631" y="631"/>
                  </a:lnTo>
                  <a:lnTo>
                    <a:pt x="284" y="159"/>
                  </a:lnTo>
                  <a:lnTo>
                    <a:pt x="284" y="96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9"/>
            <p:cNvSpPr/>
            <p:nvPr/>
          </p:nvSpPr>
          <p:spPr>
            <a:xfrm>
              <a:off x="6012075" y="2775125"/>
              <a:ext cx="32325" cy="32325"/>
            </a:xfrm>
            <a:custGeom>
              <a:avLst/>
              <a:gdLst/>
              <a:ahLst/>
              <a:cxnLst/>
              <a:rect l="l" t="t" r="r" b="b"/>
              <a:pathLst>
                <a:path w="1293" h="1293" extrusionOk="0">
                  <a:moveTo>
                    <a:pt x="536" y="0"/>
                  </a:moveTo>
                  <a:lnTo>
                    <a:pt x="126" y="252"/>
                  </a:lnTo>
                  <a:lnTo>
                    <a:pt x="32" y="473"/>
                  </a:lnTo>
                  <a:lnTo>
                    <a:pt x="0" y="725"/>
                  </a:lnTo>
                  <a:lnTo>
                    <a:pt x="252" y="1167"/>
                  </a:lnTo>
                  <a:lnTo>
                    <a:pt x="473" y="1261"/>
                  </a:lnTo>
                  <a:lnTo>
                    <a:pt x="725" y="1293"/>
                  </a:lnTo>
                  <a:lnTo>
                    <a:pt x="1167" y="1040"/>
                  </a:lnTo>
                  <a:lnTo>
                    <a:pt x="1261" y="788"/>
                  </a:lnTo>
                  <a:lnTo>
                    <a:pt x="1293" y="536"/>
                  </a:lnTo>
                  <a:lnTo>
                    <a:pt x="1040" y="126"/>
                  </a:lnTo>
                  <a:lnTo>
                    <a:pt x="788" y="3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9"/>
            <p:cNvSpPr/>
            <p:nvPr/>
          </p:nvSpPr>
          <p:spPr>
            <a:xfrm>
              <a:off x="6147625" y="2809800"/>
              <a:ext cx="32350" cy="32325"/>
            </a:xfrm>
            <a:custGeom>
              <a:avLst/>
              <a:gdLst/>
              <a:ahLst/>
              <a:cxnLst/>
              <a:rect l="l" t="t" r="r" b="b"/>
              <a:pathLst>
                <a:path w="1294" h="1293" extrusionOk="0">
                  <a:moveTo>
                    <a:pt x="537" y="0"/>
                  </a:moveTo>
                  <a:lnTo>
                    <a:pt x="127" y="252"/>
                  </a:lnTo>
                  <a:lnTo>
                    <a:pt x="32" y="473"/>
                  </a:lnTo>
                  <a:lnTo>
                    <a:pt x="1" y="725"/>
                  </a:lnTo>
                  <a:lnTo>
                    <a:pt x="253" y="1167"/>
                  </a:lnTo>
                  <a:lnTo>
                    <a:pt x="505" y="1261"/>
                  </a:lnTo>
                  <a:lnTo>
                    <a:pt x="757" y="1293"/>
                  </a:lnTo>
                  <a:lnTo>
                    <a:pt x="1167" y="1041"/>
                  </a:lnTo>
                  <a:lnTo>
                    <a:pt x="1262" y="788"/>
                  </a:lnTo>
                  <a:lnTo>
                    <a:pt x="1293" y="536"/>
                  </a:lnTo>
                  <a:lnTo>
                    <a:pt x="1041" y="126"/>
                  </a:lnTo>
                  <a:lnTo>
                    <a:pt x="820" y="3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9"/>
            <p:cNvSpPr/>
            <p:nvPr/>
          </p:nvSpPr>
          <p:spPr>
            <a:xfrm>
              <a:off x="6057000" y="2849200"/>
              <a:ext cx="54400" cy="37850"/>
            </a:xfrm>
            <a:custGeom>
              <a:avLst/>
              <a:gdLst/>
              <a:ahLst/>
              <a:cxnLst/>
              <a:rect l="l" t="t" r="r" b="b"/>
              <a:pathLst>
                <a:path w="2176" h="1514" extrusionOk="0">
                  <a:moveTo>
                    <a:pt x="221" y="0"/>
                  </a:moveTo>
                  <a:lnTo>
                    <a:pt x="63" y="64"/>
                  </a:lnTo>
                  <a:lnTo>
                    <a:pt x="0" y="190"/>
                  </a:lnTo>
                  <a:lnTo>
                    <a:pt x="0" y="536"/>
                  </a:lnTo>
                  <a:lnTo>
                    <a:pt x="221" y="1072"/>
                  </a:lnTo>
                  <a:lnTo>
                    <a:pt x="473" y="1262"/>
                  </a:lnTo>
                  <a:lnTo>
                    <a:pt x="599" y="1388"/>
                  </a:lnTo>
                  <a:lnTo>
                    <a:pt x="757" y="1451"/>
                  </a:lnTo>
                  <a:lnTo>
                    <a:pt x="1167" y="1514"/>
                  </a:lnTo>
                  <a:lnTo>
                    <a:pt x="1608" y="1419"/>
                  </a:lnTo>
                  <a:lnTo>
                    <a:pt x="1829" y="1325"/>
                  </a:lnTo>
                  <a:lnTo>
                    <a:pt x="1986" y="1198"/>
                  </a:lnTo>
                  <a:lnTo>
                    <a:pt x="2175" y="946"/>
                  </a:lnTo>
                  <a:lnTo>
                    <a:pt x="2175" y="663"/>
                  </a:lnTo>
                  <a:lnTo>
                    <a:pt x="2081" y="505"/>
                  </a:lnTo>
                  <a:lnTo>
                    <a:pt x="1923" y="473"/>
                  </a:lnTo>
                  <a:lnTo>
                    <a:pt x="1766" y="568"/>
                  </a:lnTo>
                  <a:lnTo>
                    <a:pt x="1766" y="726"/>
                  </a:lnTo>
                  <a:lnTo>
                    <a:pt x="1734" y="852"/>
                  </a:lnTo>
                  <a:lnTo>
                    <a:pt x="1671" y="915"/>
                  </a:lnTo>
                  <a:lnTo>
                    <a:pt x="1608" y="978"/>
                  </a:lnTo>
                  <a:lnTo>
                    <a:pt x="1450" y="1041"/>
                  </a:lnTo>
                  <a:lnTo>
                    <a:pt x="1261" y="1104"/>
                  </a:lnTo>
                  <a:lnTo>
                    <a:pt x="883" y="1041"/>
                  </a:lnTo>
                  <a:lnTo>
                    <a:pt x="725" y="946"/>
                  </a:lnTo>
                  <a:lnTo>
                    <a:pt x="568" y="820"/>
                  </a:lnTo>
                  <a:lnTo>
                    <a:pt x="410" y="442"/>
                  </a:lnTo>
                  <a:lnTo>
                    <a:pt x="410" y="221"/>
                  </a:lnTo>
                  <a:lnTo>
                    <a:pt x="378" y="64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9"/>
            <p:cNvSpPr/>
            <p:nvPr/>
          </p:nvSpPr>
          <p:spPr>
            <a:xfrm>
              <a:off x="6171275" y="2869700"/>
              <a:ext cx="43375" cy="47300"/>
            </a:xfrm>
            <a:custGeom>
              <a:avLst/>
              <a:gdLst/>
              <a:ahLst/>
              <a:cxnLst/>
              <a:rect l="l" t="t" r="r" b="b"/>
              <a:pathLst>
                <a:path w="1735" h="1892" fill="none" extrusionOk="0">
                  <a:moveTo>
                    <a:pt x="694" y="95"/>
                  </a:moveTo>
                  <a:lnTo>
                    <a:pt x="599" y="63"/>
                  </a:lnTo>
                  <a:lnTo>
                    <a:pt x="505" y="95"/>
                  </a:lnTo>
                  <a:lnTo>
                    <a:pt x="410" y="126"/>
                  </a:lnTo>
                  <a:lnTo>
                    <a:pt x="347" y="221"/>
                  </a:lnTo>
                  <a:lnTo>
                    <a:pt x="95" y="536"/>
                  </a:lnTo>
                  <a:lnTo>
                    <a:pt x="0" y="914"/>
                  </a:lnTo>
                  <a:lnTo>
                    <a:pt x="0" y="1167"/>
                  </a:lnTo>
                  <a:lnTo>
                    <a:pt x="253" y="1608"/>
                  </a:lnTo>
                  <a:lnTo>
                    <a:pt x="442" y="1734"/>
                  </a:lnTo>
                  <a:lnTo>
                    <a:pt x="662" y="1829"/>
                  </a:lnTo>
                  <a:lnTo>
                    <a:pt x="1072" y="1892"/>
                  </a:lnTo>
                  <a:lnTo>
                    <a:pt x="1293" y="1829"/>
                  </a:lnTo>
                  <a:lnTo>
                    <a:pt x="1419" y="1797"/>
                  </a:lnTo>
                  <a:lnTo>
                    <a:pt x="1545" y="1671"/>
                  </a:lnTo>
                  <a:lnTo>
                    <a:pt x="1640" y="1545"/>
                  </a:lnTo>
                  <a:lnTo>
                    <a:pt x="1703" y="1356"/>
                  </a:lnTo>
                  <a:lnTo>
                    <a:pt x="1734" y="1198"/>
                  </a:lnTo>
                  <a:lnTo>
                    <a:pt x="1734" y="1040"/>
                  </a:lnTo>
                  <a:lnTo>
                    <a:pt x="1703" y="788"/>
                  </a:lnTo>
                  <a:lnTo>
                    <a:pt x="1608" y="568"/>
                  </a:lnTo>
                  <a:lnTo>
                    <a:pt x="1514" y="378"/>
                  </a:lnTo>
                  <a:lnTo>
                    <a:pt x="1387" y="252"/>
                  </a:lnTo>
                  <a:lnTo>
                    <a:pt x="1261" y="95"/>
                  </a:lnTo>
                  <a:lnTo>
                    <a:pt x="852" y="0"/>
                  </a:lnTo>
                  <a:lnTo>
                    <a:pt x="631" y="32"/>
                  </a:lnTo>
                  <a:lnTo>
                    <a:pt x="505" y="63"/>
                  </a:lnTo>
                  <a:lnTo>
                    <a:pt x="442" y="158"/>
                  </a:lnTo>
                  <a:lnTo>
                    <a:pt x="379" y="284"/>
                  </a:lnTo>
                  <a:lnTo>
                    <a:pt x="442" y="3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9"/>
            <p:cNvSpPr/>
            <p:nvPr/>
          </p:nvSpPr>
          <p:spPr>
            <a:xfrm>
              <a:off x="5945075" y="2817675"/>
              <a:ext cx="44150" cy="48100"/>
            </a:xfrm>
            <a:custGeom>
              <a:avLst/>
              <a:gdLst/>
              <a:ahLst/>
              <a:cxnLst/>
              <a:rect l="l" t="t" r="r" b="b"/>
              <a:pathLst>
                <a:path w="1766" h="1924" fill="none" extrusionOk="0">
                  <a:moveTo>
                    <a:pt x="410" y="0"/>
                  </a:moveTo>
                  <a:lnTo>
                    <a:pt x="190" y="127"/>
                  </a:lnTo>
                  <a:lnTo>
                    <a:pt x="0" y="599"/>
                  </a:lnTo>
                  <a:lnTo>
                    <a:pt x="63" y="1135"/>
                  </a:lnTo>
                  <a:lnTo>
                    <a:pt x="316" y="1608"/>
                  </a:lnTo>
                  <a:lnTo>
                    <a:pt x="505" y="1766"/>
                  </a:lnTo>
                  <a:lnTo>
                    <a:pt x="694" y="1860"/>
                  </a:lnTo>
                  <a:lnTo>
                    <a:pt x="1104" y="1924"/>
                  </a:lnTo>
                  <a:lnTo>
                    <a:pt x="1482" y="1766"/>
                  </a:lnTo>
                  <a:lnTo>
                    <a:pt x="1734" y="1451"/>
                  </a:lnTo>
                  <a:lnTo>
                    <a:pt x="1766" y="1198"/>
                  </a:lnTo>
                  <a:lnTo>
                    <a:pt x="1703" y="852"/>
                  </a:lnTo>
                  <a:lnTo>
                    <a:pt x="1514" y="568"/>
                  </a:lnTo>
                  <a:lnTo>
                    <a:pt x="1261" y="253"/>
                  </a:lnTo>
                  <a:lnTo>
                    <a:pt x="883" y="64"/>
                  </a:lnTo>
                  <a:lnTo>
                    <a:pt x="631" y="32"/>
                  </a:lnTo>
                  <a:lnTo>
                    <a:pt x="379" y="95"/>
                  </a:lnTo>
                  <a:lnTo>
                    <a:pt x="284" y="127"/>
                  </a:lnTo>
                  <a:lnTo>
                    <a:pt x="190" y="190"/>
                  </a:lnTo>
                  <a:lnTo>
                    <a:pt x="190" y="316"/>
                  </a:lnTo>
                  <a:lnTo>
                    <a:pt x="253" y="3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9" name="Google Shape;3989;p29"/>
          <p:cNvGrpSpPr/>
          <p:nvPr/>
        </p:nvGrpSpPr>
        <p:grpSpPr>
          <a:xfrm rot="-994554">
            <a:off x="526417" y="1164516"/>
            <a:ext cx="662781" cy="583239"/>
            <a:chOff x="992375" y="2434650"/>
            <a:chExt cx="532025" cy="468175"/>
          </a:xfrm>
        </p:grpSpPr>
        <p:sp>
          <p:nvSpPr>
            <p:cNvPr id="3990" name="Google Shape;3990;p29"/>
            <p:cNvSpPr/>
            <p:nvPr/>
          </p:nvSpPr>
          <p:spPr>
            <a:xfrm>
              <a:off x="1276100" y="2434650"/>
              <a:ext cx="178150" cy="194675"/>
            </a:xfrm>
            <a:custGeom>
              <a:avLst/>
              <a:gdLst/>
              <a:ahLst/>
              <a:cxnLst/>
              <a:rect l="l" t="t" r="r" b="b"/>
              <a:pathLst>
                <a:path w="7126" h="7787" extrusionOk="0">
                  <a:moveTo>
                    <a:pt x="6747" y="0"/>
                  </a:moveTo>
                  <a:lnTo>
                    <a:pt x="6085" y="126"/>
                  </a:lnTo>
                  <a:lnTo>
                    <a:pt x="5738" y="221"/>
                  </a:lnTo>
                  <a:lnTo>
                    <a:pt x="4792" y="441"/>
                  </a:lnTo>
                  <a:lnTo>
                    <a:pt x="3878" y="725"/>
                  </a:lnTo>
                  <a:lnTo>
                    <a:pt x="3248" y="914"/>
                  </a:lnTo>
                  <a:lnTo>
                    <a:pt x="2649" y="1198"/>
                  </a:lnTo>
                  <a:lnTo>
                    <a:pt x="2333" y="1419"/>
                  </a:lnTo>
                  <a:lnTo>
                    <a:pt x="1829" y="1923"/>
                  </a:lnTo>
                  <a:lnTo>
                    <a:pt x="1230" y="2806"/>
                  </a:lnTo>
                  <a:lnTo>
                    <a:pt x="946" y="3499"/>
                  </a:lnTo>
                  <a:lnTo>
                    <a:pt x="599" y="4540"/>
                  </a:lnTo>
                  <a:lnTo>
                    <a:pt x="158" y="6683"/>
                  </a:lnTo>
                  <a:lnTo>
                    <a:pt x="1" y="7787"/>
                  </a:lnTo>
                  <a:lnTo>
                    <a:pt x="726" y="7566"/>
                  </a:lnTo>
                  <a:lnTo>
                    <a:pt x="1451" y="7377"/>
                  </a:lnTo>
                  <a:lnTo>
                    <a:pt x="2460" y="7093"/>
                  </a:lnTo>
                  <a:lnTo>
                    <a:pt x="3405" y="6652"/>
                  </a:lnTo>
                  <a:lnTo>
                    <a:pt x="3847" y="6400"/>
                  </a:lnTo>
                  <a:lnTo>
                    <a:pt x="4603" y="5769"/>
                  </a:lnTo>
                  <a:lnTo>
                    <a:pt x="5518" y="4634"/>
                  </a:lnTo>
                  <a:lnTo>
                    <a:pt x="5990" y="3752"/>
                  </a:lnTo>
                  <a:lnTo>
                    <a:pt x="6369" y="2900"/>
                  </a:lnTo>
                  <a:lnTo>
                    <a:pt x="6652" y="2018"/>
                  </a:lnTo>
                  <a:lnTo>
                    <a:pt x="6968" y="1166"/>
                  </a:lnTo>
                  <a:lnTo>
                    <a:pt x="7125" y="284"/>
                  </a:lnTo>
                  <a:lnTo>
                    <a:pt x="7062" y="126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9"/>
            <p:cNvSpPr/>
            <p:nvPr/>
          </p:nvSpPr>
          <p:spPr>
            <a:xfrm>
              <a:off x="1287925" y="2448025"/>
              <a:ext cx="148200" cy="162400"/>
            </a:xfrm>
            <a:custGeom>
              <a:avLst/>
              <a:gdLst/>
              <a:ahLst/>
              <a:cxnLst/>
              <a:rect l="l" t="t" r="r" b="b"/>
              <a:pathLst>
                <a:path w="5928" h="6496" extrusionOk="0">
                  <a:moveTo>
                    <a:pt x="5707" y="1"/>
                  </a:moveTo>
                  <a:lnTo>
                    <a:pt x="5549" y="96"/>
                  </a:lnTo>
                  <a:lnTo>
                    <a:pt x="4036" y="1483"/>
                  </a:lnTo>
                  <a:lnTo>
                    <a:pt x="1261" y="4541"/>
                  </a:lnTo>
                  <a:lnTo>
                    <a:pt x="63" y="6180"/>
                  </a:lnTo>
                  <a:lnTo>
                    <a:pt x="0" y="6338"/>
                  </a:lnTo>
                  <a:lnTo>
                    <a:pt x="95" y="6464"/>
                  </a:lnTo>
                  <a:lnTo>
                    <a:pt x="158" y="6495"/>
                  </a:lnTo>
                  <a:lnTo>
                    <a:pt x="316" y="6495"/>
                  </a:lnTo>
                  <a:lnTo>
                    <a:pt x="379" y="6432"/>
                  </a:lnTo>
                  <a:lnTo>
                    <a:pt x="1608" y="4793"/>
                  </a:lnTo>
                  <a:lnTo>
                    <a:pt x="4319" y="1766"/>
                  </a:lnTo>
                  <a:lnTo>
                    <a:pt x="5833" y="411"/>
                  </a:lnTo>
                  <a:lnTo>
                    <a:pt x="5927" y="253"/>
                  </a:lnTo>
                  <a:lnTo>
                    <a:pt x="5833" y="96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9"/>
            <p:cNvSpPr/>
            <p:nvPr/>
          </p:nvSpPr>
          <p:spPr>
            <a:xfrm>
              <a:off x="1344675" y="2518175"/>
              <a:ext cx="61500" cy="22100"/>
            </a:xfrm>
            <a:custGeom>
              <a:avLst/>
              <a:gdLst/>
              <a:ahLst/>
              <a:cxnLst/>
              <a:rect l="l" t="t" r="r" b="b"/>
              <a:pathLst>
                <a:path w="2460" h="884" extrusionOk="0">
                  <a:moveTo>
                    <a:pt x="2239" y="1"/>
                  </a:moveTo>
                  <a:lnTo>
                    <a:pt x="1167" y="158"/>
                  </a:lnTo>
                  <a:lnTo>
                    <a:pt x="126" y="474"/>
                  </a:lnTo>
                  <a:lnTo>
                    <a:pt x="0" y="568"/>
                  </a:lnTo>
                  <a:lnTo>
                    <a:pt x="0" y="726"/>
                  </a:lnTo>
                  <a:lnTo>
                    <a:pt x="63" y="852"/>
                  </a:lnTo>
                  <a:lnTo>
                    <a:pt x="221" y="883"/>
                  </a:lnTo>
                  <a:lnTo>
                    <a:pt x="252" y="883"/>
                  </a:lnTo>
                  <a:lnTo>
                    <a:pt x="252" y="852"/>
                  </a:lnTo>
                  <a:lnTo>
                    <a:pt x="1261" y="568"/>
                  </a:lnTo>
                  <a:lnTo>
                    <a:pt x="2302" y="411"/>
                  </a:lnTo>
                  <a:lnTo>
                    <a:pt x="2428" y="348"/>
                  </a:lnTo>
                  <a:lnTo>
                    <a:pt x="2459" y="190"/>
                  </a:lnTo>
                  <a:lnTo>
                    <a:pt x="2396" y="32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9"/>
            <p:cNvSpPr/>
            <p:nvPr/>
          </p:nvSpPr>
          <p:spPr>
            <a:xfrm>
              <a:off x="1367525" y="2459075"/>
              <a:ext cx="25250" cy="54400"/>
            </a:xfrm>
            <a:custGeom>
              <a:avLst/>
              <a:gdLst/>
              <a:ahLst/>
              <a:cxnLst/>
              <a:rect l="l" t="t" r="r" b="b"/>
              <a:pathLst>
                <a:path w="1010" h="2176" extrusionOk="0">
                  <a:moveTo>
                    <a:pt x="726" y="0"/>
                  </a:moveTo>
                  <a:lnTo>
                    <a:pt x="599" y="126"/>
                  </a:lnTo>
                  <a:lnTo>
                    <a:pt x="379" y="536"/>
                  </a:lnTo>
                  <a:lnTo>
                    <a:pt x="95" y="1450"/>
                  </a:lnTo>
                  <a:lnTo>
                    <a:pt x="0" y="1923"/>
                  </a:lnTo>
                  <a:lnTo>
                    <a:pt x="32" y="2113"/>
                  </a:lnTo>
                  <a:lnTo>
                    <a:pt x="158" y="2176"/>
                  </a:lnTo>
                  <a:lnTo>
                    <a:pt x="221" y="2176"/>
                  </a:lnTo>
                  <a:lnTo>
                    <a:pt x="347" y="2113"/>
                  </a:lnTo>
                  <a:lnTo>
                    <a:pt x="410" y="1986"/>
                  </a:lnTo>
                  <a:lnTo>
                    <a:pt x="473" y="1545"/>
                  </a:lnTo>
                  <a:lnTo>
                    <a:pt x="757" y="725"/>
                  </a:lnTo>
                  <a:lnTo>
                    <a:pt x="978" y="316"/>
                  </a:lnTo>
                  <a:lnTo>
                    <a:pt x="1009" y="158"/>
                  </a:lnTo>
                  <a:lnTo>
                    <a:pt x="883" y="3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9"/>
            <p:cNvSpPr/>
            <p:nvPr/>
          </p:nvSpPr>
          <p:spPr>
            <a:xfrm>
              <a:off x="1322600" y="2511875"/>
              <a:ext cx="11850" cy="53625"/>
            </a:xfrm>
            <a:custGeom>
              <a:avLst/>
              <a:gdLst/>
              <a:ahLst/>
              <a:cxnLst/>
              <a:rect l="l" t="t" r="r" b="b"/>
              <a:pathLst>
                <a:path w="474" h="2145" extrusionOk="0">
                  <a:moveTo>
                    <a:pt x="253" y="1"/>
                  </a:moveTo>
                  <a:lnTo>
                    <a:pt x="95" y="32"/>
                  </a:lnTo>
                  <a:lnTo>
                    <a:pt x="64" y="221"/>
                  </a:lnTo>
                  <a:lnTo>
                    <a:pt x="32" y="1072"/>
                  </a:lnTo>
                  <a:lnTo>
                    <a:pt x="1" y="1924"/>
                  </a:lnTo>
                  <a:lnTo>
                    <a:pt x="32" y="2081"/>
                  </a:lnTo>
                  <a:lnTo>
                    <a:pt x="190" y="2144"/>
                  </a:lnTo>
                  <a:lnTo>
                    <a:pt x="221" y="2144"/>
                  </a:lnTo>
                  <a:lnTo>
                    <a:pt x="347" y="2081"/>
                  </a:lnTo>
                  <a:lnTo>
                    <a:pt x="410" y="1955"/>
                  </a:lnTo>
                  <a:lnTo>
                    <a:pt x="442" y="1072"/>
                  </a:lnTo>
                  <a:lnTo>
                    <a:pt x="473" y="221"/>
                  </a:lnTo>
                  <a:lnTo>
                    <a:pt x="410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9"/>
            <p:cNvSpPr/>
            <p:nvPr/>
          </p:nvSpPr>
          <p:spPr>
            <a:xfrm>
              <a:off x="1276100" y="2603300"/>
              <a:ext cx="248300" cy="117450"/>
            </a:xfrm>
            <a:custGeom>
              <a:avLst/>
              <a:gdLst/>
              <a:ahLst/>
              <a:cxnLst/>
              <a:rect l="l" t="t" r="r" b="b"/>
              <a:pathLst>
                <a:path w="9932" h="4698" extrusionOk="0">
                  <a:moveTo>
                    <a:pt x="5013" y="0"/>
                  </a:moveTo>
                  <a:lnTo>
                    <a:pt x="4288" y="32"/>
                  </a:lnTo>
                  <a:lnTo>
                    <a:pt x="3185" y="127"/>
                  </a:lnTo>
                  <a:lnTo>
                    <a:pt x="1041" y="663"/>
                  </a:lnTo>
                  <a:lnTo>
                    <a:pt x="1" y="1009"/>
                  </a:lnTo>
                  <a:lnTo>
                    <a:pt x="1009" y="2144"/>
                  </a:lnTo>
                  <a:lnTo>
                    <a:pt x="1703" y="2932"/>
                  </a:lnTo>
                  <a:lnTo>
                    <a:pt x="2491" y="3594"/>
                  </a:lnTo>
                  <a:lnTo>
                    <a:pt x="2901" y="3878"/>
                  </a:lnTo>
                  <a:lnTo>
                    <a:pt x="3784" y="4288"/>
                  </a:lnTo>
                  <a:lnTo>
                    <a:pt x="5234" y="4635"/>
                  </a:lnTo>
                  <a:lnTo>
                    <a:pt x="6211" y="4698"/>
                  </a:lnTo>
                  <a:lnTo>
                    <a:pt x="7125" y="4666"/>
                  </a:lnTo>
                  <a:lnTo>
                    <a:pt x="8071" y="4540"/>
                  </a:lnTo>
                  <a:lnTo>
                    <a:pt x="8954" y="4477"/>
                  </a:lnTo>
                  <a:lnTo>
                    <a:pt x="9805" y="4225"/>
                  </a:lnTo>
                  <a:lnTo>
                    <a:pt x="9931" y="4130"/>
                  </a:lnTo>
                  <a:lnTo>
                    <a:pt x="9900" y="3784"/>
                  </a:lnTo>
                  <a:lnTo>
                    <a:pt x="9521" y="3216"/>
                  </a:lnTo>
                  <a:lnTo>
                    <a:pt x="9269" y="2964"/>
                  </a:lnTo>
                  <a:lnTo>
                    <a:pt x="8670" y="2207"/>
                  </a:lnTo>
                  <a:lnTo>
                    <a:pt x="8040" y="1482"/>
                  </a:lnTo>
                  <a:lnTo>
                    <a:pt x="7598" y="978"/>
                  </a:lnTo>
                  <a:lnTo>
                    <a:pt x="7062" y="568"/>
                  </a:lnTo>
                  <a:lnTo>
                    <a:pt x="6747" y="379"/>
                  </a:lnTo>
                  <a:lnTo>
                    <a:pt x="6085" y="158"/>
                  </a:lnTo>
                  <a:lnTo>
                    <a:pt x="50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9"/>
            <p:cNvSpPr/>
            <p:nvPr/>
          </p:nvSpPr>
          <p:spPr>
            <a:xfrm>
              <a:off x="1299750" y="2628525"/>
              <a:ext cx="205725" cy="69375"/>
            </a:xfrm>
            <a:custGeom>
              <a:avLst/>
              <a:gdLst/>
              <a:ahLst/>
              <a:cxnLst/>
              <a:rect l="l" t="t" r="r" b="b"/>
              <a:pathLst>
                <a:path w="8229" h="2775" extrusionOk="0">
                  <a:moveTo>
                    <a:pt x="252" y="0"/>
                  </a:moveTo>
                  <a:lnTo>
                    <a:pt x="63" y="32"/>
                  </a:lnTo>
                  <a:lnTo>
                    <a:pt x="0" y="158"/>
                  </a:lnTo>
                  <a:lnTo>
                    <a:pt x="0" y="253"/>
                  </a:lnTo>
                  <a:lnTo>
                    <a:pt x="32" y="316"/>
                  </a:lnTo>
                  <a:lnTo>
                    <a:pt x="95" y="379"/>
                  </a:lnTo>
                  <a:lnTo>
                    <a:pt x="158" y="410"/>
                  </a:lnTo>
                  <a:lnTo>
                    <a:pt x="2176" y="820"/>
                  </a:lnTo>
                  <a:lnTo>
                    <a:pt x="6053" y="1986"/>
                  </a:lnTo>
                  <a:lnTo>
                    <a:pt x="7945" y="2743"/>
                  </a:lnTo>
                  <a:lnTo>
                    <a:pt x="8102" y="2775"/>
                  </a:lnTo>
                  <a:lnTo>
                    <a:pt x="8197" y="2648"/>
                  </a:lnTo>
                  <a:lnTo>
                    <a:pt x="8229" y="2491"/>
                  </a:lnTo>
                  <a:lnTo>
                    <a:pt x="8102" y="2365"/>
                  </a:lnTo>
                  <a:lnTo>
                    <a:pt x="6211" y="1608"/>
                  </a:lnTo>
                  <a:lnTo>
                    <a:pt x="2270" y="41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9"/>
            <p:cNvSpPr/>
            <p:nvPr/>
          </p:nvSpPr>
          <p:spPr>
            <a:xfrm>
              <a:off x="1387225" y="2649000"/>
              <a:ext cx="43375" cy="52850"/>
            </a:xfrm>
            <a:custGeom>
              <a:avLst/>
              <a:gdLst/>
              <a:ahLst/>
              <a:cxnLst/>
              <a:rect l="l" t="t" r="r" b="b"/>
              <a:pathLst>
                <a:path w="1735" h="2114" extrusionOk="0">
                  <a:moveTo>
                    <a:pt x="221" y="1"/>
                  </a:moveTo>
                  <a:lnTo>
                    <a:pt x="95" y="64"/>
                  </a:lnTo>
                  <a:lnTo>
                    <a:pt x="1" y="190"/>
                  </a:lnTo>
                  <a:lnTo>
                    <a:pt x="32" y="316"/>
                  </a:lnTo>
                  <a:lnTo>
                    <a:pt x="64" y="348"/>
                  </a:lnTo>
                  <a:lnTo>
                    <a:pt x="757" y="1136"/>
                  </a:lnTo>
                  <a:lnTo>
                    <a:pt x="1356" y="1987"/>
                  </a:lnTo>
                  <a:lnTo>
                    <a:pt x="1451" y="2113"/>
                  </a:lnTo>
                  <a:lnTo>
                    <a:pt x="1640" y="2082"/>
                  </a:lnTo>
                  <a:lnTo>
                    <a:pt x="1735" y="1956"/>
                  </a:lnTo>
                  <a:lnTo>
                    <a:pt x="1703" y="1798"/>
                  </a:lnTo>
                  <a:lnTo>
                    <a:pt x="1104" y="884"/>
                  </a:lnTo>
                  <a:lnTo>
                    <a:pt x="379" y="64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9"/>
            <p:cNvSpPr/>
            <p:nvPr/>
          </p:nvSpPr>
          <p:spPr>
            <a:xfrm>
              <a:off x="1421900" y="2652950"/>
              <a:ext cx="56000" cy="15800"/>
            </a:xfrm>
            <a:custGeom>
              <a:avLst/>
              <a:gdLst/>
              <a:ahLst/>
              <a:cxnLst/>
              <a:rect l="l" t="t" r="r" b="b"/>
              <a:pathLst>
                <a:path w="2240" h="632" extrusionOk="0">
                  <a:moveTo>
                    <a:pt x="1546" y="1"/>
                  </a:moveTo>
                  <a:lnTo>
                    <a:pt x="600" y="95"/>
                  </a:lnTo>
                  <a:lnTo>
                    <a:pt x="127" y="221"/>
                  </a:lnTo>
                  <a:lnTo>
                    <a:pt x="1" y="316"/>
                  </a:lnTo>
                  <a:lnTo>
                    <a:pt x="1" y="505"/>
                  </a:lnTo>
                  <a:lnTo>
                    <a:pt x="32" y="537"/>
                  </a:lnTo>
                  <a:lnTo>
                    <a:pt x="127" y="631"/>
                  </a:lnTo>
                  <a:lnTo>
                    <a:pt x="253" y="631"/>
                  </a:lnTo>
                  <a:lnTo>
                    <a:pt x="694" y="505"/>
                  </a:lnTo>
                  <a:lnTo>
                    <a:pt x="1577" y="410"/>
                  </a:lnTo>
                  <a:lnTo>
                    <a:pt x="2018" y="442"/>
                  </a:lnTo>
                  <a:lnTo>
                    <a:pt x="2176" y="410"/>
                  </a:lnTo>
                  <a:lnTo>
                    <a:pt x="2239" y="253"/>
                  </a:lnTo>
                  <a:lnTo>
                    <a:pt x="2208" y="64"/>
                  </a:lnTo>
                  <a:lnTo>
                    <a:pt x="2050" y="32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9"/>
            <p:cNvSpPr/>
            <p:nvPr/>
          </p:nvSpPr>
          <p:spPr>
            <a:xfrm>
              <a:off x="1355700" y="2623000"/>
              <a:ext cx="49675" cy="27625"/>
            </a:xfrm>
            <a:custGeom>
              <a:avLst/>
              <a:gdLst/>
              <a:ahLst/>
              <a:cxnLst/>
              <a:rect l="l" t="t" r="r" b="b"/>
              <a:pathLst>
                <a:path w="1987" h="1105" extrusionOk="0">
                  <a:moveTo>
                    <a:pt x="1861" y="1"/>
                  </a:moveTo>
                  <a:lnTo>
                    <a:pt x="1703" y="32"/>
                  </a:lnTo>
                  <a:lnTo>
                    <a:pt x="915" y="379"/>
                  </a:lnTo>
                  <a:lnTo>
                    <a:pt x="127" y="694"/>
                  </a:lnTo>
                  <a:lnTo>
                    <a:pt x="1" y="789"/>
                  </a:lnTo>
                  <a:lnTo>
                    <a:pt x="1" y="946"/>
                  </a:lnTo>
                  <a:lnTo>
                    <a:pt x="1" y="978"/>
                  </a:lnTo>
                  <a:lnTo>
                    <a:pt x="32" y="978"/>
                  </a:lnTo>
                  <a:lnTo>
                    <a:pt x="127" y="1104"/>
                  </a:lnTo>
                  <a:lnTo>
                    <a:pt x="284" y="1073"/>
                  </a:lnTo>
                  <a:lnTo>
                    <a:pt x="1072" y="757"/>
                  </a:lnTo>
                  <a:lnTo>
                    <a:pt x="1861" y="379"/>
                  </a:lnTo>
                  <a:lnTo>
                    <a:pt x="1987" y="284"/>
                  </a:lnTo>
                  <a:lnTo>
                    <a:pt x="1987" y="127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9"/>
            <p:cNvSpPr/>
            <p:nvPr/>
          </p:nvSpPr>
          <p:spPr>
            <a:xfrm>
              <a:off x="992375" y="2456700"/>
              <a:ext cx="393300" cy="446125"/>
            </a:xfrm>
            <a:custGeom>
              <a:avLst/>
              <a:gdLst/>
              <a:ahLst/>
              <a:cxnLst/>
              <a:rect l="l" t="t" r="r" b="b"/>
              <a:pathLst>
                <a:path w="15732" h="17845" extrusionOk="0">
                  <a:moveTo>
                    <a:pt x="12800" y="1"/>
                  </a:moveTo>
                  <a:lnTo>
                    <a:pt x="12516" y="64"/>
                  </a:lnTo>
                  <a:lnTo>
                    <a:pt x="11980" y="348"/>
                  </a:lnTo>
                  <a:lnTo>
                    <a:pt x="11539" y="694"/>
                  </a:lnTo>
                  <a:lnTo>
                    <a:pt x="10877" y="1230"/>
                  </a:lnTo>
                  <a:lnTo>
                    <a:pt x="9994" y="2144"/>
                  </a:lnTo>
                  <a:lnTo>
                    <a:pt x="9553" y="2807"/>
                  </a:lnTo>
                  <a:lnTo>
                    <a:pt x="9363" y="3185"/>
                  </a:lnTo>
                  <a:lnTo>
                    <a:pt x="9143" y="3878"/>
                  </a:lnTo>
                  <a:lnTo>
                    <a:pt x="8827" y="5297"/>
                  </a:lnTo>
                  <a:lnTo>
                    <a:pt x="8512" y="5928"/>
                  </a:lnTo>
                  <a:lnTo>
                    <a:pt x="8165" y="5076"/>
                  </a:lnTo>
                  <a:lnTo>
                    <a:pt x="7346" y="3374"/>
                  </a:lnTo>
                  <a:lnTo>
                    <a:pt x="6337" y="1861"/>
                  </a:lnTo>
                  <a:lnTo>
                    <a:pt x="5391" y="915"/>
                  </a:lnTo>
                  <a:lnTo>
                    <a:pt x="4635" y="442"/>
                  </a:lnTo>
                  <a:lnTo>
                    <a:pt x="4225" y="253"/>
                  </a:lnTo>
                  <a:lnTo>
                    <a:pt x="3972" y="694"/>
                  </a:lnTo>
                  <a:lnTo>
                    <a:pt x="3626" y="1672"/>
                  </a:lnTo>
                  <a:lnTo>
                    <a:pt x="3500" y="2712"/>
                  </a:lnTo>
                  <a:lnTo>
                    <a:pt x="3626" y="3752"/>
                  </a:lnTo>
                  <a:lnTo>
                    <a:pt x="3783" y="4257"/>
                  </a:lnTo>
                  <a:lnTo>
                    <a:pt x="3941" y="4761"/>
                  </a:lnTo>
                  <a:lnTo>
                    <a:pt x="4445" y="5644"/>
                  </a:lnTo>
                  <a:lnTo>
                    <a:pt x="5107" y="6463"/>
                  </a:lnTo>
                  <a:lnTo>
                    <a:pt x="5896" y="7157"/>
                  </a:lnTo>
                  <a:lnTo>
                    <a:pt x="6337" y="7472"/>
                  </a:lnTo>
                  <a:lnTo>
                    <a:pt x="5328" y="7661"/>
                  </a:lnTo>
                  <a:lnTo>
                    <a:pt x="3342" y="8197"/>
                  </a:lnTo>
                  <a:lnTo>
                    <a:pt x="2428" y="8639"/>
                  </a:lnTo>
                  <a:lnTo>
                    <a:pt x="1986" y="8891"/>
                  </a:lnTo>
                  <a:lnTo>
                    <a:pt x="1167" y="9553"/>
                  </a:lnTo>
                  <a:lnTo>
                    <a:pt x="536" y="10341"/>
                  </a:lnTo>
                  <a:lnTo>
                    <a:pt x="95" y="11255"/>
                  </a:lnTo>
                  <a:lnTo>
                    <a:pt x="0" y="11760"/>
                  </a:lnTo>
                  <a:lnTo>
                    <a:pt x="820" y="11917"/>
                  </a:lnTo>
                  <a:lnTo>
                    <a:pt x="2554" y="11917"/>
                  </a:lnTo>
                  <a:lnTo>
                    <a:pt x="4225" y="11508"/>
                  </a:lnTo>
                  <a:lnTo>
                    <a:pt x="5769" y="10751"/>
                  </a:lnTo>
                  <a:lnTo>
                    <a:pt x="6431" y="10215"/>
                  </a:lnTo>
                  <a:lnTo>
                    <a:pt x="6431" y="10215"/>
                  </a:lnTo>
                  <a:lnTo>
                    <a:pt x="6148" y="11161"/>
                  </a:lnTo>
                  <a:lnTo>
                    <a:pt x="5927" y="13147"/>
                  </a:lnTo>
                  <a:lnTo>
                    <a:pt x="6211" y="15133"/>
                  </a:lnTo>
                  <a:lnTo>
                    <a:pt x="6967" y="16993"/>
                  </a:lnTo>
                  <a:lnTo>
                    <a:pt x="7535" y="17844"/>
                  </a:lnTo>
                  <a:lnTo>
                    <a:pt x="7945" y="17434"/>
                  </a:lnTo>
                  <a:lnTo>
                    <a:pt x="8670" y="16552"/>
                  </a:lnTo>
                  <a:lnTo>
                    <a:pt x="9269" y="15543"/>
                  </a:lnTo>
                  <a:lnTo>
                    <a:pt x="9710" y="14471"/>
                  </a:lnTo>
                  <a:lnTo>
                    <a:pt x="9836" y="13904"/>
                  </a:lnTo>
                  <a:lnTo>
                    <a:pt x="9931" y="13147"/>
                  </a:lnTo>
                  <a:lnTo>
                    <a:pt x="9868" y="11192"/>
                  </a:lnTo>
                  <a:lnTo>
                    <a:pt x="9647" y="10184"/>
                  </a:lnTo>
                  <a:lnTo>
                    <a:pt x="9584" y="9900"/>
                  </a:lnTo>
                  <a:lnTo>
                    <a:pt x="9679" y="9805"/>
                  </a:lnTo>
                  <a:lnTo>
                    <a:pt x="10215" y="10215"/>
                  </a:lnTo>
                  <a:lnTo>
                    <a:pt x="10782" y="10530"/>
                  </a:lnTo>
                  <a:lnTo>
                    <a:pt x="11602" y="10751"/>
                  </a:lnTo>
                  <a:lnTo>
                    <a:pt x="14281" y="11192"/>
                  </a:lnTo>
                  <a:lnTo>
                    <a:pt x="15290" y="11224"/>
                  </a:lnTo>
                  <a:lnTo>
                    <a:pt x="15700" y="11098"/>
                  </a:lnTo>
                  <a:lnTo>
                    <a:pt x="15732" y="10972"/>
                  </a:lnTo>
                  <a:lnTo>
                    <a:pt x="15732" y="10688"/>
                  </a:lnTo>
                  <a:lnTo>
                    <a:pt x="15605" y="10089"/>
                  </a:lnTo>
                  <a:lnTo>
                    <a:pt x="15164" y="9301"/>
                  </a:lnTo>
                  <a:lnTo>
                    <a:pt x="14723" y="8891"/>
                  </a:lnTo>
                  <a:lnTo>
                    <a:pt x="14250" y="8513"/>
                  </a:lnTo>
                  <a:lnTo>
                    <a:pt x="13146" y="7977"/>
                  </a:lnTo>
                  <a:lnTo>
                    <a:pt x="12579" y="7756"/>
                  </a:lnTo>
                  <a:lnTo>
                    <a:pt x="12043" y="7535"/>
                  </a:lnTo>
                  <a:lnTo>
                    <a:pt x="10908" y="7283"/>
                  </a:lnTo>
                  <a:lnTo>
                    <a:pt x="10341" y="7378"/>
                  </a:lnTo>
                  <a:lnTo>
                    <a:pt x="10341" y="7378"/>
                  </a:lnTo>
                  <a:lnTo>
                    <a:pt x="11129" y="6716"/>
                  </a:lnTo>
                  <a:lnTo>
                    <a:pt x="12390" y="5108"/>
                  </a:lnTo>
                  <a:lnTo>
                    <a:pt x="13210" y="3248"/>
                  </a:lnTo>
                  <a:lnTo>
                    <a:pt x="13619" y="1262"/>
                  </a:lnTo>
                  <a:lnTo>
                    <a:pt x="13619" y="253"/>
                  </a:lnTo>
                  <a:lnTo>
                    <a:pt x="13367" y="64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FF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9"/>
            <p:cNvSpPr/>
            <p:nvPr/>
          </p:nvSpPr>
          <p:spPr>
            <a:xfrm>
              <a:off x="1176800" y="2624575"/>
              <a:ext cx="61500" cy="67025"/>
            </a:xfrm>
            <a:custGeom>
              <a:avLst/>
              <a:gdLst/>
              <a:ahLst/>
              <a:cxnLst/>
              <a:rect l="l" t="t" r="r" b="b"/>
              <a:pathLst>
                <a:path w="2460" h="2681" extrusionOk="0">
                  <a:moveTo>
                    <a:pt x="221" y="1"/>
                  </a:moveTo>
                  <a:lnTo>
                    <a:pt x="126" y="127"/>
                  </a:lnTo>
                  <a:lnTo>
                    <a:pt x="158" y="284"/>
                  </a:lnTo>
                  <a:lnTo>
                    <a:pt x="316" y="631"/>
                  </a:lnTo>
                  <a:lnTo>
                    <a:pt x="568" y="978"/>
                  </a:lnTo>
                  <a:lnTo>
                    <a:pt x="599" y="1010"/>
                  </a:lnTo>
                  <a:lnTo>
                    <a:pt x="631" y="1041"/>
                  </a:lnTo>
                  <a:lnTo>
                    <a:pt x="599" y="1136"/>
                  </a:lnTo>
                  <a:lnTo>
                    <a:pt x="505" y="1199"/>
                  </a:lnTo>
                  <a:lnTo>
                    <a:pt x="221" y="1388"/>
                  </a:lnTo>
                  <a:lnTo>
                    <a:pt x="32" y="1672"/>
                  </a:lnTo>
                  <a:lnTo>
                    <a:pt x="0" y="1735"/>
                  </a:lnTo>
                  <a:lnTo>
                    <a:pt x="0" y="1798"/>
                  </a:lnTo>
                  <a:lnTo>
                    <a:pt x="32" y="1892"/>
                  </a:lnTo>
                  <a:lnTo>
                    <a:pt x="126" y="1987"/>
                  </a:lnTo>
                  <a:lnTo>
                    <a:pt x="379" y="2050"/>
                  </a:lnTo>
                  <a:lnTo>
                    <a:pt x="662" y="1955"/>
                  </a:lnTo>
                  <a:lnTo>
                    <a:pt x="883" y="1798"/>
                  </a:lnTo>
                  <a:lnTo>
                    <a:pt x="1072" y="1577"/>
                  </a:lnTo>
                  <a:lnTo>
                    <a:pt x="1072" y="1955"/>
                  </a:lnTo>
                  <a:lnTo>
                    <a:pt x="1104" y="2334"/>
                  </a:lnTo>
                  <a:lnTo>
                    <a:pt x="1104" y="2491"/>
                  </a:lnTo>
                  <a:lnTo>
                    <a:pt x="1261" y="2680"/>
                  </a:lnTo>
                  <a:lnTo>
                    <a:pt x="1419" y="2617"/>
                  </a:lnTo>
                  <a:lnTo>
                    <a:pt x="1545" y="2428"/>
                  </a:lnTo>
                  <a:lnTo>
                    <a:pt x="1513" y="1735"/>
                  </a:lnTo>
                  <a:lnTo>
                    <a:pt x="1482" y="1482"/>
                  </a:lnTo>
                  <a:lnTo>
                    <a:pt x="1513" y="1451"/>
                  </a:lnTo>
                  <a:lnTo>
                    <a:pt x="1892" y="1735"/>
                  </a:lnTo>
                  <a:lnTo>
                    <a:pt x="2144" y="1766"/>
                  </a:lnTo>
                  <a:lnTo>
                    <a:pt x="2333" y="1766"/>
                  </a:lnTo>
                  <a:lnTo>
                    <a:pt x="2459" y="1545"/>
                  </a:lnTo>
                  <a:lnTo>
                    <a:pt x="2365" y="1356"/>
                  </a:lnTo>
                  <a:lnTo>
                    <a:pt x="2207" y="1199"/>
                  </a:lnTo>
                  <a:lnTo>
                    <a:pt x="1797" y="978"/>
                  </a:lnTo>
                  <a:lnTo>
                    <a:pt x="1577" y="946"/>
                  </a:lnTo>
                  <a:lnTo>
                    <a:pt x="1734" y="789"/>
                  </a:lnTo>
                  <a:lnTo>
                    <a:pt x="1955" y="474"/>
                  </a:lnTo>
                  <a:lnTo>
                    <a:pt x="1986" y="253"/>
                  </a:lnTo>
                  <a:lnTo>
                    <a:pt x="1955" y="190"/>
                  </a:lnTo>
                  <a:lnTo>
                    <a:pt x="1892" y="95"/>
                  </a:lnTo>
                  <a:lnTo>
                    <a:pt x="1766" y="32"/>
                  </a:lnTo>
                  <a:lnTo>
                    <a:pt x="1608" y="64"/>
                  </a:lnTo>
                  <a:lnTo>
                    <a:pt x="1482" y="158"/>
                  </a:lnTo>
                  <a:lnTo>
                    <a:pt x="1387" y="284"/>
                  </a:lnTo>
                  <a:lnTo>
                    <a:pt x="1198" y="505"/>
                  </a:lnTo>
                  <a:lnTo>
                    <a:pt x="1041" y="726"/>
                  </a:lnTo>
                  <a:lnTo>
                    <a:pt x="725" y="379"/>
                  </a:lnTo>
                  <a:lnTo>
                    <a:pt x="379" y="6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9"/>
            <p:cNvSpPr/>
            <p:nvPr/>
          </p:nvSpPr>
          <p:spPr>
            <a:xfrm>
              <a:off x="1209900" y="2714425"/>
              <a:ext cx="10275" cy="76475"/>
            </a:xfrm>
            <a:custGeom>
              <a:avLst/>
              <a:gdLst/>
              <a:ahLst/>
              <a:cxnLst/>
              <a:rect l="l" t="t" r="r" b="b"/>
              <a:pathLst>
                <a:path w="411" h="3059" extrusionOk="0">
                  <a:moveTo>
                    <a:pt x="63" y="1"/>
                  </a:moveTo>
                  <a:lnTo>
                    <a:pt x="0" y="32"/>
                  </a:lnTo>
                  <a:lnTo>
                    <a:pt x="0" y="95"/>
                  </a:lnTo>
                  <a:lnTo>
                    <a:pt x="158" y="757"/>
                  </a:lnTo>
                  <a:lnTo>
                    <a:pt x="284" y="1892"/>
                  </a:lnTo>
                  <a:lnTo>
                    <a:pt x="221" y="2617"/>
                  </a:lnTo>
                  <a:lnTo>
                    <a:pt x="95" y="2964"/>
                  </a:lnTo>
                  <a:lnTo>
                    <a:pt x="95" y="3027"/>
                  </a:lnTo>
                  <a:lnTo>
                    <a:pt x="158" y="3059"/>
                  </a:lnTo>
                  <a:lnTo>
                    <a:pt x="221" y="3059"/>
                  </a:lnTo>
                  <a:lnTo>
                    <a:pt x="253" y="3027"/>
                  </a:lnTo>
                  <a:lnTo>
                    <a:pt x="347" y="2649"/>
                  </a:lnTo>
                  <a:lnTo>
                    <a:pt x="410" y="1892"/>
                  </a:lnTo>
                  <a:lnTo>
                    <a:pt x="316" y="757"/>
                  </a:lnTo>
                  <a:lnTo>
                    <a:pt x="158" y="64"/>
                  </a:ln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9"/>
            <p:cNvSpPr/>
            <p:nvPr/>
          </p:nvSpPr>
          <p:spPr>
            <a:xfrm>
              <a:off x="1183875" y="2716800"/>
              <a:ext cx="7125" cy="33900"/>
            </a:xfrm>
            <a:custGeom>
              <a:avLst/>
              <a:gdLst/>
              <a:ahLst/>
              <a:cxnLst/>
              <a:rect l="l" t="t" r="r" b="b"/>
              <a:pathLst>
                <a:path w="285" h="1356" extrusionOk="0">
                  <a:moveTo>
                    <a:pt x="159" y="0"/>
                  </a:moveTo>
                  <a:lnTo>
                    <a:pt x="159" y="63"/>
                  </a:lnTo>
                  <a:lnTo>
                    <a:pt x="1" y="662"/>
                  </a:lnTo>
                  <a:lnTo>
                    <a:pt x="64" y="1293"/>
                  </a:lnTo>
                  <a:lnTo>
                    <a:pt x="64" y="1324"/>
                  </a:lnTo>
                  <a:lnTo>
                    <a:pt x="127" y="1356"/>
                  </a:lnTo>
                  <a:lnTo>
                    <a:pt x="190" y="1324"/>
                  </a:lnTo>
                  <a:lnTo>
                    <a:pt x="190" y="1261"/>
                  </a:lnTo>
                  <a:lnTo>
                    <a:pt x="159" y="662"/>
                  </a:lnTo>
                  <a:lnTo>
                    <a:pt x="285" y="95"/>
                  </a:lnTo>
                  <a:lnTo>
                    <a:pt x="285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9"/>
            <p:cNvSpPr/>
            <p:nvPr/>
          </p:nvSpPr>
          <p:spPr>
            <a:xfrm>
              <a:off x="1164975" y="2694725"/>
              <a:ext cx="13425" cy="100900"/>
            </a:xfrm>
            <a:custGeom>
              <a:avLst/>
              <a:gdLst/>
              <a:ahLst/>
              <a:cxnLst/>
              <a:rect l="l" t="t" r="r" b="b"/>
              <a:pathLst>
                <a:path w="537" h="4036" extrusionOk="0">
                  <a:moveTo>
                    <a:pt x="190" y="0"/>
                  </a:moveTo>
                  <a:lnTo>
                    <a:pt x="158" y="32"/>
                  </a:lnTo>
                  <a:lnTo>
                    <a:pt x="0" y="1041"/>
                  </a:lnTo>
                  <a:lnTo>
                    <a:pt x="95" y="3027"/>
                  </a:lnTo>
                  <a:lnTo>
                    <a:pt x="379" y="3973"/>
                  </a:lnTo>
                  <a:lnTo>
                    <a:pt x="442" y="4036"/>
                  </a:lnTo>
                  <a:lnTo>
                    <a:pt x="473" y="4036"/>
                  </a:lnTo>
                  <a:lnTo>
                    <a:pt x="536" y="4004"/>
                  </a:lnTo>
                  <a:lnTo>
                    <a:pt x="536" y="3941"/>
                  </a:lnTo>
                  <a:lnTo>
                    <a:pt x="253" y="2995"/>
                  </a:lnTo>
                  <a:lnTo>
                    <a:pt x="126" y="1041"/>
                  </a:lnTo>
                  <a:lnTo>
                    <a:pt x="316" y="6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9"/>
            <p:cNvSpPr/>
            <p:nvPr/>
          </p:nvSpPr>
          <p:spPr>
            <a:xfrm>
              <a:off x="1101925" y="2671875"/>
              <a:ext cx="62275" cy="37050"/>
            </a:xfrm>
            <a:custGeom>
              <a:avLst/>
              <a:gdLst/>
              <a:ahLst/>
              <a:cxnLst/>
              <a:rect l="l" t="t" r="r" b="b"/>
              <a:pathLst>
                <a:path w="2491" h="1482" extrusionOk="0">
                  <a:moveTo>
                    <a:pt x="2396" y="0"/>
                  </a:moveTo>
                  <a:lnTo>
                    <a:pt x="2365" y="32"/>
                  </a:lnTo>
                  <a:lnTo>
                    <a:pt x="2333" y="32"/>
                  </a:lnTo>
                  <a:lnTo>
                    <a:pt x="1955" y="536"/>
                  </a:lnTo>
                  <a:lnTo>
                    <a:pt x="915" y="1198"/>
                  </a:lnTo>
                  <a:lnTo>
                    <a:pt x="284" y="1324"/>
                  </a:lnTo>
                  <a:lnTo>
                    <a:pt x="189" y="1324"/>
                  </a:lnTo>
                  <a:lnTo>
                    <a:pt x="95" y="1293"/>
                  </a:lnTo>
                  <a:lnTo>
                    <a:pt x="32" y="1293"/>
                  </a:lnTo>
                  <a:lnTo>
                    <a:pt x="0" y="1324"/>
                  </a:lnTo>
                  <a:lnTo>
                    <a:pt x="0" y="1387"/>
                  </a:lnTo>
                  <a:lnTo>
                    <a:pt x="32" y="1450"/>
                  </a:lnTo>
                  <a:lnTo>
                    <a:pt x="158" y="1482"/>
                  </a:lnTo>
                  <a:lnTo>
                    <a:pt x="316" y="1450"/>
                  </a:lnTo>
                  <a:lnTo>
                    <a:pt x="631" y="1419"/>
                  </a:lnTo>
                  <a:lnTo>
                    <a:pt x="1261" y="1198"/>
                  </a:lnTo>
                  <a:lnTo>
                    <a:pt x="1797" y="851"/>
                  </a:lnTo>
                  <a:lnTo>
                    <a:pt x="2270" y="379"/>
                  </a:lnTo>
                  <a:lnTo>
                    <a:pt x="2459" y="126"/>
                  </a:lnTo>
                  <a:lnTo>
                    <a:pt x="2491" y="63"/>
                  </a:lnTo>
                  <a:lnTo>
                    <a:pt x="2428" y="32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9"/>
            <p:cNvSpPr/>
            <p:nvPr/>
          </p:nvSpPr>
          <p:spPr>
            <a:xfrm>
              <a:off x="1083800" y="2663200"/>
              <a:ext cx="64650" cy="27600"/>
            </a:xfrm>
            <a:custGeom>
              <a:avLst/>
              <a:gdLst/>
              <a:ahLst/>
              <a:cxnLst/>
              <a:rect l="l" t="t" r="r" b="b"/>
              <a:pathLst>
                <a:path w="2586" h="1104" extrusionOk="0">
                  <a:moveTo>
                    <a:pt x="2239" y="0"/>
                  </a:moveTo>
                  <a:lnTo>
                    <a:pt x="1986" y="32"/>
                  </a:lnTo>
                  <a:lnTo>
                    <a:pt x="1671" y="95"/>
                  </a:lnTo>
                  <a:lnTo>
                    <a:pt x="1387" y="221"/>
                  </a:lnTo>
                  <a:lnTo>
                    <a:pt x="662" y="536"/>
                  </a:lnTo>
                  <a:lnTo>
                    <a:pt x="32" y="978"/>
                  </a:lnTo>
                  <a:lnTo>
                    <a:pt x="0" y="1009"/>
                  </a:lnTo>
                  <a:lnTo>
                    <a:pt x="0" y="1072"/>
                  </a:lnTo>
                  <a:lnTo>
                    <a:pt x="63" y="1104"/>
                  </a:lnTo>
                  <a:lnTo>
                    <a:pt x="126" y="1104"/>
                  </a:lnTo>
                  <a:lnTo>
                    <a:pt x="757" y="662"/>
                  </a:lnTo>
                  <a:lnTo>
                    <a:pt x="1450" y="347"/>
                  </a:lnTo>
                  <a:lnTo>
                    <a:pt x="1671" y="253"/>
                  </a:lnTo>
                  <a:lnTo>
                    <a:pt x="2207" y="158"/>
                  </a:lnTo>
                  <a:lnTo>
                    <a:pt x="2491" y="190"/>
                  </a:lnTo>
                  <a:lnTo>
                    <a:pt x="2522" y="190"/>
                  </a:lnTo>
                  <a:lnTo>
                    <a:pt x="2585" y="158"/>
                  </a:lnTo>
                  <a:lnTo>
                    <a:pt x="2585" y="95"/>
                  </a:lnTo>
                  <a:lnTo>
                    <a:pt x="2522" y="63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9"/>
            <p:cNvSpPr/>
            <p:nvPr/>
          </p:nvSpPr>
          <p:spPr>
            <a:xfrm>
              <a:off x="1153950" y="2550500"/>
              <a:ext cx="41000" cy="68600"/>
            </a:xfrm>
            <a:custGeom>
              <a:avLst/>
              <a:gdLst/>
              <a:ahLst/>
              <a:cxnLst/>
              <a:rect l="l" t="t" r="r" b="b"/>
              <a:pathLst>
                <a:path w="1640" h="2744" extrusionOk="0">
                  <a:moveTo>
                    <a:pt x="63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32" y="158"/>
                  </a:lnTo>
                  <a:lnTo>
                    <a:pt x="158" y="158"/>
                  </a:lnTo>
                  <a:lnTo>
                    <a:pt x="662" y="694"/>
                  </a:lnTo>
                  <a:lnTo>
                    <a:pt x="1356" y="1955"/>
                  </a:lnTo>
                  <a:lnTo>
                    <a:pt x="1513" y="2680"/>
                  </a:lnTo>
                  <a:lnTo>
                    <a:pt x="1513" y="2711"/>
                  </a:lnTo>
                  <a:lnTo>
                    <a:pt x="1576" y="2743"/>
                  </a:lnTo>
                  <a:lnTo>
                    <a:pt x="1639" y="2711"/>
                  </a:lnTo>
                  <a:lnTo>
                    <a:pt x="1639" y="2648"/>
                  </a:lnTo>
                  <a:lnTo>
                    <a:pt x="1482" y="1923"/>
                  </a:lnTo>
                  <a:lnTo>
                    <a:pt x="788" y="599"/>
                  </a:lnTo>
                  <a:lnTo>
                    <a:pt x="252" y="6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9"/>
            <p:cNvSpPr/>
            <p:nvPr/>
          </p:nvSpPr>
          <p:spPr>
            <a:xfrm>
              <a:off x="1135800" y="2555225"/>
              <a:ext cx="38650" cy="55975"/>
            </a:xfrm>
            <a:custGeom>
              <a:avLst/>
              <a:gdLst/>
              <a:ahLst/>
              <a:cxnLst/>
              <a:rect l="l" t="t" r="r" b="b"/>
              <a:pathLst>
                <a:path w="1546" h="2239" extrusionOk="0">
                  <a:moveTo>
                    <a:pt x="64" y="0"/>
                  </a:moveTo>
                  <a:lnTo>
                    <a:pt x="32" y="32"/>
                  </a:lnTo>
                  <a:lnTo>
                    <a:pt x="1" y="63"/>
                  </a:lnTo>
                  <a:lnTo>
                    <a:pt x="1" y="127"/>
                  </a:lnTo>
                  <a:lnTo>
                    <a:pt x="631" y="1230"/>
                  </a:lnTo>
                  <a:lnTo>
                    <a:pt x="1420" y="2207"/>
                  </a:lnTo>
                  <a:lnTo>
                    <a:pt x="1451" y="2239"/>
                  </a:lnTo>
                  <a:lnTo>
                    <a:pt x="1514" y="2207"/>
                  </a:lnTo>
                  <a:lnTo>
                    <a:pt x="1546" y="2176"/>
                  </a:lnTo>
                  <a:lnTo>
                    <a:pt x="1514" y="2113"/>
                  </a:lnTo>
                  <a:lnTo>
                    <a:pt x="758" y="1135"/>
                  </a:lnTo>
                  <a:lnTo>
                    <a:pt x="159" y="6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9"/>
            <p:cNvSpPr/>
            <p:nvPr/>
          </p:nvSpPr>
          <p:spPr>
            <a:xfrm>
              <a:off x="1125575" y="2555225"/>
              <a:ext cx="33125" cy="67800"/>
            </a:xfrm>
            <a:custGeom>
              <a:avLst/>
              <a:gdLst/>
              <a:ahLst/>
              <a:cxnLst/>
              <a:rect l="l" t="t" r="r" b="b"/>
              <a:pathLst>
                <a:path w="1325" h="2712" extrusionOk="0">
                  <a:moveTo>
                    <a:pt x="95" y="0"/>
                  </a:moveTo>
                  <a:lnTo>
                    <a:pt x="63" y="32"/>
                  </a:lnTo>
                  <a:lnTo>
                    <a:pt x="63" y="63"/>
                  </a:lnTo>
                  <a:lnTo>
                    <a:pt x="0" y="473"/>
                  </a:lnTo>
                  <a:lnTo>
                    <a:pt x="252" y="1198"/>
                  </a:lnTo>
                  <a:lnTo>
                    <a:pt x="410" y="1514"/>
                  </a:lnTo>
                  <a:lnTo>
                    <a:pt x="757" y="2113"/>
                  </a:lnTo>
                  <a:lnTo>
                    <a:pt x="1198" y="2649"/>
                  </a:lnTo>
                  <a:lnTo>
                    <a:pt x="1230" y="2712"/>
                  </a:lnTo>
                  <a:lnTo>
                    <a:pt x="1293" y="2680"/>
                  </a:lnTo>
                  <a:lnTo>
                    <a:pt x="1324" y="2617"/>
                  </a:lnTo>
                  <a:lnTo>
                    <a:pt x="1293" y="2586"/>
                  </a:lnTo>
                  <a:lnTo>
                    <a:pt x="883" y="2018"/>
                  </a:lnTo>
                  <a:lnTo>
                    <a:pt x="536" y="1451"/>
                  </a:lnTo>
                  <a:lnTo>
                    <a:pt x="378" y="1167"/>
                  </a:lnTo>
                  <a:lnTo>
                    <a:pt x="158" y="473"/>
                  </a:lnTo>
                  <a:lnTo>
                    <a:pt x="189" y="95"/>
                  </a:lnTo>
                  <a:lnTo>
                    <a:pt x="189" y="3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9"/>
            <p:cNvSpPr/>
            <p:nvPr/>
          </p:nvSpPr>
          <p:spPr>
            <a:xfrm>
              <a:off x="1244575" y="2556800"/>
              <a:ext cx="26025" cy="61500"/>
            </a:xfrm>
            <a:custGeom>
              <a:avLst/>
              <a:gdLst/>
              <a:ahLst/>
              <a:cxnLst/>
              <a:rect l="l" t="t" r="r" b="b"/>
              <a:pathLst>
                <a:path w="1041" h="2460" extrusionOk="0">
                  <a:moveTo>
                    <a:pt x="852" y="0"/>
                  </a:moveTo>
                  <a:lnTo>
                    <a:pt x="789" y="95"/>
                  </a:lnTo>
                  <a:lnTo>
                    <a:pt x="757" y="127"/>
                  </a:lnTo>
                  <a:lnTo>
                    <a:pt x="789" y="190"/>
                  </a:lnTo>
                  <a:lnTo>
                    <a:pt x="852" y="221"/>
                  </a:lnTo>
                  <a:lnTo>
                    <a:pt x="883" y="190"/>
                  </a:lnTo>
                  <a:lnTo>
                    <a:pt x="915" y="158"/>
                  </a:lnTo>
                  <a:lnTo>
                    <a:pt x="915" y="190"/>
                  </a:lnTo>
                  <a:lnTo>
                    <a:pt x="915" y="221"/>
                  </a:lnTo>
                  <a:lnTo>
                    <a:pt x="852" y="789"/>
                  </a:lnTo>
                  <a:lnTo>
                    <a:pt x="410" y="1892"/>
                  </a:lnTo>
                  <a:lnTo>
                    <a:pt x="32" y="2333"/>
                  </a:lnTo>
                  <a:lnTo>
                    <a:pt x="0" y="2396"/>
                  </a:lnTo>
                  <a:lnTo>
                    <a:pt x="32" y="2428"/>
                  </a:lnTo>
                  <a:lnTo>
                    <a:pt x="64" y="2459"/>
                  </a:lnTo>
                  <a:lnTo>
                    <a:pt x="127" y="2428"/>
                  </a:lnTo>
                  <a:lnTo>
                    <a:pt x="505" y="1955"/>
                  </a:lnTo>
                  <a:lnTo>
                    <a:pt x="1009" y="820"/>
                  </a:lnTo>
                  <a:lnTo>
                    <a:pt x="1041" y="221"/>
                  </a:lnTo>
                  <a:lnTo>
                    <a:pt x="1041" y="127"/>
                  </a:lnTo>
                  <a:lnTo>
                    <a:pt x="1009" y="32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9"/>
            <p:cNvSpPr/>
            <p:nvPr/>
          </p:nvSpPr>
          <p:spPr>
            <a:xfrm>
              <a:off x="1234325" y="2537100"/>
              <a:ext cx="19725" cy="70175"/>
            </a:xfrm>
            <a:custGeom>
              <a:avLst/>
              <a:gdLst/>
              <a:ahLst/>
              <a:cxnLst/>
              <a:rect l="l" t="t" r="r" b="b"/>
              <a:pathLst>
                <a:path w="789" h="2807" extrusionOk="0">
                  <a:moveTo>
                    <a:pt x="663" y="0"/>
                  </a:moveTo>
                  <a:lnTo>
                    <a:pt x="663" y="32"/>
                  </a:lnTo>
                  <a:lnTo>
                    <a:pt x="347" y="662"/>
                  </a:lnTo>
                  <a:lnTo>
                    <a:pt x="1" y="2050"/>
                  </a:lnTo>
                  <a:lnTo>
                    <a:pt x="1" y="2743"/>
                  </a:lnTo>
                  <a:lnTo>
                    <a:pt x="1" y="2806"/>
                  </a:lnTo>
                  <a:lnTo>
                    <a:pt x="127" y="2806"/>
                  </a:lnTo>
                  <a:lnTo>
                    <a:pt x="127" y="2743"/>
                  </a:lnTo>
                  <a:lnTo>
                    <a:pt x="158" y="2050"/>
                  </a:lnTo>
                  <a:lnTo>
                    <a:pt x="474" y="725"/>
                  </a:lnTo>
                  <a:lnTo>
                    <a:pt x="789" y="126"/>
                  </a:lnTo>
                  <a:lnTo>
                    <a:pt x="789" y="63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9"/>
            <p:cNvSpPr/>
            <p:nvPr/>
          </p:nvSpPr>
          <p:spPr>
            <a:xfrm>
              <a:off x="1253250" y="2660825"/>
              <a:ext cx="66225" cy="27625"/>
            </a:xfrm>
            <a:custGeom>
              <a:avLst/>
              <a:gdLst/>
              <a:ahLst/>
              <a:cxnLst/>
              <a:rect l="l" t="t" r="r" b="b"/>
              <a:pathLst>
                <a:path w="2649" h="1105" extrusionOk="0">
                  <a:moveTo>
                    <a:pt x="126" y="1"/>
                  </a:moveTo>
                  <a:lnTo>
                    <a:pt x="95" y="32"/>
                  </a:lnTo>
                  <a:lnTo>
                    <a:pt x="63" y="32"/>
                  </a:lnTo>
                  <a:lnTo>
                    <a:pt x="0" y="64"/>
                  </a:lnTo>
                  <a:lnTo>
                    <a:pt x="0" y="127"/>
                  </a:lnTo>
                  <a:lnTo>
                    <a:pt x="32" y="190"/>
                  </a:lnTo>
                  <a:lnTo>
                    <a:pt x="126" y="222"/>
                  </a:lnTo>
                  <a:lnTo>
                    <a:pt x="631" y="222"/>
                  </a:lnTo>
                  <a:lnTo>
                    <a:pt x="1104" y="316"/>
                  </a:lnTo>
                  <a:lnTo>
                    <a:pt x="1482" y="474"/>
                  </a:lnTo>
                  <a:lnTo>
                    <a:pt x="1860" y="694"/>
                  </a:lnTo>
                  <a:lnTo>
                    <a:pt x="2554" y="1104"/>
                  </a:lnTo>
                  <a:lnTo>
                    <a:pt x="2585" y="1104"/>
                  </a:lnTo>
                  <a:lnTo>
                    <a:pt x="2648" y="1073"/>
                  </a:lnTo>
                  <a:lnTo>
                    <a:pt x="2648" y="1010"/>
                  </a:lnTo>
                  <a:lnTo>
                    <a:pt x="2617" y="978"/>
                  </a:lnTo>
                  <a:lnTo>
                    <a:pt x="1923" y="568"/>
                  </a:lnTo>
                  <a:lnTo>
                    <a:pt x="1577" y="316"/>
                  </a:lnTo>
                  <a:lnTo>
                    <a:pt x="1167" y="158"/>
                  </a:lnTo>
                  <a:lnTo>
                    <a:pt x="662" y="64"/>
                  </a:lnTo>
                  <a:lnTo>
                    <a:pt x="189" y="64"/>
                  </a:lnTo>
                  <a:lnTo>
                    <a:pt x="158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9"/>
            <p:cNvSpPr/>
            <p:nvPr/>
          </p:nvSpPr>
          <p:spPr>
            <a:xfrm>
              <a:off x="1244575" y="2669500"/>
              <a:ext cx="82775" cy="41000"/>
            </a:xfrm>
            <a:custGeom>
              <a:avLst/>
              <a:gdLst/>
              <a:ahLst/>
              <a:cxnLst/>
              <a:rect l="l" t="t" r="r" b="b"/>
              <a:pathLst>
                <a:path w="3311" h="1640" extrusionOk="0">
                  <a:moveTo>
                    <a:pt x="32" y="1"/>
                  </a:moveTo>
                  <a:lnTo>
                    <a:pt x="0" y="64"/>
                  </a:lnTo>
                  <a:lnTo>
                    <a:pt x="0" y="95"/>
                  </a:lnTo>
                  <a:lnTo>
                    <a:pt x="284" y="442"/>
                  </a:lnTo>
                  <a:lnTo>
                    <a:pt x="1041" y="883"/>
                  </a:lnTo>
                  <a:lnTo>
                    <a:pt x="1419" y="1041"/>
                  </a:lnTo>
                  <a:lnTo>
                    <a:pt x="2302" y="1419"/>
                  </a:lnTo>
                  <a:lnTo>
                    <a:pt x="3216" y="1640"/>
                  </a:lnTo>
                  <a:lnTo>
                    <a:pt x="3279" y="1640"/>
                  </a:lnTo>
                  <a:lnTo>
                    <a:pt x="3311" y="1608"/>
                  </a:lnTo>
                  <a:lnTo>
                    <a:pt x="3311" y="1545"/>
                  </a:lnTo>
                  <a:lnTo>
                    <a:pt x="3248" y="1514"/>
                  </a:lnTo>
                  <a:lnTo>
                    <a:pt x="2333" y="1262"/>
                  </a:lnTo>
                  <a:lnTo>
                    <a:pt x="1482" y="915"/>
                  </a:lnTo>
                  <a:lnTo>
                    <a:pt x="1104" y="757"/>
                  </a:lnTo>
                  <a:lnTo>
                    <a:pt x="410" y="31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1131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9" r:id="rId4"/>
    <p:sldLayoutId id="2147483660" r:id="rId5"/>
    <p:sldLayoutId id="2147483663" r:id="rId6"/>
    <p:sldLayoutId id="2147483671" r:id="rId7"/>
    <p:sldLayoutId id="2147483679" r:id="rId8"/>
    <p:sldLayoutId id="2147483695" r:id="rId9"/>
    <p:sldLayoutId id="214748372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8A358F-3CEA-800F-AE9E-EEA235167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ABDF3D-BDA0-597E-28A6-556C0D598ED6}"/>
              </a:ext>
            </a:extLst>
          </p:cNvPr>
          <p:cNvSpPr txBox="1"/>
          <p:nvPr/>
        </p:nvSpPr>
        <p:spPr>
          <a:xfrm>
            <a:off x="1006867" y="211833"/>
            <a:ext cx="95344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edoka One"/>
                <a:sym typeface="Fredoka One"/>
              </a:rPr>
              <a:t>Work in pairs. </a:t>
            </a:r>
            <a:r>
              <a:rPr kumimoji="0" lang="en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edoka One"/>
                <a:sym typeface="Fredoka One"/>
              </a:rPr>
              <a:t>Role-play.</a:t>
            </a:r>
            <a:endParaRPr lang="en-VN" sz="7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https://o.remove.bg/downloads/b7dca1cc-d535-475a-8179-8e80541adf0b/image-removebg-preview.png">
            <a:extLst>
              <a:ext uri="{FF2B5EF4-FFF2-40B4-BE49-F238E27FC236}">
                <a16:creationId xmlns:a16="http://schemas.microsoft.com/office/drawing/2014/main" id="{41212FC3-D293-1F89-F794-E1E551EB1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92" b="7628"/>
          <a:stretch/>
        </p:blipFill>
        <p:spPr bwMode="auto">
          <a:xfrm>
            <a:off x="152399" y="2451019"/>
            <a:ext cx="2089407" cy="260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C0BC31FB-975F-F25C-B7DC-B2B42ABF8E4D}"/>
              </a:ext>
            </a:extLst>
          </p:cNvPr>
          <p:cNvSpPr/>
          <p:nvPr/>
        </p:nvSpPr>
        <p:spPr>
          <a:xfrm>
            <a:off x="451263" y="1164771"/>
            <a:ext cx="3550375" cy="984663"/>
          </a:xfrm>
          <a:prstGeom prst="wedgeRoundRectCallout">
            <a:avLst>
              <a:gd name="adj1" fmla="val -35135"/>
              <a:gd name="adj2" fmla="val 146329"/>
              <a:gd name="adj3" fmla="val 16667"/>
            </a:avLst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350" indent="0" algn="ctr">
              <a:buNone/>
            </a:pPr>
            <a:r>
              <a:rPr lang="en-GB" sz="3600" b="1" smtClean="0">
                <a:solidFill>
                  <a:schemeClr val="tx1"/>
                </a:solidFill>
                <a:latin typeface="Comic Sans MS" panose="030F0902030302020204" pitchFamily="66" charset="0"/>
              </a:rPr>
              <a:t>What are they doing</a:t>
            </a:r>
            <a:r>
              <a:rPr lang="en-VN" sz="3600" b="1" smtClean="0">
                <a:solidFill>
                  <a:schemeClr val="tx1"/>
                </a:solidFill>
                <a:latin typeface="Comic Sans MS" panose="030F0902030302020204" pitchFamily="66" charset="0"/>
              </a:rPr>
              <a:t>?</a:t>
            </a:r>
            <a:endParaRPr lang="en-VN" sz="36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294B9C08-17AE-DDC8-B7FA-4549E47BF441}"/>
              </a:ext>
            </a:extLst>
          </p:cNvPr>
          <p:cNvSpPr/>
          <p:nvPr/>
        </p:nvSpPr>
        <p:spPr>
          <a:xfrm>
            <a:off x="5294650" y="1169184"/>
            <a:ext cx="3616656" cy="1067919"/>
          </a:xfrm>
          <a:prstGeom prst="wedgeRoundRectCallout">
            <a:avLst>
              <a:gd name="adj1" fmla="val 17862"/>
              <a:gd name="adj2" fmla="val 138238"/>
              <a:gd name="adj3" fmla="val 16667"/>
            </a:avLst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smtClean="0">
                <a:solidFill>
                  <a:schemeClr val="tx1"/>
                </a:solidFill>
                <a:latin typeface="Comic Sans MS" panose="030F0902030302020204" pitchFamily="66" charset="0"/>
              </a:rPr>
              <a:t>They are playing tug of war.</a:t>
            </a:r>
            <a:endParaRPr lang="en-VN" sz="3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838" y="2847848"/>
            <a:ext cx="32385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0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ABDF3D-BDA0-597E-28A6-556C0D598ED6}"/>
              </a:ext>
            </a:extLst>
          </p:cNvPr>
          <p:cNvSpPr txBox="1"/>
          <p:nvPr/>
        </p:nvSpPr>
        <p:spPr>
          <a:xfrm>
            <a:off x="1006867" y="211833"/>
            <a:ext cx="95344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edoka One"/>
                <a:sym typeface="Fredoka One"/>
              </a:rPr>
              <a:t>Work in pairs. </a:t>
            </a:r>
            <a:r>
              <a:rPr kumimoji="0" lang="en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edoka One"/>
                <a:sym typeface="Fredoka One"/>
              </a:rPr>
              <a:t>Role-play.</a:t>
            </a:r>
            <a:endParaRPr lang="en-VN" sz="7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https://o.remove.bg/downloads/b7dca1cc-d535-475a-8179-8e80541adf0b/image-removebg-preview.png">
            <a:extLst>
              <a:ext uri="{FF2B5EF4-FFF2-40B4-BE49-F238E27FC236}">
                <a16:creationId xmlns:a16="http://schemas.microsoft.com/office/drawing/2014/main" id="{41212FC3-D293-1F89-F794-E1E551EB1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92" b="7628"/>
          <a:stretch/>
        </p:blipFill>
        <p:spPr bwMode="auto">
          <a:xfrm>
            <a:off x="152399" y="2451019"/>
            <a:ext cx="2089407" cy="260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C0BC31FB-975F-F25C-B7DC-B2B42ABF8E4D}"/>
              </a:ext>
            </a:extLst>
          </p:cNvPr>
          <p:cNvSpPr/>
          <p:nvPr/>
        </p:nvSpPr>
        <p:spPr>
          <a:xfrm>
            <a:off x="451263" y="1164771"/>
            <a:ext cx="3550375" cy="984663"/>
          </a:xfrm>
          <a:prstGeom prst="wedgeRoundRectCallout">
            <a:avLst>
              <a:gd name="adj1" fmla="val -35135"/>
              <a:gd name="adj2" fmla="val 146329"/>
              <a:gd name="adj3" fmla="val 16667"/>
            </a:avLst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350" indent="0" algn="ctr">
              <a:buNone/>
            </a:pPr>
            <a:r>
              <a:rPr lang="en-GB" sz="3600" b="1" smtClean="0">
                <a:solidFill>
                  <a:schemeClr val="tx1"/>
                </a:solidFill>
                <a:latin typeface="Comic Sans MS" panose="030F0902030302020204" pitchFamily="66" charset="0"/>
              </a:rPr>
              <a:t>What are they doing</a:t>
            </a:r>
            <a:r>
              <a:rPr lang="en-VN" sz="3600" b="1" smtClean="0">
                <a:solidFill>
                  <a:schemeClr val="tx1"/>
                </a:solidFill>
                <a:latin typeface="Comic Sans MS" panose="030F0902030302020204" pitchFamily="66" charset="0"/>
              </a:rPr>
              <a:t>?</a:t>
            </a:r>
            <a:endParaRPr lang="en-VN" sz="36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294B9C08-17AE-DDC8-B7FA-4549E47BF441}"/>
              </a:ext>
            </a:extLst>
          </p:cNvPr>
          <p:cNvSpPr/>
          <p:nvPr/>
        </p:nvSpPr>
        <p:spPr>
          <a:xfrm>
            <a:off x="5294650" y="1169184"/>
            <a:ext cx="3616656" cy="1067919"/>
          </a:xfrm>
          <a:prstGeom prst="wedgeRoundRectCallout">
            <a:avLst>
              <a:gd name="adj1" fmla="val 17862"/>
              <a:gd name="adj2" fmla="val 138238"/>
              <a:gd name="adj3" fmla="val 16667"/>
            </a:avLst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smtClean="0">
                <a:solidFill>
                  <a:schemeClr val="tx1"/>
                </a:solidFill>
                <a:latin typeface="Comic Sans MS" panose="030F0902030302020204" pitchFamily="66" charset="0"/>
              </a:rPr>
              <a:t>They are playing card games.</a:t>
            </a:r>
            <a:endParaRPr lang="en-VN" sz="3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155" y="2677390"/>
            <a:ext cx="3486312" cy="22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8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9" name="Google Shape;4519;p51"/>
          <p:cNvSpPr txBox="1">
            <a:spLocks noGrp="1"/>
          </p:cNvSpPr>
          <p:nvPr>
            <p:ph type="title" idx="2"/>
          </p:nvPr>
        </p:nvSpPr>
        <p:spPr>
          <a:xfrm>
            <a:off x="2099850" y="2600098"/>
            <a:ext cx="4944300" cy="47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Activity 3</a:t>
            </a:r>
            <a:endParaRPr sz="6000" dirty="0"/>
          </a:p>
        </p:txBody>
      </p:sp>
      <p:sp>
        <p:nvSpPr>
          <p:cNvPr id="4520" name="Google Shape;4520;p51"/>
          <p:cNvSpPr txBox="1">
            <a:spLocks noGrp="1"/>
          </p:cNvSpPr>
          <p:nvPr>
            <p:ph type="subTitle" idx="1"/>
          </p:nvPr>
        </p:nvSpPr>
        <p:spPr>
          <a:xfrm>
            <a:off x="3291150" y="3405359"/>
            <a:ext cx="2561700" cy="8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000" dirty="0"/>
              <a:t>Let’s </a:t>
            </a:r>
            <a:r>
              <a:rPr lang="en" sz="4000" dirty="0" smtClean="0"/>
              <a:t>talk.</a:t>
            </a:r>
            <a:endParaRPr sz="4000" dirty="0"/>
          </a:p>
        </p:txBody>
      </p:sp>
      <p:sp>
        <p:nvSpPr>
          <p:cNvPr id="4521" name="Google Shape;4521;p51"/>
          <p:cNvSpPr txBox="1">
            <a:spLocks noGrp="1"/>
          </p:cNvSpPr>
          <p:nvPr>
            <p:ph type="title"/>
          </p:nvPr>
        </p:nvSpPr>
        <p:spPr>
          <a:xfrm>
            <a:off x="2896050" y="773938"/>
            <a:ext cx="3351900" cy="1963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8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33400"/>
            <a:ext cx="9171297" cy="4114800"/>
            <a:chOff x="0" y="533400"/>
            <a:chExt cx="9171297" cy="4114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7847" t="2627" r="4199" b="5576"/>
            <a:stretch/>
          </p:blipFill>
          <p:spPr>
            <a:xfrm>
              <a:off x="0" y="533400"/>
              <a:ext cx="9171297" cy="4114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7911" y="533400"/>
              <a:ext cx="4448814" cy="37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74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1944" cy="1272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783" y="1516380"/>
            <a:ext cx="5197678" cy="32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1944" cy="1272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103" y="1348343"/>
            <a:ext cx="4125278" cy="367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1944" cy="1272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719" y="1634666"/>
            <a:ext cx="6431341" cy="29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1944" cy="1272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184" y="1555596"/>
            <a:ext cx="6065520" cy="343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9" name="Google Shape;4519;p51"/>
          <p:cNvSpPr txBox="1">
            <a:spLocks noGrp="1"/>
          </p:cNvSpPr>
          <p:nvPr>
            <p:ph type="title" idx="2"/>
          </p:nvPr>
        </p:nvSpPr>
        <p:spPr>
          <a:xfrm>
            <a:off x="2099850" y="2960078"/>
            <a:ext cx="4944300" cy="47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FUN </a:t>
            </a:r>
            <a:r>
              <a:rPr lang="en" sz="6000" smtClean="0"/>
              <a:t>CORNER</a:t>
            </a:r>
            <a:endParaRPr sz="6000" dirty="0"/>
          </a:p>
        </p:txBody>
      </p:sp>
      <p:sp>
        <p:nvSpPr>
          <p:cNvPr id="4521" name="Google Shape;4521;p51"/>
          <p:cNvSpPr txBox="1">
            <a:spLocks noGrp="1"/>
          </p:cNvSpPr>
          <p:nvPr>
            <p:ph type="title"/>
          </p:nvPr>
        </p:nvSpPr>
        <p:spPr>
          <a:xfrm>
            <a:off x="2896050" y="996578"/>
            <a:ext cx="3351900" cy="1963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05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13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F80606-C0C8-8B0D-8451-738CCF67C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473D3B-6980-82FE-09DE-6736F1FA6F85}"/>
              </a:ext>
            </a:extLst>
          </p:cNvPr>
          <p:cNvSpPr txBox="1"/>
          <p:nvPr/>
        </p:nvSpPr>
        <p:spPr>
          <a:xfrm>
            <a:off x="2622493" y="1598234"/>
            <a:ext cx="3905307" cy="1754326"/>
          </a:xfrm>
          <a:prstGeom prst="rect">
            <a:avLst/>
          </a:prstGeom>
          <a:ln w="28575">
            <a:solidFill>
              <a:srgbClr val="E86D6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E86D69"/>
                </a:solidFill>
                <a:latin typeface="Comic Sans MS" panose="030F0902030302020204" pitchFamily="66" charset="0"/>
              </a:rPr>
              <a:t>MIMING GAME</a:t>
            </a:r>
            <a:endParaRPr lang="en-VN" sz="5400" b="1" dirty="0">
              <a:solidFill>
                <a:srgbClr val="E86D69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7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4" name="Google Shape;2141;p40">
            <a:extLst>
              <a:ext uri="{FF2B5EF4-FFF2-40B4-BE49-F238E27FC236}">
                <a16:creationId xmlns:a16="http://schemas.microsoft.com/office/drawing/2014/main" id="{EE7D2440-CB00-616C-DF4A-F1B06FC5FD41}"/>
              </a:ext>
            </a:extLst>
          </p:cNvPr>
          <p:cNvSpPr txBox="1">
            <a:spLocks/>
          </p:cNvSpPr>
          <p:nvPr/>
        </p:nvSpPr>
        <p:spPr>
          <a:xfrm>
            <a:off x="720000" y="342524"/>
            <a:ext cx="7704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800"/>
              <a:buFont typeface="Overpass Black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Overpass Black"/>
                <a:sym typeface="Overpass Black"/>
              </a:rPr>
              <a:t>Table of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Overpass Black"/>
                <a:sym typeface="Overpass Black"/>
              </a:rPr>
              <a:t>contents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73763"/>
              </a:solidFill>
              <a:effectLst/>
              <a:uLnTx/>
              <a:uFillTx/>
              <a:latin typeface="Overpass Black"/>
              <a:sym typeface="Overpass Black"/>
            </a:endParaRPr>
          </a:p>
        </p:txBody>
      </p:sp>
      <p:pic>
        <p:nvPicPr>
          <p:cNvPr id="4355" name="Google Shape;2142;p40">
            <a:extLst>
              <a:ext uri="{FF2B5EF4-FFF2-40B4-BE49-F238E27FC236}">
                <a16:creationId xmlns:a16="http://schemas.microsoft.com/office/drawing/2014/main" id="{1FB5033D-19E7-AAE9-E936-369A11D75BFB}"/>
              </a:ext>
            </a:extLst>
          </p:cNvPr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5193045" y="3224527"/>
            <a:ext cx="842174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6" name="Google Shape;2143;p40">
            <a:extLst>
              <a:ext uri="{FF2B5EF4-FFF2-40B4-BE49-F238E27FC236}">
                <a16:creationId xmlns:a16="http://schemas.microsoft.com/office/drawing/2014/main" id="{39E22EEF-22EB-D228-F8EB-DBA51C6C57DA}"/>
              </a:ext>
            </a:extLst>
          </p:cNvPr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544936" y="3275117"/>
            <a:ext cx="842174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8" name="Google Shape;2145;p40">
            <a:extLst>
              <a:ext uri="{FF2B5EF4-FFF2-40B4-BE49-F238E27FC236}">
                <a16:creationId xmlns:a16="http://schemas.microsoft.com/office/drawing/2014/main" id="{0E9B1D19-3B9B-7856-2B92-4423D683CA84}"/>
              </a:ext>
            </a:extLst>
          </p:cNvPr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325736" y="1490997"/>
            <a:ext cx="842174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9" name="Google Shape;2146;p40">
            <a:extLst>
              <a:ext uri="{FF2B5EF4-FFF2-40B4-BE49-F238E27FC236}">
                <a16:creationId xmlns:a16="http://schemas.microsoft.com/office/drawing/2014/main" id="{7729CD40-06A8-2D91-5733-1FAD7005CD61}"/>
              </a:ext>
            </a:extLst>
          </p:cNvPr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6160641" y="1490997"/>
            <a:ext cx="842174" cy="7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0" name="Google Shape;2147;p40">
            <a:extLst>
              <a:ext uri="{FF2B5EF4-FFF2-40B4-BE49-F238E27FC236}">
                <a16:creationId xmlns:a16="http://schemas.microsoft.com/office/drawing/2014/main" id="{E17DD4C9-B47B-BA41-DB5E-F6C5234D922E}"/>
              </a:ext>
            </a:extLst>
          </p:cNvPr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3243353" y="1490997"/>
            <a:ext cx="842174" cy="708408"/>
          </a:xfrm>
          <a:prstGeom prst="rect">
            <a:avLst/>
          </a:prstGeom>
          <a:noFill/>
          <a:ln>
            <a:noFill/>
          </a:ln>
        </p:spPr>
      </p:pic>
      <p:sp>
        <p:nvSpPr>
          <p:cNvPr id="4361" name="Google Shape;2148;p40">
            <a:extLst>
              <a:ext uri="{FF2B5EF4-FFF2-40B4-BE49-F238E27FC236}">
                <a16:creationId xmlns:a16="http://schemas.microsoft.com/office/drawing/2014/main" id="{E7A6875F-E2F3-BFAB-3E26-7B2F1207DBD9}"/>
              </a:ext>
            </a:extLst>
          </p:cNvPr>
          <p:cNvSpPr txBox="1">
            <a:spLocks/>
          </p:cNvSpPr>
          <p:nvPr/>
        </p:nvSpPr>
        <p:spPr>
          <a:xfrm>
            <a:off x="5068831" y="3276431"/>
            <a:ext cx="1036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25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Font typeface="Overpass Black"/>
              <a:buNone/>
              <a:tabLst/>
              <a:defRPr/>
            </a:pPr>
            <a:r>
              <a:rPr kumimoji="0" lang="en" sz="2500" b="0" i="0" u="none" strike="noStrike" kern="0" cap="none" spc="0" normalizeH="0" baseline="0" noProof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Overpass Black"/>
                <a:sym typeface="Overpass Black"/>
              </a:rPr>
              <a:t>05</a:t>
            </a:r>
          </a:p>
        </p:txBody>
      </p:sp>
      <p:sp>
        <p:nvSpPr>
          <p:cNvPr id="4363" name="Google Shape;2150;p40">
            <a:extLst>
              <a:ext uri="{FF2B5EF4-FFF2-40B4-BE49-F238E27FC236}">
                <a16:creationId xmlns:a16="http://schemas.microsoft.com/office/drawing/2014/main" id="{11547182-368F-7458-0DD2-56B55A528A05}"/>
              </a:ext>
            </a:extLst>
          </p:cNvPr>
          <p:cNvSpPr txBox="1">
            <a:spLocks/>
          </p:cNvSpPr>
          <p:nvPr/>
        </p:nvSpPr>
        <p:spPr>
          <a:xfrm>
            <a:off x="6035208" y="1556297"/>
            <a:ext cx="1036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25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Font typeface="Overpass Black"/>
              <a:buNone/>
              <a:tabLst/>
              <a:defRPr/>
            </a:pPr>
            <a:r>
              <a:rPr kumimoji="0" lang="en" sz="2500" b="0" i="0" u="none" strike="noStrike" kern="0" cap="none" spc="0" normalizeH="0" baseline="0" noProof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Overpass Black"/>
                <a:sym typeface="Overpass Black"/>
              </a:rPr>
              <a:t>03</a:t>
            </a:r>
          </a:p>
        </p:txBody>
      </p:sp>
      <p:sp>
        <p:nvSpPr>
          <p:cNvPr id="4364" name="Google Shape;2151;p40">
            <a:extLst>
              <a:ext uri="{FF2B5EF4-FFF2-40B4-BE49-F238E27FC236}">
                <a16:creationId xmlns:a16="http://schemas.microsoft.com/office/drawing/2014/main" id="{20AB6413-CEFD-4FDE-1432-C29E0DC8C8B2}"/>
              </a:ext>
            </a:extLst>
          </p:cNvPr>
          <p:cNvSpPr txBox="1">
            <a:spLocks/>
          </p:cNvSpPr>
          <p:nvPr/>
        </p:nvSpPr>
        <p:spPr>
          <a:xfrm>
            <a:off x="1422293" y="3353821"/>
            <a:ext cx="1036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25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Font typeface="Overpass Black"/>
              <a:buNone/>
              <a:tabLst/>
              <a:defRPr/>
            </a:pPr>
            <a:r>
              <a:rPr kumimoji="0" lang="en" sz="2500" b="0" i="0" u="none" strike="noStrike" kern="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Overpass Black"/>
                <a:sym typeface="Overpass Black"/>
              </a:rPr>
              <a:t>04</a:t>
            </a:r>
          </a:p>
        </p:txBody>
      </p:sp>
      <p:sp>
        <p:nvSpPr>
          <p:cNvPr id="4365" name="Google Shape;2152;p40">
            <a:extLst>
              <a:ext uri="{FF2B5EF4-FFF2-40B4-BE49-F238E27FC236}">
                <a16:creationId xmlns:a16="http://schemas.microsoft.com/office/drawing/2014/main" id="{30D082A8-FE5B-99DD-01B4-F156C7EC0ED6}"/>
              </a:ext>
            </a:extLst>
          </p:cNvPr>
          <p:cNvSpPr txBox="1">
            <a:spLocks/>
          </p:cNvSpPr>
          <p:nvPr/>
        </p:nvSpPr>
        <p:spPr>
          <a:xfrm>
            <a:off x="203093" y="1556300"/>
            <a:ext cx="1036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25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Font typeface="Overpass Black"/>
              <a:buNone/>
              <a:tabLst/>
              <a:defRPr/>
            </a:pPr>
            <a:r>
              <a:rPr kumimoji="0" lang="en" sz="2500" b="0" i="0" u="none" strike="noStrike" kern="0" cap="none" spc="0" normalizeH="0" baseline="0" noProof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Overpass Black"/>
                <a:sym typeface="Overpass Black"/>
              </a:rPr>
              <a:t>01</a:t>
            </a:r>
          </a:p>
        </p:txBody>
      </p:sp>
      <p:sp>
        <p:nvSpPr>
          <p:cNvPr id="4366" name="Google Shape;2153;p40">
            <a:extLst>
              <a:ext uri="{FF2B5EF4-FFF2-40B4-BE49-F238E27FC236}">
                <a16:creationId xmlns:a16="http://schemas.microsoft.com/office/drawing/2014/main" id="{BD12C04E-4EF8-A848-A636-43A162244B7D}"/>
              </a:ext>
            </a:extLst>
          </p:cNvPr>
          <p:cNvSpPr txBox="1">
            <a:spLocks/>
          </p:cNvSpPr>
          <p:nvPr/>
        </p:nvSpPr>
        <p:spPr>
          <a:xfrm>
            <a:off x="3119150" y="1556300"/>
            <a:ext cx="1036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25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Font typeface="Overpass Black"/>
              <a:buNone/>
              <a:tabLst/>
              <a:defRPr/>
            </a:pPr>
            <a:r>
              <a:rPr kumimoji="0" lang="en" sz="2500" b="0" i="0" u="none" strike="noStrike" kern="0" cap="none" spc="0" normalizeH="0" baseline="0" noProof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Overpass Black"/>
                <a:sym typeface="Overpass Black"/>
              </a:rPr>
              <a:t>02</a:t>
            </a:r>
          </a:p>
        </p:txBody>
      </p:sp>
      <p:sp>
        <p:nvSpPr>
          <p:cNvPr id="4368" name="Google Shape;2155;p40">
            <a:extLst>
              <a:ext uri="{FF2B5EF4-FFF2-40B4-BE49-F238E27FC236}">
                <a16:creationId xmlns:a16="http://schemas.microsoft.com/office/drawing/2014/main" id="{DD75133D-12E3-4A03-6A9B-FF6F468160A8}"/>
              </a:ext>
            </a:extLst>
          </p:cNvPr>
          <p:cNvSpPr txBox="1">
            <a:spLocks/>
          </p:cNvSpPr>
          <p:nvPr/>
        </p:nvSpPr>
        <p:spPr>
          <a:xfrm>
            <a:off x="2363748" y="3327021"/>
            <a:ext cx="1884082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defTabSz="914400" eaLnBrk="1" fontAlgn="auto" latinLnBrk="0" hangingPunct="1">
              <a:buClr>
                <a:srgbClr val="073763"/>
              </a:buClr>
              <a:buSzPts val="1200"/>
              <a:buFont typeface="Overpass Black"/>
              <a:buNone/>
              <a:tabLst/>
              <a:defRPr kumimoji="0" sz="1600" b="1" kern="0" spc="0" normalizeH="0" baseline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Overpass Black"/>
                <a:ea typeface="Overpass Black"/>
                <a:cs typeface="Overpass Black"/>
              </a:defRPr>
            </a:lvl1pPr>
            <a:lvl2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2pPr>
            <a:lvl3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3pPr>
            <a:lvl4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4pPr>
            <a:lvl5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5pPr>
            <a:lvl6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6pPr>
            <a:lvl7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7pPr>
            <a:lvl8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8pPr>
            <a:lvl9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9pPr>
          </a:lstStyle>
          <a:p>
            <a:r>
              <a:rPr lang="en-US" sz="2800" dirty="0">
                <a:sym typeface="Open Sans"/>
              </a:rPr>
              <a:t>Let’s talk.</a:t>
            </a:r>
          </a:p>
        </p:txBody>
      </p:sp>
      <p:sp>
        <p:nvSpPr>
          <p:cNvPr id="4369" name="Google Shape;2156;p40">
            <a:extLst>
              <a:ext uri="{FF2B5EF4-FFF2-40B4-BE49-F238E27FC236}">
                <a16:creationId xmlns:a16="http://schemas.microsoft.com/office/drawing/2014/main" id="{AD609409-6E91-7BF3-731B-E232BE8CA8BC}"/>
              </a:ext>
            </a:extLst>
          </p:cNvPr>
          <p:cNvSpPr txBox="1">
            <a:spLocks/>
          </p:cNvSpPr>
          <p:nvPr/>
        </p:nvSpPr>
        <p:spPr>
          <a:xfrm>
            <a:off x="6035208" y="3289824"/>
            <a:ext cx="2091352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verpass Black"/>
              <a:buNone/>
              <a:defRPr sz="12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verpass Black"/>
              <a:buNone/>
              <a:defRPr sz="12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verpass Black"/>
              <a:buNone/>
              <a:defRPr sz="12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verpass Black"/>
              <a:buNone/>
              <a:defRPr sz="12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verpass Black"/>
              <a:buNone/>
              <a:defRPr sz="12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verpass Black"/>
              <a:buNone/>
              <a:defRPr sz="12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verpass Black"/>
              <a:buNone/>
              <a:defRPr sz="12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verpass Black"/>
              <a:buNone/>
              <a:defRPr sz="12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Font typeface="Overpass Black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Overpass Black"/>
                <a:sym typeface="Overpass Black"/>
              </a:rPr>
              <a:t>Fun </a:t>
            </a:r>
            <a:r>
              <a:rPr lang="en-US" sz="2800" b="1" smtClean="0">
                <a:solidFill>
                  <a:srgbClr val="073763"/>
                </a:solidFill>
              </a:rPr>
              <a:t>corner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73763"/>
              </a:solidFill>
              <a:effectLst/>
              <a:uLnTx/>
              <a:uFillTx/>
              <a:latin typeface="Overpass Black"/>
              <a:sym typeface="Overpass Black"/>
            </a:endParaRPr>
          </a:p>
        </p:txBody>
      </p:sp>
      <p:sp>
        <p:nvSpPr>
          <p:cNvPr id="4371" name="Google Shape;2159;p40">
            <a:extLst>
              <a:ext uri="{FF2B5EF4-FFF2-40B4-BE49-F238E27FC236}">
                <a16:creationId xmlns:a16="http://schemas.microsoft.com/office/drawing/2014/main" id="{CA754496-1941-6A56-40A7-615B8410DACE}"/>
              </a:ext>
            </a:extLst>
          </p:cNvPr>
          <p:cNvSpPr txBox="1">
            <a:spLocks/>
          </p:cNvSpPr>
          <p:nvPr/>
        </p:nvSpPr>
        <p:spPr>
          <a:xfrm>
            <a:off x="4091316" y="1350995"/>
            <a:ext cx="2150536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defTabSz="914400" eaLnBrk="1" fontAlgn="auto" latinLnBrk="0" hangingPunct="1">
              <a:buClr>
                <a:srgbClr val="073763"/>
              </a:buClr>
              <a:buSzPts val="1200"/>
              <a:buFont typeface="Overpass Black"/>
              <a:buNone/>
              <a:tabLst/>
              <a:defRPr kumimoji="0" sz="1600" b="1" kern="0" spc="0" normalizeH="0" baseline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Overpass Black"/>
                <a:ea typeface="Overpass Black"/>
                <a:cs typeface="Overpass Black"/>
              </a:defRPr>
            </a:lvl1pPr>
            <a:lvl2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2pPr>
            <a:lvl3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3pPr>
            <a:lvl4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4pPr>
            <a:lvl5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5pPr>
            <a:lvl6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6pPr>
            <a:lvl7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7pPr>
            <a:lvl8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8pPr>
            <a:lvl9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9pPr>
          </a:lstStyle>
          <a:p>
            <a:r>
              <a:rPr lang="en-US" sz="2800" dirty="0">
                <a:sym typeface="Open Sans"/>
              </a:rPr>
              <a:t>Look, listen and repeat.</a:t>
            </a:r>
          </a:p>
        </p:txBody>
      </p:sp>
      <p:sp>
        <p:nvSpPr>
          <p:cNvPr id="4373" name="Google Shape;2161;p40">
            <a:extLst>
              <a:ext uri="{FF2B5EF4-FFF2-40B4-BE49-F238E27FC236}">
                <a16:creationId xmlns:a16="http://schemas.microsoft.com/office/drawing/2014/main" id="{3B9435EB-DB9F-495C-E85D-1C577184484E}"/>
              </a:ext>
            </a:extLst>
          </p:cNvPr>
          <p:cNvSpPr txBox="1">
            <a:spLocks/>
          </p:cNvSpPr>
          <p:nvPr/>
        </p:nvSpPr>
        <p:spPr>
          <a:xfrm>
            <a:off x="7151953" y="1295712"/>
            <a:ext cx="2067582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defTabSz="914400" eaLnBrk="1" fontAlgn="auto" latinLnBrk="0" hangingPunct="1">
              <a:buClr>
                <a:srgbClr val="073763"/>
              </a:buClr>
              <a:buSzPts val="1200"/>
              <a:buFont typeface="Overpass Black"/>
              <a:buNone/>
              <a:tabLst/>
              <a:defRPr kumimoji="0" sz="1600" b="1" kern="0" spc="0" normalizeH="0" baseline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Overpass Black"/>
                <a:ea typeface="Overpass Black"/>
                <a:cs typeface="Overpass Black"/>
              </a:defRPr>
            </a:lvl1pPr>
            <a:lvl2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2pPr>
            <a:lvl3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3pPr>
            <a:lvl4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4pPr>
            <a:lvl5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5pPr>
            <a:lvl6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6pPr>
            <a:lvl7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7pPr>
            <a:lvl8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8pPr>
            <a:lvl9pPr>
              <a:buClr>
                <a:schemeClr val="dk2"/>
              </a:buClr>
              <a:buSzPts val="1200"/>
              <a:buFont typeface="Overpass Black"/>
              <a:buNone/>
              <a:defRPr sz="1200">
                <a:solidFill>
                  <a:schemeClr val="dk2"/>
                </a:solidFill>
                <a:latin typeface="Overpass Black"/>
                <a:ea typeface="Overpass Black"/>
                <a:cs typeface="Overpass Black"/>
              </a:defRPr>
            </a:lvl9pPr>
          </a:lstStyle>
          <a:p>
            <a:r>
              <a:rPr lang="en-US" sz="2800" dirty="0">
                <a:sym typeface="Open Sans"/>
              </a:rPr>
              <a:t>Listen, point and say.</a:t>
            </a:r>
          </a:p>
        </p:txBody>
      </p:sp>
      <p:sp>
        <p:nvSpPr>
          <p:cNvPr id="4374" name="Google Shape;2162;p40">
            <a:extLst>
              <a:ext uri="{FF2B5EF4-FFF2-40B4-BE49-F238E27FC236}">
                <a16:creationId xmlns:a16="http://schemas.microsoft.com/office/drawing/2014/main" id="{DE89142E-AAA9-0869-4A97-0A03942766E6}"/>
              </a:ext>
            </a:extLst>
          </p:cNvPr>
          <p:cNvSpPr txBox="1">
            <a:spLocks/>
          </p:cNvSpPr>
          <p:nvPr/>
        </p:nvSpPr>
        <p:spPr>
          <a:xfrm>
            <a:off x="1214952" y="1556300"/>
            <a:ext cx="1821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verpass Black"/>
              <a:buNone/>
              <a:defRPr sz="12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verpass Black"/>
              <a:buNone/>
              <a:defRPr sz="12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verpass Black"/>
              <a:buNone/>
              <a:defRPr sz="12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verpass Black"/>
              <a:buNone/>
              <a:defRPr sz="12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verpass Black"/>
              <a:buNone/>
              <a:defRPr sz="12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verpass Black"/>
              <a:buNone/>
              <a:defRPr sz="12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verpass Black"/>
              <a:buNone/>
              <a:defRPr sz="12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verpass Black"/>
              <a:buNone/>
              <a:defRPr sz="12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Font typeface="Overpass Black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Overpass Black"/>
                <a:sym typeface="Overpass Black"/>
              </a:rPr>
              <a:t>Warm-up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73763"/>
              </a:solidFill>
              <a:effectLst/>
              <a:uLnTx/>
              <a:uFillTx/>
              <a:latin typeface="Overpass Black"/>
              <a:sym typeface="Overpass Black"/>
            </a:endParaRPr>
          </a:p>
        </p:txBody>
      </p:sp>
    </p:spTree>
    <p:extLst>
      <p:ext uri="{BB962C8B-B14F-4D97-AF65-F5344CB8AC3E}">
        <p14:creationId xmlns:p14="http://schemas.microsoft.com/office/powerpoint/2010/main" val="263190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8" name="Google Shape;4428;p45"/>
          <p:cNvSpPr txBox="1">
            <a:spLocks noGrp="1"/>
          </p:cNvSpPr>
          <p:nvPr>
            <p:ph type="title"/>
          </p:nvPr>
        </p:nvSpPr>
        <p:spPr>
          <a:xfrm>
            <a:off x="2896050" y="878569"/>
            <a:ext cx="3351900" cy="1963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429" name="Google Shape;4429;p45"/>
          <p:cNvSpPr txBox="1">
            <a:spLocks noGrp="1"/>
          </p:cNvSpPr>
          <p:nvPr>
            <p:ph type="title" idx="2"/>
          </p:nvPr>
        </p:nvSpPr>
        <p:spPr>
          <a:xfrm>
            <a:off x="2099850" y="2606419"/>
            <a:ext cx="4944300" cy="47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Warm-up</a:t>
            </a: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85F8E4-142C-34D0-B234-5AA36A294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12" t="5914" r="11904" b="6000"/>
          <a:stretch/>
        </p:blipFill>
        <p:spPr>
          <a:xfrm>
            <a:off x="4486275" y="1088638"/>
            <a:ext cx="4657725" cy="405486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CEED55-3098-A67B-0B38-158CDECB83CD}"/>
              </a:ext>
            </a:extLst>
          </p:cNvPr>
          <p:cNvSpPr txBox="1">
            <a:spLocks/>
          </p:cNvSpPr>
          <p:nvPr/>
        </p:nvSpPr>
        <p:spPr>
          <a:xfrm>
            <a:off x="2040375" y="164830"/>
            <a:ext cx="6427349" cy="778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VN" sz="4800" smtClean="0">
                <a:solidFill>
                  <a:schemeClr val="tx1"/>
                </a:solidFill>
                <a:latin typeface="Comic Sans MS" panose="030F0902030302020204" pitchFamily="66" charset="0"/>
              </a:rPr>
              <a:t>Wha</a:t>
            </a:r>
            <a:r>
              <a:rPr lang="en-GB" sz="4800" smtClean="0">
                <a:solidFill>
                  <a:schemeClr val="tx1"/>
                </a:solidFill>
                <a:latin typeface="Comic Sans MS" panose="030F0902030302020204" pitchFamily="66" charset="0"/>
              </a:rPr>
              <a:t>t’s he doing?</a:t>
            </a:r>
            <a:endParaRPr lang="en-VN" sz="48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CEED55-3098-A67B-0B38-158CDECB83CD}"/>
              </a:ext>
            </a:extLst>
          </p:cNvPr>
          <p:cNvSpPr txBox="1">
            <a:spLocks/>
          </p:cNvSpPr>
          <p:nvPr/>
        </p:nvSpPr>
        <p:spPr>
          <a:xfrm>
            <a:off x="371474" y="1917429"/>
            <a:ext cx="4200525" cy="144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5400" smtClean="0">
                <a:solidFill>
                  <a:srgbClr val="00B050"/>
                </a:solidFill>
                <a:latin typeface="Comic Sans MS" panose="030F0902030302020204" pitchFamily="66" charset="0"/>
              </a:rPr>
              <a:t>He’s telling a story.</a:t>
            </a:r>
            <a:endParaRPr lang="en-VN" sz="5400" dirty="0">
              <a:solidFill>
                <a:srgbClr val="00B05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4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CEED55-3098-A67B-0B38-158CDECB83CD}"/>
              </a:ext>
            </a:extLst>
          </p:cNvPr>
          <p:cNvSpPr txBox="1">
            <a:spLocks/>
          </p:cNvSpPr>
          <p:nvPr/>
        </p:nvSpPr>
        <p:spPr>
          <a:xfrm>
            <a:off x="2040375" y="164830"/>
            <a:ext cx="6427349" cy="778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VN" sz="4800" smtClean="0">
                <a:solidFill>
                  <a:schemeClr val="tx1"/>
                </a:solidFill>
                <a:latin typeface="Comic Sans MS" panose="030F0902030302020204" pitchFamily="66" charset="0"/>
              </a:rPr>
              <a:t>Wha</a:t>
            </a:r>
            <a:r>
              <a:rPr lang="en-GB" sz="4800" smtClean="0">
                <a:solidFill>
                  <a:schemeClr val="tx1"/>
                </a:solidFill>
                <a:latin typeface="Comic Sans MS" panose="030F0902030302020204" pitchFamily="66" charset="0"/>
              </a:rPr>
              <a:t>t’s he doing?</a:t>
            </a:r>
            <a:endParaRPr lang="en-VN" sz="48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CEED55-3098-A67B-0B38-158CDECB83CD}"/>
              </a:ext>
            </a:extLst>
          </p:cNvPr>
          <p:cNvSpPr txBox="1">
            <a:spLocks/>
          </p:cNvSpPr>
          <p:nvPr/>
        </p:nvSpPr>
        <p:spPr>
          <a:xfrm>
            <a:off x="285749" y="1136379"/>
            <a:ext cx="7820026" cy="144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5400" smtClean="0">
                <a:solidFill>
                  <a:srgbClr val="00B050"/>
                </a:solidFill>
                <a:latin typeface="Comic Sans MS" panose="030F0902030302020204" pitchFamily="66" charset="0"/>
              </a:rPr>
              <a:t>He’s putting up a tent.</a:t>
            </a:r>
            <a:endParaRPr lang="en-VN" sz="5400" dirty="0">
              <a:solidFill>
                <a:srgbClr val="00B050"/>
              </a:solidFill>
              <a:latin typeface="Comic Sans MS" panose="030F09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285" t="13259" r="10384"/>
          <a:stretch/>
        </p:blipFill>
        <p:spPr>
          <a:xfrm>
            <a:off x="2813084" y="2200275"/>
            <a:ext cx="6330916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8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7" name="Google Shape;4677;p60"/>
          <p:cNvSpPr txBox="1">
            <a:spLocks noGrp="1"/>
          </p:cNvSpPr>
          <p:nvPr>
            <p:ph type="subTitle" idx="1"/>
          </p:nvPr>
        </p:nvSpPr>
        <p:spPr>
          <a:xfrm>
            <a:off x="1421658" y="3431378"/>
            <a:ext cx="6774570" cy="8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000" dirty="0"/>
              <a:t>Look, listen and repeat.</a:t>
            </a:r>
            <a:endParaRPr sz="4000" dirty="0"/>
          </a:p>
        </p:txBody>
      </p:sp>
      <p:sp>
        <p:nvSpPr>
          <p:cNvPr id="4678" name="Google Shape;4678;p60"/>
          <p:cNvSpPr txBox="1">
            <a:spLocks noGrp="1"/>
          </p:cNvSpPr>
          <p:nvPr>
            <p:ph type="title" idx="2"/>
          </p:nvPr>
        </p:nvSpPr>
        <p:spPr>
          <a:xfrm>
            <a:off x="2896050" y="891578"/>
            <a:ext cx="3351900" cy="1963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02</a:t>
            </a:r>
            <a:endParaRPr/>
          </a:p>
        </p:txBody>
      </p:sp>
      <p:sp>
        <p:nvSpPr>
          <p:cNvPr id="4679" name="Google Shape;4679;p60"/>
          <p:cNvSpPr txBox="1">
            <a:spLocks noGrp="1"/>
          </p:cNvSpPr>
          <p:nvPr>
            <p:ph type="title"/>
          </p:nvPr>
        </p:nvSpPr>
        <p:spPr>
          <a:xfrm>
            <a:off x="2099850" y="2728165"/>
            <a:ext cx="4944300" cy="47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Activity 1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30769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887"/>
          <a:stretch/>
        </p:blipFill>
        <p:spPr>
          <a:xfrm>
            <a:off x="-5324" y="758824"/>
            <a:ext cx="9149324" cy="354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7" name="Google Shape;4677;p60"/>
          <p:cNvSpPr txBox="1">
            <a:spLocks noGrp="1"/>
          </p:cNvSpPr>
          <p:nvPr>
            <p:ph type="subTitle" idx="1"/>
          </p:nvPr>
        </p:nvSpPr>
        <p:spPr>
          <a:xfrm>
            <a:off x="1135908" y="3590128"/>
            <a:ext cx="6774570" cy="8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000" smtClean="0"/>
              <a:t>Listen, point and say.</a:t>
            </a:r>
            <a:endParaRPr sz="4000" dirty="0"/>
          </a:p>
        </p:txBody>
      </p:sp>
      <p:sp>
        <p:nvSpPr>
          <p:cNvPr id="4678" name="Google Shape;4678;p60"/>
          <p:cNvSpPr txBox="1">
            <a:spLocks noGrp="1"/>
          </p:cNvSpPr>
          <p:nvPr>
            <p:ph type="title" idx="2"/>
          </p:nvPr>
        </p:nvSpPr>
        <p:spPr>
          <a:xfrm>
            <a:off x="2896050" y="891578"/>
            <a:ext cx="3351900" cy="1963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03</a:t>
            </a:r>
            <a:endParaRPr/>
          </a:p>
        </p:txBody>
      </p:sp>
      <p:sp>
        <p:nvSpPr>
          <p:cNvPr id="4679" name="Google Shape;4679;p60"/>
          <p:cNvSpPr txBox="1">
            <a:spLocks noGrp="1"/>
          </p:cNvSpPr>
          <p:nvPr>
            <p:ph type="title"/>
          </p:nvPr>
        </p:nvSpPr>
        <p:spPr>
          <a:xfrm>
            <a:off x="2099850" y="2728165"/>
            <a:ext cx="4944300" cy="47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smtClean="0"/>
              <a:t>Activity 2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157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763"/>
          <a:stretch/>
        </p:blipFill>
        <p:spPr>
          <a:xfrm>
            <a:off x="1901612" y="165315"/>
            <a:ext cx="5553288" cy="673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1866"/>
            <a:ext cx="3674112" cy="2832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587" y="838829"/>
            <a:ext cx="5294313" cy="42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uit Market Onlin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F3EA"/>
      </a:lt2>
      <a:accent1>
        <a:srgbClr val="FFD4BA"/>
      </a:accent1>
      <a:accent2>
        <a:srgbClr val="FFA46A"/>
      </a:accent2>
      <a:accent3>
        <a:srgbClr val="009098"/>
      </a:accent3>
      <a:accent4>
        <a:srgbClr val="FFBAAA"/>
      </a:accent4>
      <a:accent5>
        <a:srgbClr val="CCEEF0"/>
      </a:accent5>
      <a:accent6>
        <a:srgbClr val="FF836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</TotalTime>
  <Words>152</Words>
  <Application>Microsoft Office PowerPoint</Application>
  <PresentationFormat>On-screen Show (16:9)</PresentationFormat>
  <Paragraphs>39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Overpass Black</vt:lpstr>
      <vt:lpstr>Fredoka One</vt:lpstr>
      <vt:lpstr>Open Sans</vt:lpstr>
      <vt:lpstr>Arial</vt:lpstr>
      <vt:lpstr>Arial Narrow</vt:lpstr>
      <vt:lpstr>Amatic SC</vt:lpstr>
      <vt:lpstr>Roboto</vt:lpstr>
      <vt:lpstr>Comic Sans MS</vt:lpstr>
      <vt:lpstr>Fruit Market Online by Slidesgo</vt:lpstr>
      <vt:lpstr>PowerPoint Presentation</vt:lpstr>
      <vt:lpstr>PowerPoint Presentation</vt:lpstr>
      <vt:lpstr>01</vt:lpstr>
      <vt:lpstr>PowerPoint Presentation</vt:lpstr>
      <vt:lpstr>PowerPoint Presentation</vt:lpstr>
      <vt:lpstr>02</vt:lpstr>
      <vt:lpstr>PowerPoint Presentation</vt:lpstr>
      <vt:lpstr>03</vt:lpstr>
      <vt:lpstr>PowerPoint Presentation</vt:lpstr>
      <vt:lpstr>PowerPoint Presentation</vt:lpstr>
      <vt:lpstr>PowerPoint Presentation</vt:lpstr>
      <vt:lpstr>Activity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 CORNER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37</cp:revision>
  <dcterms:modified xsi:type="dcterms:W3CDTF">2025-05-04T15:07:28Z</dcterms:modified>
</cp:coreProperties>
</file>