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</p:sldMasterIdLst>
  <p:notesMasterIdLst>
    <p:notesMasterId r:id="rId21"/>
  </p:notesMasterIdLst>
  <p:sldIdLst>
    <p:sldId id="410" r:id="rId4"/>
    <p:sldId id="257" r:id="rId5"/>
    <p:sldId id="481" r:id="rId6"/>
    <p:sldId id="482" r:id="rId7"/>
    <p:sldId id="329" r:id="rId8"/>
    <p:sldId id="349" r:id="rId9"/>
    <p:sldId id="351" r:id="rId10"/>
    <p:sldId id="477" r:id="rId11"/>
    <p:sldId id="469" r:id="rId12"/>
    <p:sldId id="470" r:id="rId13"/>
    <p:sldId id="487" r:id="rId14"/>
    <p:sldId id="488" r:id="rId15"/>
    <p:sldId id="484" r:id="rId16"/>
    <p:sldId id="489" r:id="rId17"/>
    <p:sldId id="486" r:id="rId18"/>
    <p:sldId id="490" r:id="rId19"/>
    <p:sldId id="32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EE4"/>
    <a:srgbClr val="F907D6"/>
    <a:srgbClr val="0000CC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4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2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0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8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3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5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5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09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2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4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5194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43710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42566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6269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653602" y="2721609"/>
            <a:ext cx="2716935" cy="2147739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8158257" y="286243"/>
            <a:ext cx="3367777" cy="2147740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946703" y="6039035"/>
            <a:ext cx="3678807" cy="8463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718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1214428" y="5965307"/>
            <a:ext cx="717137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63786" y="167089"/>
            <a:ext cx="806205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3852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5890133" y="2891667"/>
            <a:ext cx="46300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5890133" y="1272133"/>
            <a:ext cx="48444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483433" y="143839"/>
            <a:ext cx="2680077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10789205" y="5835455"/>
            <a:ext cx="1354807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11246436" y="250674"/>
            <a:ext cx="660725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824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18400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59368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71270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68982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7738200" y="16269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106122" y="1845476"/>
            <a:ext cx="2716935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4051809" y="138010"/>
            <a:ext cx="3367777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963743" y="4627399"/>
            <a:ext cx="1360515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4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14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14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14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14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14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10452776" y="10"/>
            <a:ext cx="3367777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9595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818200" y="37832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818200" y="46916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818200" y="20333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10753440" y="-13"/>
            <a:ext cx="1613893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92078" y="862926"/>
            <a:ext cx="2480828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5497009" y="-203390"/>
            <a:ext cx="3367777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239116" y="4754002"/>
            <a:ext cx="1855957" cy="2414735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985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5633817" y="12709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5633833" y="2183800"/>
            <a:ext cx="34988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3059384" y="10480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16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16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16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16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16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16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3217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7223684" y="10010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7223700" y="1913900"/>
            <a:ext cx="34988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4649251" y="7781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67235" y="3273543"/>
            <a:ext cx="2716935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10539541" y="2135277"/>
            <a:ext cx="3367777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10079191" y="4349451"/>
            <a:ext cx="1887511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692695" y="393759"/>
            <a:ext cx="2480828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17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17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17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17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17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17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1058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45757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61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0367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8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8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jpe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9.xml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slide" Target="slide12.xml"/><Relationship Id="rId12" Type="http://schemas.openxmlformats.org/officeDocument/2006/relationships/image" Target="../media/image29.jp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tags" Target="../tags/tag9.xml"/><Relationship Id="rId6" Type="http://schemas.openxmlformats.org/officeDocument/2006/relationships/image" Target="../media/image28.jpg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5" Type="http://schemas.openxmlformats.org/officeDocument/2006/relationships/image" Target="../media/image30.jpg"/><Relationship Id="rId10" Type="http://schemas.openxmlformats.org/officeDocument/2006/relationships/slide" Target="slide15.xml"/><Relationship Id="rId4" Type="http://schemas.openxmlformats.org/officeDocument/2006/relationships/audio" Target="../media/audio1.wav"/><Relationship Id="rId9" Type="http://schemas.openxmlformats.org/officeDocument/2006/relationships/slide" Target="slide10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3.jpeg"/><Relationship Id="rId4" Type="http://schemas.openxmlformats.org/officeDocument/2006/relationships/audio" Target="../media/audio2.wav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1917718" y="464003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Outdoor activities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201" y="2933461"/>
            <a:ext cx="7182852" cy="3429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718261" y="2055451"/>
            <a:ext cx="3279774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dancing</a:t>
            </a:r>
          </a:p>
        </p:txBody>
      </p:sp>
      <p:sp>
        <p:nvSpPr>
          <p:cNvPr id="9" name="12"/>
          <p:cNvSpPr/>
          <p:nvPr/>
        </p:nvSpPr>
        <p:spPr>
          <a:xfrm>
            <a:off x="8718261" y="2919051"/>
            <a:ext cx="3279774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singing</a:t>
            </a:r>
          </a:p>
        </p:txBody>
      </p:sp>
      <p:sp>
        <p:nvSpPr>
          <p:cNvPr id="10" name="13"/>
          <p:cNvSpPr/>
          <p:nvPr/>
        </p:nvSpPr>
        <p:spPr>
          <a:xfrm>
            <a:off x="8718260" y="3711213"/>
            <a:ext cx="327977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watching TV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at the party.</a:t>
            </a:r>
          </a:p>
        </p:txBody>
      </p:sp>
      <p:sp>
        <p:nvSpPr>
          <p:cNvPr id="12" name="15"/>
          <p:cNvSpPr/>
          <p:nvPr/>
        </p:nvSpPr>
        <p:spPr>
          <a:xfrm>
            <a:off x="4778807" y="5296333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49552" y="5295257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singing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she doing?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43" y="1599017"/>
            <a:ext cx="4553585" cy="3048425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4151" y="1428877"/>
            <a:ext cx="1461816" cy="15404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40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942727" y="1948166"/>
            <a:ext cx="1316358" cy="1286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234037" y="3257998"/>
            <a:ext cx="1377777" cy="15201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831153" y="3492555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54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59259E-6 L 6.25E-7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492835" y="2110870"/>
            <a:ext cx="3408219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football</a:t>
            </a:r>
          </a:p>
        </p:txBody>
      </p:sp>
      <p:sp>
        <p:nvSpPr>
          <p:cNvPr id="9" name="12"/>
          <p:cNvSpPr/>
          <p:nvPr/>
        </p:nvSpPr>
        <p:spPr>
          <a:xfrm>
            <a:off x="8492836" y="2919051"/>
            <a:ext cx="3394364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badminton</a:t>
            </a:r>
          </a:p>
        </p:txBody>
      </p:sp>
      <p:sp>
        <p:nvSpPr>
          <p:cNvPr id="10" name="13"/>
          <p:cNvSpPr/>
          <p:nvPr/>
        </p:nvSpPr>
        <p:spPr>
          <a:xfrm>
            <a:off x="8492836" y="3711213"/>
            <a:ext cx="3186546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games</a:t>
            </a:r>
            <a:endParaRPr lang="pt-PT" sz="2400" dirty="0">
              <a:latin typeface="Snap ITC" pitchFamily="82" charset="0"/>
            </a:endParaRPr>
          </a:p>
        </p:txBody>
      </p:sp>
      <p:sp>
        <p:nvSpPr>
          <p:cNvPr id="11" name="14"/>
          <p:cNvSpPr/>
          <p:nvPr/>
        </p:nvSpPr>
        <p:spPr>
          <a:xfrm>
            <a:off x="1806285" y="5007408"/>
            <a:ext cx="8944841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park.</a:t>
            </a:r>
          </a:p>
        </p:txBody>
      </p:sp>
      <p:sp>
        <p:nvSpPr>
          <p:cNvPr id="12" name="15"/>
          <p:cNvSpPr/>
          <p:nvPr/>
        </p:nvSpPr>
        <p:spPr>
          <a:xfrm>
            <a:off x="4838355" y="5296332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86331" y="5189971"/>
            <a:ext cx="4299384" cy="681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badminton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348359"/>
            <a:ext cx="4197928" cy="3238510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114295" y="1526958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30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10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570842" y="1589312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156314" y="3305534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1013450" y="3488925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85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2.59259E-6 L 2.70833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718261" y="2846026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walking</a:t>
            </a:r>
          </a:p>
        </p:txBody>
      </p:sp>
      <p:sp>
        <p:nvSpPr>
          <p:cNvPr id="9" name="12"/>
          <p:cNvSpPr/>
          <p:nvPr/>
        </p:nvSpPr>
        <p:spPr>
          <a:xfrm>
            <a:off x="8718261" y="2017172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running</a:t>
            </a:r>
          </a:p>
        </p:txBody>
      </p:sp>
      <p:sp>
        <p:nvSpPr>
          <p:cNvPr id="10" name="13"/>
          <p:cNvSpPr/>
          <p:nvPr/>
        </p:nvSpPr>
        <p:spPr>
          <a:xfrm>
            <a:off x="8718261" y="3711213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skipping</a:t>
            </a:r>
          </a:p>
        </p:txBody>
      </p:sp>
      <p:sp>
        <p:nvSpPr>
          <p:cNvPr id="11" name="14"/>
          <p:cNvSpPr/>
          <p:nvPr/>
        </p:nvSpPr>
        <p:spPr>
          <a:xfrm>
            <a:off x="1801402" y="5010916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He ____  __________ .</a:t>
            </a:r>
          </a:p>
        </p:txBody>
      </p:sp>
      <p:sp>
        <p:nvSpPr>
          <p:cNvPr id="12" name="15"/>
          <p:cNvSpPr/>
          <p:nvPr/>
        </p:nvSpPr>
        <p:spPr>
          <a:xfrm>
            <a:off x="4493078" y="5587971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805131" y="5552792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running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337" y="1563696"/>
            <a:ext cx="4405589" cy="29363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182147" y="1544556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10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50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711066" y="2593434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379677" y="3301646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694497" y="3452459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36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11111E-6 L 4.58333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472201" y="2129053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481716" y="29934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481716" y="3785610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7924800" y="2048595"/>
            <a:ext cx="3768436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listening to music</a:t>
            </a:r>
          </a:p>
        </p:txBody>
      </p:sp>
      <p:sp>
        <p:nvSpPr>
          <p:cNvPr id="9" name="12"/>
          <p:cNvSpPr/>
          <p:nvPr/>
        </p:nvSpPr>
        <p:spPr>
          <a:xfrm>
            <a:off x="7924799" y="3632570"/>
            <a:ext cx="3865418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skating</a:t>
            </a:r>
          </a:p>
        </p:txBody>
      </p:sp>
      <p:sp>
        <p:nvSpPr>
          <p:cNvPr id="10" name="13"/>
          <p:cNvSpPr/>
          <p:nvPr/>
        </p:nvSpPr>
        <p:spPr>
          <a:xfrm>
            <a:off x="7869381" y="2794083"/>
            <a:ext cx="3976254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flying a kite</a:t>
            </a:r>
          </a:p>
        </p:txBody>
      </p:sp>
      <p:sp>
        <p:nvSpPr>
          <p:cNvPr id="11" name="14"/>
          <p:cNvSpPr/>
          <p:nvPr/>
        </p:nvSpPr>
        <p:spPr>
          <a:xfrm>
            <a:off x="1972542" y="4938134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“I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rink.”</a:t>
            </a:r>
          </a:p>
        </p:txBody>
      </p:sp>
      <p:sp>
        <p:nvSpPr>
          <p:cNvPr id="12" name="15"/>
          <p:cNvSpPr/>
          <p:nvPr/>
        </p:nvSpPr>
        <p:spPr>
          <a:xfrm>
            <a:off x="4707805" y="5227059"/>
            <a:ext cx="11525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am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18648" y="5204181"/>
            <a:ext cx="257694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skating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430358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 are you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1" y="1621631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13719" y="2339279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30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06071" y="1852063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467744" y="3313673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752628" y="2576570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57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2.22222E-6 L -3.54167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718261" y="2055451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running</a:t>
            </a:r>
          </a:p>
        </p:txBody>
      </p:sp>
      <p:sp>
        <p:nvSpPr>
          <p:cNvPr id="9" name="12"/>
          <p:cNvSpPr/>
          <p:nvPr/>
        </p:nvSpPr>
        <p:spPr>
          <a:xfrm>
            <a:off x="8718261" y="3730738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cycling</a:t>
            </a:r>
          </a:p>
        </p:txBody>
      </p:sp>
      <p:sp>
        <p:nvSpPr>
          <p:cNvPr id="10" name="13"/>
          <p:cNvSpPr/>
          <p:nvPr/>
        </p:nvSpPr>
        <p:spPr>
          <a:xfrm>
            <a:off x="8718261" y="2883332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skipping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playground.</a:t>
            </a:r>
          </a:p>
        </p:txBody>
      </p:sp>
      <p:sp>
        <p:nvSpPr>
          <p:cNvPr id="12" name="15"/>
          <p:cNvSpPr/>
          <p:nvPr/>
        </p:nvSpPr>
        <p:spPr>
          <a:xfrm>
            <a:off x="4778807" y="5245675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49552" y="5245675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cycling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she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86" y="1682969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62956" y="1329498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35582" y="1798751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99137" y="3225375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691785" y="2662044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68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481716" y="21298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481716" y="29934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481716" y="3785610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599200" y="2946973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cycling</a:t>
            </a:r>
          </a:p>
        </p:txBody>
      </p:sp>
      <p:sp>
        <p:nvSpPr>
          <p:cNvPr id="9" name="12"/>
          <p:cNvSpPr/>
          <p:nvPr/>
        </p:nvSpPr>
        <p:spPr>
          <a:xfrm>
            <a:off x="8599200" y="2167363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skipping</a:t>
            </a:r>
          </a:p>
        </p:txBody>
      </p:sp>
      <p:sp>
        <p:nvSpPr>
          <p:cNvPr id="10" name="13"/>
          <p:cNvSpPr/>
          <p:nvPr/>
        </p:nvSpPr>
        <p:spPr>
          <a:xfrm>
            <a:off x="8599200" y="3704357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singing</a:t>
            </a:r>
          </a:p>
        </p:txBody>
      </p:sp>
      <p:sp>
        <p:nvSpPr>
          <p:cNvPr id="11" name="14"/>
          <p:cNvSpPr/>
          <p:nvPr/>
        </p:nvSpPr>
        <p:spPr>
          <a:xfrm>
            <a:off x="1972542" y="4938134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“I ____  __________ .”</a:t>
            </a:r>
          </a:p>
        </p:txBody>
      </p:sp>
      <p:sp>
        <p:nvSpPr>
          <p:cNvPr id="12" name="15"/>
          <p:cNvSpPr/>
          <p:nvPr/>
        </p:nvSpPr>
        <p:spPr>
          <a:xfrm>
            <a:off x="4446198" y="5514396"/>
            <a:ext cx="11525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am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715735" y="5514395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skipping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 are you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6" y="1527464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13719" y="2339279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50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10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556409" y="2787452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467744" y="3313673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444835" y="3464487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1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7 L 2.08333E-7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685644" y="2072913"/>
            <a:ext cx="3071956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watching TV</a:t>
            </a:r>
          </a:p>
        </p:txBody>
      </p:sp>
      <p:sp>
        <p:nvSpPr>
          <p:cNvPr id="9" name="12"/>
          <p:cNvSpPr/>
          <p:nvPr/>
        </p:nvSpPr>
        <p:spPr>
          <a:xfrm>
            <a:off x="8653027" y="3843056"/>
            <a:ext cx="3104573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flying a kite</a:t>
            </a:r>
          </a:p>
        </p:txBody>
      </p:sp>
      <p:sp>
        <p:nvSpPr>
          <p:cNvPr id="10" name="13"/>
          <p:cNvSpPr/>
          <p:nvPr/>
        </p:nvSpPr>
        <p:spPr>
          <a:xfrm>
            <a:off x="8685644" y="3039702"/>
            <a:ext cx="3071956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walking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field.</a:t>
            </a:r>
          </a:p>
        </p:txBody>
      </p:sp>
      <p:sp>
        <p:nvSpPr>
          <p:cNvPr id="12" name="15"/>
          <p:cNvSpPr/>
          <p:nvPr/>
        </p:nvSpPr>
        <p:spPr>
          <a:xfrm>
            <a:off x="4614574" y="5285299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929745" y="5285299"/>
            <a:ext cx="393469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flying a kite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6" y="1599017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103195" y="1499840"/>
            <a:ext cx="1461816" cy="154048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409766" y="1854416"/>
            <a:ext cx="1307495" cy="2277376"/>
            <a:chOff x="10940619" y="3408576"/>
            <a:chExt cx="1011382" cy="17456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4355" y="1827464"/>
            <a:ext cx="1303294" cy="2304328"/>
            <a:chOff x="67676" y="2327564"/>
            <a:chExt cx="1303294" cy="230432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40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78204" y="1753985"/>
            <a:ext cx="1316358" cy="1286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110521" y="3276953"/>
            <a:ext cx="1377777" cy="15201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826222" y="2609787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95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81481E-6 L 8.33333E-7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" y="8610"/>
            <a:ext cx="12155735" cy="68375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247650" y="5905047"/>
            <a:ext cx="11487151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774">
              <a:buClr>
                <a:srgbClr val="000000"/>
              </a:buClr>
            </a:pPr>
            <a:r>
              <a:rPr lang="en-US" sz="23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Website</a:t>
            </a:r>
            <a:r>
              <a:rPr lang="en-US" sz="2399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399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hoclieu.vn</a:t>
            </a:r>
          </a:p>
          <a:p>
            <a:pPr algn="ctr" defTabSz="1218774">
              <a:buClr>
                <a:srgbClr val="000000"/>
              </a:buClr>
            </a:pPr>
            <a:r>
              <a:rPr lang="en-US" sz="24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24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24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2400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ardrop 88">
            <a:hlinkClick r:id="rId4" action="ppaction://hlinksldjump"/>
          </p:cNvPr>
          <p:cNvSpPr/>
          <p:nvPr/>
        </p:nvSpPr>
        <p:spPr>
          <a:xfrm rot="19325089">
            <a:off x="9363316" y="339625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hlinkClick r:id="rId5" action="ppaction://hlinksldjump"/>
          </p:cNvPr>
          <p:cNvSpPr/>
          <p:nvPr/>
        </p:nvSpPr>
        <p:spPr>
          <a:xfrm rot="19175039">
            <a:off x="7210125" y="247042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hlinkClick r:id="rId6" action="ppaction://hlinksldjump"/>
          </p:cNvPr>
          <p:cNvSpPr/>
          <p:nvPr/>
        </p:nvSpPr>
        <p:spPr>
          <a:xfrm rot="18846467">
            <a:off x="4920271" y="1676831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ardrop 84">
            <a:hlinkClick r:id="rId7" action="ppaction://hlinksldjump"/>
          </p:cNvPr>
          <p:cNvSpPr/>
          <p:nvPr/>
        </p:nvSpPr>
        <p:spPr>
          <a:xfrm rot="18921308">
            <a:off x="2432525" y="1137057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535587" y="250865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547827" y="2496417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ardrop 82">
            <a:hlinkClick r:id="rId10" action="ppaction://hlinksldjump"/>
          </p:cNvPr>
          <p:cNvSpPr/>
          <p:nvPr/>
        </p:nvSpPr>
        <p:spPr>
          <a:xfrm rot="18938950">
            <a:off x="114644" y="634075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2296" y="1108930"/>
            <a:ext cx="24705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Warm-up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Review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595500" y="1862715"/>
            <a:ext cx="25872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Read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and answer.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160043" y="2602232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62627" y="3428375"/>
            <a:ext cx="1792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708628" y="4229244"/>
            <a:ext cx="24833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Fun corner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wrap-up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4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lt;strong&gt;Tic Tac Toe&lt;/strong&gt; - ttt.wad - Wad Archiv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537" b="5149"/>
          <a:stretch/>
        </p:blipFill>
        <p:spPr>
          <a:xfrm>
            <a:off x="3550230" y="1831744"/>
            <a:ext cx="6128609" cy="426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1302" y="501226"/>
            <a:ext cx="4510281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E885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TIC TAC TOE</a:t>
            </a:r>
          </a:p>
        </p:txBody>
      </p:sp>
      <p:sp>
        <p:nvSpPr>
          <p:cNvPr id="5" name="Striped Right Arrow 4">
            <a:hlinkClick r:id="" action="ppaction://hlinkshowjump?jump=nextslide"/>
          </p:cNvPr>
          <p:cNvSpPr/>
          <p:nvPr/>
        </p:nvSpPr>
        <p:spPr>
          <a:xfrm>
            <a:off x="10418618" y="5638800"/>
            <a:ext cx="1537855" cy="11083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070" y="164343"/>
            <a:ext cx="2767824" cy="3334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66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0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75477" y="1347411"/>
          <a:ext cx="5486400" cy="548640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65" y="3210117"/>
            <a:ext cx="1775598" cy="1722100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3239921"/>
            <a:ext cx="1734669" cy="169229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7" y="1379450"/>
            <a:ext cx="1663822" cy="1730381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11" y="1374587"/>
            <a:ext cx="1710741" cy="1769942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24" name="TextBox 23"/>
          <p:cNvSpPr txBox="1"/>
          <p:nvPr/>
        </p:nvSpPr>
        <p:spPr>
          <a:xfrm>
            <a:off x="5660999" y="115044"/>
            <a:ext cx="5486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algn="ctr">
              <a:defRPr sz="2200" b="1" spc="300"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What’s he/she doing?</a:t>
            </a:r>
          </a:p>
        </p:txBody>
      </p:sp>
      <p:pic>
        <p:nvPicPr>
          <p:cNvPr id="33" name="Picture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" y="183528"/>
            <a:ext cx="591208" cy="59120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128411" y="2351179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140305" y="4014496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54799" y="5995908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2203112" flipH="1">
            <a:off x="8752522" y="6577017"/>
            <a:ext cx="186607" cy="23543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7707434" y="1194767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5861903" y="1172162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8037966">
            <a:off x="8712567" y="1182444"/>
            <a:ext cx="182880" cy="182880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016372" y="120363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13" y="1632452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864998" y="73519"/>
            <a:ext cx="47097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effectLst/>
                <a:uLnTx/>
                <a:uFillTx/>
                <a:latin typeface="Showcard Gothic" panose="04020904020102020604" pitchFamily="82" charset="0"/>
              </a:rPr>
              <a:t>Choose and say!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1403179"/>
            <a:ext cx="1734669" cy="1701695"/>
          </a:xfrm>
          <a:prstGeom prst="rect">
            <a:avLst/>
          </a:prstGeom>
        </p:spPr>
      </p:pic>
      <p:pic>
        <p:nvPicPr>
          <p:cNvPr id="32768" name="Picture 3276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07" y="3239922"/>
            <a:ext cx="1732445" cy="1692294"/>
          </a:xfrm>
          <a:prstGeom prst="rect">
            <a:avLst/>
          </a:prstGeom>
        </p:spPr>
      </p:pic>
      <p:pic>
        <p:nvPicPr>
          <p:cNvPr id="32769" name="Picture 327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5" y="5067263"/>
            <a:ext cx="1747833" cy="1707004"/>
          </a:xfrm>
          <a:prstGeom prst="rect">
            <a:avLst/>
          </a:prstGeom>
        </p:spPr>
      </p:pic>
      <p:pic>
        <p:nvPicPr>
          <p:cNvPr id="32771" name="Picture 327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0" y="5087921"/>
            <a:ext cx="1667401" cy="1707002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95" y="5027609"/>
            <a:ext cx="1688257" cy="177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90" y="165123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67" y="163892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92" y="3448011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69" y="347358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546" y="3448011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58" y="5429423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135" y="5454992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812" y="545592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5584136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" y="5584136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" y="5603813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59" y="3704933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" y="370590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" y="370590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21" y="187455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" y="187455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" y="187455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15806" y="693951"/>
            <a:ext cx="574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03124" y="631590"/>
            <a:ext cx="510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26322" y="658348"/>
            <a:ext cx="574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12009" y="1911512"/>
            <a:ext cx="542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8055" y="3701347"/>
            <a:ext cx="542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53960" y="5690700"/>
            <a:ext cx="542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9" name="Striped Right Arrow 68">
            <a:hlinkClick r:id="" action="ppaction://hlinkshowjump?jump=nextslide"/>
          </p:cNvPr>
          <p:cNvSpPr/>
          <p:nvPr/>
        </p:nvSpPr>
        <p:spPr>
          <a:xfrm>
            <a:off x="10918357" y="606217"/>
            <a:ext cx="1137719" cy="90111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76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3710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30117 0.0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018 L 0.3013 -0.0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0023 L 0.37968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539 -0.01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28007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37058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44805 0.008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931 0.008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37084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44896 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45495 0.002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37109 0.002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0039 0.026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5286 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37109 0.0025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30312 -0.010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046 L -0.45065 0.0254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96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741" y="1515035"/>
            <a:ext cx="9164907" cy="45988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73194" y="4129323"/>
            <a:ext cx="3021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They’re in the park.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7300" y="4571524"/>
            <a:ext cx="2081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She’s cycling.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5429" y="4990821"/>
            <a:ext cx="2635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flying a kite.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6718" y="5410118"/>
            <a:ext cx="3211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playing football.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7B56085-8D97-4D32-91F9-15B31B8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21" y="68486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82" y="1559858"/>
            <a:ext cx="10192871" cy="4437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17534C34-5B90-43AE-AC18-6FE4D66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50" y="4941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376" y="1528518"/>
            <a:ext cx="9603667" cy="4567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65858" r="54800" b="13738"/>
          <a:stretch/>
        </p:blipFill>
        <p:spPr>
          <a:xfrm>
            <a:off x="9951891" y="5479176"/>
            <a:ext cx="2007371" cy="1078427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35555" r="55455" b="44040"/>
          <a:stretch/>
        </p:blipFill>
        <p:spPr>
          <a:xfrm>
            <a:off x="9947582" y="4247353"/>
            <a:ext cx="2011680" cy="108652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5455" r="55018" b="74343"/>
          <a:stretch/>
        </p:blipFill>
        <p:spPr>
          <a:xfrm>
            <a:off x="7067793" y="4172033"/>
            <a:ext cx="2090896" cy="1112179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5657" r="3309" b="74141"/>
          <a:stretch/>
        </p:blipFill>
        <p:spPr>
          <a:xfrm>
            <a:off x="4380104" y="4414794"/>
            <a:ext cx="2011680" cy="1064382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35555" r="2873" b="44445"/>
          <a:stretch/>
        </p:blipFill>
        <p:spPr>
          <a:xfrm>
            <a:off x="7147009" y="5514900"/>
            <a:ext cx="2011680" cy="1042703"/>
          </a:xfrm>
          <a:prstGeom prst="rect">
            <a:avLst/>
          </a:prstGeom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40404" r="68764" b="45859"/>
          <a:stretch/>
        </p:blipFill>
        <p:spPr>
          <a:xfrm>
            <a:off x="4500532" y="5514900"/>
            <a:ext cx="2065468" cy="1097280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68687" r="66364" b="19596"/>
          <a:stretch/>
        </p:blipFill>
        <p:spPr>
          <a:xfrm>
            <a:off x="2004458" y="4637757"/>
            <a:ext cx="1981200" cy="803564"/>
          </a:xfrm>
          <a:prstGeom prst="rect">
            <a:avLst/>
          </a:prstGeom>
        </p:spPr>
      </p:pic>
      <p:pic>
        <p:nvPicPr>
          <p:cNvPr id="17" name="Picture 1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4647" r="14230" b="73131"/>
          <a:stretch/>
        </p:blipFill>
        <p:spPr>
          <a:xfrm>
            <a:off x="1647931" y="5735393"/>
            <a:ext cx="2271593" cy="77360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4647" y="3295610"/>
            <a:ext cx="5720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lonna MT" panose="04020805060202030203" pitchFamily="82" charset="0"/>
              </a:rPr>
              <a:t>CANDY OR LIGHTENING</a:t>
            </a:r>
          </a:p>
        </p:txBody>
      </p:sp>
      <p:sp>
        <p:nvSpPr>
          <p:cNvPr id="2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3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4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4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4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4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7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7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7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7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7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8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8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8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8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8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8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8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9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9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9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9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9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9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10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828844" y="253567"/>
            <a:ext cx="246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TEAM A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315537" y="249889"/>
            <a:ext cx="246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TEAM B</a:t>
            </a:r>
          </a:p>
        </p:txBody>
      </p:sp>
      <p:pic>
        <p:nvPicPr>
          <p:cNvPr id="104" name="Picture 2" descr="Free Vector | Home icon pin deal. isolated on white">
            <a:hlinkClick r:id="rId16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01" y="5408497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287" y="249889"/>
            <a:ext cx="2101198" cy="2457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59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481716" y="21298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481716" y="29934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481716" y="3785610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599200" y="2048595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reading</a:t>
            </a:r>
          </a:p>
        </p:txBody>
      </p:sp>
      <p:sp>
        <p:nvSpPr>
          <p:cNvPr id="9" name="12"/>
          <p:cNvSpPr/>
          <p:nvPr/>
        </p:nvSpPr>
        <p:spPr>
          <a:xfrm>
            <a:off x="8626909" y="3705150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painting</a:t>
            </a:r>
          </a:p>
        </p:txBody>
      </p:sp>
      <p:sp>
        <p:nvSpPr>
          <p:cNvPr id="10" name="13"/>
          <p:cNvSpPr/>
          <p:nvPr/>
        </p:nvSpPr>
        <p:spPr>
          <a:xfrm>
            <a:off x="8635569" y="2876872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writing</a:t>
            </a:r>
          </a:p>
        </p:txBody>
      </p:sp>
      <p:sp>
        <p:nvSpPr>
          <p:cNvPr id="11" name="14"/>
          <p:cNvSpPr/>
          <p:nvPr/>
        </p:nvSpPr>
        <p:spPr>
          <a:xfrm>
            <a:off x="1972542" y="4938134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“I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a bee.”</a:t>
            </a:r>
          </a:p>
        </p:txBody>
      </p:sp>
      <p:sp>
        <p:nvSpPr>
          <p:cNvPr id="12" name="15"/>
          <p:cNvSpPr/>
          <p:nvPr/>
        </p:nvSpPr>
        <p:spPr>
          <a:xfrm>
            <a:off x="4707805" y="5227059"/>
            <a:ext cx="11525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am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933355" y="5227059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painting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430358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 are you doing?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38" y="1387982"/>
            <a:ext cx="3696216" cy="3048425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13719" y="2339279"/>
            <a:ext cx="1461816" cy="154048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002919" y="357894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30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06071" y="1852063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467744" y="3313673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752628" y="2576570"/>
            <a:ext cx="1266192" cy="1334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75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07407E-6 L -3.33333E-6 -0.07223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F1DFA9-CDF7-418B-8AD2-EF6A99E14A2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Lo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9_Lesson 3_Period 6 lop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660533-0B78-4A39-90EB-09CB18EB818D}:4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ECB12-0479-4FAD-A27C-A5B1EE1891E4}:4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8A2EBD-99D5-488E-A1A5-850D2AFA95B0}:4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5C84A4-0E95-4877-9E5C-3A00B76E0276}:4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69C8EB-ED12-41AD-8AD7-FB665E9448E5}:4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755FC5-5E88-4E30-91AF-E6B2624FF2A3}:4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9168A8-F229-426C-BC85-04B41D0D10AA}:4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D1814A-65C5-4A2A-A147-AFF8B3D78051}:4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131403-FDFD-4FAB-87CA-353F3D06EAA5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4A3EF1-69A5-41B3-9CC5-AF46EF6D215D}:4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5F32E8-D5E3-4948-B17A-623DD446A74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737E23-E4F9-4240-8974-1256AA2354CD}:4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DB686D-7B7A-45F6-B795-8E1FB7778CBE}:4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030B07-E085-442E-A685-AACA440369F3}:3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E62810-42B9-45C5-8B35-FAB182B05160}:3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0D4969-94EC-449A-9DE5-E83FCDACAA0E}: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DA3CB3-A947-433A-B237-3DEBF85355AC}:47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325</Words>
  <Application>Microsoft Office PowerPoint</Application>
  <PresentationFormat>Widescreen</PresentationFormat>
  <Paragraphs>202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Amasis MT Pro Black</vt:lpstr>
      <vt:lpstr>Arial</vt:lpstr>
      <vt:lpstr>Arial Unicode MS</vt:lpstr>
      <vt:lpstr>Calibri</vt:lpstr>
      <vt:lpstr>Calibri Light</vt:lpstr>
      <vt:lpstr>Catamaran</vt:lpstr>
      <vt:lpstr>Colonna MT</vt:lpstr>
      <vt:lpstr>Comfortaa</vt:lpstr>
      <vt:lpstr>Comfortaa Medium</vt:lpstr>
      <vt:lpstr>Comic Sans MS</vt:lpstr>
      <vt:lpstr>Consolas</vt:lpstr>
      <vt:lpstr>Fira Sans Extra Condensed Medium</vt:lpstr>
      <vt:lpstr>Roboto Slab Light</vt:lpstr>
      <vt:lpstr>Showcard Gothic</vt:lpstr>
      <vt:lpstr>Snap ITC</vt:lpstr>
      <vt:lpstr>Sport Day</vt:lpstr>
      <vt:lpstr>Tw Cen MT</vt:lpstr>
      <vt:lpstr>Tw Cen MT Condensed</vt:lpstr>
      <vt:lpstr>Ubuntu</vt:lpstr>
      <vt:lpstr>Vibur</vt:lpstr>
      <vt:lpstr>Wingdings 3</vt:lpstr>
      <vt:lpstr>Work Sans</vt:lpstr>
      <vt:lpstr>Office Theme</vt:lpstr>
      <vt:lpstr>1_Integral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19_Lesson 3_Period 6 lop 3</dc:title>
  <dc:creator>admin</dc:creator>
  <cp:lastModifiedBy>Admin</cp:lastModifiedBy>
  <cp:revision>204</cp:revision>
  <dcterms:created xsi:type="dcterms:W3CDTF">2022-01-25T11:05:41Z</dcterms:created>
  <dcterms:modified xsi:type="dcterms:W3CDTF">2025-05-05T01:24:33Z</dcterms:modified>
</cp:coreProperties>
</file>