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6" r:id="rId3"/>
    <p:sldId id="297" r:id="rId4"/>
    <p:sldId id="324" r:id="rId5"/>
    <p:sldId id="325" r:id="rId6"/>
    <p:sldId id="326" r:id="rId7"/>
    <p:sldId id="327" r:id="rId8"/>
    <p:sldId id="298" r:id="rId9"/>
    <p:sldId id="333" r:id="rId10"/>
    <p:sldId id="338" r:id="rId11"/>
    <p:sldId id="299" r:id="rId12"/>
    <p:sldId id="335" r:id="rId13"/>
    <p:sldId id="336" r:id="rId14"/>
    <p:sldId id="304" r:id="rId15"/>
    <p:sldId id="306" r:id="rId16"/>
    <p:sldId id="307" r:id="rId17"/>
    <p:sldId id="308" r:id="rId18"/>
    <p:sldId id="305" r:id="rId19"/>
    <p:sldId id="301" r:id="rId20"/>
    <p:sldId id="309" r:id="rId21"/>
  </p:sldIdLst>
  <p:sldSz cx="18288000" cy="10287000"/>
  <p:notesSz cx="6858000" cy="9144000"/>
  <p:embeddedFontLst>
    <p:embeddedFont>
      <p:font typeface="KBAStitchInTime" panose="020B0604020202020204" charset="0"/>
      <p:regular r:id="rId24"/>
    </p:embeddedFont>
    <p:embeddedFont>
      <p:font typeface="Agrandir Medium" panose="020B0604020202020204" charset="0"/>
      <p:regular r:id="rId25"/>
    </p:embeddedFont>
    <p:embeddedFont>
      <p:font typeface="Bellota Text" panose="020B0604020202020204" charset="0"/>
      <p:regular r:id="rId26"/>
      <p:bold r:id="rId27"/>
      <p:italic r:id="rId28"/>
      <p:boldItalic r:id="rId29"/>
    </p:embeddedFont>
    <p:embeddedFont>
      <p:font typeface="Yusei Magic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7 IcielCrocante" panose="020B0604020202020204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4622" autoAdjust="0"/>
  </p:normalViewPr>
  <p:slideViewPr>
    <p:cSldViewPr>
      <p:cViewPr varScale="1">
        <p:scale>
          <a:sx n="47" d="100"/>
          <a:sy n="47" d="100"/>
        </p:scale>
        <p:origin x="58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34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924E8C-0918-47A8-9E00-A86482C55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05EF1-F871-4418-A59C-270FCD6A7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C64A-3418-4C38-96BB-C9D65C5584D7}" type="datetimeFigureOut">
              <a:rPr lang="en-US" smtClean="0"/>
              <a:t>5/5/2025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618FB-18D4-4476-AB4C-A6872DEB4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50B47-E5E2-494E-9FB4-272FA1D7F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B73CE-5876-437A-B0BE-EA84967A3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0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63BB7-36F1-4CD6-879D-DEAD7F1640CE}" type="datetimeFigureOut">
              <a:rPr lang="en-US" smtClean="0"/>
              <a:t>5/5/2025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34E6-4E42-4858-AD27-3C4E95035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65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70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47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26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4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92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42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98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79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0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5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0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2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8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905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64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969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490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-153750" y="6389815"/>
            <a:ext cx="18728800" cy="3520650"/>
          </a:xfrm>
          <a:custGeom>
            <a:avLst/>
            <a:gdLst/>
            <a:ahLst/>
            <a:cxnLst/>
            <a:rect l="l" t="t" r="r" b="b"/>
            <a:pathLst>
              <a:path w="374576" h="70413" extrusionOk="0">
                <a:moveTo>
                  <a:pt x="0" y="38887"/>
                </a:moveTo>
                <a:cubicBezTo>
                  <a:pt x="2838" y="34156"/>
                  <a:pt x="9462" y="32546"/>
                  <a:pt x="12301" y="27816"/>
                </a:cubicBezTo>
                <a:cubicBezTo>
                  <a:pt x="15597" y="22324"/>
                  <a:pt x="21116" y="17893"/>
                  <a:pt x="27063" y="15515"/>
                </a:cubicBezTo>
                <a:cubicBezTo>
                  <a:pt x="28758" y="14837"/>
                  <a:pt x="29557" y="11905"/>
                  <a:pt x="31368" y="12132"/>
                </a:cubicBezTo>
                <a:cubicBezTo>
                  <a:pt x="41195" y="13362"/>
                  <a:pt x="43984" y="27521"/>
                  <a:pt x="48898" y="36119"/>
                </a:cubicBezTo>
                <a:cubicBezTo>
                  <a:pt x="51393" y="40484"/>
                  <a:pt x="56768" y="42380"/>
                  <a:pt x="60584" y="45653"/>
                </a:cubicBezTo>
                <a:cubicBezTo>
                  <a:pt x="65238" y="49645"/>
                  <a:pt x="66269" y="57830"/>
                  <a:pt x="71963" y="60107"/>
                </a:cubicBezTo>
                <a:cubicBezTo>
                  <a:pt x="77569" y="62349"/>
                  <a:pt x="81531" y="52689"/>
                  <a:pt x="85802" y="48421"/>
                </a:cubicBezTo>
                <a:cubicBezTo>
                  <a:pt x="89225" y="45001"/>
                  <a:pt x="94465" y="43588"/>
                  <a:pt x="97488" y="39810"/>
                </a:cubicBezTo>
                <a:cubicBezTo>
                  <a:pt x="98664" y="38341"/>
                  <a:pt x="98494" y="35550"/>
                  <a:pt x="100256" y="34889"/>
                </a:cubicBezTo>
                <a:cubicBezTo>
                  <a:pt x="104945" y="33132"/>
                  <a:pt x="111317" y="36566"/>
                  <a:pt x="114095" y="40732"/>
                </a:cubicBezTo>
                <a:cubicBezTo>
                  <a:pt x="115905" y="43447"/>
                  <a:pt x="117765" y="48838"/>
                  <a:pt x="120860" y="47806"/>
                </a:cubicBezTo>
                <a:cubicBezTo>
                  <a:pt x="125468" y="46269"/>
                  <a:pt x="128906" y="41874"/>
                  <a:pt x="131317" y="37657"/>
                </a:cubicBezTo>
                <a:cubicBezTo>
                  <a:pt x="132324" y="35895"/>
                  <a:pt x="133933" y="32226"/>
                  <a:pt x="135622" y="33352"/>
                </a:cubicBezTo>
                <a:cubicBezTo>
                  <a:pt x="142260" y="37776"/>
                  <a:pt x="149703" y="40945"/>
                  <a:pt x="157149" y="43808"/>
                </a:cubicBezTo>
                <a:cubicBezTo>
                  <a:pt x="162328" y="45799"/>
                  <a:pt x="168993" y="46366"/>
                  <a:pt x="172218" y="50881"/>
                </a:cubicBezTo>
                <a:cubicBezTo>
                  <a:pt x="173791" y="53083"/>
                  <a:pt x="173977" y="56097"/>
                  <a:pt x="175601" y="58262"/>
                </a:cubicBezTo>
                <a:cubicBezTo>
                  <a:pt x="178698" y="62389"/>
                  <a:pt x="185631" y="61143"/>
                  <a:pt x="190055" y="63797"/>
                </a:cubicBezTo>
                <a:cubicBezTo>
                  <a:pt x="193872" y="66086"/>
                  <a:pt x="197336" y="70886"/>
                  <a:pt x="201742" y="70256"/>
                </a:cubicBezTo>
                <a:cubicBezTo>
                  <a:pt x="207323" y="69458"/>
                  <a:pt x="208367" y="61126"/>
                  <a:pt x="211890" y="56724"/>
                </a:cubicBezTo>
                <a:cubicBezTo>
                  <a:pt x="215212" y="52573"/>
                  <a:pt x="220255" y="49965"/>
                  <a:pt x="225114" y="47806"/>
                </a:cubicBezTo>
                <a:cubicBezTo>
                  <a:pt x="227739" y="46640"/>
                  <a:pt x="229619" y="51441"/>
                  <a:pt x="232188" y="52726"/>
                </a:cubicBezTo>
                <a:cubicBezTo>
                  <a:pt x="236210" y="54737"/>
                  <a:pt x="240634" y="55948"/>
                  <a:pt x="244489" y="58262"/>
                </a:cubicBezTo>
                <a:cubicBezTo>
                  <a:pt x="248497" y="60668"/>
                  <a:pt x="251024" y="65739"/>
                  <a:pt x="255560" y="66873"/>
                </a:cubicBezTo>
                <a:cubicBezTo>
                  <a:pt x="259716" y="67912"/>
                  <a:pt x="263854" y="64419"/>
                  <a:pt x="267554" y="62260"/>
                </a:cubicBezTo>
                <a:cubicBezTo>
                  <a:pt x="279099" y="55524"/>
                  <a:pt x="283567" y="40473"/>
                  <a:pt x="294002" y="32121"/>
                </a:cubicBezTo>
                <a:cubicBezTo>
                  <a:pt x="296381" y="30217"/>
                  <a:pt x="297426" y="23993"/>
                  <a:pt x="300152" y="25356"/>
                </a:cubicBezTo>
                <a:cubicBezTo>
                  <a:pt x="301711" y="26135"/>
                  <a:pt x="301100" y="29104"/>
                  <a:pt x="302613" y="29969"/>
                </a:cubicBezTo>
                <a:cubicBezTo>
                  <a:pt x="304126" y="30834"/>
                  <a:pt x="305572" y="26958"/>
                  <a:pt x="307226" y="27508"/>
                </a:cubicBezTo>
                <a:cubicBezTo>
                  <a:pt x="309995" y="28429"/>
                  <a:pt x="308688" y="33203"/>
                  <a:pt x="309994" y="35812"/>
                </a:cubicBezTo>
                <a:cubicBezTo>
                  <a:pt x="313400" y="42619"/>
                  <a:pt x="319410" y="48277"/>
                  <a:pt x="325985" y="52111"/>
                </a:cubicBezTo>
                <a:cubicBezTo>
                  <a:pt x="328991" y="53864"/>
                  <a:pt x="330253" y="61046"/>
                  <a:pt x="333366" y="59492"/>
                </a:cubicBezTo>
                <a:cubicBezTo>
                  <a:pt x="336370" y="57992"/>
                  <a:pt x="333656" y="52445"/>
                  <a:pt x="335519" y="49651"/>
                </a:cubicBezTo>
                <a:cubicBezTo>
                  <a:pt x="340513" y="42163"/>
                  <a:pt x="346928" y="35680"/>
                  <a:pt x="351818" y="28124"/>
                </a:cubicBezTo>
                <a:cubicBezTo>
                  <a:pt x="354360" y="24195"/>
                  <a:pt x="355079" y="18923"/>
                  <a:pt x="358584" y="15822"/>
                </a:cubicBezTo>
                <a:cubicBezTo>
                  <a:pt x="364068" y="10971"/>
                  <a:pt x="372493" y="7549"/>
                  <a:pt x="374268" y="446"/>
                </a:cubicBezTo>
                <a:cubicBezTo>
                  <a:pt x="374303" y="305"/>
                  <a:pt x="374530" y="0"/>
                  <a:pt x="374576" y="13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16"/>
          <p:cNvSpPr txBox="1">
            <a:spLocks noGrp="1"/>
          </p:cNvSpPr>
          <p:nvPr>
            <p:ph type="subTitle" idx="1"/>
          </p:nvPr>
        </p:nvSpPr>
        <p:spPr>
          <a:xfrm>
            <a:off x="9581602" y="7070400"/>
            <a:ext cx="27810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2"/>
          </p:nvPr>
        </p:nvSpPr>
        <p:spPr>
          <a:xfrm>
            <a:off x="13249000" y="7070400"/>
            <a:ext cx="27798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3"/>
          </p:nvPr>
        </p:nvSpPr>
        <p:spPr>
          <a:xfrm>
            <a:off x="2248000" y="7070400"/>
            <a:ext cx="27804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4"/>
          </p:nvPr>
        </p:nvSpPr>
        <p:spPr>
          <a:xfrm>
            <a:off x="5914804" y="7070400"/>
            <a:ext cx="27804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1926570" y="4741752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 idx="5"/>
          </p:nvPr>
        </p:nvSpPr>
        <p:spPr>
          <a:xfrm>
            <a:off x="5593478" y="4741774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6"/>
          </p:nvPr>
        </p:nvSpPr>
        <p:spPr>
          <a:xfrm>
            <a:off x="9256100" y="4741752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 idx="7"/>
          </p:nvPr>
        </p:nvSpPr>
        <p:spPr>
          <a:xfrm>
            <a:off x="12927384" y="4741752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 idx="8"/>
          </p:nvPr>
        </p:nvSpPr>
        <p:spPr>
          <a:xfrm>
            <a:off x="1211600" y="973250"/>
            <a:ext cx="15865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0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 1">
  <p:cSld name="Six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1196950" y="984350"/>
            <a:ext cx="15879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2"/>
          </p:nvPr>
        </p:nvSpPr>
        <p:spPr>
          <a:xfrm>
            <a:off x="1688800" y="432249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2074550" y="506784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3"/>
          </p:nvPr>
        </p:nvSpPr>
        <p:spPr>
          <a:xfrm>
            <a:off x="6867286" y="432249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4"/>
          </p:nvPr>
        </p:nvSpPr>
        <p:spPr>
          <a:xfrm>
            <a:off x="7253098" y="506784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 idx="5"/>
          </p:nvPr>
        </p:nvSpPr>
        <p:spPr>
          <a:xfrm>
            <a:off x="12045794" y="432249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6"/>
          </p:nvPr>
        </p:nvSpPr>
        <p:spPr>
          <a:xfrm>
            <a:off x="12431626" y="506784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7"/>
          </p:nvPr>
        </p:nvSpPr>
        <p:spPr>
          <a:xfrm>
            <a:off x="1688800" y="757654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8"/>
          </p:nvPr>
        </p:nvSpPr>
        <p:spPr>
          <a:xfrm>
            <a:off x="2074550" y="832189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9"/>
          </p:nvPr>
        </p:nvSpPr>
        <p:spPr>
          <a:xfrm>
            <a:off x="6867286" y="757654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3"/>
          </p:nvPr>
        </p:nvSpPr>
        <p:spPr>
          <a:xfrm>
            <a:off x="7253098" y="832189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14"/>
          </p:nvPr>
        </p:nvSpPr>
        <p:spPr>
          <a:xfrm>
            <a:off x="12045794" y="757654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5"/>
          </p:nvPr>
        </p:nvSpPr>
        <p:spPr>
          <a:xfrm>
            <a:off x="12431626" y="832189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/>
          <p:nvPr/>
        </p:nvSpPr>
        <p:spPr>
          <a:xfrm rot="7725931">
            <a:off x="15193624" y="-551294"/>
            <a:ext cx="2376828" cy="3814348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91325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1187000" y="974342"/>
            <a:ext cx="15889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 idx="2"/>
          </p:nvPr>
        </p:nvSpPr>
        <p:spPr>
          <a:xfrm>
            <a:off x="4303550" y="369970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408150" y="480137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3"/>
          </p:nvPr>
        </p:nvSpPr>
        <p:spPr>
          <a:xfrm>
            <a:off x="4303550" y="661295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4"/>
          </p:nvPr>
        </p:nvSpPr>
        <p:spPr>
          <a:xfrm>
            <a:off x="4408150" y="771472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5"/>
          </p:nvPr>
        </p:nvSpPr>
        <p:spPr>
          <a:xfrm>
            <a:off x="10035800" y="369970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6"/>
          </p:nvPr>
        </p:nvSpPr>
        <p:spPr>
          <a:xfrm>
            <a:off x="10035800" y="480137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7"/>
          </p:nvPr>
        </p:nvSpPr>
        <p:spPr>
          <a:xfrm>
            <a:off x="10035800" y="661295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8"/>
          </p:nvPr>
        </p:nvSpPr>
        <p:spPr>
          <a:xfrm>
            <a:off x="10035800" y="771472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13885026" y="711311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1" name="Google Shape;91;p15"/>
          <p:cNvSpPr/>
          <p:nvPr/>
        </p:nvSpPr>
        <p:spPr>
          <a:xfrm>
            <a:off x="14625076" y="772066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2" name="Google Shape;92;p15"/>
          <p:cNvSpPr/>
          <p:nvPr/>
        </p:nvSpPr>
        <p:spPr>
          <a:xfrm rot="10800000">
            <a:off x="-792450" y="-7601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3" name="Google Shape;93;p15"/>
          <p:cNvSpPr/>
          <p:nvPr/>
        </p:nvSpPr>
        <p:spPr>
          <a:xfrm rot="10800000">
            <a:off x="-1532500" y="-68356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9976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3884416" y="8207326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2"/>
          </p:nvPr>
        </p:nvSpPr>
        <p:spPr>
          <a:xfrm>
            <a:off x="9663166" y="8207326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 hasCustomPrompt="1"/>
          </p:nvPr>
        </p:nvSpPr>
        <p:spPr>
          <a:xfrm>
            <a:off x="4697826" y="2993278"/>
            <a:ext cx="3099600" cy="1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 idx="3" hasCustomPrompt="1"/>
          </p:nvPr>
        </p:nvSpPr>
        <p:spPr>
          <a:xfrm>
            <a:off x="10484612" y="3058456"/>
            <a:ext cx="3099600" cy="12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2" name="Google Shape;152;p22"/>
          <p:cNvSpPr txBox="1">
            <a:spLocks noGrp="1"/>
          </p:cNvSpPr>
          <p:nvPr>
            <p:ph type="title" idx="4" hasCustomPrompt="1"/>
          </p:nvPr>
        </p:nvSpPr>
        <p:spPr>
          <a:xfrm>
            <a:off x="4698312" y="6455714"/>
            <a:ext cx="3099600" cy="12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 idx="5" hasCustomPrompt="1"/>
          </p:nvPr>
        </p:nvSpPr>
        <p:spPr>
          <a:xfrm>
            <a:off x="10485098" y="6455714"/>
            <a:ext cx="3099600" cy="12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3645876" y="3951440"/>
            <a:ext cx="520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7"/>
          </p:nvPr>
        </p:nvSpPr>
        <p:spPr>
          <a:xfrm>
            <a:off x="9486876" y="3951440"/>
            <a:ext cx="5080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8"/>
          </p:nvPr>
        </p:nvSpPr>
        <p:spPr>
          <a:xfrm>
            <a:off x="9439726" y="7356826"/>
            <a:ext cx="520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9"/>
          </p:nvPr>
        </p:nvSpPr>
        <p:spPr>
          <a:xfrm>
            <a:off x="3882366" y="4796084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3"/>
          </p:nvPr>
        </p:nvSpPr>
        <p:spPr>
          <a:xfrm>
            <a:off x="9671166" y="4796084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14"/>
          </p:nvPr>
        </p:nvSpPr>
        <p:spPr>
          <a:xfrm>
            <a:off x="3643876" y="7356826"/>
            <a:ext cx="520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title" idx="15"/>
          </p:nvPr>
        </p:nvSpPr>
        <p:spPr>
          <a:xfrm>
            <a:off x="1167698" y="970000"/>
            <a:ext cx="15937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1" name="Google Shape;161;p22"/>
          <p:cNvSpPr/>
          <p:nvPr/>
        </p:nvSpPr>
        <p:spPr>
          <a:xfrm rot="395521">
            <a:off x="10212273" y="-228569"/>
            <a:ext cx="8647298" cy="4792154"/>
          </a:xfrm>
          <a:custGeom>
            <a:avLst/>
            <a:gdLst/>
            <a:ahLst/>
            <a:cxnLst/>
            <a:rect l="l" t="t" r="r" b="b"/>
            <a:pathLst>
              <a:path w="172944" h="95842" extrusionOk="0">
                <a:moveTo>
                  <a:pt x="1494" y="0"/>
                </a:moveTo>
                <a:cubicBezTo>
                  <a:pt x="-221" y="10291"/>
                  <a:pt x="-1267" y="21910"/>
                  <a:pt x="3399" y="31242"/>
                </a:cubicBezTo>
                <a:cubicBezTo>
                  <a:pt x="7085" y="38614"/>
                  <a:pt x="15914" y="43231"/>
                  <a:pt x="23973" y="44958"/>
                </a:cubicBezTo>
                <a:cubicBezTo>
                  <a:pt x="35431" y="47413"/>
                  <a:pt x="47909" y="45996"/>
                  <a:pt x="59025" y="42291"/>
                </a:cubicBezTo>
                <a:cubicBezTo>
                  <a:pt x="70906" y="38331"/>
                  <a:pt x="84992" y="32852"/>
                  <a:pt x="96363" y="38100"/>
                </a:cubicBezTo>
                <a:cubicBezTo>
                  <a:pt x="101993" y="40699"/>
                  <a:pt x="108830" y="43222"/>
                  <a:pt x="111603" y="48768"/>
                </a:cubicBezTo>
                <a:cubicBezTo>
                  <a:pt x="117194" y="59949"/>
                  <a:pt x="117022" y="74145"/>
                  <a:pt x="124938" y="83820"/>
                </a:cubicBezTo>
                <a:cubicBezTo>
                  <a:pt x="135133" y="96281"/>
                  <a:pt x="161559" y="100539"/>
                  <a:pt x="172944" y="8915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209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6D37025-7318-49F0-8ECC-8795FBBB629D}"/>
              </a:ext>
            </a:extLst>
          </p:cNvPr>
          <p:cNvSpPr/>
          <p:nvPr userDrawn="1"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05835DA-81EC-431F-865F-54D2CFF3049A}"/>
              </a:ext>
            </a:extLst>
          </p:cNvPr>
          <p:cNvSpPr/>
          <p:nvPr userDrawn="1"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9EB6120-7027-4467-8B58-8A852C1C3051}"/>
              </a:ext>
            </a:extLst>
          </p:cNvPr>
          <p:cNvSpPr/>
          <p:nvPr userDrawn="1"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9B2E283F-E0AC-4C55-8494-83890BC115A1}"/>
              </a:ext>
            </a:extLst>
          </p:cNvPr>
          <p:cNvSpPr/>
          <p:nvPr userDrawn="1"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884CEEFC-C4D0-47E5-B107-FFBB6D2EF2D7}"/>
              </a:ext>
            </a:extLst>
          </p:cNvPr>
          <p:cNvSpPr/>
          <p:nvPr userDrawn="1"/>
        </p:nvSpPr>
        <p:spPr>
          <a:xfrm rot="21329782">
            <a:off x="-1463365" y="191423"/>
            <a:ext cx="6349348" cy="9094119"/>
          </a:xfrm>
          <a:custGeom>
            <a:avLst/>
            <a:gdLst/>
            <a:ahLst/>
            <a:cxnLst/>
            <a:rect l="l" t="t" r="r" b="b"/>
            <a:pathLst>
              <a:path w="7041546" h="10085548">
                <a:moveTo>
                  <a:pt x="0" y="0"/>
                </a:moveTo>
                <a:lnTo>
                  <a:pt x="7041546" y="0"/>
                </a:lnTo>
                <a:lnTo>
                  <a:pt x="7041546" y="10085548"/>
                </a:lnTo>
                <a:lnTo>
                  <a:pt x="0" y="10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92E9C3-4A1A-400B-B17A-3FA467D90DAB}"/>
              </a:ext>
            </a:extLst>
          </p:cNvPr>
          <p:cNvSpPr/>
          <p:nvPr userDrawn="1"/>
        </p:nvSpPr>
        <p:spPr>
          <a:xfrm>
            <a:off x="-937932" y="8748274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EE37589-8365-47A8-9ADA-990DF9D110A2}"/>
              </a:ext>
            </a:extLst>
          </p:cNvPr>
          <p:cNvSpPr/>
          <p:nvPr userDrawn="1"/>
        </p:nvSpPr>
        <p:spPr>
          <a:xfrm>
            <a:off x="10120093" y="8748274"/>
            <a:ext cx="11635495" cy="1323538"/>
          </a:xfrm>
          <a:custGeom>
            <a:avLst/>
            <a:gdLst/>
            <a:ahLst/>
            <a:cxnLst/>
            <a:rect l="l" t="t" r="r" b="b"/>
            <a:pathLst>
              <a:path w="11635495" h="1323538">
                <a:moveTo>
                  <a:pt x="0" y="0"/>
                </a:moveTo>
                <a:lnTo>
                  <a:pt x="11635495" y="0"/>
                </a:lnTo>
                <a:lnTo>
                  <a:pt x="11635495" y="1323537"/>
                </a:lnTo>
                <a:lnTo>
                  <a:pt x="0" y="1323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15F4CD1-FDD9-4F7C-B3A1-86995352DB8D}"/>
              </a:ext>
            </a:extLst>
          </p:cNvPr>
          <p:cNvSpPr/>
          <p:nvPr userDrawn="1"/>
        </p:nvSpPr>
        <p:spPr>
          <a:xfrm>
            <a:off x="-785532" y="9258300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33551CE-F1DB-4BA4-8AFA-51C4327D5908}"/>
              </a:ext>
            </a:extLst>
          </p:cNvPr>
          <p:cNvSpPr/>
          <p:nvPr userDrawn="1"/>
        </p:nvSpPr>
        <p:spPr>
          <a:xfrm>
            <a:off x="7169983" y="9395662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6686E7D-928B-4585-B692-7AB6ADC927B8}"/>
              </a:ext>
            </a:extLst>
          </p:cNvPr>
          <p:cNvSpPr/>
          <p:nvPr userDrawn="1"/>
        </p:nvSpPr>
        <p:spPr>
          <a:xfrm>
            <a:off x="15806591" y="-1055364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951262-AA80-44C8-B164-EDC22435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E87578-F68E-478F-978F-925FA7A5DCB9}"/>
              </a:ext>
            </a:extLst>
          </p:cNvPr>
          <p:cNvGrpSpPr/>
          <p:nvPr userDrawn="1"/>
        </p:nvGrpSpPr>
        <p:grpSpPr>
          <a:xfrm>
            <a:off x="-1790227" y="7916128"/>
            <a:ext cx="24904778" cy="1808005"/>
            <a:chOff x="0" y="0"/>
            <a:chExt cx="33206371" cy="241067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1220DAE-7419-4033-8202-0212C223DAB2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3817156-B775-4B93-962F-87B52F099D34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DB2DAC57-6E3A-4A51-975F-8376A8ACECB9}"/>
              </a:ext>
            </a:extLst>
          </p:cNvPr>
          <p:cNvGrpSpPr/>
          <p:nvPr userDrawn="1"/>
        </p:nvGrpSpPr>
        <p:grpSpPr>
          <a:xfrm>
            <a:off x="-3308389" y="8315357"/>
            <a:ext cx="24904778" cy="1808005"/>
            <a:chOff x="0" y="0"/>
            <a:chExt cx="33206371" cy="241067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01B7E69D-12D7-483A-8CDC-BE8D1CA6A9A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3B199CCC-0B8A-46C5-97BA-0AEEB36564D2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3191E785-8969-4589-A892-C2065D3A1956}"/>
              </a:ext>
            </a:extLst>
          </p:cNvPr>
          <p:cNvGrpSpPr/>
          <p:nvPr userDrawn="1"/>
        </p:nvGrpSpPr>
        <p:grpSpPr>
          <a:xfrm>
            <a:off x="-3308389" y="8478995"/>
            <a:ext cx="24904778" cy="1808005"/>
            <a:chOff x="0" y="0"/>
            <a:chExt cx="33206371" cy="241067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12BE6C67-9058-4C71-A13F-3BC8542818B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AB078AB8-D07B-4884-9BDB-024E3108BEBC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6">
            <a:extLst>
              <a:ext uri="{FF2B5EF4-FFF2-40B4-BE49-F238E27FC236}">
                <a16:creationId xmlns:a16="http://schemas.microsoft.com/office/drawing/2014/main" id="{B42D3F57-8FFE-4698-822E-D017DE2252EF}"/>
              </a:ext>
            </a:extLst>
          </p:cNvPr>
          <p:cNvSpPr/>
          <p:nvPr userDrawn="1"/>
        </p:nvSpPr>
        <p:spPr>
          <a:xfrm>
            <a:off x="1208681" y="4409757"/>
            <a:ext cx="2659510" cy="5078926"/>
          </a:xfrm>
          <a:custGeom>
            <a:avLst/>
            <a:gdLst/>
            <a:ahLst/>
            <a:cxnLst/>
            <a:rect l="l" t="t" r="r" b="b"/>
            <a:pathLst>
              <a:path w="2659510" h="5078926">
                <a:moveTo>
                  <a:pt x="0" y="0"/>
                </a:moveTo>
                <a:lnTo>
                  <a:pt x="2659511" y="0"/>
                </a:lnTo>
                <a:lnTo>
                  <a:pt x="2659511" y="5078926"/>
                </a:lnTo>
                <a:lnTo>
                  <a:pt x="0" y="5078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C050F90A-835C-4A61-A36C-92520B540726}"/>
              </a:ext>
            </a:extLst>
          </p:cNvPr>
          <p:cNvGrpSpPr/>
          <p:nvPr userDrawn="1"/>
        </p:nvGrpSpPr>
        <p:grpSpPr>
          <a:xfrm>
            <a:off x="-2574719" y="8943430"/>
            <a:ext cx="24904778" cy="1808005"/>
            <a:chOff x="0" y="0"/>
            <a:chExt cx="33206371" cy="2410673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D9458028-5B4A-43AC-AE27-7B65DE27404A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F37BBEA-0342-4828-BA80-8D176D21AFF5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CB513231-01D1-45FB-A7CD-D90684C88A66}"/>
              </a:ext>
            </a:extLst>
          </p:cNvPr>
          <p:cNvGrpSpPr/>
          <p:nvPr userDrawn="1"/>
        </p:nvGrpSpPr>
        <p:grpSpPr>
          <a:xfrm>
            <a:off x="-2574719" y="9080902"/>
            <a:ext cx="24904778" cy="1808005"/>
            <a:chOff x="0" y="0"/>
            <a:chExt cx="33206371" cy="2410673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865AEA1A-26C6-4785-B15C-D59F8B687BE5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D999BC5-4373-4E31-8D91-EE913613EC7B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5">
            <a:extLst>
              <a:ext uri="{FF2B5EF4-FFF2-40B4-BE49-F238E27FC236}">
                <a16:creationId xmlns:a16="http://schemas.microsoft.com/office/drawing/2014/main" id="{0A0B3980-35C4-4BD5-BED4-8BBEDC43767B}"/>
              </a:ext>
            </a:extLst>
          </p:cNvPr>
          <p:cNvSpPr/>
          <p:nvPr userDrawn="1"/>
        </p:nvSpPr>
        <p:spPr>
          <a:xfrm>
            <a:off x="-713291" y="-591251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732F6C7-DB1F-4452-B3FB-250C0E70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18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588156-645A-4B02-BD38-B7A0F5F25B1E}"/>
              </a:ext>
            </a:extLst>
          </p:cNvPr>
          <p:cNvSpPr/>
          <p:nvPr userDrawn="1"/>
        </p:nvSpPr>
        <p:spPr>
          <a:xfrm flipH="1">
            <a:off x="12573000" y="3493944"/>
            <a:ext cx="5475891" cy="5639963"/>
          </a:xfrm>
          <a:custGeom>
            <a:avLst/>
            <a:gdLst/>
            <a:ahLst/>
            <a:cxnLst/>
            <a:rect l="l" t="t" r="r" b="b"/>
            <a:pathLst>
              <a:path w="6725027" h="6926526">
                <a:moveTo>
                  <a:pt x="0" y="0"/>
                </a:moveTo>
                <a:lnTo>
                  <a:pt x="6725027" y="0"/>
                </a:lnTo>
                <a:lnTo>
                  <a:pt x="6725027" y="6926526"/>
                </a:lnTo>
                <a:lnTo>
                  <a:pt x="0" y="692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50A439-6478-499D-8121-5269A4E50DF5}"/>
              </a:ext>
            </a:extLst>
          </p:cNvPr>
          <p:cNvSpPr/>
          <p:nvPr userDrawn="1"/>
        </p:nvSpPr>
        <p:spPr>
          <a:xfrm rot="-10800000" flipH="1" flipV="1">
            <a:off x="0" y="6770931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3"/>
                </a:moveTo>
                <a:lnTo>
                  <a:pt x="0" y="3704993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DF86604-0337-4F0E-AC2B-55CD8D636AB8}"/>
              </a:ext>
            </a:extLst>
          </p:cNvPr>
          <p:cNvSpPr/>
          <p:nvPr userDrawn="1"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F32FF6C-3513-47C6-A526-F749C5F3B37D}"/>
              </a:ext>
            </a:extLst>
          </p:cNvPr>
          <p:cNvSpPr/>
          <p:nvPr userDrawn="1"/>
        </p:nvSpPr>
        <p:spPr>
          <a:xfrm rot="-10800000" flipV="1">
            <a:off x="13824517" y="679305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93BBC6-31B7-4ABB-8659-586F27D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8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234147-652C-4838-9085-02B28B39C946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 dirty="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17" Type="http://schemas.openxmlformats.org/officeDocument/2006/relationships/image" Target="../media/image36.sv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4.svg"/><Relationship Id="rId5" Type="http://schemas.openxmlformats.org/officeDocument/2006/relationships/image" Target="../media/image29.svg"/><Relationship Id="rId1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31.sv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9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56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69502"/>
            <a:ext cx="4714378" cy="5588164"/>
          </a:xfrm>
          <a:custGeom>
            <a:avLst/>
            <a:gdLst/>
            <a:ahLst/>
            <a:cxnLst/>
            <a:rect l="l" t="t" r="r" b="b"/>
            <a:pathLst>
              <a:path w="4714378" h="5588164">
                <a:moveTo>
                  <a:pt x="0" y="0"/>
                </a:moveTo>
                <a:lnTo>
                  <a:pt x="4714378" y="0"/>
                </a:lnTo>
                <a:lnTo>
                  <a:pt x="4714378" y="5588164"/>
                </a:lnTo>
                <a:lnTo>
                  <a:pt x="0" y="5588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5095125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30158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394886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828892" y="8503202"/>
            <a:ext cx="1774068" cy="1783798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601200" y="-28794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6179584" y="3030552"/>
            <a:ext cx="11079716" cy="3587058"/>
          </a:xfrm>
          <a:custGeom>
            <a:avLst/>
            <a:gdLst/>
            <a:ahLst/>
            <a:cxnLst/>
            <a:rect l="l" t="t" r="r" b="b"/>
            <a:pathLst>
              <a:path w="9733980" h="3151376">
                <a:moveTo>
                  <a:pt x="0" y="0"/>
                </a:moveTo>
                <a:lnTo>
                  <a:pt x="9733980" y="0"/>
                </a:lnTo>
                <a:lnTo>
                  <a:pt x="9733980" y="3151376"/>
                </a:lnTo>
                <a:lnTo>
                  <a:pt x="0" y="3151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6407952" y="3248995"/>
            <a:ext cx="10379400" cy="1546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69"/>
              </a:lnSpc>
              <a:spcBef>
                <a:spcPct val="0"/>
              </a:spcBef>
            </a:pPr>
            <a:r>
              <a:rPr lang="en-US" sz="7200" dirty="0">
                <a:solidFill>
                  <a:srgbClr val="293982"/>
                </a:solidFill>
                <a:latin typeface="#9Slide07 IcielCrocante" panose="02000000000000000000" pitchFamily="2" charset="0"/>
              </a:rPr>
              <a:t>Our Summer Holidays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7979" y="5096927"/>
            <a:ext cx="695934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  <a:spcBef>
                <a:spcPct val="0"/>
              </a:spcBef>
            </a:pPr>
            <a:r>
              <a:rPr lang="en-US" sz="5400" dirty="0">
                <a:solidFill>
                  <a:srgbClr val="293982"/>
                </a:solidFill>
                <a:latin typeface="Agrandir Medium"/>
              </a:rPr>
              <a:t>Lesson 1 - Period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70D8D-085A-44AF-9DB4-ED65F919AD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8" b="89903" l="188" r="96248">
                        <a14:foregroundMark x1="18574" y1="8155" x2="75422" y2="18447"/>
                        <a14:foregroundMark x1="57036" y1="16699" x2="26642" y2="38252"/>
                        <a14:foregroundMark x1="32083" y1="23689" x2="24015" y2="57282"/>
                        <a14:foregroundMark x1="11069" y1="17282" x2="9568" y2="65825"/>
                        <a14:foregroundMark x1="9568" y1="65825" x2="25704" y2="78447"/>
                        <a14:foregroundMark x1="25704" y1="78447" x2="46529" y2="77087"/>
                        <a14:foregroundMark x1="46529" y1="77087" x2="68293" y2="50097"/>
                        <a14:foregroundMark x1="68293" y1="50097" x2="65103" y2="29903"/>
                        <a14:foregroundMark x1="65103" y1="29903" x2="55347" y2="10291"/>
                        <a14:foregroundMark x1="55347" y1="10291" x2="51970" y2="7184"/>
                        <a14:foregroundMark x1="24578" y1="6408" x2="35647" y2="10680"/>
                        <a14:foregroundMark x1="35647" y1="10680" x2="78612" y2="13204"/>
                        <a14:foregroundMark x1="78612" y1="13204" x2="71670" y2="56505"/>
                        <a14:foregroundMark x1="71670" y1="56505" x2="64728" y2="70874"/>
                        <a14:foregroundMark x1="64728" y1="70874" x2="48030" y2="81942"/>
                        <a14:foregroundMark x1="48030" y1="81942" x2="19700" y2="84466"/>
                        <a14:foregroundMark x1="19700" y1="84466" x2="2251" y2="62330"/>
                        <a14:foregroundMark x1="2251" y1="62330" x2="375" y2="50874"/>
                        <a14:foregroundMark x1="5816" y1="6408" x2="35272" y2="14563"/>
                        <a14:foregroundMark x1="35272" y1="14563" x2="35272" y2="14563"/>
                        <a14:foregroundMark x1="13696" y1="1748" x2="81614" y2="1748"/>
                        <a14:foregroundMark x1="67917" y1="39223" x2="23827" y2="64078"/>
                        <a14:foregroundMark x1="23827" y1="64078" x2="19137" y2="63883"/>
                        <a14:foregroundMark x1="41651" y1="17282" x2="29831" y2="62136"/>
                        <a14:foregroundMark x1="23265" y1="24466" x2="42402" y2="60777"/>
                        <a14:foregroundMark x1="42402" y1="60777" x2="42402" y2="61553"/>
                        <a14:foregroundMark x1="36210" y1="28932" x2="42402" y2="46990"/>
                        <a14:foregroundMark x1="53283" y1="21165" x2="54972" y2="68544"/>
                        <a14:foregroundMark x1="54972" y1="68544" x2="43902" y2="79612"/>
                        <a14:foregroundMark x1="43902" y1="79612" x2="19512" y2="82524"/>
                        <a14:foregroundMark x1="19512" y1="82524" x2="2064" y2="76699"/>
                        <a14:foregroundMark x1="4503" y1="78447" x2="26079" y2="88738"/>
                        <a14:foregroundMark x1="26079" y1="88738" x2="47280" y2="89126"/>
                        <a14:foregroundMark x1="47280" y1="89126" x2="63508" y2="84260"/>
                        <a14:foregroundMark x1="81251" y1="69329" x2="90206" y2="52336"/>
                        <a14:foregroundMark x1="94990" y1="25631" x2="85741" y2="5631"/>
                        <a14:foregroundMark x1="86679" y1="5049" x2="78236" y2="55146"/>
                        <a14:foregroundMark x1="87054" y1="37476" x2="74859" y2="61748"/>
                        <a14:foregroundMark x1="74859" y1="61748" x2="55722" y2="78835"/>
                        <a14:foregroundMark x1="51220" y1="33592" x2="47467" y2="61165"/>
                        <a14:foregroundMark x1="60788" y1="37476" x2="51220" y2="66019"/>
                        <a14:foregroundMark x1="62101" y1="40583" x2="51595" y2="61553"/>
                        <a14:foregroundMark x1="64165" y1="47767" x2="35647" y2="66408"/>
                        <a14:foregroundMark x1="35647" y1="66408" x2="28143" y2="42913"/>
                        <a14:foregroundMark x1="28143" y1="42913" x2="34334" y2="27379"/>
                        <a14:foregroundMark x1="34334" y1="27379" x2="52345" y2="31068"/>
                        <a14:foregroundMark x1="52908" y1="25825" x2="35272" y2="25049"/>
                        <a14:foregroundMark x1="33583" y1="25049" x2="15385" y2="40583"/>
                        <a14:foregroundMark x1="82364" y1="2330" x2="91370" y2="15146"/>
                        <a14:foregroundMark x1="91370" y1="15146" x2="91557" y2="15728"/>
                        <a14:foregroundMark x1="90161" y1="26602" x2="87992" y2="54175"/>
                        <a14:foregroundMark x1="90619" y1="20777" x2="90161" y2="26602"/>
                        <a14:foregroundMark x1="85553" y1="52039" x2="69794" y2="76311"/>
                        <a14:foregroundMark x1="65854" y1="78252" x2="55722" y2="86214"/>
                        <a14:foregroundMark x1="89118" y1="5049" x2="91557" y2="14757"/>
                        <a14:foregroundMark x1="88555" y1="2330" x2="88368" y2="14563"/>
                        <a14:foregroundMark x1="92120" y1="12233" x2="92308" y2="20388"/>
                        <a14:foregroundMark x1="96060" y1="27379" x2="96060" y2="27379"/>
                        <a14:foregroundMark x1="94371" y1="26408" x2="93809" y2="30874"/>
                        <a14:foregroundMark x1="93809" y1="26602" x2="87805" y2="42718"/>
                        <a14:foregroundMark x1="1313" y1="3107" x2="188" y2="32621"/>
                        <a14:foregroundMark x1="5066" y1="388" x2="66229" y2="1165"/>
                        <a14:foregroundMark x1="78236" y1="583" x2="56848" y2="2913"/>
                        <a14:foregroundMark x1="56848" y1="2913" x2="56848" y2="2913"/>
                        <a14:foregroundMark x1="82739" y1="583" x2="48030" y2="3883"/>
                        <a14:foregroundMark x1="73358" y1="583" x2="48593" y2="1553"/>
                        <a14:foregroundMark x1="563" y1="34951" x2="938" y2="46408"/>
                        <a14:foregroundMark x1="9568" y1="39612" x2="15009" y2="49515"/>
                        <a14:backgroundMark x1="96623" y1="31650" x2="95310" y2="43301"/>
                        <a14:backgroundMark x1="96248" y1="31528" x2="96248" y2="36311"/>
                        <a14:backgroundMark x1="96811" y1="26602" x2="96060" y2="26602"/>
                        <a14:backgroundMark x1="95310" y1="43689" x2="94747" y2="46796"/>
                        <a14:backgroundMark x1="95310" y1="41748" x2="93996" y2="52816"/>
                        <a14:backgroundMark x1="80488" y1="71456" x2="75235" y2="82136"/>
                        <a14:backgroundMark x1="72233" y1="80000" x2="67355" y2="84854"/>
                        <a14:backgroundMark x1="81238" y1="69320" x2="75797" y2="77087"/>
                        <a14:backgroundMark x1="66792" y1="82136" x2="66229" y2="84854"/>
                        <a14:backgroundMark x1="74109" y1="78641" x2="69606" y2="82913"/>
                        <a14:backgroundMark x1="95122" y1="25631" x2="95122" y2="2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114300"/>
            <a:ext cx="4061812" cy="392464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6D3C1CB5-81AE-4574-AF24-8F40160BE979}"/>
              </a:ext>
            </a:extLst>
          </p:cNvPr>
          <p:cNvSpPr/>
          <p:nvPr/>
        </p:nvSpPr>
        <p:spPr>
          <a:xfrm>
            <a:off x="13022720" y="5705585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5A1A28-5F8C-9A09-2F66-F1A6981F5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03" y="2613711"/>
            <a:ext cx="17147393" cy="645885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0DB04C-2ED2-ADCA-9F10-69EB5F985BF9}"/>
              </a:ext>
            </a:extLst>
          </p:cNvPr>
          <p:cNvSpPr/>
          <p:nvPr/>
        </p:nvSpPr>
        <p:spPr>
          <a:xfrm>
            <a:off x="2286000" y="3208229"/>
            <a:ext cx="655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  <a:endParaRPr lang="vi-VN" sz="5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484EEA-6126-DC4E-5AEB-6A38649CC1D2}"/>
              </a:ext>
            </a:extLst>
          </p:cNvPr>
          <p:cNvSpPr/>
          <p:nvPr/>
        </p:nvSpPr>
        <p:spPr>
          <a:xfrm>
            <a:off x="9753600" y="2333625"/>
            <a:ext cx="46482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201A0E-6EC7-0930-E660-3582FA15FCD6}"/>
              </a:ext>
            </a:extLst>
          </p:cNvPr>
          <p:cNvSpPr/>
          <p:nvPr/>
        </p:nvSpPr>
        <p:spPr>
          <a:xfrm>
            <a:off x="3629023" y="7581900"/>
            <a:ext cx="58197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Yes! Our summer holidays start next week.</a:t>
            </a:r>
            <a:endParaRPr lang="vi-VN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92D3E1-B678-1A86-D5D0-2B82C46AE418}"/>
              </a:ext>
            </a:extLst>
          </p:cNvPr>
          <p:cNvSpPr/>
          <p:nvPr/>
        </p:nvSpPr>
        <p:spPr>
          <a:xfrm>
            <a:off x="11287123" y="8267699"/>
            <a:ext cx="54768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I’m going to visit My Khe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 in Da Nang City.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9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2322811" y="197404"/>
            <a:ext cx="1828799" cy="964438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496294" y="4387612"/>
            <a:ext cx="1455421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0A3DB08-98A8-4A2D-AC47-79154125C25F}"/>
              </a:ext>
            </a:extLst>
          </p:cNvPr>
          <p:cNvSpPr/>
          <p:nvPr/>
        </p:nvSpPr>
        <p:spPr>
          <a:xfrm rot="18840541" flipH="1">
            <a:off x="524375" y="4229246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8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90500"/>
            <a:ext cx="13258800" cy="1143000"/>
          </a:xfrm>
        </p:spPr>
        <p:txBody>
          <a:bodyPr/>
          <a:lstStyle/>
          <a:p>
            <a:r>
              <a:rPr lang="en-US" sz="4400" dirty="0"/>
              <a:t>Look at the pictures. Listen and repeat.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CB6E1-EABD-04CB-A0B1-B8FA48F60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321259"/>
            <a:ext cx="11582400" cy="874666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FF7A09-3C80-89DE-DE5D-155A01F0B4E0}"/>
              </a:ext>
            </a:extLst>
          </p:cNvPr>
          <p:cNvSpPr/>
          <p:nvPr/>
        </p:nvSpPr>
        <p:spPr>
          <a:xfrm>
            <a:off x="3519487" y="4692086"/>
            <a:ext cx="4724400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9C03EF-D532-B51B-22AE-6E3617BD38DF}"/>
              </a:ext>
            </a:extLst>
          </p:cNvPr>
          <p:cNvSpPr/>
          <p:nvPr/>
        </p:nvSpPr>
        <p:spPr>
          <a:xfrm>
            <a:off x="8948737" y="4670655"/>
            <a:ext cx="6448425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8E1D67-541F-A657-BDB7-F6990ADBAD4B}"/>
              </a:ext>
            </a:extLst>
          </p:cNvPr>
          <p:cNvSpPr/>
          <p:nvPr/>
        </p:nvSpPr>
        <p:spPr>
          <a:xfrm>
            <a:off x="2528887" y="9058275"/>
            <a:ext cx="6248400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6702EB-2258-830C-6F66-1E977E9A4CF9}"/>
              </a:ext>
            </a:extLst>
          </p:cNvPr>
          <p:cNvSpPr/>
          <p:nvPr/>
        </p:nvSpPr>
        <p:spPr>
          <a:xfrm>
            <a:off x="8915400" y="9058275"/>
            <a:ext cx="7419975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7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6679" y="167066"/>
            <a:ext cx="12496800" cy="762001"/>
          </a:xfrm>
        </p:spPr>
        <p:txBody>
          <a:bodyPr/>
          <a:lstStyle/>
          <a:p>
            <a:r>
              <a:rPr lang="en-US" sz="4800" dirty="0"/>
              <a:t>Look and read the question and answer.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48" y="2933700"/>
            <a:ext cx="8440694" cy="6149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0" y="1562101"/>
            <a:ext cx="9525000" cy="748917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C59242-2408-EFB4-D444-2BEFD807E829}"/>
              </a:ext>
            </a:extLst>
          </p:cNvPr>
          <p:cNvSpPr/>
          <p:nvPr/>
        </p:nvSpPr>
        <p:spPr>
          <a:xfrm>
            <a:off x="9266788" y="4431504"/>
            <a:ext cx="2971800" cy="733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98844F-5F29-964C-0A98-057B307C9DA1}"/>
              </a:ext>
            </a:extLst>
          </p:cNvPr>
          <p:cNvSpPr/>
          <p:nvPr/>
        </p:nvSpPr>
        <p:spPr>
          <a:xfrm>
            <a:off x="14017262" y="4395784"/>
            <a:ext cx="3867754" cy="740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3D7877-CF14-BCCA-507F-7639DF0F36BE}"/>
              </a:ext>
            </a:extLst>
          </p:cNvPr>
          <p:cNvSpPr/>
          <p:nvPr/>
        </p:nvSpPr>
        <p:spPr>
          <a:xfrm>
            <a:off x="9003660" y="8077402"/>
            <a:ext cx="3747780" cy="733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A884CE-7927-469F-7CE4-8D5782EE304A}"/>
              </a:ext>
            </a:extLst>
          </p:cNvPr>
          <p:cNvSpPr/>
          <p:nvPr/>
        </p:nvSpPr>
        <p:spPr>
          <a:xfrm>
            <a:off x="13837512" y="8120467"/>
            <a:ext cx="4450488" cy="9308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84BC0E-2AAB-D4C9-0CB1-0B30861A925E}"/>
              </a:ext>
            </a:extLst>
          </p:cNvPr>
          <p:cNvSpPr/>
          <p:nvPr/>
        </p:nvSpPr>
        <p:spPr>
          <a:xfrm>
            <a:off x="299485" y="2983595"/>
            <a:ext cx="8111360" cy="25910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D22EB4-58CF-3ECF-2E34-D7DA41DB79A2}"/>
              </a:ext>
            </a:extLst>
          </p:cNvPr>
          <p:cNvSpPr/>
          <p:nvPr/>
        </p:nvSpPr>
        <p:spPr>
          <a:xfrm>
            <a:off x="261385" y="6718306"/>
            <a:ext cx="8501615" cy="1359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visit ___.</a:t>
            </a:r>
            <a:endParaRPr lang="vi-VN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7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2192923"/>
            <a:ext cx="9525000" cy="561757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884707" y="419100"/>
            <a:ext cx="15509186" cy="1371600"/>
          </a:xfrm>
          <a:prstGeom prst="wedgeRoundRectCallout">
            <a:avLst>
              <a:gd name="adj1" fmla="val -41765"/>
              <a:gd name="adj2" fmla="val 8330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114800" y="8267700"/>
            <a:ext cx="11049000" cy="1295400"/>
          </a:xfrm>
          <a:prstGeom prst="wedgeRoundRectCallout">
            <a:avLst>
              <a:gd name="adj1" fmla="val 41425"/>
              <a:gd name="adj2" fmla="val 755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Huong River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4790CB-0919-94DA-E6BC-4D2E3B7A48FE}"/>
              </a:ext>
            </a:extLst>
          </p:cNvPr>
          <p:cNvSpPr/>
          <p:nvPr/>
        </p:nvSpPr>
        <p:spPr>
          <a:xfrm>
            <a:off x="6096000" y="6536324"/>
            <a:ext cx="6781800" cy="12360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8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399" y="1778794"/>
            <a:ext cx="8305800" cy="595550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524000" y="342900"/>
            <a:ext cx="15428014" cy="1042988"/>
          </a:xfrm>
          <a:prstGeom prst="wedgeRoundRectCallout">
            <a:avLst>
              <a:gd name="adj1" fmla="val -37877"/>
              <a:gd name="adj2" fmla="val 10884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065807" y="8239106"/>
            <a:ext cx="12344400" cy="1398600"/>
          </a:xfrm>
          <a:prstGeom prst="wedgeRoundRectCallout">
            <a:avLst>
              <a:gd name="adj1" fmla="val 39842"/>
              <a:gd name="adj2" fmla="val 7233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Phong Nha Cave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5ED2B7-96AB-B8C3-8151-86A43A58A105}"/>
              </a:ext>
            </a:extLst>
          </p:cNvPr>
          <p:cNvSpPr/>
          <p:nvPr/>
        </p:nvSpPr>
        <p:spPr>
          <a:xfrm>
            <a:off x="5791200" y="6450798"/>
            <a:ext cx="7696200" cy="12835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1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152650"/>
            <a:ext cx="8458200" cy="581025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391893" y="266700"/>
            <a:ext cx="15504214" cy="1219200"/>
          </a:xfrm>
          <a:prstGeom prst="wedgeRoundRectCallout">
            <a:avLst>
              <a:gd name="adj1" fmla="val -41884"/>
              <a:gd name="adj2" fmla="val 1056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854997" y="8420100"/>
            <a:ext cx="12649200" cy="990600"/>
          </a:xfrm>
          <a:prstGeom prst="wedgeRoundRectCallout">
            <a:avLst>
              <a:gd name="adj1" fmla="val 48666"/>
              <a:gd name="adj2" fmla="val 1163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Phu Quoc Island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E5A360-24A8-DABE-77D4-FDDD515DC8FB}"/>
              </a:ext>
            </a:extLst>
          </p:cNvPr>
          <p:cNvSpPr/>
          <p:nvPr/>
        </p:nvSpPr>
        <p:spPr>
          <a:xfrm>
            <a:off x="5334000" y="6938963"/>
            <a:ext cx="6248400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8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2171700"/>
            <a:ext cx="8534400" cy="61722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282829" y="300142"/>
            <a:ext cx="15428014" cy="1246981"/>
          </a:xfrm>
          <a:prstGeom prst="wedgeRoundRectCallout">
            <a:avLst>
              <a:gd name="adj1" fmla="val -42692"/>
              <a:gd name="adj2" fmla="val 9276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209800" y="8570597"/>
            <a:ext cx="13465305" cy="1046664"/>
          </a:xfrm>
          <a:prstGeom prst="wedgeRoundRectCallout">
            <a:avLst>
              <a:gd name="adj1" fmla="val 48666"/>
              <a:gd name="adj2" fmla="val 1163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Dam Sen Aquarium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DDE54A-FF34-98B1-A53D-E1590D2088F4}"/>
              </a:ext>
            </a:extLst>
          </p:cNvPr>
          <p:cNvSpPr/>
          <p:nvPr/>
        </p:nvSpPr>
        <p:spPr>
          <a:xfrm>
            <a:off x="5510212" y="7281863"/>
            <a:ext cx="7419975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91590"/>
            <a:ext cx="13258800" cy="1143000"/>
          </a:xfrm>
        </p:spPr>
        <p:txBody>
          <a:bodyPr/>
          <a:lstStyle/>
          <a:p>
            <a:r>
              <a:rPr lang="en-US" dirty="0"/>
              <a:t>Work in pairs. Ask and answer.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314700"/>
            <a:ext cx="6400800" cy="4663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224" y="1714500"/>
            <a:ext cx="11145775" cy="82364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19200" y="571500"/>
            <a:ext cx="15925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Listen and repeat.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46A352-9279-B2D3-E82A-8B42E6A55E11}"/>
              </a:ext>
            </a:extLst>
          </p:cNvPr>
          <p:cNvSpPr/>
          <p:nvPr/>
        </p:nvSpPr>
        <p:spPr>
          <a:xfrm>
            <a:off x="7991783" y="4870622"/>
            <a:ext cx="3148886" cy="7755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4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F840A7-D705-2E04-D025-6DF50E6BD974}"/>
              </a:ext>
            </a:extLst>
          </p:cNvPr>
          <p:cNvSpPr/>
          <p:nvPr/>
        </p:nvSpPr>
        <p:spPr>
          <a:xfrm>
            <a:off x="13639800" y="4905643"/>
            <a:ext cx="4117901" cy="740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75690-6C86-B6DD-223B-966E363F320A}"/>
              </a:ext>
            </a:extLst>
          </p:cNvPr>
          <p:cNvSpPr/>
          <p:nvPr/>
        </p:nvSpPr>
        <p:spPr>
          <a:xfrm>
            <a:off x="7469723" y="9047564"/>
            <a:ext cx="4193005" cy="9144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B9294D-D5AC-CBD0-5D9D-BEDD47416F27}"/>
              </a:ext>
            </a:extLst>
          </p:cNvPr>
          <p:cNvSpPr/>
          <p:nvPr/>
        </p:nvSpPr>
        <p:spPr>
          <a:xfrm>
            <a:off x="13103299" y="9047564"/>
            <a:ext cx="5184701" cy="740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EB88CC-0388-D44C-295F-F3916A71B5FA}"/>
              </a:ext>
            </a:extLst>
          </p:cNvPr>
          <p:cNvSpPr/>
          <p:nvPr/>
        </p:nvSpPr>
        <p:spPr>
          <a:xfrm>
            <a:off x="208025" y="3039930"/>
            <a:ext cx="6934200" cy="21831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BDA095-EA95-E2EE-1D93-A0675BE9A58B}"/>
              </a:ext>
            </a:extLst>
          </p:cNvPr>
          <p:cNvSpPr/>
          <p:nvPr/>
        </p:nvSpPr>
        <p:spPr>
          <a:xfrm>
            <a:off x="104011" y="5973734"/>
            <a:ext cx="6934201" cy="1359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visit ___.</a:t>
            </a:r>
            <a:endParaRPr lang="vi-VN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4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926627" y="1878052"/>
            <a:ext cx="1829805" cy="596706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2286000" y="348812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2576486" y="3587764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6858025" y="4105998"/>
            <a:ext cx="579074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Let's talk.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5726F8A-26A3-4298-96F8-1056D964E98D}"/>
              </a:ext>
            </a:extLst>
          </p:cNvPr>
          <p:cNvSpPr/>
          <p:nvPr/>
        </p:nvSpPr>
        <p:spPr>
          <a:xfrm>
            <a:off x="1851337" y="6263695"/>
            <a:ext cx="2881877" cy="3475948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5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E9C514-9ABA-4668-B729-CA886D9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120333"/>
            <a:ext cx="13258800" cy="1143000"/>
          </a:xfrm>
        </p:spPr>
        <p:txBody>
          <a:bodyPr/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20" name="Google Shape;3865;p34">
            <a:extLst>
              <a:ext uri="{FF2B5EF4-FFF2-40B4-BE49-F238E27FC236}">
                <a16:creationId xmlns:a16="http://schemas.microsoft.com/office/drawing/2014/main" id="{0E7114E6-21EF-4557-AF2C-1C931B351FC6}"/>
              </a:ext>
            </a:extLst>
          </p:cNvPr>
          <p:cNvSpPr/>
          <p:nvPr/>
        </p:nvSpPr>
        <p:spPr>
          <a:xfrm>
            <a:off x="3763846" y="4145878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866;p34">
            <a:extLst>
              <a:ext uri="{FF2B5EF4-FFF2-40B4-BE49-F238E27FC236}">
                <a16:creationId xmlns:a16="http://schemas.microsoft.com/office/drawing/2014/main" id="{3BFDB339-DB05-4815-B8FC-9E2767FC7937}"/>
              </a:ext>
            </a:extLst>
          </p:cNvPr>
          <p:cNvSpPr/>
          <p:nvPr/>
        </p:nvSpPr>
        <p:spPr>
          <a:xfrm>
            <a:off x="3759358" y="5599063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3641655" y="1687477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868;p34">
            <a:extLst>
              <a:ext uri="{FF2B5EF4-FFF2-40B4-BE49-F238E27FC236}">
                <a16:creationId xmlns:a16="http://schemas.microsoft.com/office/drawing/2014/main" id="{B1E81188-F39E-4796-8861-7A98B1CBC792}"/>
              </a:ext>
            </a:extLst>
          </p:cNvPr>
          <p:cNvSpPr/>
          <p:nvPr/>
        </p:nvSpPr>
        <p:spPr>
          <a:xfrm>
            <a:off x="3763846" y="2958297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869;p34">
            <a:extLst>
              <a:ext uri="{FF2B5EF4-FFF2-40B4-BE49-F238E27FC236}">
                <a16:creationId xmlns:a16="http://schemas.microsoft.com/office/drawing/2014/main" id="{BB294683-8907-41CA-BDE5-18258205CD48}"/>
              </a:ext>
            </a:extLst>
          </p:cNvPr>
          <p:cNvSpPr txBox="1">
            <a:spLocks/>
          </p:cNvSpPr>
          <p:nvPr/>
        </p:nvSpPr>
        <p:spPr>
          <a:xfrm rot="3822">
            <a:off x="3488044" y="1677443"/>
            <a:ext cx="1318369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25" name="Google Shape;3870;p34">
            <a:extLst>
              <a:ext uri="{FF2B5EF4-FFF2-40B4-BE49-F238E27FC236}">
                <a16:creationId xmlns:a16="http://schemas.microsoft.com/office/drawing/2014/main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4246507" y="1897244"/>
            <a:ext cx="9584061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60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Warm-up and Review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27" name="Google Shape;3873;p34">
            <a:extLst>
              <a:ext uri="{FF2B5EF4-FFF2-40B4-BE49-F238E27FC236}">
                <a16:creationId xmlns:a16="http://schemas.microsoft.com/office/drawing/2014/main" id="{E6F3F43A-663E-49E6-ABB2-DF2FECACB18D}"/>
              </a:ext>
            </a:extLst>
          </p:cNvPr>
          <p:cNvSpPr txBox="1">
            <a:spLocks/>
          </p:cNvSpPr>
          <p:nvPr/>
        </p:nvSpPr>
        <p:spPr>
          <a:xfrm rot="3822">
            <a:off x="3571967" y="4142177"/>
            <a:ext cx="1234446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29" name="Google Shape;3876;p34">
            <a:extLst>
              <a:ext uri="{FF2B5EF4-FFF2-40B4-BE49-F238E27FC236}">
                <a16:creationId xmlns:a16="http://schemas.microsoft.com/office/drawing/2014/main" id="{0A4BCFC9-C1BA-4102-A4D5-7E586D53EB7E}"/>
              </a:ext>
            </a:extLst>
          </p:cNvPr>
          <p:cNvSpPr txBox="1">
            <a:spLocks/>
          </p:cNvSpPr>
          <p:nvPr/>
        </p:nvSpPr>
        <p:spPr>
          <a:xfrm rot="3822">
            <a:off x="3666855" y="2878495"/>
            <a:ext cx="1208643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30" name="Google Shape;3875;p34">
            <a:extLst>
              <a:ext uri="{FF2B5EF4-FFF2-40B4-BE49-F238E27FC236}">
                <a16:creationId xmlns:a16="http://schemas.microsoft.com/office/drawing/2014/main" id="{2445A970-FE00-40A5-9230-887BDA8EFDBB}"/>
              </a:ext>
            </a:extLst>
          </p:cNvPr>
          <p:cNvSpPr txBox="1">
            <a:spLocks/>
          </p:cNvSpPr>
          <p:nvPr/>
        </p:nvSpPr>
        <p:spPr>
          <a:xfrm>
            <a:off x="4037852" y="3858416"/>
            <a:ext cx="10356817" cy="83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>
              <a:buClr>
                <a:srgbClr val="704940"/>
              </a:buClr>
              <a:buSzPts val="1100"/>
              <a:defRPr/>
            </a:pPr>
            <a:r>
              <a:rPr lang="en-US" sz="6000" b="1" kern="0" dirty="0">
                <a:solidFill>
                  <a:srgbClr val="704940"/>
                </a:solidFill>
                <a:latin typeface="Comic Sans MS" panose="030F0702030302020204" pitchFamily="66" charset="0"/>
                <a:ea typeface="Yusei Magic"/>
                <a:cs typeface="Yusei Magic"/>
              </a:rPr>
              <a:t>Listen, point and say.</a:t>
            </a:r>
          </a:p>
        </p:txBody>
      </p:sp>
      <p:sp>
        <p:nvSpPr>
          <p:cNvPr id="32" name="Google Shape;3879;p34">
            <a:extLst>
              <a:ext uri="{FF2B5EF4-FFF2-40B4-BE49-F238E27FC236}">
                <a16:creationId xmlns:a16="http://schemas.microsoft.com/office/drawing/2014/main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3488043" y="5333332"/>
            <a:ext cx="149655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33" name="Google Shape;3878;p34">
            <a:extLst>
              <a:ext uri="{FF2B5EF4-FFF2-40B4-BE49-F238E27FC236}">
                <a16:creationId xmlns:a16="http://schemas.microsoft.com/office/drawing/2014/main" id="{20CFEA3A-3656-49A2-83FB-588C87D2EC05}"/>
              </a:ext>
            </a:extLst>
          </p:cNvPr>
          <p:cNvSpPr txBox="1">
            <a:spLocks/>
          </p:cNvSpPr>
          <p:nvPr/>
        </p:nvSpPr>
        <p:spPr>
          <a:xfrm>
            <a:off x="4942644" y="2652841"/>
            <a:ext cx="9461451" cy="107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 sz="6000" b="1" i="0" u="none" strike="noStrike" kern="0" cap="none">
                <a:solidFill>
                  <a:srgbClr val="704940"/>
                </a:solidFill>
                <a:latin typeface="Comic Sans MS" panose="030F0702030302020204" pitchFamily="66" charset="0"/>
                <a:ea typeface="Yusei Magic"/>
                <a:cs typeface="Yusei Magic"/>
              </a:defRPr>
            </a:lvl1pPr>
            <a:lvl2pPr marL="914400" marR="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2pPr>
            <a:lvl3pPr marL="1371600" marR="0" lvl="2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3pPr>
            <a:lvl4pPr marL="1828800" marR="0" lvl="3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4pPr>
            <a:lvl5pPr marL="2286000" marR="0" lvl="4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5pPr>
            <a:lvl6pPr marL="2743200" marR="0" lvl="5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6pPr>
            <a:lvl7pPr marL="3200400" marR="0" lvl="6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7pPr>
            <a:lvl8pPr marL="3657600" marR="0" lvl="7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8pPr>
            <a:lvl9pPr marL="4114800" marR="0" lvl="8" indent="-317500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9pPr>
          </a:lstStyle>
          <a:p>
            <a:r>
              <a:rPr lang="en-US" dirty="0"/>
              <a:t>Look</a:t>
            </a:r>
            <a:r>
              <a:rPr lang="en-US" dirty="0">
                <a:sym typeface="Bellota Text"/>
              </a:rPr>
              <a:t>, listen and repeat.</a:t>
            </a:r>
          </a:p>
        </p:txBody>
      </p:sp>
      <p:sp>
        <p:nvSpPr>
          <p:cNvPr id="35" name="Google Shape;3881;p34">
            <a:extLst>
              <a:ext uri="{FF2B5EF4-FFF2-40B4-BE49-F238E27FC236}">
                <a16:creationId xmlns:a16="http://schemas.microsoft.com/office/drawing/2014/main" id="{B74A39E0-6420-4BA8-816F-6ACDC3A5B2CD}"/>
              </a:ext>
            </a:extLst>
          </p:cNvPr>
          <p:cNvSpPr txBox="1">
            <a:spLocks/>
          </p:cNvSpPr>
          <p:nvPr/>
        </p:nvSpPr>
        <p:spPr>
          <a:xfrm>
            <a:off x="4309276" y="5119586"/>
            <a:ext cx="5596187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 fontAlgn="auto">
              <a:buClr>
                <a:srgbClr val="704940"/>
              </a:buClr>
              <a:buSzPts val="1100"/>
              <a:tabLst/>
              <a:defRPr/>
            </a:pPr>
            <a:r>
              <a:rPr lang="en-US" sz="6000" b="1" kern="0" dirty="0">
                <a:solidFill>
                  <a:srgbClr val="704940"/>
                </a:solidFill>
                <a:latin typeface="Comic Sans MS" panose="030F0702030302020204" pitchFamily="66" charset="0"/>
                <a:ea typeface="Yusei Magic"/>
                <a:cs typeface="Yusei Magic"/>
              </a:rPr>
              <a:t>Let’s talk.</a:t>
            </a:r>
          </a:p>
        </p:txBody>
      </p:sp>
      <p:sp>
        <p:nvSpPr>
          <p:cNvPr id="36" name="Google Shape;3866;p34">
            <a:extLst>
              <a:ext uri="{FF2B5EF4-FFF2-40B4-BE49-F238E27FC236}">
                <a16:creationId xmlns:a16="http://schemas.microsoft.com/office/drawing/2014/main" id="{B35E8970-5331-4A2C-97C1-D1344321988B}"/>
              </a:ext>
            </a:extLst>
          </p:cNvPr>
          <p:cNvSpPr/>
          <p:nvPr/>
        </p:nvSpPr>
        <p:spPr>
          <a:xfrm>
            <a:off x="3706529" y="6896026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880;p34">
            <a:extLst>
              <a:ext uri="{FF2B5EF4-FFF2-40B4-BE49-F238E27FC236}">
                <a16:creationId xmlns:a16="http://schemas.microsoft.com/office/drawing/2014/main" id="{7025D06C-F008-4E9D-A65D-F1467894DCFD}"/>
              </a:ext>
            </a:extLst>
          </p:cNvPr>
          <p:cNvSpPr txBox="1">
            <a:spLocks/>
          </p:cNvSpPr>
          <p:nvPr/>
        </p:nvSpPr>
        <p:spPr>
          <a:xfrm>
            <a:off x="4606976" y="7320630"/>
            <a:ext cx="10175823" cy="155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60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Fun corner and Wrap-up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38" name="Google Shape;3881;p34">
            <a:extLst>
              <a:ext uri="{FF2B5EF4-FFF2-40B4-BE49-F238E27FC236}">
                <a16:creationId xmlns:a16="http://schemas.microsoft.com/office/drawing/2014/main" id="{83FE6148-A490-4E61-8B7D-4C0114E4498E}"/>
              </a:ext>
            </a:extLst>
          </p:cNvPr>
          <p:cNvSpPr txBox="1">
            <a:spLocks/>
          </p:cNvSpPr>
          <p:nvPr/>
        </p:nvSpPr>
        <p:spPr>
          <a:xfrm>
            <a:off x="12801600" y="7581900"/>
            <a:ext cx="46728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39" name="Google Shape;3879;p34">
            <a:extLst>
              <a:ext uri="{FF2B5EF4-FFF2-40B4-BE49-F238E27FC236}">
                <a16:creationId xmlns:a16="http://schemas.microsoft.com/office/drawing/2014/main" id="{B8B783F4-E405-44A4-9909-7C7171ACE456}"/>
              </a:ext>
            </a:extLst>
          </p:cNvPr>
          <p:cNvSpPr txBox="1">
            <a:spLocks/>
          </p:cNvSpPr>
          <p:nvPr/>
        </p:nvSpPr>
        <p:spPr>
          <a:xfrm rot="3822">
            <a:off x="3582002" y="6580719"/>
            <a:ext cx="1177084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05</a:t>
            </a:r>
          </a:p>
        </p:txBody>
      </p:sp>
      <p:sp>
        <p:nvSpPr>
          <p:cNvPr id="26" name="Google Shape;3878;p34">
            <a:extLst>
              <a:ext uri="{FF2B5EF4-FFF2-40B4-BE49-F238E27FC236}">
                <a16:creationId xmlns:a16="http://schemas.microsoft.com/office/drawing/2014/main" id="{AB27AA30-79FE-44E4-B624-D8E5D1A6A4B5}"/>
              </a:ext>
            </a:extLst>
          </p:cNvPr>
          <p:cNvSpPr txBox="1">
            <a:spLocks/>
          </p:cNvSpPr>
          <p:nvPr/>
        </p:nvSpPr>
        <p:spPr>
          <a:xfrm>
            <a:off x="12818533" y="7554000"/>
            <a:ext cx="46728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477" y="571500"/>
            <a:ext cx="13258800" cy="1143000"/>
          </a:xfrm>
        </p:spPr>
        <p:txBody>
          <a:bodyPr/>
          <a:lstStyle/>
          <a:p>
            <a:r>
              <a:rPr lang="en-US" dirty="0"/>
              <a:t>Look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05" y="4325974"/>
            <a:ext cx="8721811" cy="3941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1877" y="4453849"/>
            <a:ext cx="9124343" cy="3666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8139792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7179" y="8120743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12358" y="8120743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waterfall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59000" y="8063595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aquarium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71800" y="596659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Listen and repeat.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00400" y="724535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Work in pairs. Ask and answer.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39E7A9-6815-DF99-CF52-EECE6A36E0E4}"/>
              </a:ext>
            </a:extLst>
          </p:cNvPr>
          <p:cNvSpPr/>
          <p:nvPr/>
        </p:nvSpPr>
        <p:spPr>
          <a:xfrm>
            <a:off x="152400" y="1995411"/>
            <a:ext cx="13507976" cy="9631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 to visit this summer?</a:t>
            </a:r>
            <a:endParaRPr lang="vi-VN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C8BC04-757C-68F9-E63A-733CFE791D41}"/>
              </a:ext>
            </a:extLst>
          </p:cNvPr>
          <p:cNvSpPr/>
          <p:nvPr/>
        </p:nvSpPr>
        <p:spPr>
          <a:xfrm>
            <a:off x="10744199" y="3234953"/>
            <a:ext cx="6934201" cy="10910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visit ___.</a:t>
            </a:r>
            <a:endParaRPr lang="vi-VN" sz="6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4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11" grpId="1"/>
      <p:bldP spid="12" grpId="0"/>
      <p:bldP spid="12" grpId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9519100" y="4099495"/>
            <a:ext cx="1067804" cy="330620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8633905" y="64770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5029200" y="3771638"/>
            <a:ext cx="12192000" cy="122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lvl="0">
              <a:buClr>
                <a:srgbClr val="704940"/>
              </a:buClr>
              <a:buSzPts val="2400"/>
              <a:defRPr/>
            </a:pPr>
            <a:r>
              <a:rPr lang="en-US" sz="88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9092430" y="647700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763006" y="5374763"/>
            <a:ext cx="3048000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+mj-lt"/>
              </a:rPr>
              <a:t>Let's play!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sym typeface="Bellota Tex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Tickets &amp; Tours - Hoi An Ancient Town, Hoi An - Via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73" y="2305892"/>
            <a:ext cx="7863728" cy="53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9071" y="346672"/>
            <a:ext cx="3209430" cy="13468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724400" y="2217863"/>
            <a:ext cx="1995178" cy="142175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2" name="Rectangle 21"/>
          <p:cNvSpPr/>
          <p:nvPr/>
        </p:nvSpPr>
        <p:spPr>
          <a:xfrm>
            <a:off x="6727150" y="2198301"/>
            <a:ext cx="2035850" cy="142750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3" name="Rectangle 22"/>
          <p:cNvSpPr/>
          <p:nvPr/>
        </p:nvSpPr>
        <p:spPr>
          <a:xfrm>
            <a:off x="8786225" y="2212587"/>
            <a:ext cx="1995178" cy="142750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4" name="Rectangle 23"/>
          <p:cNvSpPr/>
          <p:nvPr/>
        </p:nvSpPr>
        <p:spPr>
          <a:xfrm>
            <a:off x="10793849" y="2240891"/>
            <a:ext cx="1995178" cy="1427506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5" name="Rectangle 24"/>
          <p:cNvSpPr/>
          <p:nvPr/>
        </p:nvSpPr>
        <p:spPr>
          <a:xfrm>
            <a:off x="4724400" y="3619987"/>
            <a:ext cx="1995178" cy="134214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6" name="Rectangle 25"/>
          <p:cNvSpPr/>
          <p:nvPr/>
        </p:nvSpPr>
        <p:spPr>
          <a:xfrm>
            <a:off x="6745325" y="3619987"/>
            <a:ext cx="1995178" cy="134214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7" name="Rectangle 26"/>
          <p:cNvSpPr/>
          <p:nvPr/>
        </p:nvSpPr>
        <p:spPr>
          <a:xfrm>
            <a:off x="8778653" y="3615731"/>
            <a:ext cx="1995178" cy="1342142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8" name="Rectangle 27"/>
          <p:cNvSpPr/>
          <p:nvPr/>
        </p:nvSpPr>
        <p:spPr>
          <a:xfrm>
            <a:off x="10795251" y="3630703"/>
            <a:ext cx="1995178" cy="134214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9" name="Rectangle 28"/>
          <p:cNvSpPr/>
          <p:nvPr/>
        </p:nvSpPr>
        <p:spPr>
          <a:xfrm>
            <a:off x="4724400" y="4934126"/>
            <a:ext cx="1995178" cy="14668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0" name="Rectangle 29"/>
          <p:cNvSpPr/>
          <p:nvPr/>
        </p:nvSpPr>
        <p:spPr>
          <a:xfrm>
            <a:off x="6731039" y="4934126"/>
            <a:ext cx="1995178" cy="14668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1" name="Rectangle 30"/>
          <p:cNvSpPr/>
          <p:nvPr/>
        </p:nvSpPr>
        <p:spPr>
          <a:xfrm>
            <a:off x="8758637" y="4948414"/>
            <a:ext cx="1995178" cy="14668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2" name="Rectangle 31"/>
          <p:cNvSpPr/>
          <p:nvPr/>
        </p:nvSpPr>
        <p:spPr>
          <a:xfrm>
            <a:off x="10782769" y="4934126"/>
            <a:ext cx="1995178" cy="1466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3" name="Rectangle 32"/>
          <p:cNvSpPr/>
          <p:nvPr/>
        </p:nvSpPr>
        <p:spPr>
          <a:xfrm>
            <a:off x="4724400" y="6400928"/>
            <a:ext cx="1995178" cy="146536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4" name="Rectangle 33"/>
          <p:cNvSpPr/>
          <p:nvPr/>
        </p:nvSpPr>
        <p:spPr>
          <a:xfrm>
            <a:off x="6744833" y="6400928"/>
            <a:ext cx="1995178" cy="1465360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5" name="Rectangle 34"/>
          <p:cNvSpPr/>
          <p:nvPr/>
        </p:nvSpPr>
        <p:spPr>
          <a:xfrm>
            <a:off x="8772431" y="6415214"/>
            <a:ext cx="1995178" cy="146536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6" name="Rectangle 35"/>
          <p:cNvSpPr/>
          <p:nvPr/>
        </p:nvSpPr>
        <p:spPr>
          <a:xfrm>
            <a:off x="10794777" y="6400928"/>
            <a:ext cx="1995178" cy="14653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7" name="Rounded Rectangle 36"/>
          <p:cNvSpPr/>
          <p:nvPr/>
        </p:nvSpPr>
        <p:spPr>
          <a:xfrm>
            <a:off x="13716000" y="8534370"/>
            <a:ext cx="2763246" cy="90923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/>
              <a:t>SHOW</a:t>
            </a:r>
            <a:endParaRPr lang="en-US" sz="1576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4268987" y="8455989"/>
            <a:ext cx="8508960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Hoi An Old Town</a:t>
            </a:r>
          </a:p>
        </p:txBody>
      </p:sp>
      <p:sp>
        <p:nvSpPr>
          <p:cNvPr id="41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599" y="383025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41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vietnam.travel/sites/default/files/2022-11/shutterstock_1343287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50" y="2515966"/>
            <a:ext cx="7743098" cy="55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8571" y="1969924"/>
            <a:ext cx="3209430" cy="134687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933195" y="2475800"/>
            <a:ext cx="1916318" cy="134838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1" name="Rectangle 40"/>
          <p:cNvSpPr/>
          <p:nvPr/>
        </p:nvSpPr>
        <p:spPr>
          <a:xfrm>
            <a:off x="6870779" y="2512744"/>
            <a:ext cx="1916318" cy="134838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2" name="Rectangle 41"/>
          <p:cNvSpPr/>
          <p:nvPr/>
        </p:nvSpPr>
        <p:spPr>
          <a:xfrm>
            <a:off x="8819121" y="2498456"/>
            <a:ext cx="1916318" cy="134838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3" name="Rectangle 42"/>
          <p:cNvSpPr/>
          <p:nvPr/>
        </p:nvSpPr>
        <p:spPr>
          <a:xfrm>
            <a:off x="10740345" y="2512212"/>
            <a:ext cx="1916318" cy="1348384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4" name="Rectangle 43"/>
          <p:cNvSpPr/>
          <p:nvPr/>
        </p:nvSpPr>
        <p:spPr>
          <a:xfrm>
            <a:off x="4954463" y="3867032"/>
            <a:ext cx="1916318" cy="1348384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5" name="Rectangle 44"/>
          <p:cNvSpPr/>
          <p:nvPr/>
        </p:nvSpPr>
        <p:spPr>
          <a:xfrm>
            <a:off x="6874559" y="3884544"/>
            <a:ext cx="1916318" cy="134838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6" name="Rectangle 45"/>
          <p:cNvSpPr/>
          <p:nvPr/>
        </p:nvSpPr>
        <p:spPr>
          <a:xfrm>
            <a:off x="8822897" y="3870258"/>
            <a:ext cx="1916318" cy="1348384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7" name="Rectangle 46"/>
          <p:cNvSpPr/>
          <p:nvPr/>
        </p:nvSpPr>
        <p:spPr>
          <a:xfrm>
            <a:off x="10772477" y="3880970"/>
            <a:ext cx="1916318" cy="134838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8" name="Rectangle 47"/>
          <p:cNvSpPr/>
          <p:nvPr/>
        </p:nvSpPr>
        <p:spPr>
          <a:xfrm>
            <a:off x="4950889" y="5260890"/>
            <a:ext cx="1916318" cy="134838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9" name="Rectangle 48"/>
          <p:cNvSpPr/>
          <p:nvPr/>
        </p:nvSpPr>
        <p:spPr>
          <a:xfrm>
            <a:off x="6856697" y="5278400"/>
            <a:ext cx="1916318" cy="1348384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0" name="Rectangle 49"/>
          <p:cNvSpPr/>
          <p:nvPr/>
        </p:nvSpPr>
        <p:spPr>
          <a:xfrm>
            <a:off x="8805037" y="5264114"/>
            <a:ext cx="2004044" cy="1348384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1" name="Rectangle 50"/>
          <p:cNvSpPr/>
          <p:nvPr/>
        </p:nvSpPr>
        <p:spPr>
          <a:xfrm>
            <a:off x="10809082" y="5264112"/>
            <a:ext cx="1916318" cy="1348384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2" name="Rectangle 51"/>
          <p:cNvSpPr/>
          <p:nvPr/>
        </p:nvSpPr>
        <p:spPr>
          <a:xfrm>
            <a:off x="4945697" y="6651396"/>
            <a:ext cx="1916318" cy="138924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3" name="Rectangle 52"/>
          <p:cNvSpPr/>
          <p:nvPr/>
        </p:nvSpPr>
        <p:spPr>
          <a:xfrm>
            <a:off x="6851505" y="6668906"/>
            <a:ext cx="1916318" cy="1389244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4" name="Rectangle 53"/>
          <p:cNvSpPr/>
          <p:nvPr/>
        </p:nvSpPr>
        <p:spPr>
          <a:xfrm>
            <a:off x="8799844" y="6654620"/>
            <a:ext cx="2009237" cy="13892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5" name="Rectangle 54"/>
          <p:cNvSpPr/>
          <p:nvPr/>
        </p:nvSpPr>
        <p:spPr>
          <a:xfrm>
            <a:off x="10809082" y="6654620"/>
            <a:ext cx="1916318" cy="13892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6" name="Rounded Rectangle 55"/>
          <p:cNvSpPr/>
          <p:nvPr/>
        </p:nvSpPr>
        <p:spPr>
          <a:xfrm>
            <a:off x="13838584" y="7728688"/>
            <a:ext cx="2479972" cy="77014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/>
              <a:t>SHOW</a:t>
            </a:r>
            <a:endParaRPr lang="en-US" sz="1576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57178" y="8498832"/>
            <a:ext cx="5806222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Ba Na HillS</a:t>
            </a:r>
          </a:p>
        </p:txBody>
      </p:sp>
      <p:sp>
        <p:nvSpPr>
          <p:cNvPr id="25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875" y="723900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0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Tickets &amp; Tours - Hoi An Ancient Town, Hoi An - Via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63" y="2377301"/>
            <a:ext cx="7274637" cy="52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live.staticflickr.com/4510/23847836778_bded6d0cfd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66" y="2377301"/>
            <a:ext cx="7282534" cy="52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583" y="1863690"/>
            <a:ext cx="3209430" cy="1346872"/>
          </a:xfrm>
          <a:prstGeom prst="rect">
            <a:avLst/>
          </a:prstGeom>
        </p:spPr>
      </p:pic>
      <p:sp>
        <p:nvSpPr>
          <p:cNvPr id="20" name="AutoShape 4" descr="Bathtub Png Transparent Images - Toast In Bath Meme, Png Download ,  Transparent Png Image - PNGitem"/>
          <p:cNvSpPr>
            <a:spLocks noChangeAspect="1" noChangeArrowheads="1"/>
          </p:cNvSpPr>
          <p:nvPr/>
        </p:nvSpPr>
        <p:spPr bwMode="auto">
          <a:xfrm>
            <a:off x="-5258538" y="2638165"/>
            <a:ext cx="267462" cy="32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2870" tIns="51436" rIns="102870" bIns="51436" numCol="1" anchor="t" anchorCtr="0" compatLnSpc="1">
            <a:prstTxWarp prst="textNoShape">
              <a:avLst/>
            </a:prstTxWarp>
          </a:bodyPr>
          <a:lstStyle/>
          <a:p>
            <a:endParaRPr lang="vi-VN" sz="1576"/>
          </a:p>
        </p:txBody>
      </p:sp>
      <p:sp>
        <p:nvSpPr>
          <p:cNvPr id="22" name="Rectangle 21"/>
          <p:cNvSpPr/>
          <p:nvPr/>
        </p:nvSpPr>
        <p:spPr>
          <a:xfrm>
            <a:off x="5227586" y="2366469"/>
            <a:ext cx="1804160" cy="12982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3" name="Rectangle 22"/>
          <p:cNvSpPr/>
          <p:nvPr/>
        </p:nvSpPr>
        <p:spPr>
          <a:xfrm>
            <a:off x="7031868" y="2338239"/>
            <a:ext cx="1804160" cy="129826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4" name="Rectangle 23"/>
          <p:cNvSpPr/>
          <p:nvPr/>
        </p:nvSpPr>
        <p:spPr>
          <a:xfrm>
            <a:off x="8855832" y="2338239"/>
            <a:ext cx="1804160" cy="129826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5" name="Rectangle 24"/>
          <p:cNvSpPr/>
          <p:nvPr/>
        </p:nvSpPr>
        <p:spPr>
          <a:xfrm>
            <a:off x="10721020" y="2362849"/>
            <a:ext cx="1804160" cy="1298268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6" name="Rectangle 25"/>
          <p:cNvSpPr/>
          <p:nvPr/>
        </p:nvSpPr>
        <p:spPr>
          <a:xfrm>
            <a:off x="5213646" y="3690295"/>
            <a:ext cx="1804160" cy="129826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7" name="Rectangle 26"/>
          <p:cNvSpPr/>
          <p:nvPr/>
        </p:nvSpPr>
        <p:spPr>
          <a:xfrm>
            <a:off x="7051822" y="3701127"/>
            <a:ext cx="1804160" cy="129826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8" name="Rectangle 27"/>
          <p:cNvSpPr/>
          <p:nvPr/>
        </p:nvSpPr>
        <p:spPr>
          <a:xfrm>
            <a:off x="8856180" y="3662065"/>
            <a:ext cx="1804160" cy="1298268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9" name="Rectangle 28"/>
          <p:cNvSpPr/>
          <p:nvPr/>
        </p:nvSpPr>
        <p:spPr>
          <a:xfrm>
            <a:off x="10701562" y="3656707"/>
            <a:ext cx="1804160" cy="129826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0" name="Rectangle 29"/>
          <p:cNvSpPr/>
          <p:nvPr/>
        </p:nvSpPr>
        <p:spPr>
          <a:xfrm>
            <a:off x="5232658" y="4988579"/>
            <a:ext cx="1804160" cy="129826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1" name="Rectangle 30"/>
          <p:cNvSpPr/>
          <p:nvPr/>
        </p:nvSpPr>
        <p:spPr>
          <a:xfrm>
            <a:off x="7076716" y="4988579"/>
            <a:ext cx="1804160" cy="129826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2" name="Rectangle 31"/>
          <p:cNvSpPr/>
          <p:nvPr/>
        </p:nvSpPr>
        <p:spPr>
          <a:xfrm>
            <a:off x="8860906" y="5004653"/>
            <a:ext cx="1804160" cy="129826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3" name="Rectangle 32"/>
          <p:cNvSpPr/>
          <p:nvPr/>
        </p:nvSpPr>
        <p:spPr>
          <a:xfrm>
            <a:off x="10692020" y="4988579"/>
            <a:ext cx="1804160" cy="129826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4" name="Rectangle 33"/>
          <p:cNvSpPr/>
          <p:nvPr/>
        </p:nvSpPr>
        <p:spPr>
          <a:xfrm>
            <a:off x="5218990" y="6259928"/>
            <a:ext cx="1804160" cy="133761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5" name="Rectangle 34"/>
          <p:cNvSpPr/>
          <p:nvPr/>
        </p:nvSpPr>
        <p:spPr>
          <a:xfrm>
            <a:off x="7063048" y="6259928"/>
            <a:ext cx="1804160" cy="1337610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6" name="Rectangle 35"/>
          <p:cNvSpPr/>
          <p:nvPr/>
        </p:nvSpPr>
        <p:spPr>
          <a:xfrm>
            <a:off x="8847238" y="6276002"/>
            <a:ext cx="1804160" cy="133761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7" name="Rectangle 36"/>
          <p:cNvSpPr/>
          <p:nvPr/>
        </p:nvSpPr>
        <p:spPr>
          <a:xfrm>
            <a:off x="10692640" y="6259928"/>
            <a:ext cx="1804160" cy="13376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8" name="Rounded Rectangle 37"/>
          <p:cNvSpPr/>
          <p:nvPr/>
        </p:nvSpPr>
        <p:spPr>
          <a:xfrm>
            <a:off x="13639800" y="8731417"/>
            <a:ext cx="2520474" cy="102059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/>
              <a:t>SHOW</a:t>
            </a:r>
            <a:endParaRPr lang="en-US" sz="1576" b="1" dirty="0"/>
          </a:p>
        </p:txBody>
      </p:sp>
      <p:sp>
        <p:nvSpPr>
          <p:cNvPr id="41" name="Rounded Rectangle 40"/>
          <p:cNvSpPr/>
          <p:nvPr/>
        </p:nvSpPr>
        <p:spPr>
          <a:xfrm>
            <a:off x="5156199" y="8528225"/>
            <a:ext cx="6934161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Huong Pagoda</a:t>
            </a:r>
          </a:p>
        </p:txBody>
      </p:sp>
      <p:sp>
        <p:nvSpPr>
          <p:cNvPr id="42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667" y="674530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3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oan Kiem Lake - Restored Sword - Hanoi Local T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414413"/>
            <a:ext cx="7166961" cy="543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6179" y="1791616"/>
            <a:ext cx="3209430" cy="13468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54722" y="2363524"/>
            <a:ext cx="1804160" cy="13323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92416" y="2363524"/>
            <a:ext cx="1804160" cy="133231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12284" y="2355316"/>
            <a:ext cx="1804160" cy="133231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93996" y="2370024"/>
            <a:ext cx="1804160" cy="133231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75362" y="3735720"/>
            <a:ext cx="1804160" cy="13323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7344" y="3735720"/>
            <a:ext cx="1804160" cy="133231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47212" y="3727512"/>
            <a:ext cx="1804160" cy="133231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593996" y="3714342"/>
            <a:ext cx="1804160" cy="133231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1600" y="5106590"/>
            <a:ext cx="1804160" cy="133231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3056" y="5084104"/>
            <a:ext cx="1804160" cy="13323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32924" y="5075896"/>
            <a:ext cx="1804160" cy="133231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630650" y="5067300"/>
            <a:ext cx="1804160" cy="13323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29160" y="6445791"/>
            <a:ext cx="1804160" cy="137268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66854" y="6445791"/>
            <a:ext cx="1804160" cy="1372684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71014" y="6437583"/>
            <a:ext cx="1896986" cy="137268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637084" y="6437816"/>
            <a:ext cx="1804160" cy="1372684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4377623" y="8528225"/>
            <a:ext cx="2486370" cy="9191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chemeClr val="bg1"/>
                </a:solidFill>
              </a:rPr>
              <a:t>SHOW</a:t>
            </a:r>
            <a:endParaRPr lang="en-US" sz="1576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10001" y="8528225"/>
            <a:ext cx="8280360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Hoam Kiem Lake</a:t>
            </a:r>
          </a:p>
        </p:txBody>
      </p:sp>
      <p:sp>
        <p:nvSpPr>
          <p:cNvPr id="39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67940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23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0096501" y="-1790199"/>
            <a:ext cx="1676399" cy="1272540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9065352" y="33927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9355839" y="346855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5003675" y="3816722"/>
            <a:ext cx="11429556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Look, listen and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81100"/>
            <a:ext cx="15925800" cy="1143000"/>
          </a:xfrm>
        </p:spPr>
        <p:txBody>
          <a:bodyPr/>
          <a:lstStyle/>
          <a:p>
            <a:r>
              <a:rPr lang="en-US" dirty="0"/>
              <a:t>Look at the picture. Who are they?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81100" y="1176337"/>
            <a:ext cx="15925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What are they talking about?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A1A28-5F8C-9A09-2F66-F1A6981F5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03" y="2613711"/>
            <a:ext cx="17147393" cy="6458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6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56D0229-116E-4166-B116-C2D3110E511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0BD947A0-96DD-46E2-9D23-DCBF768A0053}&quot;,&quot;C:\\Users\\Admin\\Desktop\\Lo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Unit 20 Lesson 1 Period 1 lop 5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780627-BEB6-4EE6-8579-A4EAC4912952}:3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CF829C-12B0-490F-B48D-DDD974ADD836}:33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96726-0AEC-420A-A217-555BE7B4E7C0}:2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5FAE8E-5158-47AD-A663-4352C2551BD9}:3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D01F72-0465-4B92-BC0E-9E8B2BA9A008}:3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E81246-A740-4857-8EA5-BAA441DD40B9}:3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30F199-19E3-452C-9C01-711158A7F83E}:3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E12A84-DC42-45A8-8486-F45556A0AFC5}:3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01F4F4-5A4E-4617-94F6-1EF96C20C8A9}: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A469AD-B3B2-4923-B6B6-45818296889D}:3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5E70CE-42C4-46C9-AA3B-8EF871D7A132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94E67B-4741-4C43-A66A-E76D398FA629}:3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4F6228-9A95-4FDA-B45F-7AC5F28E207F}:30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0D6730-88C0-4339-ADCE-A25942D45965}:2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0B3E05-40FB-4001-9869-C3A594F63B57}:2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B0F110-4E13-4F32-888A-B91281F9B544}:3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EF09F7-1DFC-425A-8DEA-436B5C35675E}:3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3EE947-381B-4472-A152-3440C6B3AAA0}:3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B62546-BA37-43E8-892F-3153DE76A548}:3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39086C-5C81-417F-B707-EBCCEEC37E73}:29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924</TotalTime>
  <Words>361</Words>
  <Application>Microsoft Office PowerPoint</Application>
  <PresentationFormat>Custom</PresentationFormat>
  <Paragraphs>105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KBAStitchInTime</vt:lpstr>
      <vt:lpstr>Arial</vt:lpstr>
      <vt:lpstr>Agrandir Medium</vt:lpstr>
      <vt:lpstr>Bellota Text</vt:lpstr>
      <vt:lpstr>Yusei Magic</vt:lpstr>
      <vt:lpstr>Calibri</vt:lpstr>
      <vt:lpstr>等线</vt:lpstr>
      <vt:lpstr>#9Slide07 IcielCrocante</vt:lpstr>
      <vt:lpstr>Just Another Hand</vt:lpstr>
      <vt:lpstr>Comic Sans MS</vt:lpstr>
      <vt:lpstr>Office Theme</vt:lpstr>
      <vt:lpstr>PowerPoint Presentation</vt:lpstr>
      <vt:lpstr>Table of contents</vt:lpstr>
      <vt:lpstr>PowerPoint Presentation</vt:lpstr>
      <vt:lpstr>Guess the place</vt:lpstr>
      <vt:lpstr>Guess the place</vt:lpstr>
      <vt:lpstr>Guess the place</vt:lpstr>
      <vt:lpstr>Guess the place</vt:lpstr>
      <vt:lpstr>PowerPoint Presentation</vt:lpstr>
      <vt:lpstr>Look at the picture. Who are they?</vt:lpstr>
      <vt:lpstr>PowerPoint Presentation</vt:lpstr>
      <vt:lpstr>PowerPoint Presentation</vt:lpstr>
      <vt:lpstr>Look at the pictures. Listen and repeat. </vt:lpstr>
      <vt:lpstr>Look and read the question and answer.</vt:lpstr>
      <vt:lpstr>PowerPoint Presentation</vt:lpstr>
      <vt:lpstr>PowerPoint Presentation</vt:lpstr>
      <vt:lpstr>PowerPoint Presentation</vt:lpstr>
      <vt:lpstr>PowerPoint Presentation</vt:lpstr>
      <vt:lpstr>Work in pairs. Ask and answer.</vt:lpstr>
      <vt:lpstr>PowerPoint Presentation</vt:lpstr>
      <vt:lpstr>Look and say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20 Lesson 1 Period 1 lop 5</dc:title>
  <dc:subject>9Slide.vn</dc:subject>
  <dc:creator>Admin</dc:creator>
  <dc:description>9Slide.vn</dc:description>
  <cp:lastModifiedBy>Admin</cp:lastModifiedBy>
  <cp:revision>55</cp:revision>
  <dcterms:created xsi:type="dcterms:W3CDTF">2006-08-16T00:00:00Z</dcterms:created>
  <dcterms:modified xsi:type="dcterms:W3CDTF">2025-05-05T02:05:35Z</dcterms:modified>
  <cp:category>9Slide.vn</cp:category>
  <dc:identifier>DAF6OP2ha-w</dc:identifier>
</cp:coreProperties>
</file>