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2"/>
  </p:notesMasterIdLst>
  <p:sldIdLst>
    <p:sldId id="443" r:id="rId2"/>
    <p:sldId id="444" r:id="rId3"/>
    <p:sldId id="445" r:id="rId4"/>
    <p:sldId id="449" r:id="rId5"/>
    <p:sldId id="493" r:id="rId6"/>
    <p:sldId id="494" r:id="rId7"/>
    <p:sldId id="446" r:id="rId8"/>
    <p:sldId id="450" r:id="rId9"/>
    <p:sldId id="478" r:id="rId10"/>
    <p:sldId id="479" r:id="rId11"/>
    <p:sldId id="480" r:id="rId12"/>
    <p:sldId id="481" r:id="rId13"/>
    <p:sldId id="447" r:id="rId14"/>
    <p:sldId id="460" r:id="rId15"/>
    <p:sldId id="483" r:id="rId16"/>
    <p:sldId id="484" r:id="rId17"/>
    <p:sldId id="485" r:id="rId18"/>
    <p:sldId id="486" r:id="rId19"/>
    <p:sldId id="495" r:id="rId20"/>
    <p:sldId id="463" r:id="rId21"/>
    <p:sldId id="488" r:id="rId22"/>
    <p:sldId id="489" r:id="rId23"/>
    <p:sldId id="490" r:id="rId24"/>
    <p:sldId id="491" r:id="rId25"/>
    <p:sldId id="487" r:id="rId26"/>
    <p:sldId id="468" r:id="rId27"/>
    <p:sldId id="492" r:id="rId28"/>
    <p:sldId id="469" r:id="rId29"/>
    <p:sldId id="432" r:id="rId30"/>
    <p:sldId id="448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Kirang Haerang" panose="020B0604020202020204" charset="-127"/>
      <p:regular r:id="rId37"/>
    </p:embeddedFont>
    <p:embeddedFont>
      <p:font typeface="Nunito" panose="00000500000000000000" pitchFamily="2" charset="0"/>
      <p:regular r:id="rId38"/>
      <p:bold r:id="rId39"/>
      <p:italic r:id="rId40"/>
      <p:boldItalic r:id="rId41"/>
    </p:embeddedFont>
    <p:embeddedFont>
      <p:font typeface="Segoe UI Symbol" panose="020B0502040204020203" pitchFamily="34" charset="0"/>
      <p:regular r:id="rId42"/>
    </p:embeddedFont>
    <p:embeddedFont>
      <p:font typeface="Nixie One" panose="020B0604020202020204" charset="0"/>
      <p:regular r:id="rId43"/>
    </p:embeddedFont>
    <p:embeddedFont>
      <p:font typeface="Nirmala UI Semilight" panose="020B0402040204020203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9" autoAdjust="0"/>
    <p:restoredTop sz="94434" autoAdjust="0"/>
  </p:normalViewPr>
  <p:slideViewPr>
    <p:cSldViewPr snapToGrid="0">
      <p:cViewPr varScale="1">
        <p:scale>
          <a:sx n="92" d="100"/>
          <a:sy n="92" d="100"/>
        </p:scale>
        <p:origin x="56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03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25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resource/9597986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931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4006" y="2282780"/>
            <a:ext cx="6465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linkClick r:id="rId4"/>
              </a:rPr>
              <a:t>https://wordwall.net/resource/95979866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1748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57262"/>
            <a:ext cx="8515350" cy="37242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4" y="990583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636" y="1512798"/>
            <a:ext cx="255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What’s your favourite ___?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6168009" y="795284"/>
            <a:ext cx="1492386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624610" y="1486632"/>
            <a:ext cx="2329040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6208986" y="952087"/>
            <a:ext cx="1410431" cy="4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958871" y="122124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7008" y="148663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77893" y="1881731"/>
            <a:ext cx="896338" cy="914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272364" y="500445"/>
            <a:ext cx="2329040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12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277893" y="1935263"/>
            <a:ext cx="141043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  <p:bldP spid="11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th in Music 2020 (12- 24 years old) FREE On-Line Program | Hon Geoff  Brock MP">
            <a:extLst>
              <a:ext uri="{FF2B5EF4-FFF2-40B4-BE49-F238E27FC236}">
                <a16:creationId xmlns:a16="http://schemas.microsoft.com/office/drawing/2014/main" id="{5FF4B712-A4A3-8CBA-CF0C-FEB70CC1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20" y="487765"/>
            <a:ext cx="4431560" cy="27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FEF9-4F37-0AC0-144F-734BD69E6CDD}"/>
              </a:ext>
            </a:extLst>
          </p:cNvPr>
          <p:cNvSpPr txBox="1"/>
          <p:nvPr/>
        </p:nvSpPr>
        <p:spPr>
          <a:xfrm>
            <a:off x="0" y="694898"/>
            <a:ext cx="4208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Flash card passing</a:t>
            </a:r>
          </a:p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Game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pic>
        <p:nvPicPr>
          <p:cNvPr id="5" name="Favourite spor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8456</TotalTime>
  <Words>399</Words>
  <Application>Microsoft Office PowerPoint</Application>
  <PresentationFormat>On-screen Show (16:9)</PresentationFormat>
  <Paragraphs>86</Paragraphs>
  <Slides>30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Comic Sans MS</vt:lpstr>
      <vt:lpstr>Kirang Haerang</vt:lpstr>
      <vt:lpstr>Arial</vt:lpstr>
      <vt:lpstr>Nunito</vt:lpstr>
      <vt:lpstr>Segoe UI Symbol</vt:lpstr>
      <vt:lpstr>Nixie One</vt:lpstr>
      <vt:lpstr>Nirmala UI Semilight</vt:lpstr>
      <vt:lpstr>Times New Roman</vt:lpstr>
      <vt:lpstr>Calibri</vt:lpstr>
      <vt:lpstr>Math Subject for Elementary - 1st Grade: Time by Slidesgo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117</cp:revision>
  <dcterms:modified xsi:type="dcterms:W3CDTF">2025-08-15T08:24:52Z</dcterms:modified>
  <cp:category>9Slide.vn</cp:category>
</cp:coreProperties>
</file>