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76" autoAdjust="0"/>
  </p:normalViewPr>
  <p:slideViewPr>
    <p:cSldViewPr snapToGrid="0">
      <p:cViewPr varScale="1">
        <p:scale>
          <a:sx n="63" d="100"/>
          <a:sy n="63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9B16-4DDE-47D2-8975-E5FC3924085C}" type="datetimeFigureOut">
              <a:rPr lang="en-US" smtClean="0"/>
              <a:t>14/9/2025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27A4-8B09-42B6-A76D-B769015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9BC6D-6A59-433B-A3C0-652FCC141E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4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0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6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to the flower to check the answer.</a:t>
            </a:r>
          </a:p>
          <a:p>
            <a:r>
              <a:rPr lang="en-US" baseline="0" smtClean="0"/>
              <a:t>Mouse click / enter to move to next question.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471ED-C636-450C-8545-35AEA0410E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8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7A4-8B09-42B6-A76D-B7690157C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3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17987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4564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7607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0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8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9878-5E7A-4AE4-B775-98C2468040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5429-BEA3-4A51-9F21-47AD0CF742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audio" Target="../media/audio10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audio" Target="../media/audio10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audio" Target="../media/audio10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2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audio" Target="../media/audio10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2.gi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audio" Target="../media/audio10.wav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28" y="1516563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811879" y="205740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The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52120" y="1171576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little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077293" y="205740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bee</a:t>
            </a:r>
            <a:endParaRPr lang="en-US" sz="49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4114801"/>
            <a:ext cx="1987529" cy="199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57050" y="108197"/>
            <a:ext cx="269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8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8" y="3004252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51" y="2287146"/>
            <a:ext cx="1380172" cy="13801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5059" y="1137334"/>
            <a:ext cx="6194583" cy="1205865"/>
          </a:xfrm>
          <a:prstGeom prst="wedgeRoundRectCallout">
            <a:avLst>
              <a:gd name="adj1" fmla="val 56596"/>
              <a:gd name="adj2" fmla="val 1070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1:</a:t>
            </a:r>
          </a:p>
          <a:p>
            <a:pPr algn="ctr"/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The boy is ………………… than the girl.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6" y="236427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4821" y="5144673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shorter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04" y="2997460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810000" y="5167550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taller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older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3" name="Picture 12" descr="tall-clipart-tall-child-2.png"/>
          <p:cNvPicPr>
            <a:picLocks noChangeAspect="1"/>
          </p:cNvPicPr>
          <p:nvPr/>
        </p:nvPicPr>
        <p:blipFill>
          <a:blip r:embed="rId11">
            <a:lum bright="-10000" contrast="3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02" b="100000" l="14783" r="85761">
                        <a14:foregroundMark x1="25543" y1="15117" x2="41848" y2="17277"/>
                        <a14:foregroundMark x1="65109" y1="24507" x2="73696" y2="90047"/>
                      </a14:backgroundRemoval>
                    </a14:imgEffect>
                  </a14:imgLayer>
                </a14:imgProps>
              </a:ext>
            </a:extLst>
          </a:blip>
          <a:srcRect l="14061" r="15636" b="3774"/>
          <a:stretch>
            <a:fillRect/>
          </a:stretch>
        </p:blipFill>
        <p:spPr>
          <a:xfrm>
            <a:off x="6955302" y="510948"/>
            <a:ext cx="1811011" cy="2638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9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1" y="2949546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73" y="2132470"/>
            <a:ext cx="1456372" cy="14563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0631" y="1064676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2:</a:t>
            </a:r>
          </a:p>
          <a:p>
            <a:pPr algn="ctr" defTabSz="685800">
              <a:defRPr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My grandparents are …………………. .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20" y="2223137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50635" y="5174344"/>
            <a:ext cx="2485288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tall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8" y="2949546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72739" y="5174344"/>
            <a:ext cx="287038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old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9" y="2944563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346221" y="5145315"/>
            <a:ext cx="259468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young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Old Couple - Grandparents clipart. Free download transparent .PNG |  Creazil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40" y="959922"/>
            <a:ext cx="2668559" cy="22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1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04800" y="1220361"/>
            <a:ext cx="5410200" cy="1205865"/>
          </a:xfrm>
          <a:prstGeom prst="wedgeRoundRectCallout">
            <a:avLst>
              <a:gd name="adj1" fmla="val 55157"/>
              <a:gd name="adj2" fmla="val 1151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3:</a:t>
            </a:r>
          </a:p>
          <a:p>
            <a:pPr defTabSz="685800">
              <a:defRPr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My dad is short and ……..…….. . 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2" y="224975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3" y="5150298"/>
            <a:ext cx="214069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strong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94" y="3079004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3496647" y="5181600"/>
            <a:ext cx="237786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slim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62" y="298057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18037" y="5167550"/>
            <a:ext cx="233738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big</a:t>
            </a:r>
            <a:endParaRPr lang="en-US" sz="24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99" y="101154"/>
            <a:ext cx="1523002" cy="1523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289" y="-75230"/>
            <a:ext cx="2511365" cy="350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85328" y="981720"/>
            <a:ext cx="6042183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Question 4:</a:t>
            </a:r>
          </a:p>
          <a:p>
            <a:pPr algn="ctr" defTabSz="685800">
              <a:defRPr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I am ……………… than my grandfather.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young</a:t>
            </a:r>
            <a:endParaRPr lang="en-US" sz="2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11750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27606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older</a:t>
            </a:r>
            <a:endParaRPr lang="en-US" sz="2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0" y="3018707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610611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. younger</a:t>
            </a:r>
            <a:endParaRPr lang="en-US" sz="2800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6" y="272819"/>
            <a:ext cx="1132637" cy="1132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50" b="100000" l="5099" r="957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935" y="272819"/>
            <a:ext cx="3362325" cy="3057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16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ell done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1676400" y="685800"/>
            <a:ext cx="5715000" cy="52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CD8B68-B65E-4C0C-A236-608EDD418E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D:\\KHO GAME PPT\\Game luyện từ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he little bee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A2CE60-6CD2-448C-B1EE-D12D67D5500A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947B4-0855-4563-8E89-BD5D0DA513D6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4EFD1-8E5E-4A1A-9B17-CAAD0888C88D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A6BA5B-B37B-41F5-A8C9-72A6A0B0E87F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6B123-40AB-4C2F-85F3-E6D8380CA59A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4329D7-7659-46E2-8B14-57147F763C6C}:26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162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 bee</dc:title>
  <dc:creator>Windows User</dc:creator>
  <cp:lastModifiedBy>Admin</cp:lastModifiedBy>
  <cp:revision>8</cp:revision>
  <dcterms:created xsi:type="dcterms:W3CDTF">2021-10-22T05:24:31Z</dcterms:created>
  <dcterms:modified xsi:type="dcterms:W3CDTF">2025-09-14T13:40:15Z</dcterms:modified>
</cp:coreProperties>
</file>