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82" r:id="rId2"/>
    <p:sldId id="366" r:id="rId3"/>
    <p:sldId id="364" r:id="rId4"/>
    <p:sldId id="367" r:id="rId5"/>
    <p:sldId id="371" r:id="rId6"/>
    <p:sldId id="373" r:id="rId7"/>
    <p:sldId id="370" r:id="rId8"/>
    <p:sldId id="369" r:id="rId9"/>
    <p:sldId id="368" r:id="rId10"/>
    <p:sldId id="375" r:id="rId11"/>
    <p:sldId id="376" r:id="rId12"/>
    <p:sldId id="374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4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E7403-9FEC-48D4-81DF-0CB605E9A1CA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049A-E360-436F-9EC5-73C8CEA50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3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F049A-E360-436F-9EC5-73C8CEA50F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gi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gif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gi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8A1747-5080-D546-0A58-64B17E30B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5FB9B-4E28-8848-DDEC-D1FE29DE28DF}"/>
              </a:ext>
            </a:extLst>
          </p:cNvPr>
          <p:cNvSpPr txBox="1"/>
          <p:nvPr/>
        </p:nvSpPr>
        <p:spPr>
          <a:xfrm>
            <a:off x="490331" y="1479878"/>
            <a:ext cx="46647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+mj-lt"/>
              </a:rPr>
              <a:t>Chủ đề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FEBC2-6620-0C2B-B64D-8E050EF58801}"/>
              </a:ext>
            </a:extLst>
          </p:cNvPr>
          <p:cNvSpPr txBox="1"/>
          <p:nvPr/>
        </p:nvSpPr>
        <p:spPr>
          <a:xfrm>
            <a:off x="755374" y="2823577"/>
            <a:ext cx="65333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000" dirty="0">
                <a:solidFill>
                  <a:srgbClr val="C00000"/>
                </a:solidFill>
                <a:latin typeface="+mj-lt"/>
              </a:rPr>
              <a:t>Mĩ thuật trong nhà trường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62E084-D713-8A13-A5FE-1DBA040AB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C3396-A896-CFF8-4BE5-FEA46B42D471}"/>
              </a:ext>
            </a:extLst>
          </p:cNvPr>
          <p:cNvSpPr txBox="1"/>
          <p:nvPr/>
        </p:nvSpPr>
        <p:spPr>
          <a:xfrm>
            <a:off x="622853" y="663473"/>
            <a:ext cx="4664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Câu hỏi thảo luận gợi 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CAD48-4E8A-95A0-09A7-D520FDA0960B}"/>
              </a:ext>
            </a:extLst>
          </p:cNvPr>
          <p:cNvSpPr txBox="1"/>
          <p:nvPr/>
        </p:nvSpPr>
        <p:spPr>
          <a:xfrm>
            <a:off x="622853" y="1722784"/>
            <a:ext cx="6202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Theo em, những ai có thể sáng tạo ra các sản phẩm mĩ thuật?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42F95-5BCF-F944-876E-42871A2B3624}"/>
              </a:ext>
            </a:extLst>
          </p:cNvPr>
          <p:cNvSpPr txBox="1"/>
          <p:nvPr/>
        </p:nvSpPr>
        <p:spPr>
          <a:xfrm>
            <a:off x="622853" y="3187320"/>
            <a:ext cx="68116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Theo em, những lứa tuổi nào có thể thực hiện được các sản phẩm mĩ thuật?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02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8D559-9DF2-8D5E-80FA-0E91F0695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A92B9F-3763-C425-16B7-771EB4D9E08E}"/>
              </a:ext>
            </a:extLst>
          </p:cNvPr>
          <p:cNvSpPr txBox="1"/>
          <p:nvPr/>
        </p:nvSpPr>
        <p:spPr>
          <a:xfrm>
            <a:off x="583096" y="371925"/>
            <a:ext cx="5658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III. ĐỒ DÙNG TRONG MÔN HỌC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0A4AF-B0BE-B117-7E59-ED4D07923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49" y="1746599"/>
            <a:ext cx="7765774" cy="3763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D26EF-713B-5D43-4B2A-44FC27655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FB4AE7-AD94-E911-C008-3F92D252C5DA}"/>
              </a:ext>
            </a:extLst>
          </p:cNvPr>
          <p:cNvSpPr txBox="1"/>
          <p:nvPr/>
        </p:nvSpPr>
        <p:spPr>
          <a:xfrm>
            <a:off x="371058" y="17215"/>
            <a:ext cx="4664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Câu hỏi thảo luận gợi 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0F2A3-EAFD-448F-D6FE-0B492194617E}"/>
              </a:ext>
            </a:extLst>
          </p:cNvPr>
          <p:cNvSpPr txBox="1"/>
          <p:nvPr/>
        </p:nvSpPr>
        <p:spPr>
          <a:xfrm>
            <a:off x="318052" y="589855"/>
            <a:ext cx="57779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Vẽ hình bằng dụng cụ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D80CE-23AB-EA45-DE47-0C57620C30F3}"/>
              </a:ext>
            </a:extLst>
          </p:cNvPr>
          <p:cNvSpPr txBox="1"/>
          <p:nvPr/>
        </p:nvSpPr>
        <p:spPr>
          <a:xfrm>
            <a:off x="318052" y="1137784"/>
            <a:ext cx="6626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Khi vẽ chưa được, dùng cái gì để xóa?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EA1AA-F3AC-F3AA-C028-9703D431B133}"/>
              </a:ext>
            </a:extLst>
          </p:cNvPr>
          <p:cNvSpPr txBox="1"/>
          <p:nvPr/>
        </p:nvSpPr>
        <p:spPr>
          <a:xfrm>
            <a:off x="318052" y="1720020"/>
            <a:ext cx="46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Vẽ trên cái gì?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47458-16D8-44A9-8EC8-236EA82AA2E5}"/>
              </a:ext>
            </a:extLst>
          </p:cNvPr>
          <p:cNvSpPr txBox="1"/>
          <p:nvPr/>
        </p:nvSpPr>
        <p:spPr>
          <a:xfrm>
            <a:off x="318052" y="2288921"/>
            <a:ext cx="46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Tô màu bằng dụng cụ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C9FC3F-05FA-7370-FCDD-55D59AEF8310}"/>
              </a:ext>
            </a:extLst>
          </p:cNvPr>
          <p:cNvSpPr txBox="1"/>
          <p:nvPr/>
        </p:nvSpPr>
        <p:spPr>
          <a:xfrm>
            <a:off x="318052" y="2836524"/>
            <a:ext cx="46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Giấy màu dùng để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3DAB4F-4DB9-9DF3-BD93-121789A91207}"/>
              </a:ext>
            </a:extLst>
          </p:cNvPr>
          <p:cNvSpPr txBox="1"/>
          <p:nvPr/>
        </p:nvSpPr>
        <p:spPr>
          <a:xfrm>
            <a:off x="318052" y="3381654"/>
            <a:ext cx="46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Kéo dùng để làm gì?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93CC78-F17B-104C-C2CA-FD052B6938C0}"/>
              </a:ext>
            </a:extLst>
          </p:cNvPr>
          <p:cNvSpPr txBox="1"/>
          <p:nvPr/>
        </p:nvSpPr>
        <p:spPr>
          <a:xfrm>
            <a:off x="318052" y="3894719"/>
            <a:ext cx="46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Hồ dán dùng để làm gì?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0B83EE-F45C-7751-B497-1C6777BE901B}"/>
              </a:ext>
            </a:extLst>
          </p:cNvPr>
          <p:cNvSpPr txBox="1"/>
          <p:nvPr/>
        </p:nvSpPr>
        <p:spPr>
          <a:xfrm>
            <a:off x="318052" y="4416843"/>
            <a:ext cx="46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Đất nặn dùng để làm gì?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8FE9CF-71F3-1EAE-548D-0087D29E5814}"/>
              </a:ext>
            </a:extLst>
          </p:cNvPr>
          <p:cNvSpPr txBox="1"/>
          <p:nvPr/>
        </p:nvSpPr>
        <p:spPr>
          <a:xfrm>
            <a:off x="318052" y="4952914"/>
            <a:ext cx="8772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Có được vẽ và tô màu ra bàn, tường không? Vì sao?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44D7C61-E3FD-5522-A100-92637246E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828" y="1963385"/>
            <a:ext cx="3151119" cy="29158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1B69DD-9879-63CF-D63A-594BD02BF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828" y="1954261"/>
            <a:ext cx="3124615" cy="29158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E31E76-A5C2-3D65-4307-3126BE586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828" y="1889683"/>
            <a:ext cx="3124615" cy="2980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E007EE-DDF7-BEEF-A652-5487E2B4F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324" y="1905086"/>
            <a:ext cx="3177623" cy="29832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9387F0-E7D9-6267-E821-065AD43CA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324" y="1905086"/>
            <a:ext cx="3177623" cy="2983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FD956C-751D-094A-D26D-11F50EF21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8324" y="1893754"/>
            <a:ext cx="3177623" cy="29900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3F2FDA-EBC0-695E-1C6A-2CDD9064B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8324" y="1869151"/>
            <a:ext cx="3124615" cy="29900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5D53AB-4899-03A8-DC58-70BDBC7C3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8323" y="1880559"/>
            <a:ext cx="3204127" cy="30009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AB0DEE-BD58-54A7-EA30-72C2A19E1A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8679" y="1858141"/>
            <a:ext cx="3204127" cy="2990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4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540C80-1B44-DED5-891D-9EAED2E3F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" y="0"/>
            <a:ext cx="9143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FC1699-6894-18BB-FF90-D7D97384DEC6}"/>
              </a:ext>
            </a:extLst>
          </p:cNvPr>
          <p:cNvSpPr txBox="1"/>
          <p:nvPr/>
        </p:nvSpPr>
        <p:spPr>
          <a:xfrm>
            <a:off x="424070" y="498054"/>
            <a:ext cx="3087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Cách chơi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4B8ED-DF65-1580-1EE7-414DC319A3F7}"/>
              </a:ext>
            </a:extLst>
          </p:cNvPr>
          <p:cNvSpPr txBox="1"/>
          <p:nvPr/>
        </p:nvSpPr>
        <p:spPr>
          <a:xfrm>
            <a:off x="0" y="1369703"/>
            <a:ext cx="73549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Các em hãy chọn những sản phẩm có tính mĩ thuật và sản phẩm không phải mĩ thuật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F575E2-78FA-A041-5F73-94C83AFD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4831732"/>
            <a:ext cx="1881809" cy="20669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CCEC2F-8113-EE25-92FE-213BD8412B1F}"/>
              </a:ext>
            </a:extLst>
          </p:cNvPr>
          <p:cNvSpPr txBox="1"/>
          <p:nvPr/>
        </p:nvSpPr>
        <p:spPr>
          <a:xfrm>
            <a:off x="1895062" y="3124029"/>
            <a:ext cx="72754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7030A0"/>
                </a:solidFill>
                <a:latin typeface="+mj-lt"/>
              </a:rPr>
              <a:t>Những sản phẩm mĩ </a:t>
            </a:r>
            <a:r>
              <a:rPr lang="vi-VN" sz="3600">
                <a:solidFill>
                  <a:srgbClr val="7030A0"/>
                </a:solidFill>
                <a:latin typeface="+mj-lt"/>
              </a:rPr>
              <a:t>thuật là được </a:t>
            </a:r>
            <a:r>
              <a:rPr lang="vi-VN" sz="3600" dirty="0">
                <a:solidFill>
                  <a:srgbClr val="7030A0"/>
                </a:solidFill>
                <a:latin typeface="+mj-lt"/>
              </a:rPr>
              <a:t>tạo ra từ máy móc hay bàn tay của con người.</a:t>
            </a:r>
          </a:p>
          <a:p>
            <a:r>
              <a:rPr lang="vi-VN" sz="3600" dirty="0">
                <a:solidFill>
                  <a:srgbClr val="7030A0"/>
                </a:solidFill>
                <a:latin typeface="+mj-lt"/>
              </a:rPr>
              <a:t>Những sản phẩm không phải mĩ thuật là những sản phẩm có tự nhiên.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C79D2-C71C-D089-A111-5F2D32D30C63}"/>
              </a:ext>
            </a:extLst>
          </p:cNvPr>
          <p:cNvSpPr txBox="1"/>
          <p:nvPr/>
        </p:nvSpPr>
        <p:spPr>
          <a:xfrm>
            <a:off x="197126" y="3399012"/>
            <a:ext cx="14875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Gợi 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49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21C1D-B956-D146-4159-C7648750F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5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5F1CA1-6384-BE05-BF0E-46F955F04D09}"/>
              </a:ext>
            </a:extLst>
          </p:cNvPr>
          <p:cNvSpPr txBox="1"/>
          <p:nvPr/>
        </p:nvSpPr>
        <p:spPr>
          <a:xfrm>
            <a:off x="202094" y="0"/>
            <a:ext cx="8941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CC"/>
                </a:solidFill>
              </a:rPr>
              <a:t>           </a:t>
            </a:r>
            <a:r>
              <a:rPr lang="vi-VN" sz="4000" dirty="0">
                <a:solidFill>
                  <a:srgbClr val="0070C0"/>
                </a:solidFill>
              </a:rPr>
              <a:t>Đâu là sản phẩm mĩ thuật </a:t>
            </a:r>
          </a:p>
          <a:p>
            <a:r>
              <a:rPr lang="vi-VN" sz="4000" dirty="0">
                <a:solidFill>
                  <a:srgbClr val="0070C0"/>
                </a:solidFill>
              </a:rPr>
              <a:t>Đâu không phải là sản phẩm mĩ thuật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7793A1-F809-5B0D-0D6C-E99FF3E9B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0" y="1907205"/>
            <a:ext cx="4200941" cy="49401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942878-78C9-BAE4-0A64-E1086BE24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720" y="1928395"/>
            <a:ext cx="4791279" cy="4919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98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2D7B-9F96-92B0-92D4-88C2D302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89F16A-8AF8-F2EE-FAE9-C2F155CD0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8287AB-E257-4659-3CCE-C91E4ECCB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3020"/>
            <a:ext cx="7036904" cy="6304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82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58B10B-1633-8983-2B7A-CE0BE085C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C7EDA-31F0-B01C-ED26-4607E913A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85" y="1181538"/>
            <a:ext cx="3617843" cy="5347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1FAC5-2843-0FC7-1EFA-DBF7A2431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715" y="-1"/>
            <a:ext cx="4200939" cy="3313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CB078-0A49-1448-8F83-901AECCCB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061" y="3313043"/>
            <a:ext cx="4200939" cy="3544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FF764-3338-4294-424A-6EAAE746F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749" y="-1"/>
            <a:ext cx="4657748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A3FC5-B975-E05C-1D2C-ADBF24D19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50" y="385938"/>
            <a:ext cx="3218967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66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0C510-0F6E-E5BC-CF33-565D42451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50D90-7924-5F6F-AF38-DB6492167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151" y="1226950"/>
            <a:ext cx="2901697" cy="5631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40F9C-AB38-94B4-0C73-4A92C9090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57748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7445D-B1A7-7893-7C0A-CE0395359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570" y="1226948"/>
            <a:ext cx="4797287" cy="5631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B9544-0645-87B1-9305-D9D9B5091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478" y="1226947"/>
            <a:ext cx="4797287" cy="563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897816-E7A0-C20D-3CAF-8038682DF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2523" y="1226943"/>
            <a:ext cx="4797287" cy="5631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874BAB-3C3E-D2AE-405E-32B48A81D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" y="665292"/>
            <a:ext cx="3907875" cy="646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403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886F3-D86A-1E67-A915-AE13D3F9D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0CAF1-8FB8-30B4-30A7-C396C519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749" y="0"/>
            <a:ext cx="4657748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76B44-5C26-CE63-08AA-FEEE93FDA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1323"/>
            <a:ext cx="2298391" cy="5668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9A271-A955-7E98-E0DD-79C599882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533" y="667047"/>
            <a:ext cx="2932430" cy="3258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0EEEC-5326-1741-50CF-AA02FE69C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920" y="0"/>
            <a:ext cx="2847079" cy="3925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13CB7B-662E-EF87-733A-473AF0F61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765" y="3925569"/>
            <a:ext cx="3804234" cy="2932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DA3853-4A66-3E32-5165-2664C822EA08}"/>
              </a:ext>
            </a:extLst>
          </p:cNvPr>
          <p:cNvSpPr txBox="1"/>
          <p:nvPr/>
        </p:nvSpPr>
        <p:spPr>
          <a:xfrm>
            <a:off x="0" y="667045"/>
            <a:ext cx="3816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2"/>
                </a:solidFill>
              </a:rPr>
              <a:t>2. Mĩ thuật ứng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38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DEAA4-65E3-71AC-2C37-9B883883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DA350-D304-4E67-BCFD-94CDD276D428}"/>
              </a:ext>
            </a:extLst>
          </p:cNvPr>
          <p:cNvSpPr txBox="1"/>
          <p:nvPr/>
        </p:nvSpPr>
        <p:spPr>
          <a:xfrm>
            <a:off x="0" y="2215012"/>
            <a:ext cx="77657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Theo em, thế nào là sản phẩm mĩ thuật tạo hình và sản phẩm mĩ thuật ứng dụng?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31607-B9D1-90B8-03F5-CE77B4699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04" y="1089021"/>
            <a:ext cx="5620999" cy="96934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6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BF32A-4B1B-C669-02E1-09D99C1F6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6B118B-B5D9-26CA-7A34-306D4770373B}"/>
              </a:ext>
            </a:extLst>
          </p:cNvPr>
          <p:cNvSpPr txBox="1"/>
          <p:nvPr/>
        </p:nvSpPr>
        <p:spPr>
          <a:xfrm>
            <a:off x="357809" y="332169"/>
            <a:ext cx="55261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II. MĨ THUẬT DO AI TẠO NÊN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5AF89-8492-ED44-E64C-8EC1FD510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731" y="1187559"/>
            <a:ext cx="6122504" cy="5670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87EDD-263B-23FB-E0AD-11688C8E2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765" y="6276432"/>
            <a:ext cx="993734" cy="49843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573140-0697-327D-5E80-56FC2B0B5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533" y="6358085"/>
            <a:ext cx="3158002" cy="499915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37EDFF-0F21-C72A-9843-DC7C90610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533" y="6358085"/>
            <a:ext cx="3450635" cy="499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8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80CF8C1-70B7-4715-AB37-49481FE75A1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4{B9B6114A-1454-417E-AABF-3ECF26C469BC}&quot;,&quot;D:\\GIÁO ÁN 25-26\\giáo án lớp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D 1 lớp 1 KN Mĩ thuật trong nhà trường (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5D0A26-6867-451A-9361-D908D5F91454}:3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2C96BC-CE0D-4156-9725-E68816F4075D}:3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474399-61DF-4C38-B876-955AA2FF35DC}:3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CF330F-07AF-4FF7-90AE-984CFBDA753D}:3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039E7E-3F92-415D-9338-63BD9F172468}:3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CAD771-D03C-4D94-9B90-6B8066A73B50}:3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311EF6-BBAE-4827-8173-4FC18ADB9E73}:3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5B6B7B-4F96-40C0-898D-A64CC17194D6}:3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FC6714-14B8-47FF-99E0-501C5482F68A}:3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6E2129-C557-4B51-9A85-F26D1D86D892}:3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9AC343-ED36-44E2-A261-4580D392A772}: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EE149E-49E1-4D9D-9E6A-C5348B075EA3}:36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</TotalTime>
  <Words>239</Words>
  <Application>Microsoft Office PowerPoint</Application>
  <PresentationFormat>On-screen Show (4:3)</PresentationFormat>
  <Paragraphs>27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 1 lớp 1 KN Mĩ thuật trong nhà trường (1)</dc:title>
  <dc:creator>Windows User</dc:creator>
  <cp:lastModifiedBy>Admin</cp:lastModifiedBy>
  <cp:revision>120</cp:revision>
  <dcterms:created xsi:type="dcterms:W3CDTF">2021-01-29T04:19:07Z</dcterms:created>
  <dcterms:modified xsi:type="dcterms:W3CDTF">2025-09-21T08:36:37Z</dcterms:modified>
</cp:coreProperties>
</file>