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ppt/tags/tag20.xml" ContentType="application/vnd.openxmlformats-officedocument.presentationml.tags+xml"/>
  <Override PartName="/ppt/notesSlides/notesSlide19.xml" ContentType="application/vnd.openxmlformats-officedocument.presentationml.notesSlide+xml"/>
  <Override PartName="/ppt/tags/tag21.xml" ContentType="application/vnd.openxmlformats-officedocument.presentationml.tags+xml"/>
  <Override PartName="/ppt/notesSlides/notesSlide20.xml" ContentType="application/vnd.openxmlformats-officedocument.presentationml.notesSlide+xml"/>
  <Override PartName="/ppt/media/image30.jpg" ContentType="image/png"/>
  <Override PartName="/ppt/tags/tag22.xml" ContentType="application/vnd.openxmlformats-officedocument.presentationml.tags+xml"/>
  <Override PartName="/ppt/notesSlides/notesSlide21.xml" ContentType="application/vnd.openxmlformats-officedocument.presentationml.notesSlide+xml"/>
  <Override PartName="/ppt/tags/tag23.xml" ContentType="application/vnd.openxmlformats-officedocument.presentationml.tags+xml"/>
  <Override PartName="/ppt/notesSlides/notesSlide22.xml" ContentType="application/vnd.openxmlformats-officedocument.presentationml.notesSlide+xml"/>
  <Override PartName="/ppt/tags/tag24.xml" ContentType="application/vnd.openxmlformats-officedocument.presentationml.tags+xml"/>
  <Override PartName="/ppt/notesSlides/notesSlide23.xml" ContentType="application/vnd.openxmlformats-officedocument.presentationml.notesSlide+xml"/>
  <Override PartName="/ppt/tags/tag25.xml" ContentType="application/vnd.openxmlformats-officedocument.presentationml.tags+xml"/>
  <Override PartName="/ppt/notesSlides/notesSlide24.xml" ContentType="application/vnd.openxmlformats-officedocument.presentationml.notesSlide+xml"/>
  <Override PartName="/ppt/tags/tag26.xml" ContentType="application/vnd.openxmlformats-officedocument.presentationml.tags+xml"/>
  <Override PartName="/ppt/notesSlides/notesSlide25.xml" ContentType="application/vnd.openxmlformats-officedocument.presentationml.notesSlide+xml"/>
  <Override PartName="/ppt/tags/tag27.xml" ContentType="application/vnd.openxmlformats-officedocument.presentationml.tags+xml"/>
  <Override PartName="/ppt/notesSlides/notesSlide26.xml" ContentType="application/vnd.openxmlformats-officedocument.presentationml.notesSlide+xml"/>
  <Override PartName="/ppt/tags/tag28.xml" ContentType="application/vnd.openxmlformats-officedocument.presentationml.tags+xml"/>
  <Override PartName="/ppt/notesSlides/notesSlide27.xml" ContentType="application/vnd.openxmlformats-officedocument.presentationml.notesSlide+xml"/>
  <Override PartName="/ppt/tags/tag29.xml" ContentType="application/vnd.openxmlformats-officedocument.presentationml.tags+xml"/>
  <Override PartName="/ppt/notesSlides/notesSlide28.xml" ContentType="application/vnd.openxmlformats-officedocument.presentationml.notesSlide+xml"/>
  <Override PartName="/ppt/tags/tag30.xml" ContentType="application/vnd.openxmlformats-officedocument.presentationml.tags+xml"/>
  <Override PartName="/ppt/notesSlides/notesSlide29.xml" ContentType="application/vnd.openxmlformats-officedocument.presentationml.notesSlide+xml"/>
  <Override PartName="/ppt/tags/tag31.xml" ContentType="application/vnd.openxmlformats-officedocument.presentationml.tags+xml"/>
  <Override PartName="/ppt/notesSlides/notesSlide30.xml" ContentType="application/vnd.openxmlformats-officedocument.presentationml.notesSlide+xml"/>
  <Override PartName="/ppt/tags/tag32.xml" ContentType="application/vnd.openxmlformats-officedocument.presentationml.tags+xml"/>
  <Override PartName="/ppt/notesSlides/notesSlide31.xml" ContentType="application/vnd.openxmlformats-officedocument.presentationml.notesSlide+xml"/>
  <Override PartName="/ppt/tags/tag33.xml" ContentType="application/vnd.openxmlformats-officedocument.presentationml.tags+xml"/>
  <Override PartName="/ppt/notesSlides/notesSlide32.xml" ContentType="application/vnd.openxmlformats-officedocument.presentationml.notesSlide+xml"/>
  <Override PartName="/ppt/tags/tag34.xml" ContentType="application/vnd.openxmlformats-officedocument.presentationml.tags+xml"/>
  <Override PartName="/ppt/notesSlides/notesSlide33.xml" ContentType="application/vnd.openxmlformats-officedocument.presentationml.notesSlide+xml"/>
  <Override PartName="/ppt/tags/tag35.xml" ContentType="application/vnd.openxmlformats-officedocument.presentationml.tags+xml"/>
  <Override PartName="/ppt/notesSlides/notesSlide34.xml" ContentType="application/vnd.openxmlformats-officedocument.presentationml.notesSlide+xml"/>
  <Override PartName="/ppt/tags/tag36.xml" ContentType="application/vnd.openxmlformats-officedocument.presentationml.tags+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56" r:id="rId3"/>
    <p:sldId id="291" r:id="rId4"/>
    <p:sldId id="258" r:id="rId5"/>
    <p:sldId id="259" r:id="rId6"/>
    <p:sldId id="290"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4" r:id="rId21"/>
    <p:sldId id="275" r:id="rId22"/>
    <p:sldId id="273" r:id="rId23"/>
    <p:sldId id="276" r:id="rId24"/>
    <p:sldId id="277" r:id="rId25"/>
    <p:sldId id="278" r:id="rId26"/>
    <p:sldId id="279" r:id="rId27"/>
    <p:sldId id="280" r:id="rId28"/>
    <p:sldId id="281" r:id="rId29"/>
    <p:sldId id="282" r:id="rId30"/>
    <p:sldId id="283" r:id="rId31"/>
    <p:sldId id="284" r:id="rId32"/>
    <p:sldId id="285" r:id="rId33"/>
    <p:sldId id="286" r:id="rId34"/>
    <p:sldId id="288" r:id="rId35"/>
    <p:sldId id="289" r:id="rId36"/>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C76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42" d="100"/>
          <a:sy n="42" d="100"/>
        </p:scale>
        <p:origin x="784"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A64D7B-BE6A-4BE2-B7A3-5C40D4AA590A}" type="datetimeFigureOut">
              <a:rPr lang="en-US" smtClean="0"/>
              <a:t>20/09/2025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A896EFF-AA44-4B6C-8E65-B48DD9C90247}" type="slidenum">
              <a:rPr lang="en-US" smtClean="0"/>
              <a:t>‹#›</a:t>
            </a:fld>
            <a:endParaRPr lang="en-US"/>
          </a:p>
        </p:txBody>
      </p:sp>
    </p:spTree>
    <p:extLst>
      <p:ext uri="{BB962C8B-B14F-4D97-AF65-F5344CB8AC3E}">
        <p14:creationId xmlns:p14="http://schemas.microsoft.com/office/powerpoint/2010/main" val="34113980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1</a:t>
            </a:fld>
            <a:endParaRPr lang="en-US"/>
          </a:p>
        </p:txBody>
      </p:sp>
    </p:spTree>
    <p:extLst>
      <p:ext uri="{BB962C8B-B14F-4D97-AF65-F5344CB8AC3E}">
        <p14:creationId xmlns:p14="http://schemas.microsoft.com/office/powerpoint/2010/main" val="30692041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10</a:t>
            </a:fld>
            <a:endParaRPr lang="en-US"/>
          </a:p>
        </p:txBody>
      </p:sp>
    </p:spTree>
    <p:extLst>
      <p:ext uri="{BB962C8B-B14F-4D97-AF65-F5344CB8AC3E}">
        <p14:creationId xmlns:p14="http://schemas.microsoft.com/office/powerpoint/2010/main" val="30534062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11</a:t>
            </a:fld>
            <a:endParaRPr lang="en-US"/>
          </a:p>
        </p:txBody>
      </p:sp>
    </p:spTree>
    <p:extLst>
      <p:ext uri="{BB962C8B-B14F-4D97-AF65-F5344CB8AC3E}">
        <p14:creationId xmlns:p14="http://schemas.microsoft.com/office/powerpoint/2010/main" val="25158225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12</a:t>
            </a:fld>
            <a:endParaRPr lang="en-US"/>
          </a:p>
        </p:txBody>
      </p:sp>
    </p:spTree>
    <p:extLst>
      <p:ext uri="{BB962C8B-B14F-4D97-AF65-F5344CB8AC3E}">
        <p14:creationId xmlns:p14="http://schemas.microsoft.com/office/powerpoint/2010/main" val="2319233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13</a:t>
            </a:fld>
            <a:endParaRPr lang="en-US"/>
          </a:p>
        </p:txBody>
      </p:sp>
    </p:spTree>
    <p:extLst>
      <p:ext uri="{BB962C8B-B14F-4D97-AF65-F5344CB8AC3E}">
        <p14:creationId xmlns:p14="http://schemas.microsoft.com/office/powerpoint/2010/main" val="3309700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14</a:t>
            </a:fld>
            <a:endParaRPr lang="en-US"/>
          </a:p>
        </p:txBody>
      </p:sp>
    </p:spTree>
    <p:extLst>
      <p:ext uri="{BB962C8B-B14F-4D97-AF65-F5344CB8AC3E}">
        <p14:creationId xmlns:p14="http://schemas.microsoft.com/office/powerpoint/2010/main" val="3768823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15</a:t>
            </a:fld>
            <a:endParaRPr lang="en-US"/>
          </a:p>
        </p:txBody>
      </p:sp>
    </p:spTree>
    <p:extLst>
      <p:ext uri="{BB962C8B-B14F-4D97-AF65-F5344CB8AC3E}">
        <p14:creationId xmlns:p14="http://schemas.microsoft.com/office/powerpoint/2010/main" val="3666588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16</a:t>
            </a:fld>
            <a:endParaRPr lang="en-US"/>
          </a:p>
        </p:txBody>
      </p:sp>
    </p:spTree>
    <p:extLst>
      <p:ext uri="{BB962C8B-B14F-4D97-AF65-F5344CB8AC3E}">
        <p14:creationId xmlns:p14="http://schemas.microsoft.com/office/powerpoint/2010/main" val="18521178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17</a:t>
            </a:fld>
            <a:endParaRPr lang="en-US"/>
          </a:p>
        </p:txBody>
      </p:sp>
    </p:spTree>
    <p:extLst>
      <p:ext uri="{BB962C8B-B14F-4D97-AF65-F5344CB8AC3E}">
        <p14:creationId xmlns:p14="http://schemas.microsoft.com/office/powerpoint/2010/main" val="447202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18</a:t>
            </a:fld>
            <a:endParaRPr lang="en-US"/>
          </a:p>
        </p:txBody>
      </p:sp>
    </p:spTree>
    <p:extLst>
      <p:ext uri="{BB962C8B-B14F-4D97-AF65-F5344CB8AC3E}">
        <p14:creationId xmlns:p14="http://schemas.microsoft.com/office/powerpoint/2010/main" val="253793750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19</a:t>
            </a:fld>
            <a:endParaRPr lang="en-US"/>
          </a:p>
        </p:txBody>
      </p:sp>
    </p:spTree>
    <p:extLst>
      <p:ext uri="{BB962C8B-B14F-4D97-AF65-F5344CB8AC3E}">
        <p14:creationId xmlns:p14="http://schemas.microsoft.com/office/powerpoint/2010/main" val="6623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2</a:t>
            </a:fld>
            <a:endParaRPr lang="en-US"/>
          </a:p>
        </p:txBody>
      </p:sp>
    </p:spTree>
    <p:extLst>
      <p:ext uri="{BB962C8B-B14F-4D97-AF65-F5344CB8AC3E}">
        <p14:creationId xmlns:p14="http://schemas.microsoft.com/office/powerpoint/2010/main" val="18642103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20</a:t>
            </a:fld>
            <a:endParaRPr lang="en-US"/>
          </a:p>
        </p:txBody>
      </p:sp>
    </p:spTree>
    <p:extLst>
      <p:ext uri="{BB962C8B-B14F-4D97-AF65-F5344CB8AC3E}">
        <p14:creationId xmlns:p14="http://schemas.microsoft.com/office/powerpoint/2010/main" val="1801275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21</a:t>
            </a:fld>
            <a:endParaRPr lang="en-US"/>
          </a:p>
        </p:txBody>
      </p:sp>
    </p:spTree>
    <p:extLst>
      <p:ext uri="{BB962C8B-B14F-4D97-AF65-F5344CB8AC3E}">
        <p14:creationId xmlns:p14="http://schemas.microsoft.com/office/powerpoint/2010/main" val="40958556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22</a:t>
            </a:fld>
            <a:endParaRPr lang="en-US"/>
          </a:p>
        </p:txBody>
      </p:sp>
    </p:spTree>
    <p:extLst>
      <p:ext uri="{BB962C8B-B14F-4D97-AF65-F5344CB8AC3E}">
        <p14:creationId xmlns:p14="http://schemas.microsoft.com/office/powerpoint/2010/main" val="42574117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23</a:t>
            </a:fld>
            <a:endParaRPr lang="en-US"/>
          </a:p>
        </p:txBody>
      </p:sp>
    </p:spTree>
    <p:extLst>
      <p:ext uri="{BB962C8B-B14F-4D97-AF65-F5344CB8AC3E}">
        <p14:creationId xmlns:p14="http://schemas.microsoft.com/office/powerpoint/2010/main" val="13623272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24</a:t>
            </a:fld>
            <a:endParaRPr lang="en-US"/>
          </a:p>
        </p:txBody>
      </p:sp>
    </p:spTree>
    <p:extLst>
      <p:ext uri="{BB962C8B-B14F-4D97-AF65-F5344CB8AC3E}">
        <p14:creationId xmlns:p14="http://schemas.microsoft.com/office/powerpoint/2010/main" val="25776934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25</a:t>
            </a:fld>
            <a:endParaRPr lang="en-US"/>
          </a:p>
        </p:txBody>
      </p:sp>
    </p:spTree>
    <p:extLst>
      <p:ext uri="{BB962C8B-B14F-4D97-AF65-F5344CB8AC3E}">
        <p14:creationId xmlns:p14="http://schemas.microsoft.com/office/powerpoint/2010/main" val="227407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26</a:t>
            </a:fld>
            <a:endParaRPr lang="en-US"/>
          </a:p>
        </p:txBody>
      </p:sp>
    </p:spTree>
    <p:extLst>
      <p:ext uri="{BB962C8B-B14F-4D97-AF65-F5344CB8AC3E}">
        <p14:creationId xmlns:p14="http://schemas.microsoft.com/office/powerpoint/2010/main" val="46722858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27</a:t>
            </a:fld>
            <a:endParaRPr lang="en-US"/>
          </a:p>
        </p:txBody>
      </p:sp>
    </p:spTree>
    <p:extLst>
      <p:ext uri="{BB962C8B-B14F-4D97-AF65-F5344CB8AC3E}">
        <p14:creationId xmlns:p14="http://schemas.microsoft.com/office/powerpoint/2010/main" val="25583515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28</a:t>
            </a:fld>
            <a:endParaRPr lang="en-US"/>
          </a:p>
        </p:txBody>
      </p:sp>
    </p:spTree>
    <p:extLst>
      <p:ext uri="{BB962C8B-B14F-4D97-AF65-F5344CB8AC3E}">
        <p14:creationId xmlns:p14="http://schemas.microsoft.com/office/powerpoint/2010/main" val="14143045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29</a:t>
            </a:fld>
            <a:endParaRPr lang="en-US"/>
          </a:p>
        </p:txBody>
      </p:sp>
    </p:spTree>
    <p:extLst>
      <p:ext uri="{BB962C8B-B14F-4D97-AF65-F5344CB8AC3E}">
        <p14:creationId xmlns:p14="http://schemas.microsoft.com/office/powerpoint/2010/main" val="1870711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3</a:t>
            </a:fld>
            <a:endParaRPr lang="en-US"/>
          </a:p>
        </p:txBody>
      </p:sp>
    </p:spTree>
    <p:extLst>
      <p:ext uri="{BB962C8B-B14F-4D97-AF65-F5344CB8AC3E}">
        <p14:creationId xmlns:p14="http://schemas.microsoft.com/office/powerpoint/2010/main" val="32557131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30</a:t>
            </a:fld>
            <a:endParaRPr lang="en-US"/>
          </a:p>
        </p:txBody>
      </p:sp>
    </p:spTree>
    <p:extLst>
      <p:ext uri="{BB962C8B-B14F-4D97-AF65-F5344CB8AC3E}">
        <p14:creationId xmlns:p14="http://schemas.microsoft.com/office/powerpoint/2010/main" val="14472173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31</a:t>
            </a:fld>
            <a:endParaRPr lang="en-US"/>
          </a:p>
        </p:txBody>
      </p:sp>
    </p:spTree>
    <p:extLst>
      <p:ext uri="{BB962C8B-B14F-4D97-AF65-F5344CB8AC3E}">
        <p14:creationId xmlns:p14="http://schemas.microsoft.com/office/powerpoint/2010/main" val="23442763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32</a:t>
            </a:fld>
            <a:endParaRPr lang="en-US"/>
          </a:p>
        </p:txBody>
      </p:sp>
    </p:spTree>
    <p:extLst>
      <p:ext uri="{BB962C8B-B14F-4D97-AF65-F5344CB8AC3E}">
        <p14:creationId xmlns:p14="http://schemas.microsoft.com/office/powerpoint/2010/main" val="3065415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33</a:t>
            </a:fld>
            <a:endParaRPr lang="en-US"/>
          </a:p>
        </p:txBody>
      </p:sp>
    </p:spTree>
    <p:extLst>
      <p:ext uri="{BB962C8B-B14F-4D97-AF65-F5344CB8AC3E}">
        <p14:creationId xmlns:p14="http://schemas.microsoft.com/office/powerpoint/2010/main" val="37891582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34</a:t>
            </a:fld>
            <a:endParaRPr lang="en-US"/>
          </a:p>
        </p:txBody>
      </p:sp>
    </p:spTree>
    <p:extLst>
      <p:ext uri="{BB962C8B-B14F-4D97-AF65-F5344CB8AC3E}">
        <p14:creationId xmlns:p14="http://schemas.microsoft.com/office/powerpoint/2010/main" val="1059587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35</a:t>
            </a:fld>
            <a:endParaRPr lang="en-US"/>
          </a:p>
        </p:txBody>
      </p:sp>
    </p:spTree>
    <p:extLst>
      <p:ext uri="{BB962C8B-B14F-4D97-AF65-F5344CB8AC3E}">
        <p14:creationId xmlns:p14="http://schemas.microsoft.com/office/powerpoint/2010/main" val="25617194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4</a:t>
            </a:fld>
            <a:endParaRPr lang="en-US"/>
          </a:p>
        </p:txBody>
      </p:sp>
    </p:spTree>
    <p:extLst>
      <p:ext uri="{BB962C8B-B14F-4D97-AF65-F5344CB8AC3E}">
        <p14:creationId xmlns:p14="http://schemas.microsoft.com/office/powerpoint/2010/main" val="33678530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5</a:t>
            </a:fld>
            <a:endParaRPr lang="en-US"/>
          </a:p>
        </p:txBody>
      </p:sp>
    </p:spTree>
    <p:extLst>
      <p:ext uri="{BB962C8B-B14F-4D97-AF65-F5344CB8AC3E}">
        <p14:creationId xmlns:p14="http://schemas.microsoft.com/office/powerpoint/2010/main" val="4159270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6</a:t>
            </a:fld>
            <a:endParaRPr lang="en-US"/>
          </a:p>
        </p:txBody>
      </p:sp>
    </p:spTree>
    <p:extLst>
      <p:ext uri="{BB962C8B-B14F-4D97-AF65-F5344CB8AC3E}">
        <p14:creationId xmlns:p14="http://schemas.microsoft.com/office/powerpoint/2010/main" val="33088612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7</a:t>
            </a:fld>
            <a:endParaRPr lang="en-US"/>
          </a:p>
        </p:txBody>
      </p:sp>
    </p:spTree>
    <p:extLst>
      <p:ext uri="{BB962C8B-B14F-4D97-AF65-F5344CB8AC3E}">
        <p14:creationId xmlns:p14="http://schemas.microsoft.com/office/powerpoint/2010/main" val="169355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8</a:t>
            </a:fld>
            <a:endParaRPr lang="en-US"/>
          </a:p>
        </p:txBody>
      </p:sp>
    </p:spTree>
    <p:extLst>
      <p:ext uri="{BB962C8B-B14F-4D97-AF65-F5344CB8AC3E}">
        <p14:creationId xmlns:p14="http://schemas.microsoft.com/office/powerpoint/2010/main" val="38580677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A896EFF-AA44-4B6C-8E65-B48DD9C90247}" type="slidenum">
              <a:rPr lang="en-US" smtClean="0"/>
              <a:t>9</a:t>
            </a:fld>
            <a:endParaRPr lang="en-US"/>
          </a:p>
        </p:txBody>
      </p:sp>
    </p:spTree>
    <p:extLst>
      <p:ext uri="{BB962C8B-B14F-4D97-AF65-F5344CB8AC3E}">
        <p14:creationId xmlns:p14="http://schemas.microsoft.com/office/powerpoint/2010/main" val="34240266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CF6BAAA-2A32-46E2-BF9A-E7C505CDD80C}" type="datetimeFigureOut">
              <a:rPr lang="en-US" smtClean="0"/>
              <a:t>20/09/2025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17028656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6BAAA-2A32-46E2-BF9A-E7C505CDD80C}" type="datetimeFigureOut">
              <a:rPr lang="en-US" smtClean="0"/>
              <a:t>20/09/2025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19954926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6BAAA-2A32-46E2-BF9A-E7C505CDD80C}" type="datetimeFigureOut">
              <a:rPr lang="en-US" smtClean="0"/>
              <a:t>20/09/2025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2877658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CF6BAAA-2A32-46E2-BF9A-E7C505CDD80C}" type="datetimeFigureOut">
              <a:rPr lang="en-US" smtClean="0"/>
              <a:t>20/09/2025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4448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CF6BAAA-2A32-46E2-BF9A-E7C505CDD80C}" type="datetimeFigureOut">
              <a:rPr lang="en-US" smtClean="0"/>
              <a:t>20/09/2025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3171523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F6BAAA-2A32-46E2-BF9A-E7C505CDD80C}" type="datetimeFigureOut">
              <a:rPr lang="en-US" smtClean="0"/>
              <a:t>20/09/2025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35907547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CF6BAAA-2A32-46E2-BF9A-E7C505CDD80C}" type="datetimeFigureOut">
              <a:rPr lang="en-US" smtClean="0"/>
              <a:t>20/09/2025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12490472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CF6BAAA-2A32-46E2-BF9A-E7C505CDD80C}" type="datetimeFigureOut">
              <a:rPr lang="en-US" smtClean="0"/>
              <a:t>20/09/2025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3213794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CF6BAAA-2A32-46E2-BF9A-E7C505CDD80C}" type="datetimeFigureOut">
              <a:rPr lang="en-US" smtClean="0"/>
              <a:t>20/09/2025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400711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F6BAAA-2A32-46E2-BF9A-E7C505CDD80C}" type="datetimeFigureOut">
              <a:rPr lang="en-US" smtClean="0"/>
              <a:t>20/09/2025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3534443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CF6BAAA-2A32-46E2-BF9A-E7C505CDD80C}" type="datetimeFigureOut">
              <a:rPr lang="en-US" smtClean="0"/>
              <a:t>20/09/2025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F971F-7F5D-4D38-95A2-3FAFB80FE8C1}" type="slidenum">
              <a:rPr lang="en-US" smtClean="0"/>
              <a:t>‹#›</a:t>
            </a:fld>
            <a:endParaRPr lang="en-US"/>
          </a:p>
        </p:txBody>
      </p:sp>
    </p:spTree>
    <p:extLst>
      <p:ext uri="{BB962C8B-B14F-4D97-AF65-F5344CB8AC3E}">
        <p14:creationId xmlns:p14="http://schemas.microsoft.com/office/powerpoint/2010/main" val="580332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F6BAAA-2A32-46E2-BF9A-E7C505CDD80C}" type="datetimeFigureOut">
              <a:rPr lang="en-US" smtClean="0"/>
              <a:t>20/09/2025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1F971F-7F5D-4D38-95A2-3FAFB80FE8C1}" type="slidenum">
              <a:rPr lang="en-US" smtClean="0"/>
              <a:t>‹#›</a:t>
            </a:fld>
            <a:endParaRPr lang="en-US"/>
          </a:p>
        </p:txBody>
      </p:sp>
    </p:spTree>
    <p:extLst>
      <p:ext uri="{BB962C8B-B14F-4D97-AF65-F5344CB8AC3E}">
        <p14:creationId xmlns:p14="http://schemas.microsoft.com/office/powerpoint/2010/main" val="30129727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2.jp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image" Target="../media/image16.jpg"/><Relationship Id="rId4" Type="http://schemas.openxmlformats.org/officeDocument/2006/relationships/image" Target="../media/image2.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image" Target="../media/image17.jpg"/><Relationship Id="rId4" Type="http://schemas.openxmlformats.org/officeDocument/2006/relationships/image" Target="../media/image2.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18.jpg"/><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19.jpeg"/><Relationship Id="rId4" Type="http://schemas.openxmlformats.org/officeDocument/2006/relationships/image" Target="../media/image2.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 Id="rId5" Type="http://schemas.openxmlformats.org/officeDocument/2006/relationships/image" Target="../media/image20.jpg"/><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jp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8.xml"/><Relationship Id="rId5" Type="http://schemas.openxmlformats.org/officeDocument/2006/relationships/image" Target="../media/image23.jp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 Id="rId5" Type="http://schemas.openxmlformats.org/officeDocument/2006/relationships/image" Target="../media/image24.jpg"/><Relationship Id="rId4" Type="http://schemas.openxmlformats.org/officeDocument/2006/relationships/image" Target="../media/image2.jpg"/></Relationships>
</file>

<file path=ppt/slides/_rels/slide1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notesSlide" Target="../notesSlides/notesSlide19.xml"/><Relationship Id="rId7" Type="http://schemas.openxmlformats.org/officeDocument/2006/relationships/image" Target="../media/image27.jpg"/><Relationship Id="rId2" Type="http://schemas.openxmlformats.org/officeDocument/2006/relationships/slideLayout" Target="../slideLayouts/slideLayout2.xml"/><Relationship Id="rId1" Type="http://schemas.openxmlformats.org/officeDocument/2006/relationships/tags" Target="../tags/tag20.xml"/><Relationship Id="rId6" Type="http://schemas.openxmlformats.org/officeDocument/2006/relationships/image" Target="../media/image26.jpeg"/><Relationship Id="rId5" Type="http://schemas.openxmlformats.org/officeDocument/2006/relationships/image" Target="../media/image25.jpg"/><Relationship Id="rId4" Type="http://schemas.openxmlformats.org/officeDocument/2006/relationships/image" Target="../media/image2.jpg"/><Relationship Id="rId9" Type="http://schemas.openxmlformats.org/officeDocument/2006/relationships/image" Target="../media/image29.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image" Target="../media/image2.jp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2.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2.jp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3.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2.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4.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2.jp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38.jpg"/><Relationship Id="rId4" Type="http://schemas.openxmlformats.org/officeDocument/2006/relationships/image" Target="../media/image2.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6.xml"/><Relationship Id="rId5" Type="http://schemas.openxmlformats.org/officeDocument/2006/relationships/image" Target="../media/image19.jpeg"/><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image" Target="../media/image24.jpg"/><Relationship Id="rId4" Type="http://schemas.openxmlformats.org/officeDocument/2006/relationships/image" Target="../media/image2.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image" Target="../media/image20.jpg"/><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9.xml"/><Relationship Id="rId5" Type="http://schemas.openxmlformats.org/officeDocument/2006/relationships/image" Target="../media/image11.jpg"/><Relationship Id="rId4" Type="http://schemas.openxmlformats.org/officeDocument/2006/relationships/image" Target="../media/image2.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tags" Target="../tags/tag30.xml"/><Relationship Id="rId5" Type="http://schemas.openxmlformats.org/officeDocument/2006/relationships/image" Target="../media/image17.jp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jpg"/></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31.xml"/><Relationship Id="rId5" Type="http://schemas.openxmlformats.org/officeDocument/2006/relationships/image" Target="../media/image21.jpg"/><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tags" Target="../tags/tag32.xml"/><Relationship Id="rId5" Type="http://schemas.openxmlformats.org/officeDocument/2006/relationships/image" Target="../media/image39.jpg"/><Relationship Id="rId4" Type="http://schemas.openxmlformats.org/officeDocument/2006/relationships/image" Target="../media/image2.jp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33.xml"/><Relationship Id="rId5" Type="http://schemas.openxmlformats.org/officeDocument/2006/relationships/image" Target="../media/image40.jpeg"/><Relationship Id="rId4" Type="http://schemas.openxmlformats.org/officeDocument/2006/relationships/image" Target="../media/image2.jp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34.xml"/><Relationship Id="rId4" Type="http://schemas.openxmlformats.org/officeDocument/2006/relationships/image" Target="../media/image2.jp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35.xml"/><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2.xml"/><Relationship Id="rId1" Type="http://schemas.openxmlformats.org/officeDocument/2006/relationships/tags" Target="../tags/tag36.xml"/><Relationship Id="rId4" Type="http://schemas.openxmlformats.org/officeDocument/2006/relationships/image" Target="../media/image2.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4.jp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6.jpeg"/><Relationship Id="rId5" Type="http://schemas.openxmlformats.org/officeDocument/2006/relationships/image" Target="../media/image5.jpg"/><Relationship Id="rId4" Type="http://schemas.openxmlformats.org/officeDocument/2006/relationships/image" Target="../media/image2.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2.jp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2.jp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710082"/>
          </a:xfrm>
          <a:prstGeom prst="rect">
            <a:avLst/>
          </a:prstGeom>
        </p:spPr>
      </p:pic>
      <p:sp>
        <p:nvSpPr>
          <p:cNvPr id="2" name="Title 1"/>
          <p:cNvSpPr>
            <a:spLocks noGrp="1"/>
          </p:cNvSpPr>
          <p:nvPr>
            <p:ph type="title"/>
          </p:nvPr>
        </p:nvSpPr>
        <p:spPr>
          <a:xfrm>
            <a:off x="1532965" y="726140"/>
            <a:ext cx="9471212" cy="911225"/>
          </a:xfrm>
        </p:spPr>
        <p:txBody>
          <a:bodyPr>
            <a:normAutofit/>
          </a:bodyPr>
          <a:lstStyle/>
          <a:p>
            <a:pPr algn="ctr">
              <a:lnSpc>
                <a:spcPct val="150000"/>
              </a:lnSpc>
            </a:pPr>
            <a:r>
              <a:rPr lang="en-US" sz="2400" b="1" dirty="0" smtClean="0">
                <a:solidFill>
                  <a:schemeClr val="bg1"/>
                </a:solidFill>
                <a:latin typeface="Times New Roman" panose="02020603050405020304" pitchFamily="18" charset="0"/>
                <a:cs typeface="Times New Roman" panose="02020603050405020304" pitchFamily="18" charset="0"/>
              </a:rPr>
              <a:t>TRƯỜNG </a:t>
            </a:r>
            <a:r>
              <a:rPr lang="en-US" sz="2400" b="1" dirty="0">
                <a:solidFill>
                  <a:schemeClr val="bg1"/>
                </a:solidFill>
                <a:latin typeface="Times New Roman" panose="02020603050405020304" pitchFamily="18" charset="0"/>
                <a:cs typeface="Times New Roman" panose="02020603050405020304" pitchFamily="18" charset="0"/>
              </a:rPr>
              <a:t>TIỂU </a:t>
            </a:r>
            <a:r>
              <a:rPr lang="en-US" sz="2400" b="1" dirty="0" smtClean="0">
                <a:solidFill>
                  <a:schemeClr val="bg1"/>
                </a:solidFill>
                <a:latin typeface="Times New Roman" panose="02020603050405020304" pitchFamily="18" charset="0"/>
                <a:cs typeface="Times New Roman" panose="02020603050405020304" pitchFamily="18" charset="0"/>
              </a:rPr>
              <a:t>HỌC </a:t>
            </a:r>
            <a:r>
              <a:rPr lang="en-US" sz="2400" b="1" dirty="0" smtClean="0">
                <a:solidFill>
                  <a:schemeClr val="bg1"/>
                </a:solidFill>
                <a:latin typeface="Times New Roman" panose="02020603050405020304" pitchFamily="18" charset="0"/>
                <a:cs typeface="Times New Roman" panose="02020603050405020304" pitchFamily="18" charset="0"/>
              </a:rPr>
              <a:t>BÁT  TRANG</a:t>
            </a:r>
            <a:endParaRPr lang="en-US" sz="2400" b="1" dirty="0">
              <a:solidFill>
                <a:schemeClr val="bg1"/>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normAutofit lnSpcReduction="10000"/>
          </a:bodyPr>
          <a:lstStyle/>
          <a:p>
            <a:pPr marL="0" indent="0" algn="ctr">
              <a:buNone/>
            </a:pPr>
            <a:endParaRPr lang="en-US" sz="6000" b="1" dirty="0">
              <a:solidFill>
                <a:srgbClr val="FF0000"/>
              </a:solidFill>
              <a:latin typeface="Times New Roman" panose="02020603050405020304" pitchFamily="18" charset="0"/>
              <a:cs typeface="Times New Roman" panose="02020603050405020304" pitchFamily="18" charset="0"/>
            </a:endParaRPr>
          </a:p>
          <a:p>
            <a:pPr marL="0" indent="0" algn="ctr">
              <a:buNone/>
            </a:pPr>
            <a:r>
              <a:rPr lang="en-US" sz="6000" b="1" dirty="0">
                <a:solidFill>
                  <a:srgbClr val="FF0000"/>
                </a:solidFill>
                <a:latin typeface="Times New Roman" panose="02020603050405020304" pitchFamily="18" charset="0"/>
                <a:cs typeface="Times New Roman" panose="02020603050405020304" pitchFamily="18" charset="0"/>
              </a:rPr>
              <a:t>MÔN: MĨ THUẬT </a:t>
            </a:r>
          </a:p>
          <a:p>
            <a:pPr marL="0" indent="0" algn="ctr">
              <a:buNone/>
            </a:pPr>
            <a:r>
              <a:rPr lang="en-US" sz="3900" b="1" dirty="0">
                <a:solidFill>
                  <a:schemeClr val="bg1"/>
                </a:solidFill>
                <a:latin typeface="Times New Roman" panose="02020603050405020304" pitchFamily="18" charset="0"/>
                <a:cs typeface="Times New Roman" panose="02020603050405020304" pitchFamily="18" charset="0"/>
              </a:rPr>
              <a:t>LỚP 2</a:t>
            </a:r>
          </a:p>
          <a:p>
            <a:pPr marL="0" indent="0">
              <a:buNone/>
            </a:pPr>
            <a:endParaRPr lang="en-US" dirty="0"/>
          </a:p>
          <a:p>
            <a:pPr marL="0" indent="0">
              <a:buNone/>
            </a:pPr>
            <a:endParaRPr lang="en-US" dirty="0"/>
          </a:p>
          <a:p>
            <a:pPr marL="0" indent="0">
              <a:buNone/>
            </a:pPr>
            <a:endParaRPr lang="en-US" dirty="0"/>
          </a:p>
          <a:p>
            <a:pPr marL="0" indent="0">
              <a:buNone/>
            </a:pPr>
            <a:r>
              <a:rPr lang="en-US" dirty="0">
                <a:solidFill>
                  <a:srgbClr val="09C76D"/>
                </a:solidFill>
              </a:rPr>
              <a:t>                                          </a:t>
            </a:r>
            <a:r>
              <a:rPr lang="en-US" sz="2400" b="1" dirty="0">
                <a:solidFill>
                  <a:srgbClr val="09C76D"/>
                </a:solidFill>
                <a:latin typeface="Times New Roman" panose="02020603050405020304" pitchFamily="18" charset="0"/>
                <a:cs typeface="Times New Roman" panose="02020603050405020304" pitchFamily="18" charset="0"/>
              </a:rPr>
              <a:t>GIÁO VIÊN</a:t>
            </a:r>
            <a:r>
              <a:rPr lang="en-US" sz="2400" b="1" dirty="0" smtClean="0">
                <a:solidFill>
                  <a:srgbClr val="09C76D"/>
                </a:solidFill>
                <a:latin typeface="Times New Roman" panose="02020603050405020304" pitchFamily="18" charset="0"/>
                <a:cs typeface="Times New Roman" panose="02020603050405020304" pitchFamily="18" charset="0"/>
              </a:rPr>
              <a:t>: </a:t>
            </a:r>
            <a:r>
              <a:rPr lang="en-US" sz="2400" b="1" dirty="0" err="1" smtClean="0">
                <a:solidFill>
                  <a:srgbClr val="09C76D"/>
                </a:solidFill>
                <a:latin typeface="Times New Roman" panose="02020603050405020304" pitchFamily="18" charset="0"/>
                <a:cs typeface="Times New Roman" panose="02020603050405020304" pitchFamily="18" charset="0"/>
              </a:rPr>
              <a:t>Nguyễn</a:t>
            </a:r>
            <a:r>
              <a:rPr lang="en-US" sz="2400" b="1" dirty="0" smtClean="0">
                <a:solidFill>
                  <a:srgbClr val="09C76D"/>
                </a:solidFill>
                <a:latin typeface="Times New Roman" panose="02020603050405020304" pitchFamily="18" charset="0"/>
                <a:cs typeface="Times New Roman" panose="02020603050405020304" pitchFamily="18" charset="0"/>
              </a:rPr>
              <a:t> </a:t>
            </a:r>
            <a:r>
              <a:rPr lang="en-US" sz="2400" b="1" dirty="0" err="1" smtClean="0">
                <a:solidFill>
                  <a:srgbClr val="09C76D"/>
                </a:solidFill>
                <a:latin typeface="Times New Roman" panose="02020603050405020304" pitchFamily="18" charset="0"/>
                <a:cs typeface="Times New Roman" panose="02020603050405020304" pitchFamily="18" charset="0"/>
              </a:rPr>
              <a:t>Thị</a:t>
            </a:r>
            <a:r>
              <a:rPr lang="en-US" sz="2400" b="1" dirty="0" smtClean="0">
                <a:solidFill>
                  <a:srgbClr val="09C76D"/>
                </a:solidFill>
                <a:latin typeface="Times New Roman" panose="02020603050405020304" pitchFamily="18" charset="0"/>
                <a:cs typeface="Times New Roman" panose="02020603050405020304" pitchFamily="18" charset="0"/>
              </a:rPr>
              <a:t> Thu</a:t>
            </a:r>
            <a:endParaRPr lang="en-US" sz="2400" b="1" dirty="0">
              <a:solidFill>
                <a:srgbClr val="09C76D"/>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86837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2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4" dur="2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5" dur="2000"/>
                                        <p:tgtEl>
                                          <p:spTgt spid="3">
                                            <p:txEl>
                                              <p:pRg st="1" end="1"/>
                                            </p:txEl>
                                          </p:spTgt>
                                        </p:tgtEl>
                                      </p:cBhvr>
                                    </p:animEffect>
                                  </p:childTnLst>
                                </p:cTn>
                              </p:par>
                              <p:par>
                                <p:cTn id="16" presetID="31"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p:cTn id="18" dur="2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9" dur="2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20" dur="2000" fill="hold"/>
                                        <p:tgtEl>
                                          <p:spTgt spid="3">
                                            <p:txEl>
                                              <p:pRg st="2" end="2"/>
                                            </p:txEl>
                                          </p:spTgt>
                                        </p:tgtEl>
                                        <p:attrNameLst>
                                          <p:attrName>style.rotation</p:attrName>
                                        </p:attrNameLst>
                                      </p:cBhvr>
                                      <p:tavLst>
                                        <p:tav tm="0">
                                          <p:val>
                                            <p:fltVal val="90"/>
                                          </p:val>
                                        </p:tav>
                                        <p:tav tm="100000">
                                          <p:val>
                                            <p:fltVal val="0"/>
                                          </p:val>
                                        </p:tav>
                                      </p:tavLst>
                                    </p:anim>
                                    <p:animEffect transition="in" filter="fade">
                                      <p:cBhvr>
                                        <p:cTn id="21" dur="2000"/>
                                        <p:tgtEl>
                                          <p:spTgt spid="3">
                                            <p:txEl>
                                              <p:pRg st="2" end="2"/>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nodeType="clickEffect">
                                  <p:stCondLst>
                                    <p:cond delay="0"/>
                                  </p:stCondLst>
                                  <p:childTnLst>
                                    <p:set>
                                      <p:cBhvr>
                                        <p:cTn id="25" dur="1" fill="hold">
                                          <p:stCondLst>
                                            <p:cond delay="0"/>
                                          </p:stCondLst>
                                        </p:cTn>
                                        <p:tgtEl>
                                          <p:spTgt spid="3">
                                            <p:txEl>
                                              <p:pRg st="6" end="6"/>
                                            </p:txEl>
                                          </p:spTgt>
                                        </p:tgtEl>
                                        <p:attrNameLst>
                                          <p:attrName>style.visibility</p:attrName>
                                        </p:attrNameLst>
                                      </p:cBhvr>
                                      <p:to>
                                        <p:strVal val="visible"/>
                                      </p:to>
                                    </p:set>
                                    <p:animEffect transition="in" filter="wipe(down)">
                                      <p:cBhvr>
                                        <p:cTn id="26"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12192001" cy="6847915"/>
          </a:xfrm>
          <a:prstGeom prst="rect">
            <a:avLst/>
          </a:prstGeom>
        </p:spPr>
      </p:pic>
      <p:pic>
        <p:nvPicPr>
          <p:cNvPr id="4" name="Content Placeholder 3"/>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l="6443" t="2640" r="4282" b="4746"/>
          <a:stretch/>
        </p:blipFill>
        <p:spPr>
          <a:xfrm>
            <a:off x="1527490" y="866899"/>
            <a:ext cx="4321981" cy="5163670"/>
          </a:xfr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66328" y="866899"/>
            <a:ext cx="4489699" cy="5184278"/>
          </a:xfrm>
          <a:prstGeom prst="rect">
            <a:avLst/>
          </a:prstGeom>
        </p:spPr>
      </p:pic>
    </p:spTree>
    <p:custDataLst>
      <p:tags r:id="rId1"/>
    </p:custDataLst>
    <p:extLst>
      <p:ext uri="{BB962C8B-B14F-4D97-AF65-F5344CB8AC3E}">
        <p14:creationId xmlns:p14="http://schemas.microsoft.com/office/powerpoint/2010/main" val="3789019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26"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80">
                                          <p:stCondLst>
                                            <p:cond delay="0"/>
                                          </p:stCondLst>
                                        </p:cTn>
                                        <p:tgtEl>
                                          <p:spTgt spid="5"/>
                                        </p:tgtEl>
                                      </p:cBhvr>
                                    </p:animEffect>
                                    <p:anim calcmode="lin" valueType="num">
                                      <p:cBhvr>
                                        <p:cTn id="1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0" dur="26">
                                          <p:stCondLst>
                                            <p:cond delay="650"/>
                                          </p:stCondLst>
                                        </p:cTn>
                                        <p:tgtEl>
                                          <p:spTgt spid="5"/>
                                        </p:tgtEl>
                                      </p:cBhvr>
                                      <p:to x="100000" y="60000"/>
                                    </p:animScale>
                                    <p:animScale>
                                      <p:cBhvr>
                                        <p:cTn id="21" dur="166" decel="50000">
                                          <p:stCondLst>
                                            <p:cond delay="676"/>
                                          </p:stCondLst>
                                        </p:cTn>
                                        <p:tgtEl>
                                          <p:spTgt spid="5"/>
                                        </p:tgtEl>
                                      </p:cBhvr>
                                      <p:to x="100000" y="100000"/>
                                    </p:animScale>
                                    <p:animScale>
                                      <p:cBhvr>
                                        <p:cTn id="22" dur="26">
                                          <p:stCondLst>
                                            <p:cond delay="1312"/>
                                          </p:stCondLst>
                                        </p:cTn>
                                        <p:tgtEl>
                                          <p:spTgt spid="5"/>
                                        </p:tgtEl>
                                      </p:cBhvr>
                                      <p:to x="100000" y="80000"/>
                                    </p:animScale>
                                    <p:animScale>
                                      <p:cBhvr>
                                        <p:cTn id="23" dur="166" decel="50000">
                                          <p:stCondLst>
                                            <p:cond delay="1338"/>
                                          </p:stCondLst>
                                        </p:cTn>
                                        <p:tgtEl>
                                          <p:spTgt spid="5"/>
                                        </p:tgtEl>
                                      </p:cBhvr>
                                      <p:to x="100000" y="100000"/>
                                    </p:animScale>
                                    <p:animScale>
                                      <p:cBhvr>
                                        <p:cTn id="24" dur="26">
                                          <p:stCondLst>
                                            <p:cond delay="1642"/>
                                          </p:stCondLst>
                                        </p:cTn>
                                        <p:tgtEl>
                                          <p:spTgt spid="5"/>
                                        </p:tgtEl>
                                      </p:cBhvr>
                                      <p:to x="100000" y="90000"/>
                                    </p:animScale>
                                    <p:animScale>
                                      <p:cBhvr>
                                        <p:cTn id="25" dur="166" decel="50000">
                                          <p:stCondLst>
                                            <p:cond delay="1668"/>
                                          </p:stCondLst>
                                        </p:cTn>
                                        <p:tgtEl>
                                          <p:spTgt spid="5"/>
                                        </p:tgtEl>
                                      </p:cBhvr>
                                      <p:to x="100000" y="100000"/>
                                    </p:animScale>
                                    <p:animScale>
                                      <p:cBhvr>
                                        <p:cTn id="26" dur="26">
                                          <p:stCondLst>
                                            <p:cond delay="1808"/>
                                          </p:stCondLst>
                                        </p:cTn>
                                        <p:tgtEl>
                                          <p:spTgt spid="5"/>
                                        </p:tgtEl>
                                      </p:cBhvr>
                                      <p:to x="100000" y="95000"/>
                                    </p:animScale>
                                    <p:animScale>
                                      <p:cBhvr>
                                        <p:cTn id="27"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sp>
        <p:nvSpPr>
          <p:cNvPr id="2" name="Title 1"/>
          <p:cNvSpPr>
            <a:spLocks noGrp="1"/>
          </p:cNvSpPr>
          <p:nvPr>
            <p:ph type="title"/>
          </p:nvPr>
        </p:nvSpPr>
        <p:spPr>
          <a:xfrm>
            <a:off x="838200" y="954850"/>
            <a:ext cx="10515600" cy="429658"/>
          </a:xfrm>
        </p:spPr>
        <p:txBody>
          <a:bodyPr>
            <a:normAutofit fontScale="90000"/>
          </a:bodyPr>
          <a:lstStyle/>
          <a:p>
            <a:pPr algn="ctr"/>
            <a:r>
              <a:rPr lang="en-US" b="1" dirty="0">
                <a:solidFill>
                  <a:srgbClr val="00B050"/>
                </a:solidFill>
                <a:latin typeface="Times New Roman" panose="02020603050405020304" pitchFamily="18" charset="0"/>
                <a:cs typeface="Times New Roman" panose="02020603050405020304" pitchFamily="18" charset="0"/>
              </a:rPr>
              <a:t>TRANH IN – TRANH KHẮC</a:t>
            </a:r>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368460" y="1616730"/>
            <a:ext cx="9483316" cy="4474787"/>
          </a:xfrm>
        </p:spPr>
      </p:pic>
    </p:spTree>
    <p:custDataLst>
      <p:tags r:id="rId1"/>
    </p:custDataLst>
    <p:extLst>
      <p:ext uri="{BB962C8B-B14F-4D97-AF65-F5344CB8AC3E}">
        <p14:creationId xmlns:p14="http://schemas.microsoft.com/office/powerpoint/2010/main" val="2145240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17659"/>
          </a:xfrm>
          <a:prstGeom prst="rect">
            <a:avLst/>
          </a:prstGeom>
        </p:spPr>
      </p:pic>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385047" y="864272"/>
            <a:ext cx="9426387" cy="5160010"/>
          </a:xfrm>
        </p:spPr>
      </p:pic>
    </p:spTree>
    <p:custDataLst>
      <p:tags r:id="rId1"/>
    </p:custDataLst>
    <p:extLst>
      <p:ext uri="{BB962C8B-B14F-4D97-AF65-F5344CB8AC3E}">
        <p14:creationId xmlns:p14="http://schemas.microsoft.com/office/powerpoint/2010/main" val="162726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90"/>
                                          </p:val>
                                        </p:tav>
                                        <p:tav tm="100000">
                                          <p:val>
                                            <p:fltVal val="0"/>
                                          </p:val>
                                        </p:tav>
                                      </p:tavLst>
                                    </p:anim>
                                    <p:animEffect transition="in" filter="fade">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838200" y="779929"/>
            <a:ext cx="10515600" cy="779929"/>
          </a:xfrm>
        </p:spPr>
        <p:txBody>
          <a:bodyPr>
            <a:norm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TƯỢNG</a:t>
            </a:r>
          </a:p>
        </p:txBody>
      </p:sp>
      <p:sp>
        <p:nvSpPr>
          <p:cNvPr id="3" name="Content Placeholder 2"/>
          <p:cNvSpPr>
            <a:spLocks noGrp="1"/>
          </p:cNvSpPr>
          <p:nvPr>
            <p:ph idx="1"/>
          </p:nvPr>
        </p:nvSpPr>
        <p:spPr>
          <a:xfrm>
            <a:off x="1438834" y="1237129"/>
            <a:ext cx="9493625" cy="5486400"/>
          </a:xfrm>
        </p:spPr>
        <p:txBody>
          <a:bodyPr>
            <a:normAutofit fontScale="77500" lnSpcReduction="20000"/>
          </a:bodyPr>
          <a:lstStyle/>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phẩm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điêu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khắc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nhằm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thay</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thế</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đại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người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con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một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sự</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kiện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thông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thường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thực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hiện</a:t>
            </a:r>
            <a:r>
              <a:rPr lang="en-US" sz="2400" b="1" dirty="0">
                <a:latin typeface="Times New Roman" panose="02020603050405020304" pitchFamily="18" charset="0"/>
                <a:cs typeface="Times New Roman" panose="02020603050405020304" pitchFamily="18" charset="0"/>
              </a:rPr>
              <a:t> ở </a:t>
            </a:r>
            <a:r>
              <a:rPr lang="en-US" sz="2400" b="1" dirty="0" err="1">
                <a:latin typeface="Times New Roman" panose="02020603050405020304" pitchFamily="18" charset="0"/>
                <a:cs typeface="Times New Roman" panose="02020603050405020304" pitchFamily="18" charset="0"/>
              </a:rPr>
              <a:t>kích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thước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hoặc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có</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thể</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lớn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phân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biệt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với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bán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thân</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 A Di </a:t>
            </a:r>
            <a:r>
              <a:rPr lang="en-US" sz="2400" b="1" dirty="0" err="1">
                <a:latin typeface="Times New Roman" panose="02020603050405020304" pitchFamily="18" charset="0"/>
                <a:cs typeface="Times New Roman" panose="02020603050405020304" pitchFamily="18" charset="0"/>
              </a:rPr>
              <a:t>Đà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vật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quốc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thời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Lý</a:t>
            </a:r>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61012" y="2232212"/>
            <a:ext cx="3738282" cy="3913093"/>
          </a:xfrm>
          <a:prstGeom prst="rect">
            <a:avLst/>
          </a:prstGeom>
        </p:spPr>
      </p:pic>
    </p:spTree>
    <p:custDataLst>
      <p:tags r:id="rId1"/>
    </p:custDataLst>
    <p:extLst>
      <p:ext uri="{BB962C8B-B14F-4D97-AF65-F5344CB8AC3E}">
        <p14:creationId xmlns:p14="http://schemas.microsoft.com/office/powerpoint/2010/main" val="3923153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3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3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randombar(horizontal)">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14" end="14"/>
                                            </p:txEl>
                                          </p:spTgt>
                                        </p:tgtEl>
                                        <p:attrNameLst>
                                          <p:attrName>style.visibility</p:attrName>
                                        </p:attrNameLst>
                                      </p:cBhvr>
                                      <p:to>
                                        <p:strVal val="visible"/>
                                      </p:to>
                                    </p:set>
                                    <p:animEffect transition="in" filter="wipe(down)">
                                      <p:cBhvr>
                                        <p:cTn id="22" dur="30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sp>
        <p:nvSpPr>
          <p:cNvPr id="7" name="Content Placeholder 6"/>
          <p:cNvSpPr>
            <a:spLocks noGrp="1"/>
          </p:cNvSpPr>
          <p:nvPr>
            <p:ph idx="1"/>
          </p:nvPr>
        </p:nvSpPr>
        <p:spPr>
          <a:xfrm>
            <a:off x="1438834" y="1"/>
            <a:ext cx="9914965" cy="6710082"/>
          </a:xfrm>
        </p:spPr>
        <p:txBody>
          <a:bodyPr>
            <a:noAutofit/>
          </a:bodyPr>
          <a:lstStyle/>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000" b="1" dirty="0" err="1">
                <a:latin typeface="Times New Roman" panose="02020603050405020304" pitchFamily="18" charset="0"/>
                <a:cs typeface="Times New Roman" panose="02020603050405020304" pitchFamily="18" charset="0"/>
              </a:rPr>
              <a:t>Công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trình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tượng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đài</a:t>
            </a:r>
            <a:r>
              <a:rPr lang="en-US" sz="2000" b="1" dirty="0">
                <a:latin typeface="Times New Roman" panose="02020603050405020304" pitchFamily="18" charset="0"/>
                <a:cs typeface="Times New Roman" panose="02020603050405020304" pitchFamily="18" charset="0"/>
              </a:rPr>
              <a:t> BÁC HỒ </a:t>
            </a:r>
            <a:r>
              <a:rPr lang="en-US" sz="2000" b="1" dirty="0" err="1">
                <a:latin typeface="Times New Roman" panose="02020603050405020304" pitchFamily="18" charset="0"/>
                <a:cs typeface="Times New Roman" panose="02020603050405020304" pitchFamily="18" charset="0"/>
              </a:rPr>
              <a:t>Quảng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trường</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Hồ</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Chí</a:t>
            </a:r>
            <a:r>
              <a:rPr lang="en-US" sz="2000" b="1" dirty="0">
                <a:latin typeface="Times New Roman" panose="02020603050405020304" pitchFamily="18" charset="0"/>
                <a:cs typeface="Times New Roman" panose="02020603050405020304" pitchFamily="18" charset="0"/>
              </a:rPr>
              <a:t> Minh TP </a:t>
            </a:r>
            <a:r>
              <a:rPr lang="en-US" sz="2000" b="1" dirty="0" err="1">
                <a:latin typeface="Times New Roman" panose="02020603050405020304" pitchFamily="18" charset="0"/>
                <a:cs typeface="Times New Roman" panose="02020603050405020304" pitchFamily="18" charset="0"/>
              </a:rPr>
              <a:t>Vinh</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Nghệ</a:t>
            </a:r>
            <a:r>
              <a:rPr lang="en-US" sz="2000" b="1" dirty="0">
                <a:latin typeface="Times New Roman" panose="02020603050405020304" pitchFamily="18" charset="0"/>
                <a:cs typeface="Times New Roman" panose="02020603050405020304" pitchFamily="18" charset="0"/>
              </a:rPr>
              <a:t> An. </a:t>
            </a:r>
          </a:p>
          <a:p>
            <a:pPr marL="0" indent="0">
              <a:buNone/>
            </a:pP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Niềm</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tự</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hào</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của</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nhân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dân</a:t>
            </a:r>
            <a:r>
              <a:rPr lang="en-US" sz="2000" b="1" dirty="0">
                <a:latin typeface="Times New Roman" panose="02020603050405020304" pitchFamily="18" charset="0"/>
                <a:cs typeface="Times New Roman" panose="02020603050405020304" pitchFamily="18" charset="0"/>
              </a:rPr>
              <a:t> </a:t>
            </a:r>
            <a:r>
              <a:rPr lang="en-US" sz="2000" b="1" dirty="0" err="1">
                <a:latin typeface="Times New Roman" panose="02020603050405020304" pitchFamily="18" charset="0"/>
                <a:cs typeface="Times New Roman" panose="02020603050405020304" pitchFamily="18" charset="0"/>
              </a:rPr>
              <a:t>Nghệ</a:t>
            </a:r>
            <a:r>
              <a:rPr lang="en-US" sz="2000" b="1" dirty="0">
                <a:latin typeface="Times New Roman" panose="02020603050405020304" pitchFamily="18" charset="0"/>
                <a:cs typeface="Times New Roman" panose="02020603050405020304" pitchFamily="18" charset="0"/>
              </a:rPr>
              <a:t> An</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39371" y="914399"/>
            <a:ext cx="7193801" cy="4424083"/>
          </a:xfrm>
          <a:prstGeom prst="rect">
            <a:avLst/>
          </a:prstGeom>
        </p:spPr>
      </p:pic>
    </p:spTree>
    <p:custDataLst>
      <p:tags r:id="rId1"/>
    </p:custDataLst>
    <p:extLst>
      <p:ext uri="{BB962C8B-B14F-4D97-AF65-F5344CB8AC3E}">
        <p14:creationId xmlns:p14="http://schemas.microsoft.com/office/powerpoint/2010/main" val="1156049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3000" fill="hold"/>
                                        <p:tgtEl>
                                          <p:spTgt spid="8"/>
                                        </p:tgtEl>
                                        <p:attrNameLst>
                                          <p:attrName>ppt_w</p:attrName>
                                        </p:attrNameLst>
                                      </p:cBhvr>
                                      <p:tavLst>
                                        <p:tav tm="0">
                                          <p:val>
                                            <p:fltVal val="0"/>
                                          </p:val>
                                        </p:tav>
                                        <p:tav tm="100000">
                                          <p:val>
                                            <p:strVal val="#ppt_w"/>
                                          </p:val>
                                        </p:tav>
                                      </p:tavLst>
                                    </p:anim>
                                    <p:anim calcmode="lin" valueType="num">
                                      <p:cBhvr>
                                        <p:cTn id="8" dur="3000" fill="hold"/>
                                        <p:tgtEl>
                                          <p:spTgt spid="8"/>
                                        </p:tgtEl>
                                        <p:attrNameLst>
                                          <p:attrName>ppt_h</p:attrName>
                                        </p:attrNameLst>
                                      </p:cBhvr>
                                      <p:tavLst>
                                        <p:tav tm="0">
                                          <p:val>
                                            <p:fltVal val="0"/>
                                          </p:val>
                                        </p:tav>
                                        <p:tav tm="100000">
                                          <p:val>
                                            <p:strVal val="#ppt_h"/>
                                          </p:val>
                                        </p:tav>
                                      </p:tavLst>
                                    </p:anim>
                                    <p:animEffect transition="in" filter="fade">
                                      <p:cBhvr>
                                        <p:cTn id="9" dur="3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7">
                                            <p:txEl>
                                              <p:pRg st="12" end="12"/>
                                            </p:txEl>
                                          </p:spTgt>
                                        </p:tgtEl>
                                        <p:attrNameLst>
                                          <p:attrName>style.visibility</p:attrName>
                                        </p:attrNameLst>
                                      </p:cBhvr>
                                      <p:to>
                                        <p:strVal val="visible"/>
                                      </p:to>
                                    </p:set>
                                    <p:animEffect transition="in" filter="circle(in)">
                                      <p:cBhvr>
                                        <p:cTn id="14" dur="2000"/>
                                        <p:tgtEl>
                                          <p:spTgt spid="7">
                                            <p:txEl>
                                              <p:pRg st="12" end="12"/>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7">
                                            <p:txEl>
                                              <p:pRg st="13" end="13"/>
                                            </p:txEl>
                                          </p:spTgt>
                                        </p:tgtEl>
                                        <p:attrNameLst>
                                          <p:attrName>style.visibility</p:attrName>
                                        </p:attrNameLst>
                                      </p:cBhvr>
                                      <p:to>
                                        <p:strVal val="visible"/>
                                      </p:to>
                                    </p:set>
                                    <p:animEffect transition="in" filter="circle(in)">
                                      <p:cBhvr>
                                        <p:cTn id="19" dur="2000"/>
                                        <p:tgtEl>
                                          <p:spTgt spid="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30256"/>
            <a:ext cx="12192001" cy="6888256"/>
          </a:xfrm>
          <a:prstGeom prst="rect">
            <a:avLst/>
          </a:prstGeom>
        </p:spPr>
      </p:pic>
      <p:sp>
        <p:nvSpPr>
          <p:cNvPr id="2" name="Title 1"/>
          <p:cNvSpPr>
            <a:spLocks noGrp="1"/>
          </p:cNvSpPr>
          <p:nvPr>
            <p:ph type="title"/>
          </p:nvPr>
        </p:nvSpPr>
        <p:spPr>
          <a:xfrm>
            <a:off x="1411941" y="968188"/>
            <a:ext cx="9587754" cy="870417"/>
          </a:xfrm>
        </p:spPr>
        <p:txBody>
          <a:bodyPr>
            <a:normAutofit fontScale="90000"/>
          </a:bodyPr>
          <a:lstStyle/>
          <a:p>
            <a:pPr algn="ctr"/>
            <a:r>
              <a:rPr lang="en-US" sz="4000" b="1" dirty="0">
                <a:solidFill>
                  <a:srgbClr val="FF0000"/>
                </a:solidFill>
                <a:latin typeface="Times New Roman" panose="02020603050405020304" pitchFamily="18" charset="0"/>
                <a:cs typeface="Times New Roman" panose="02020603050405020304" pitchFamily="18" charset="0"/>
              </a:rPr>
              <a:t>PHÙ ĐIÊU</a:t>
            </a:r>
            <a:br>
              <a:rPr lang="en-US" sz="4000" b="1" dirty="0">
                <a:solidFill>
                  <a:srgbClr val="FF0000"/>
                </a:solidFill>
                <a:latin typeface="Times New Roman" panose="02020603050405020304" pitchFamily="18" charset="0"/>
                <a:cs typeface="Times New Roman" panose="02020603050405020304" pitchFamily="18" charset="0"/>
              </a:rPr>
            </a:br>
            <a:r>
              <a:rPr lang="en-US" sz="2700" b="1" dirty="0" err="1">
                <a:latin typeface="Times New Roman" panose="02020603050405020304" pitchFamily="18" charset="0"/>
                <a:cs typeface="Times New Roman" panose="02020603050405020304" pitchFamily="18" charset="0"/>
              </a:rPr>
              <a:t>Phù</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điêu</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là</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hình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thức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sáng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tác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nghệ</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thuật</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bằng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cách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đắp</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nổi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hoặc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khoét</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lõm</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với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chiều</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dài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rộng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còn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phần</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nổi</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chỉ</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mang</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tính</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ước</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lệ</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về</a:t>
            </a:r>
            <a:r>
              <a:rPr lang="en-US" sz="2700" b="1" dirty="0">
                <a:latin typeface="Times New Roman" panose="02020603050405020304" pitchFamily="18" charset="0"/>
                <a:cs typeface="Times New Roman" panose="02020603050405020304" pitchFamily="18" charset="0"/>
              </a:rPr>
              <a:t> </a:t>
            </a:r>
            <a:r>
              <a:rPr lang="en-US" sz="2700" b="1" dirty="0" err="1">
                <a:latin typeface="Times New Roman" panose="02020603050405020304" pitchFamily="18" charset="0"/>
                <a:cs typeface="Times New Roman" panose="02020603050405020304" pitchFamily="18" charset="0"/>
              </a:rPr>
              <a:t>khối</a:t>
            </a:r>
            <a:r>
              <a:rPr lang="en-US" sz="2700" b="1" dirty="0">
                <a:latin typeface="Times New Roman" panose="02020603050405020304" pitchFamily="18" charset="0"/>
                <a:cs typeface="Times New Roman" panose="02020603050405020304" pitchFamily="18" charset="0"/>
              </a:rPr>
              <a:t>.</a:t>
            </a:r>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411941" y="2191871"/>
            <a:ext cx="9359153" cy="3886200"/>
          </a:xfrm>
        </p:spPr>
      </p:pic>
    </p:spTree>
    <p:custDataLst>
      <p:tags r:id="rId1"/>
    </p:custDataLst>
    <p:extLst>
      <p:ext uri="{BB962C8B-B14F-4D97-AF65-F5344CB8AC3E}">
        <p14:creationId xmlns:p14="http://schemas.microsoft.com/office/powerpoint/2010/main" val="3726071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0" fill="hold"/>
                                        <p:tgtEl>
                                          <p:spTgt spid="4"/>
                                        </p:tgtEl>
                                        <p:attrNameLst>
                                          <p:attrName>ppt_w</p:attrName>
                                        </p:attrNameLst>
                                      </p:cBhvr>
                                      <p:tavLst>
                                        <p:tav tm="0">
                                          <p:val>
                                            <p:fltVal val="0"/>
                                          </p:val>
                                        </p:tav>
                                        <p:tav tm="100000">
                                          <p:val>
                                            <p:strVal val="#ppt_w"/>
                                          </p:val>
                                        </p:tav>
                                      </p:tavLst>
                                    </p:anim>
                                    <p:anim calcmode="lin" valueType="num">
                                      <p:cBhvr>
                                        <p:cTn id="15" dur="3000" fill="hold"/>
                                        <p:tgtEl>
                                          <p:spTgt spid="4"/>
                                        </p:tgtEl>
                                        <p:attrNameLst>
                                          <p:attrName>ppt_h</p:attrName>
                                        </p:attrNameLst>
                                      </p:cBhvr>
                                      <p:tavLst>
                                        <p:tav tm="0">
                                          <p:val>
                                            <p:fltVal val="0"/>
                                          </p:val>
                                        </p:tav>
                                        <p:tav tm="100000">
                                          <p:val>
                                            <p:strVal val="#ppt_h"/>
                                          </p:val>
                                        </p:tav>
                                      </p:tavLst>
                                    </p:anim>
                                    <p:anim calcmode="lin" valueType="num">
                                      <p:cBhvr>
                                        <p:cTn id="16" dur="3000" fill="hold"/>
                                        <p:tgtEl>
                                          <p:spTgt spid="4"/>
                                        </p:tgtEl>
                                        <p:attrNameLst>
                                          <p:attrName>style.rotation</p:attrName>
                                        </p:attrNameLst>
                                      </p:cBhvr>
                                      <p:tavLst>
                                        <p:tav tm="0">
                                          <p:val>
                                            <p:fltVal val="90"/>
                                          </p:val>
                                        </p:tav>
                                        <p:tav tm="100000">
                                          <p:val>
                                            <p:fltVal val="0"/>
                                          </p:val>
                                        </p:tav>
                                      </p:tavLst>
                                    </p:anim>
                                    <p:animEffect transition="in" filter="fade">
                                      <p:cBhvr>
                                        <p:cTn id="1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1" cy="6888256"/>
          </a:xfrm>
          <a:prstGeom prst="rect">
            <a:avLst/>
          </a:prstGeom>
        </p:spPr>
      </p:pic>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403883" y="847165"/>
            <a:ext cx="3598422" cy="5284694"/>
          </a:xfrm>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t="4131" r="2114" b="3957"/>
          <a:stretch/>
        </p:blipFill>
        <p:spPr>
          <a:xfrm>
            <a:off x="5096436" y="848376"/>
            <a:ext cx="5783155" cy="5283483"/>
          </a:xfrm>
          <a:prstGeom prst="rect">
            <a:avLst/>
          </a:prstGeom>
        </p:spPr>
      </p:pic>
    </p:spTree>
    <p:custDataLst>
      <p:tags r:id="rId1"/>
    </p:custDataLst>
    <p:extLst>
      <p:ext uri="{BB962C8B-B14F-4D97-AF65-F5344CB8AC3E}">
        <p14:creationId xmlns:p14="http://schemas.microsoft.com/office/powerpoint/2010/main" val="1157690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12192001" cy="6847915"/>
          </a:xfrm>
          <a:prstGeom prst="rect">
            <a:avLst/>
          </a:prstGeom>
        </p:spPr>
      </p:pic>
      <p:pic>
        <p:nvPicPr>
          <p:cNvPr id="4" name="Content Placeholder 3"/>
          <p:cNvPicPr>
            <a:picLocks noGrp="1" noChangeAspect="1"/>
          </p:cNvPicPr>
          <p:nvPr>
            <p:ph idx="1"/>
          </p:nvPr>
        </p:nvPicPr>
        <p:blipFill rotWithShape="1">
          <a:blip r:embed="rId5">
            <a:extLst>
              <a:ext uri="{28A0092B-C50C-407E-A947-70E740481C1C}">
                <a14:useLocalDpi xmlns:a14="http://schemas.microsoft.com/office/drawing/2010/main" val="0"/>
              </a:ext>
            </a:extLst>
          </a:blip>
          <a:srcRect l="5920" r="6458"/>
          <a:stretch/>
        </p:blipFill>
        <p:spPr>
          <a:xfrm>
            <a:off x="1358153" y="791521"/>
            <a:ext cx="9526395" cy="5313444"/>
          </a:xfrm>
        </p:spPr>
      </p:pic>
    </p:spTree>
    <p:custDataLst>
      <p:tags r:id="rId1"/>
    </p:custDataLst>
    <p:extLst>
      <p:ext uri="{BB962C8B-B14F-4D97-AF65-F5344CB8AC3E}">
        <p14:creationId xmlns:p14="http://schemas.microsoft.com/office/powerpoint/2010/main" val="2293860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317812" y="1166721"/>
            <a:ext cx="4373911" cy="4655855"/>
          </a:xfrm>
        </p:spPr>
        <p:txBody>
          <a:bodyPr>
            <a:normAutofit/>
          </a:bodyPr>
          <a:lstStyle/>
          <a:p>
            <a:r>
              <a:rPr lang="en-US" b="1" dirty="0">
                <a:solidFill>
                  <a:srgbClr val="FF0000"/>
                </a:solidFill>
                <a:latin typeface="Times New Roman" panose="02020603050405020304" pitchFamily="18" charset="0"/>
                <a:cs typeface="Times New Roman" panose="02020603050405020304" pitchFamily="18" charset="0"/>
              </a:rPr>
              <a:t>    </a:t>
            </a:r>
            <a:r>
              <a:rPr lang="en-US" sz="3600" b="1" dirty="0">
                <a:solidFill>
                  <a:srgbClr val="FF0000"/>
                </a:solidFill>
                <a:latin typeface="Times New Roman" panose="02020603050405020304" pitchFamily="18" charset="0"/>
                <a:cs typeface="Times New Roman" panose="02020603050405020304" pitchFamily="18" charset="0"/>
              </a:rPr>
              <a:t>ĐIÊU KHẮC</a:t>
            </a:r>
            <a:br>
              <a:rPr lang="en-US" sz="3600" b="1" dirty="0">
                <a:solidFill>
                  <a:srgbClr val="FF0000"/>
                </a:solidFill>
                <a:latin typeface="Times New Roman" panose="02020603050405020304" pitchFamily="18" charset="0"/>
                <a:cs typeface="Times New Roman" panose="02020603050405020304" pitchFamily="18" charset="0"/>
              </a:rPr>
            </a:br>
            <a:r>
              <a:rPr lang="en-US" sz="2800" b="1" dirty="0" err="1">
                <a:latin typeface="Times New Roman" panose="02020603050405020304" pitchFamily="18" charset="0"/>
                <a:cs typeface="Times New Roman" panose="02020603050405020304" pitchFamily="18" charset="0"/>
              </a:rPr>
              <a:t>Là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phẩm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nghệ</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thuật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chiều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ra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bằng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tạo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hình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hợp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thủy</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tinh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hoặc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gỗ</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Vật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liệu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cũng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có</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được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sử</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dụng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như</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đất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sét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dệt</a:t>
            </a:r>
            <a:r>
              <a:rPr lang="en-US" sz="2800" b="1" dirty="0">
                <a:latin typeface="Times New Roman" panose="02020603050405020304" pitchFamily="18" charset="0"/>
                <a:cs typeface="Times New Roman" panose="02020603050405020304" pitchFamily="18" charset="0"/>
              </a:rPr>
              <a:t> may, </a:t>
            </a:r>
            <a:r>
              <a:rPr lang="en-US" sz="2800" b="1" dirty="0" err="1">
                <a:latin typeface="Times New Roman" panose="02020603050405020304" pitchFamily="18" charset="0"/>
                <a:cs typeface="Times New Roman" panose="02020603050405020304" pitchFamily="18" charset="0"/>
              </a:rPr>
              <a:t>nhựa</a:t>
            </a:r>
            <a:r>
              <a:rPr lang="en-US" sz="2800" b="1" dirty="0">
                <a:latin typeface="Times New Roman" panose="02020603050405020304" pitchFamily="18" charset="0"/>
                <a:cs typeface="Times New Roman" panose="02020603050405020304" pitchFamily="18" charset="0"/>
              </a:rPr>
              <a:t>, polymer </a:t>
            </a:r>
            <a:r>
              <a:rPr lang="en-US" sz="2800" b="1" dirty="0" err="1">
                <a:latin typeface="Times New Roman" panose="02020603050405020304" pitchFamily="18" charset="0"/>
                <a:cs typeface="Times New Roman" panose="02020603050405020304" pitchFamily="18" charset="0"/>
              </a:rPr>
              <a:t>và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kim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nhẹ</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nhàng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hơn</a:t>
            </a:r>
            <a:endParaRPr lang="en-US" sz="2800" b="1" dirty="0">
              <a:latin typeface="Times New Roman" panose="02020603050405020304" pitchFamily="18" charset="0"/>
              <a:cs typeface="Times New Roman" panose="02020603050405020304" pitchFamily="18" charset="0"/>
            </a:endParaRPr>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5691723" y="1021977"/>
            <a:ext cx="5050235" cy="4946932"/>
          </a:xfrm>
        </p:spPr>
      </p:pic>
    </p:spTree>
    <p:custDataLst>
      <p:tags r:id="rId1"/>
    </p:custDataLst>
    <p:extLst>
      <p:ext uri="{BB962C8B-B14F-4D97-AF65-F5344CB8AC3E}">
        <p14:creationId xmlns:p14="http://schemas.microsoft.com/office/powerpoint/2010/main" val="2923316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2000" fill="hold"/>
                                        <p:tgtEl>
                                          <p:spTgt spid="4"/>
                                        </p:tgtEl>
                                        <p:attrNameLst>
                                          <p:attrName>ppt_w</p:attrName>
                                        </p:attrNameLst>
                                      </p:cBhvr>
                                      <p:tavLst>
                                        <p:tav tm="0">
                                          <p:val>
                                            <p:fltVal val="0"/>
                                          </p:val>
                                        </p:tav>
                                        <p:tav tm="100000">
                                          <p:val>
                                            <p:strVal val="#ppt_w"/>
                                          </p:val>
                                        </p:tav>
                                      </p:tavLst>
                                    </p:anim>
                                    <p:anim calcmode="lin" valueType="num">
                                      <p:cBhvr>
                                        <p:cTn id="15" dur="2000" fill="hold"/>
                                        <p:tgtEl>
                                          <p:spTgt spid="4"/>
                                        </p:tgtEl>
                                        <p:attrNameLst>
                                          <p:attrName>ppt_h</p:attrName>
                                        </p:attrNameLst>
                                      </p:cBhvr>
                                      <p:tavLst>
                                        <p:tav tm="0">
                                          <p:val>
                                            <p:fltVal val="0"/>
                                          </p:val>
                                        </p:tav>
                                        <p:tav tm="100000">
                                          <p:val>
                                            <p:strVal val="#ppt_h"/>
                                          </p:val>
                                        </p:tav>
                                      </p:tavLst>
                                    </p:anim>
                                    <p:anim calcmode="lin" valueType="num">
                                      <p:cBhvr>
                                        <p:cTn id="16" dur="2000" fill="hold"/>
                                        <p:tgtEl>
                                          <p:spTgt spid="4"/>
                                        </p:tgtEl>
                                        <p:attrNameLst>
                                          <p:attrName>style.rotation</p:attrName>
                                        </p:attrNameLst>
                                      </p:cBhvr>
                                      <p:tavLst>
                                        <p:tav tm="0">
                                          <p:val>
                                            <p:fltVal val="90"/>
                                          </p:val>
                                        </p:tav>
                                        <p:tav tm="100000">
                                          <p:val>
                                            <p:fltVal val="0"/>
                                          </p:val>
                                        </p:tav>
                                      </p:tavLst>
                                    </p:anim>
                                    <p:animEffect transition="in" filter="fad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048565" cy="6858000"/>
          </a:xfrm>
          <a:prstGeom prst="rect">
            <a:avLst/>
          </a:prstGeom>
        </p:spPr>
      </p:pic>
      <p:sp>
        <p:nvSpPr>
          <p:cNvPr id="2" name="Title 1"/>
          <p:cNvSpPr>
            <a:spLocks noGrp="1"/>
          </p:cNvSpPr>
          <p:nvPr>
            <p:ph type="title"/>
          </p:nvPr>
        </p:nvSpPr>
        <p:spPr>
          <a:xfrm>
            <a:off x="838200" y="838116"/>
            <a:ext cx="10515600" cy="627613"/>
          </a:xfrm>
        </p:spPr>
        <p:txBody>
          <a:bodyPr>
            <a:normAutofit fontScale="90000"/>
          </a:bodyPr>
          <a:lstStyle/>
          <a:p>
            <a:pPr algn="ctr"/>
            <a:r>
              <a:rPr lang="en-US" b="1" dirty="0">
                <a:solidFill>
                  <a:srgbClr val="FF0000"/>
                </a:solidFill>
                <a:latin typeface="Times New Roman" panose="02020603050405020304" pitchFamily="18" charset="0"/>
                <a:cs typeface="Times New Roman" panose="02020603050405020304" pitchFamily="18" charset="0"/>
              </a:rPr>
              <a:t>TRANG TRÍ CƠ BẢN</a:t>
            </a:r>
          </a:p>
        </p:txBody>
      </p:sp>
      <p:pic>
        <p:nvPicPr>
          <p:cNvPr id="6" name="Content Placeholder 5"/>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358154" y="1637909"/>
            <a:ext cx="2057399" cy="2005964"/>
          </a:xfr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21161" y="1635061"/>
            <a:ext cx="3616768" cy="2008812"/>
          </a:xfrm>
          <a:prstGeom prst="rect">
            <a:avLst/>
          </a:prstGeom>
        </p:spPr>
      </p:pic>
      <p:pic>
        <p:nvPicPr>
          <p:cNvPr id="8" name="Picture 7"/>
          <p:cNvPicPr>
            <a:picLocks noChangeAspect="1"/>
          </p:cNvPicPr>
          <p:nvPr/>
        </p:nvPicPr>
        <p:blipFill rotWithShape="1">
          <a:blip r:embed="rId7" cstate="print">
            <a:extLst>
              <a:ext uri="{28A0092B-C50C-407E-A947-70E740481C1C}">
                <a14:useLocalDpi xmlns:a14="http://schemas.microsoft.com/office/drawing/2010/main" val="0"/>
              </a:ext>
            </a:extLst>
          </a:blip>
          <a:srcRect l="6355" t="19251" r="5321" b="25554"/>
          <a:stretch/>
        </p:blipFill>
        <p:spPr>
          <a:xfrm>
            <a:off x="8054787" y="1591151"/>
            <a:ext cx="2501153" cy="2069227"/>
          </a:xfrm>
          <a:prstGeom prst="rect">
            <a:avLst/>
          </a:prstGeom>
        </p:spPr>
      </p:pic>
      <p:pic>
        <p:nvPicPr>
          <p:cNvPr id="9" name="Picture 8"/>
          <p:cNvPicPr>
            <a:picLocks noChangeAspect="1"/>
          </p:cNvPicPr>
          <p:nvPr/>
        </p:nvPicPr>
        <p:blipFill rotWithShape="1">
          <a:blip r:embed="rId8" cstate="print">
            <a:extLst>
              <a:ext uri="{28A0092B-C50C-407E-A947-70E740481C1C}">
                <a14:useLocalDpi xmlns:a14="http://schemas.microsoft.com/office/drawing/2010/main" val="0"/>
              </a:ext>
            </a:extLst>
          </a:blip>
          <a:srcRect l="3372" t="22353" r="4799" b="23922"/>
          <a:stretch/>
        </p:blipFill>
        <p:spPr>
          <a:xfrm>
            <a:off x="1411942" y="3995692"/>
            <a:ext cx="6790764" cy="2109274"/>
          </a:xfrm>
          <a:prstGeom prst="rect">
            <a:avLst/>
          </a:prstGeom>
        </p:spPr>
      </p:pic>
      <p:pic>
        <p:nvPicPr>
          <p:cNvPr id="10" name="Picture 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450551" y="3999576"/>
            <a:ext cx="2105390" cy="2105390"/>
          </a:xfrm>
          <a:prstGeom prst="rect">
            <a:avLst/>
          </a:prstGeom>
        </p:spPr>
      </p:pic>
    </p:spTree>
    <p:custDataLst>
      <p:tags r:id="rId1"/>
    </p:custDataLst>
    <p:extLst>
      <p:ext uri="{BB962C8B-B14F-4D97-AF65-F5344CB8AC3E}">
        <p14:creationId xmlns:p14="http://schemas.microsoft.com/office/powerpoint/2010/main" val="3199160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ppt_w</p:attrName>
                                        </p:attrNameLst>
                                      </p:cBhvr>
                                      <p:tavLst>
                                        <p:tav tm="0" fmla="#ppt_w*sin(2.5*pi*$)">
                                          <p:val>
                                            <p:fltVal val="0"/>
                                          </p:val>
                                        </p:tav>
                                        <p:tav tm="100000">
                                          <p:val>
                                            <p:fltVal val="1"/>
                                          </p:val>
                                        </p:tav>
                                      </p:tavLst>
                                    </p:anim>
                                    <p:anim calcmode="lin" valueType="num">
                                      <p:cBhvr>
                                        <p:cTn id="9" dur="20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anim calcmode="lin" valueType="num">
                                      <p:cBhvr>
                                        <p:cTn id="15" dur="2000" fill="hold"/>
                                        <p:tgtEl>
                                          <p:spTgt spid="6"/>
                                        </p:tgtEl>
                                        <p:attrNameLst>
                                          <p:attrName>ppt_w</p:attrName>
                                        </p:attrNameLst>
                                      </p:cBhvr>
                                      <p:tavLst>
                                        <p:tav tm="0" fmla="#ppt_w*sin(2.5*pi*$)">
                                          <p:val>
                                            <p:fltVal val="0"/>
                                          </p:val>
                                        </p:tav>
                                        <p:tav tm="100000">
                                          <p:val>
                                            <p:fltVal val="1"/>
                                          </p:val>
                                        </p:tav>
                                      </p:tavLst>
                                    </p:anim>
                                    <p:anim calcmode="lin" valueType="num">
                                      <p:cBhvr>
                                        <p:cTn id="16"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circle(in)">
                                      <p:cBhvr>
                                        <p:cTn id="21" dur="2000"/>
                                        <p:tgtEl>
                                          <p:spTgt spid="7"/>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randombar(horizontal)">
                                      <p:cBhvr>
                                        <p:cTn id="26" dur="20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2000" fill="hold"/>
                                        <p:tgtEl>
                                          <p:spTgt spid="9"/>
                                        </p:tgtEl>
                                        <p:attrNameLst>
                                          <p:attrName>ppt_w</p:attrName>
                                        </p:attrNameLst>
                                      </p:cBhvr>
                                      <p:tavLst>
                                        <p:tav tm="0">
                                          <p:val>
                                            <p:fltVal val="0"/>
                                          </p:val>
                                        </p:tav>
                                        <p:tav tm="100000">
                                          <p:val>
                                            <p:strVal val="#ppt_w"/>
                                          </p:val>
                                        </p:tav>
                                      </p:tavLst>
                                    </p:anim>
                                    <p:anim calcmode="lin" valueType="num">
                                      <p:cBhvr>
                                        <p:cTn id="32" dur="2000" fill="hold"/>
                                        <p:tgtEl>
                                          <p:spTgt spid="9"/>
                                        </p:tgtEl>
                                        <p:attrNameLst>
                                          <p:attrName>ppt_h</p:attrName>
                                        </p:attrNameLst>
                                      </p:cBhvr>
                                      <p:tavLst>
                                        <p:tav tm="0">
                                          <p:val>
                                            <p:fltVal val="0"/>
                                          </p:val>
                                        </p:tav>
                                        <p:tav tm="100000">
                                          <p:val>
                                            <p:strVal val="#ppt_h"/>
                                          </p:val>
                                        </p:tav>
                                      </p:tavLst>
                                    </p:anim>
                                    <p:animEffect transition="in" filter="fade">
                                      <p:cBhvr>
                                        <p:cTn id="33" dur="20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2000" fill="hold"/>
                                        <p:tgtEl>
                                          <p:spTgt spid="10"/>
                                        </p:tgtEl>
                                        <p:attrNameLst>
                                          <p:attrName>ppt_w</p:attrName>
                                        </p:attrNameLst>
                                      </p:cBhvr>
                                      <p:tavLst>
                                        <p:tav tm="0">
                                          <p:val>
                                            <p:fltVal val="0"/>
                                          </p:val>
                                        </p:tav>
                                        <p:tav tm="100000">
                                          <p:val>
                                            <p:strVal val="#ppt_w"/>
                                          </p:val>
                                        </p:tav>
                                      </p:tavLst>
                                    </p:anim>
                                    <p:anim calcmode="lin" valueType="num">
                                      <p:cBhvr>
                                        <p:cTn id="39" dur="2000" fill="hold"/>
                                        <p:tgtEl>
                                          <p:spTgt spid="10"/>
                                        </p:tgtEl>
                                        <p:attrNameLst>
                                          <p:attrName>ppt_h</p:attrName>
                                        </p:attrNameLst>
                                      </p:cBhvr>
                                      <p:tavLst>
                                        <p:tav tm="0">
                                          <p:val>
                                            <p:fltVal val="0"/>
                                          </p:val>
                                        </p:tav>
                                        <p:tav tm="100000">
                                          <p:val>
                                            <p:strVal val="#ppt_h"/>
                                          </p:val>
                                        </p:tav>
                                      </p:tavLst>
                                    </p:anim>
                                    <p:anim calcmode="lin" valueType="num">
                                      <p:cBhvr>
                                        <p:cTn id="40" dur="2000" fill="hold"/>
                                        <p:tgtEl>
                                          <p:spTgt spid="10"/>
                                        </p:tgtEl>
                                        <p:attrNameLst>
                                          <p:attrName>style.rotation</p:attrName>
                                        </p:attrNameLst>
                                      </p:cBhvr>
                                      <p:tavLst>
                                        <p:tav tm="0">
                                          <p:val>
                                            <p:fltVal val="90"/>
                                          </p:val>
                                        </p:tav>
                                        <p:tav tm="100000">
                                          <p:val>
                                            <p:fltVal val="0"/>
                                          </p:val>
                                        </p:tav>
                                      </p:tavLst>
                                    </p:anim>
                                    <p:animEffect transition="in" filter="fade">
                                      <p:cBhvr>
                                        <p:cTn id="4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37830"/>
          </a:xfrm>
          <a:prstGeom prst="rect">
            <a:avLst/>
          </a:prstGeom>
        </p:spPr>
      </p:pic>
      <p:sp>
        <p:nvSpPr>
          <p:cNvPr id="2" name="Title 1"/>
          <p:cNvSpPr>
            <a:spLocks noGrp="1"/>
          </p:cNvSpPr>
          <p:nvPr>
            <p:ph type="ctrTitle"/>
          </p:nvPr>
        </p:nvSpPr>
        <p:spPr>
          <a:xfrm>
            <a:off x="2339789" y="219612"/>
            <a:ext cx="7705164" cy="1170985"/>
          </a:xfrm>
        </p:spPr>
        <p:txBody>
          <a:bodyPr>
            <a:norm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CHỦ ĐỀ 1: MĨ </a:t>
            </a:r>
            <a:r>
              <a:rPr lang="en-US" sz="2800" b="1" dirty="0">
                <a:solidFill>
                  <a:srgbClr val="FF0000"/>
                </a:solidFill>
                <a:latin typeface="Times New Roman" panose="02020603050405020304" pitchFamily="18" charset="0"/>
                <a:cs typeface="Times New Roman" panose="02020603050405020304" pitchFamily="18" charset="0"/>
              </a:rPr>
              <a:t>THUẬT TRONG CUỘC SỐNG</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8153" y="1489186"/>
            <a:ext cx="9466729" cy="4572035"/>
          </a:xfrm>
          <a:prstGeom prst="rect">
            <a:avLst/>
          </a:prstGeom>
        </p:spPr>
      </p:pic>
    </p:spTree>
    <p:custDataLst>
      <p:tags r:id="rId1"/>
    </p:custDataLst>
    <p:extLst>
      <p:ext uri="{BB962C8B-B14F-4D97-AF65-F5344CB8AC3E}">
        <p14:creationId xmlns:p14="http://schemas.microsoft.com/office/powerpoint/2010/main" val="216345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ppt_x</p:attrName>
                                        </p:attrNameLst>
                                      </p:cBhvr>
                                      <p:tavLst>
                                        <p:tav tm="0">
                                          <p:val>
                                            <p:strVal val="#ppt_x"/>
                                          </p:val>
                                        </p:tav>
                                        <p:tav tm="100000">
                                          <p:val>
                                            <p:strVal val="#ppt_x"/>
                                          </p:val>
                                        </p:tav>
                                      </p:tavLst>
                                    </p:anim>
                                    <p:anim calcmode="lin" valueType="num">
                                      <p:cBhvr>
                                        <p:cTn id="9" dur="2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2" name="Title 1"/>
          <p:cNvSpPr>
            <a:spLocks noGrp="1"/>
          </p:cNvSpPr>
          <p:nvPr>
            <p:ph type="title"/>
          </p:nvPr>
        </p:nvSpPr>
        <p:spPr>
          <a:xfrm>
            <a:off x="838200" y="914400"/>
            <a:ext cx="10515600" cy="445056"/>
          </a:xfrm>
        </p:spPr>
        <p:txBody>
          <a:bodyPr>
            <a:noAutofit/>
          </a:bodyPr>
          <a:lstStyle/>
          <a:p>
            <a:pPr algn="ctr"/>
            <a:r>
              <a:rPr lang="en-US" sz="3600" b="1" dirty="0">
                <a:solidFill>
                  <a:srgbClr val="FF0000"/>
                </a:solidFill>
                <a:latin typeface="Times New Roman" panose="02020603050405020304" pitchFamily="18" charset="0"/>
                <a:cs typeface="Times New Roman" panose="02020603050405020304" pitchFamily="18" charset="0"/>
              </a:rPr>
              <a:t>TRANG TRÍ ỨNG DỤNG</a:t>
            </a:r>
          </a:p>
        </p:txBody>
      </p:sp>
      <p:pic>
        <p:nvPicPr>
          <p:cNvPr id="6" name="Content Placeholder 5"/>
          <p:cNvPicPr>
            <a:picLocks noGrp="1" noChangeAspect="1"/>
          </p:cNvPicPr>
          <p:nvPr>
            <p:ph idx="1"/>
          </p:nvPr>
        </p:nvPicPr>
        <p:blipFill rotWithShape="1">
          <a:blip r:embed="rId5">
            <a:extLst>
              <a:ext uri="{28A0092B-C50C-407E-A947-70E740481C1C}">
                <a14:useLocalDpi xmlns:a14="http://schemas.microsoft.com/office/drawing/2010/main" val="0"/>
              </a:ext>
            </a:extLst>
          </a:blip>
          <a:srcRect l="16722" r="15096"/>
          <a:stretch/>
        </p:blipFill>
        <p:spPr>
          <a:xfrm>
            <a:off x="1246536" y="1359456"/>
            <a:ext cx="3244782" cy="4758955"/>
          </a:xfrm>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t="23990" r="23422"/>
          <a:stretch/>
        </p:blipFill>
        <p:spPr>
          <a:xfrm>
            <a:off x="4531660" y="1600201"/>
            <a:ext cx="6225988" cy="4336278"/>
          </a:xfrm>
          <a:prstGeom prst="rect">
            <a:avLst/>
          </a:prstGeom>
        </p:spPr>
      </p:pic>
    </p:spTree>
    <p:custDataLst>
      <p:tags r:id="rId1"/>
    </p:custDataLst>
    <p:extLst>
      <p:ext uri="{BB962C8B-B14F-4D97-AF65-F5344CB8AC3E}">
        <p14:creationId xmlns:p14="http://schemas.microsoft.com/office/powerpoint/2010/main" val="241752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2000" fill="hold"/>
                                        <p:tgtEl>
                                          <p:spTgt spid="6"/>
                                        </p:tgtEl>
                                        <p:attrNameLst>
                                          <p:attrName>ppt_w</p:attrName>
                                        </p:attrNameLst>
                                      </p:cBhvr>
                                      <p:tavLst>
                                        <p:tav tm="0">
                                          <p:val>
                                            <p:fltVal val="0"/>
                                          </p:val>
                                        </p:tav>
                                        <p:tav tm="100000">
                                          <p:val>
                                            <p:strVal val="#ppt_w"/>
                                          </p:val>
                                        </p:tav>
                                      </p:tavLst>
                                    </p:anim>
                                    <p:anim calcmode="lin" valueType="num">
                                      <p:cBhvr>
                                        <p:cTn id="13" dur="2000" fill="hold"/>
                                        <p:tgtEl>
                                          <p:spTgt spid="6"/>
                                        </p:tgtEl>
                                        <p:attrNameLst>
                                          <p:attrName>ppt_h</p:attrName>
                                        </p:attrNameLst>
                                      </p:cBhvr>
                                      <p:tavLst>
                                        <p:tav tm="0">
                                          <p:val>
                                            <p:fltVal val="0"/>
                                          </p:val>
                                        </p:tav>
                                        <p:tav tm="100000">
                                          <p:val>
                                            <p:strVal val="#ppt_h"/>
                                          </p:val>
                                        </p:tav>
                                      </p:tavLst>
                                    </p:anim>
                                    <p:animEffect transition="in" filter="fade">
                                      <p:cBhvr>
                                        <p:cTn id="14" dur="2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2000" fill="hold"/>
                                        <p:tgtEl>
                                          <p:spTgt spid="7"/>
                                        </p:tgtEl>
                                        <p:attrNameLst>
                                          <p:attrName>ppt_w</p:attrName>
                                        </p:attrNameLst>
                                      </p:cBhvr>
                                      <p:tavLst>
                                        <p:tav tm="0">
                                          <p:val>
                                            <p:fltVal val="0"/>
                                          </p:val>
                                        </p:tav>
                                        <p:tav tm="100000">
                                          <p:val>
                                            <p:strVal val="#ppt_w"/>
                                          </p:val>
                                        </p:tav>
                                      </p:tavLst>
                                    </p:anim>
                                    <p:anim calcmode="lin" valueType="num">
                                      <p:cBhvr>
                                        <p:cTn id="20" dur="2000" fill="hold"/>
                                        <p:tgtEl>
                                          <p:spTgt spid="7"/>
                                        </p:tgtEl>
                                        <p:attrNameLst>
                                          <p:attrName>ppt_h</p:attrName>
                                        </p:attrNameLst>
                                      </p:cBhvr>
                                      <p:tavLst>
                                        <p:tav tm="0">
                                          <p:val>
                                            <p:fltVal val="0"/>
                                          </p:val>
                                        </p:tav>
                                        <p:tav tm="100000">
                                          <p:val>
                                            <p:strVal val="#ppt_h"/>
                                          </p:val>
                                        </p:tav>
                                      </p:tavLst>
                                    </p:anim>
                                    <p:anim calcmode="lin" valueType="num">
                                      <p:cBhvr>
                                        <p:cTn id="21" dur="2000" fill="hold"/>
                                        <p:tgtEl>
                                          <p:spTgt spid="7"/>
                                        </p:tgtEl>
                                        <p:attrNameLst>
                                          <p:attrName>style.rotation</p:attrName>
                                        </p:attrNameLst>
                                      </p:cBhvr>
                                      <p:tavLst>
                                        <p:tav tm="0">
                                          <p:val>
                                            <p:fltVal val="90"/>
                                          </p:val>
                                        </p:tav>
                                        <p:tav tm="100000">
                                          <p:val>
                                            <p:fltVal val="0"/>
                                          </p:val>
                                        </p:tav>
                                      </p:tavLst>
                                    </p:anim>
                                    <p:animEffect transition="in" filter="fade">
                                      <p:cBhvr>
                                        <p:cTn id="2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p:cNvPicPr>
            <a:picLocks noGrp="1" noChangeAspect="1"/>
          </p:cNvPicPr>
          <p:nvPr>
            <p:ph idx="1"/>
          </p:nvPr>
        </p:nvPicPr>
        <p:blipFill rotWithShape="1">
          <a:blip r:embed="rId5" cstate="print">
            <a:extLst>
              <a:ext uri="{28A0092B-C50C-407E-A947-70E740481C1C}">
                <a14:useLocalDpi xmlns:a14="http://schemas.microsoft.com/office/drawing/2010/main" val="0"/>
              </a:ext>
            </a:extLst>
          </a:blip>
          <a:srcRect r="23245"/>
          <a:stretch/>
        </p:blipFill>
        <p:spPr>
          <a:xfrm>
            <a:off x="1411940" y="833718"/>
            <a:ext cx="4693023" cy="5230906"/>
          </a:xfr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347559" y="836151"/>
            <a:ext cx="4503431" cy="5228473"/>
          </a:xfrm>
          <a:prstGeom prst="rect">
            <a:avLst/>
          </a:prstGeom>
        </p:spPr>
      </p:pic>
    </p:spTree>
    <p:custDataLst>
      <p:tags r:id="rId1"/>
    </p:custDataLst>
    <p:extLst>
      <p:ext uri="{BB962C8B-B14F-4D97-AF65-F5344CB8AC3E}">
        <p14:creationId xmlns:p14="http://schemas.microsoft.com/office/powerpoint/2010/main" val="1319010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2000"/>
                                        <p:tgtEl>
                                          <p:spTgt spid="5"/>
                                        </p:tgtEl>
                                      </p:cBhvr>
                                    </p:animEffect>
                                    <p:anim calcmode="lin" valueType="num">
                                      <p:cBhvr>
                                        <p:cTn id="13" dur="2000" fill="hold"/>
                                        <p:tgtEl>
                                          <p:spTgt spid="5"/>
                                        </p:tgtEl>
                                        <p:attrNameLst>
                                          <p:attrName>ppt_w</p:attrName>
                                        </p:attrNameLst>
                                      </p:cBhvr>
                                      <p:tavLst>
                                        <p:tav tm="0" fmla="#ppt_w*sin(2.5*pi*$)">
                                          <p:val>
                                            <p:fltVal val="0"/>
                                          </p:val>
                                        </p:tav>
                                        <p:tav tm="100000">
                                          <p:val>
                                            <p:fltVal val="1"/>
                                          </p:val>
                                        </p:tav>
                                      </p:tavLst>
                                    </p:anim>
                                    <p:anim calcmode="lin" valueType="num">
                                      <p:cBhvr>
                                        <p:cTn id="14"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7879" y="874059"/>
            <a:ext cx="4579849" cy="5217459"/>
          </a:xfrm>
          <a:prstGeom prst="rect">
            <a:avLst/>
          </a:prstGeom>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32737" y="858748"/>
            <a:ext cx="4327936" cy="5232770"/>
          </a:xfrm>
          <a:prstGeom prst="rect">
            <a:avLst/>
          </a:prstGeom>
        </p:spPr>
      </p:pic>
    </p:spTree>
    <p:custDataLst>
      <p:tags r:id="rId1"/>
    </p:custDataLst>
    <p:extLst>
      <p:ext uri="{BB962C8B-B14F-4D97-AF65-F5344CB8AC3E}">
        <p14:creationId xmlns:p14="http://schemas.microsoft.com/office/powerpoint/2010/main" val="262841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ppt_x</p:attrName>
                                        </p:attrNameLst>
                                      </p:cBhvr>
                                      <p:tavLst>
                                        <p:tav tm="0">
                                          <p:val>
                                            <p:strVal val="#ppt_x"/>
                                          </p:val>
                                        </p:tav>
                                        <p:tav tm="100000">
                                          <p:val>
                                            <p:strVal val="#ppt_x"/>
                                          </p:val>
                                        </p:tav>
                                      </p:tavLst>
                                    </p:anim>
                                    <p:anim calcmode="lin" valueType="num">
                                      <p:cBhvr>
                                        <p:cTn id="9" dur="2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ntr" presetSubtype="1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randombar(horizontal)">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p:cNvPicPr>
            <a:picLocks noGrp="1" noChangeAspect="1"/>
          </p:cNvPicPr>
          <p:nvPr>
            <p:ph idx="1"/>
          </p:nvPr>
        </p:nvPicPr>
        <p:blipFill rotWithShape="1">
          <a:blip r:embed="rId5">
            <a:extLst>
              <a:ext uri="{28A0092B-C50C-407E-A947-70E740481C1C}">
                <a14:useLocalDpi xmlns:a14="http://schemas.microsoft.com/office/drawing/2010/main" val="0"/>
              </a:ext>
            </a:extLst>
          </a:blip>
          <a:srcRect l="4270" r="3202"/>
          <a:stretch/>
        </p:blipFill>
        <p:spPr>
          <a:xfrm>
            <a:off x="1331260" y="1244122"/>
            <a:ext cx="3496236" cy="4369755"/>
          </a:xfr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7835" y="1734671"/>
            <a:ext cx="5916706" cy="3761422"/>
          </a:xfrm>
          <a:prstGeom prst="rect">
            <a:avLst/>
          </a:prstGeom>
        </p:spPr>
      </p:pic>
    </p:spTree>
    <p:custDataLst>
      <p:tags r:id="rId1"/>
    </p:custDataLst>
    <p:extLst>
      <p:ext uri="{BB962C8B-B14F-4D97-AF65-F5344CB8AC3E}">
        <p14:creationId xmlns:p14="http://schemas.microsoft.com/office/powerpoint/2010/main" val="87119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2000" fill="hold"/>
                                        <p:tgtEl>
                                          <p:spTgt spid="5"/>
                                        </p:tgtEl>
                                        <p:attrNameLst>
                                          <p:attrName>ppt_w</p:attrName>
                                        </p:attrNameLst>
                                      </p:cBhvr>
                                      <p:tavLst>
                                        <p:tav tm="0">
                                          <p:val>
                                            <p:fltVal val="0"/>
                                          </p:val>
                                        </p:tav>
                                        <p:tav tm="100000">
                                          <p:val>
                                            <p:strVal val="#ppt_w"/>
                                          </p:val>
                                        </p:tav>
                                      </p:tavLst>
                                    </p:anim>
                                    <p:anim calcmode="lin" valueType="num">
                                      <p:cBhvr>
                                        <p:cTn id="15" dur="2000" fill="hold"/>
                                        <p:tgtEl>
                                          <p:spTgt spid="5"/>
                                        </p:tgtEl>
                                        <p:attrNameLst>
                                          <p:attrName>ppt_h</p:attrName>
                                        </p:attrNameLst>
                                      </p:cBhvr>
                                      <p:tavLst>
                                        <p:tav tm="0">
                                          <p:val>
                                            <p:fltVal val="0"/>
                                          </p:val>
                                        </p:tav>
                                        <p:tav tm="100000">
                                          <p:val>
                                            <p:strVal val="#ppt_h"/>
                                          </p:val>
                                        </p:tav>
                                      </p:tavLst>
                                    </p:anim>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425388" y="856364"/>
            <a:ext cx="9412942" cy="5208260"/>
          </a:xfrm>
        </p:spPr>
      </p:pic>
    </p:spTree>
    <p:custDataLst>
      <p:tags r:id="rId1"/>
    </p:custDataLst>
    <p:extLst>
      <p:ext uri="{BB962C8B-B14F-4D97-AF65-F5344CB8AC3E}">
        <p14:creationId xmlns:p14="http://schemas.microsoft.com/office/powerpoint/2010/main" val="350716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257300" y="881910"/>
            <a:ext cx="10515600" cy="441698"/>
          </a:xfrm>
        </p:spPr>
        <p:txBody>
          <a:bodyPr>
            <a:normAutofit fontScale="90000"/>
          </a:bodyPr>
          <a:lstStyle/>
          <a:p>
            <a:r>
              <a:rPr lang="en-US" sz="4000" b="1" u="sng" dirty="0">
                <a:solidFill>
                  <a:srgbClr val="FF0000"/>
                </a:solidFill>
                <a:latin typeface="Times New Roman" panose="02020603050405020304" pitchFamily="18" charset="0"/>
                <a:cs typeface="Times New Roman" panose="02020603050405020304" pitchFamily="18" charset="0"/>
              </a:rPr>
              <a:t>I. QUAN SÁT</a:t>
            </a:r>
          </a:p>
        </p:txBody>
      </p:sp>
      <p:sp>
        <p:nvSpPr>
          <p:cNvPr id="3" name="Content Placeholder 2"/>
          <p:cNvSpPr>
            <a:spLocks noGrp="1"/>
          </p:cNvSpPr>
          <p:nvPr>
            <p:ph idx="1"/>
          </p:nvPr>
        </p:nvSpPr>
        <p:spPr>
          <a:xfrm>
            <a:off x="1257300" y="282387"/>
            <a:ext cx="9634818" cy="5593977"/>
          </a:xfrm>
        </p:spPr>
        <p:txBody>
          <a:bodyPr>
            <a:noAutofit/>
          </a:bodyPr>
          <a:lstStyle/>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r>
              <a:rPr lang="en-US" sz="1800" b="1" dirty="0">
                <a:latin typeface="Times New Roman" panose="02020603050405020304" pitchFamily="18" charset="0"/>
                <a:cs typeface="Times New Roman" panose="02020603050405020304" pitchFamily="18" charset="0"/>
              </a:rPr>
              <a:t>TƯỢNG ĐÀI BÁC HỒ TẠI QUẢNG TRƯỜNG HỒ CHÍ MINH – TP VINH, </a:t>
            </a:r>
          </a:p>
          <a:p>
            <a:pPr algn="ctr"/>
            <a:r>
              <a:rPr lang="en-US" sz="1800" b="1" dirty="0">
                <a:latin typeface="Times New Roman" panose="02020603050405020304" pitchFamily="18" charset="0"/>
                <a:cs typeface="Times New Roman" panose="02020603050405020304" pitchFamily="18" charset="0"/>
              </a:rPr>
              <a:t>TỈNH NGHỆ AN</a:t>
            </a:r>
          </a:p>
        </p:txBody>
      </p: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8717" y="1567440"/>
            <a:ext cx="8629648" cy="3838278"/>
          </a:xfrm>
          <a:prstGeom prst="rect">
            <a:avLst/>
          </a:prstGeom>
        </p:spPr>
      </p:pic>
    </p:spTree>
    <p:custDataLst>
      <p:tags r:id="rId1"/>
    </p:custDataLst>
    <p:extLst>
      <p:ext uri="{BB962C8B-B14F-4D97-AF65-F5344CB8AC3E}">
        <p14:creationId xmlns:p14="http://schemas.microsoft.com/office/powerpoint/2010/main" val="2442891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ppt_w</p:attrName>
                                        </p:attrNameLst>
                                      </p:cBhvr>
                                      <p:tavLst>
                                        <p:tav tm="0">
                                          <p:val>
                                            <p:fltVal val="0"/>
                                          </p:val>
                                        </p:tav>
                                        <p:tav tm="100000">
                                          <p:val>
                                            <p:strVal val="#ppt_w"/>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style.rotation</p:attrName>
                                        </p:attrNameLst>
                                      </p:cBhvr>
                                      <p:tavLst>
                                        <p:tav tm="0">
                                          <p:val>
                                            <p:fltVal val="90"/>
                                          </p:val>
                                        </p:tav>
                                        <p:tav tm="100000">
                                          <p:val>
                                            <p:fltVal val="0"/>
                                          </p:val>
                                        </p:tav>
                                      </p:tavLst>
                                    </p:anim>
                                    <p:animEffect transition="in" filter="fade">
                                      <p:cBhvr>
                                        <p:cTn id="15" dur="2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14" end="14"/>
                                            </p:txEl>
                                          </p:spTgt>
                                        </p:tgtEl>
                                        <p:attrNameLst>
                                          <p:attrName>style.visibility</p:attrName>
                                        </p:attrNameLst>
                                      </p:cBhvr>
                                      <p:to>
                                        <p:strVal val="visible"/>
                                      </p:to>
                                    </p:set>
                                    <p:animEffect transition="in" filter="circle(in)">
                                      <p:cBhvr>
                                        <p:cTn id="20" dur="2000"/>
                                        <p:tgtEl>
                                          <p:spTgt spid="3">
                                            <p:txEl>
                                              <p:pRg st="14" end="1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15" end="15"/>
                                            </p:txEl>
                                          </p:spTgt>
                                        </p:tgtEl>
                                        <p:attrNameLst>
                                          <p:attrName>style.visibility</p:attrName>
                                        </p:attrNameLst>
                                      </p:cBhvr>
                                      <p:to>
                                        <p:strVal val="visible"/>
                                      </p:to>
                                    </p:set>
                                    <p:animEffect transition="in" filter="circle(in)">
                                      <p:cBhvr>
                                        <p:cTn id="25" dur="2000"/>
                                        <p:tgtEl>
                                          <p:spTgt spid="3">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84"/>
            <a:ext cx="12192000" cy="6837830"/>
          </a:xfrm>
          <a:prstGeom prst="rect">
            <a:avLst/>
          </a:prstGeom>
        </p:spPr>
      </p:pic>
      <p:sp>
        <p:nvSpPr>
          <p:cNvPr id="3" name="Content Placeholder 2"/>
          <p:cNvSpPr>
            <a:spLocks noGrp="1"/>
          </p:cNvSpPr>
          <p:nvPr>
            <p:ph idx="1"/>
          </p:nvPr>
        </p:nvSpPr>
        <p:spPr>
          <a:xfrm>
            <a:off x="753035" y="577102"/>
            <a:ext cx="10130118" cy="5674658"/>
          </a:xfrm>
        </p:spPr>
        <p:txBody>
          <a:bodyPr>
            <a:normAutofit fontScale="92500" lnSpcReduction="2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n-US" sz="2600" b="1" dirty="0">
                <a:latin typeface="Times New Roman" panose="02020603050405020304" pitchFamily="18" charset="0"/>
                <a:cs typeface="Times New Roman" panose="02020603050405020304" pitchFamily="18" charset="0"/>
              </a:rPr>
              <a:t>TƯỢNG ĐẦU RỒNG THỜI NHÀ LÝ</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09682" y="802340"/>
            <a:ext cx="4840941" cy="4840941"/>
          </a:xfrm>
          <a:prstGeom prst="rect">
            <a:avLst/>
          </a:prstGeom>
        </p:spPr>
      </p:pic>
    </p:spTree>
    <p:custDataLst>
      <p:tags r:id="rId1"/>
    </p:custDataLst>
    <p:extLst>
      <p:ext uri="{BB962C8B-B14F-4D97-AF65-F5344CB8AC3E}">
        <p14:creationId xmlns:p14="http://schemas.microsoft.com/office/powerpoint/2010/main" val="442960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13" end="13"/>
                                            </p:txEl>
                                          </p:spTgt>
                                        </p:tgtEl>
                                        <p:attrNameLst>
                                          <p:attrName>style.visibility</p:attrName>
                                        </p:attrNameLst>
                                      </p:cBhvr>
                                      <p:to>
                                        <p:strVal val="visible"/>
                                      </p:to>
                                    </p:set>
                                    <p:animEffect transition="in" filter="circle(in)">
                                      <p:cBhvr>
                                        <p:cTn id="14"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085"/>
            <a:ext cx="12192001" cy="6868085"/>
          </a:xfrm>
          <a:prstGeom prst="rect">
            <a:avLst/>
          </a:prstGeom>
        </p:spPr>
      </p:pic>
      <p:sp>
        <p:nvSpPr>
          <p:cNvPr id="3" name="Content Placeholder 2"/>
          <p:cNvSpPr>
            <a:spLocks noGrp="1"/>
          </p:cNvSpPr>
          <p:nvPr>
            <p:ph idx="1"/>
          </p:nvPr>
        </p:nvSpPr>
        <p:spPr>
          <a:xfrm>
            <a:off x="1290917" y="1277472"/>
            <a:ext cx="10062882" cy="3751728"/>
          </a:xfrm>
        </p:spPr>
        <p:txBody>
          <a:bodyPr>
            <a:noAutofit/>
          </a:bodyPr>
          <a:lstStyle/>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endParaRPr lang="en-US" sz="1600" b="1" dirty="0">
              <a:latin typeface="Times New Roman" panose="02020603050405020304" pitchFamily="18" charset="0"/>
              <a:cs typeface="Times New Roman" panose="02020603050405020304" pitchFamily="18" charset="0"/>
            </a:endParaRPr>
          </a:p>
          <a:p>
            <a:pPr algn="ctr"/>
            <a:r>
              <a:rPr lang="en-US" sz="1600" b="1" dirty="0">
                <a:latin typeface="Times New Roman" panose="02020603050405020304" pitchFamily="18" charset="0"/>
                <a:cs typeface="Times New Roman" panose="02020603050405020304" pitchFamily="18" charset="0"/>
              </a:rPr>
              <a:t>TRANH PHÙ ĐIÊU “CHUỐI RỪNG” BẰNG XI MĂNG ĐẮP NỔ SƠN GIẢ MÀU ĐỒNG </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66505" y="872320"/>
            <a:ext cx="8511707" cy="4829234"/>
          </a:xfrm>
          <a:prstGeom prst="rect">
            <a:avLst/>
          </a:prstGeom>
        </p:spPr>
      </p:pic>
    </p:spTree>
    <p:custDataLst>
      <p:tags r:id="rId1"/>
    </p:custDataLst>
    <p:extLst>
      <p:ext uri="{BB962C8B-B14F-4D97-AF65-F5344CB8AC3E}">
        <p14:creationId xmlns:p14="http://schemas.microsoft.com/office/powerpoint/2010/main" val="1026156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13" end="13"/>
                                            </p:txEl>
                                          </p:spTgt>
                                        </p:tgtEl>
                                        <p:attrNameLst>
                                          <p:attrName>style.visibility</p:attrName>
                                        </p:attrNameLst>
                                      </p:cBhvr>
                                      <p:to>
                                        <p:strVal val="visible"/>
                                      </p:to>
                                    </p:set>
                                    <p:anim calcmode="lin" valueType="num">
                                      <p:cBhvr>
                                        <p:cTn id="25" dur="2000" fill="hold"/>
                                        <p:tgtEl>
                                          <p:spTgt spid="3">
                                            <p:txEl>
                                              <p:pRg st="13" end="13"/>
                                            </p:txEl>
                                          </p:spTgt>
                                        </p:tgtEl>
                                        <p:attrNameLst>
                                          <p:attrName>ppt_w</p:attrName>
                                        </p:attrNameLst>
                                      </p:cBhvr>
                                      <p:tavLst>
                                        <p:tav tm="0">
                                          <p:val>
                                            <p:fltVal val="0"/>
                                          </p:val>
                                        </p:tav>
                                        <p:tav tm="100000">
                                          <p:val>
                                            <p:strVal val="#ppt_w"/>
                                          </p:val>
                                        </p:tav>
                                      </p:tavLst>
                                    </p:anim>
                                    <p:anim calcmode="lin" valueType="num">
                                      <p:cBhvr>
                                        <p:cTn id="26" dur="2000" fill="hold"/>
                                        <p:tgtEl>
                                          <p:spTgt spid="3">
                                            <p:txEl>
                                              <p:pRg st="13" end="13"/>
                                            </p:txEl>
                                          </p:spTgt>
                                        </p:tgtEl>
                                        <p:attrNameLst>
                                          <p:attrName>ppt_h</p:attrName>
                                        </p:attrNameLst>
                                      </p:cBhvr>
                                      <p:tavLst>
                                        <p:tav tm="0">
                                          <p:val>
                                            <p:fltVal val="0"/>
                                          </p:val>
                                        </p:tav>
                                        <p:tav tm="100000">
                                          <p:val>
                                            <p:strVal val="#ppt_h"/>
                                          </p:val>
                                        </p:tav>
                                      </p:tavLst>
                                    </p:anim>
                                    <p:animEffect transition="in" filter="fade">
                                      <p:cBhvr>
                                        <p:cTn id="27"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1" cy="6868085"/>
          </a:xfrm>
          <a:prstGeom prst="rect">
            <a:avLst/>
          </a:prstGeom>
        </p:spPr>
      </p:pic>
      <p:sp>
        <p:nvSpPr>
          <p:cNvPr id="3" name="Content Placeholder 2"/>
          <p:cNvSpPr>
            <a:spLocks noGrp="1"/>
          </p:cNvSpPr>
          <p:nvPr>
            <p:ph idx="1"/>
          </p:nvPr>
        </p:nvSpPr>
        <p:spPr>
          <a:xfrm>
            <a:off x="-2294966" y="1462553"/>
            <a:ext cx="10515600" cy="4723093"/>
          </a:xfrm>
        </p:spPr>
        <p:txBody>
          <a:bodyPr>
            <a:normAutofit/>
          </a:bodyPr>
          <a:lstStyle/>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endParaRPr lang="en-US" sz="1400" b="1" dirty="0">
              <a:latin typeface="Times New Roman" panose="02020603050405020304" pitchFamily="18" charset="0"/>
              <a:cs typeface="Times New Roman" panose="02020603050405020304" pitchFamily="18" charset="0"/>
            </a:endParaRPr>
          </a:p>
          <a:p>
            <a:pPr marL="0" indent="0" algn="ctr">
              <a:buNone/>
            </a:pPr>
            <a:endParaRPr lang="en-US" sz="1400" b="1" dirty="0">
              <a:latin typeface="Times New Roman" panose="02020603050405020304" pitchFamily="18" charset="0"/>
              <a:cs typeface="Times New Roman" panose="02020603050405020304" pitchFamily="18" charset="0"/>
            </a:endParaRPr>
          </a:p>
          <a:p>
            <a:pPr marL="0" indent="0" algn="ctr">
              <a:buNone/>
            </a:pPr>
            <a:endParaRPr lang="en-US" sz="1400" b="1" dirty="0">
              <a:latin typeface="Times New Roman" panose="02020603050405020304" pitchFamily="18" charset="0"/>
              <a:cs typeface="Times New Roman" panose="02020603050405020304" pitchFamily="18" charset="0"/>
            </a:endParaRPr>
          </a:p>
          <a:p>
            <a:pPr marL="0" indent="0" algn="ctr">
              <a:buNone/>
            </a:pPr>
            <a:r>
              <a:rPr lang="en-US" sz="2400" b="1" dirty="0">
                <a:latin typeface="Times New Roman" panose="02020603050405020304" pitchFamily="18" charset="0"/>
                <a:cs typeface="Times New Roman" panose="02020603050405020304" pitchFamily="18" charset="0"/>
              </a:rPr>
              <a:t> TRANH SƠN DẦU</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3706" y="953406"/>
            <a:ext cx="5015753" cy="5057429"/>
          </a:xfrm>
          <a:prstGeom prst="rect">
            <a:avLst/>
          </a:prstGeom>
        </p:spPr>
      </p:pic>
    </p:spTree>
    <p:custDataLst>
      <p:tags r:id="rId1"/>
    </p:custDataLst>
    <p:extLst>
      <p:ext uri="{BB962C8B-B14F-4D97-AF65-F5344CB8AC3E}">
        <p14:creationId xmlns:p14="http://schemas.microsoft.com/office/powerpoint/2010/main" val="381814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13" end="13"/>
                                            </p:txEl>
                                          </p:spTgt>
                                        </p:tgtEl>
                                        <p:attrNameLst>
                                          <p:attrName>style.visibility</p:attrName>
                                        </p:attrNameLst>
                                      </p:cBhvr>
                                      <p:to>
                                        <p:strVal val="visible"/>
                                      </p:to>
                                    </p:set>
                                    <p:animEffect transition="in" filter="circle(in)">
                                      <p:cBhvr>
                                        <p:cTn id="15" dur="2000"/>
                                        <p:tgtEl>
                                          <p:spTgt spid="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3" name="Content Placeholder 2"/>
          <p:cNvSpPr>
            <a:spLocks noGrp="1"/>
          </p:cNvSpPr>
          <p:nvPr>
            <p:ph idx="1"/>
          </p:nvPr>
        </p:nvSpPr>
        <p:spPr>
          <a:xfrm>
            <a:off x="838200" y="1825624"/>
            <a:ext cx="10515600" cy="4454152"/>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marL="0" indent="0">
              <a:buNone/>
            </a:pPr>
            <a:r>
              <a:rPr lang="en-US" sz="1400" b="1"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TRANH KHẮC GỖ</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3647" y="937937"/>
            <a:ext cx="9076765" cy="4777063"/>
          </a:xfrm>
          <a:prstGeom prst="rect">
            <a:avLst/>
          </a:prstGeom>
        </p:spPr>
      </p:pic>
    </p:spTree>
    <p:custDataLst>
      <p:tags r:id="rId1"/>
    </p:custDataLst>
    <p:extLst>
      <p:ext uri="{BB962C8B-B14F-4D97-AF65-F5344CB8AC3E}">
        <p14:creationId xmlns:p14="http://schemas.microsoft.com/office/powerpoint/2010/main" val="2033755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circle(in)">
                                      <p:cBhvr>
                                        <p:cTn id="1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2" name="Title 1"/>
          <p:cNvSpPr>
            <a:spLocks noGrp="1"/>
          </p:cNvSpPr>
          <p:nvPr>
            <p:ph type="title"/>
          </p:nvPr>
        </p:nvSpPr>
        <p:spPr>
          <a:xfrm>
            <a:off x="-1039908" y="1094908"/>
            <a:ext cx="8691283" cy="1325563"/>
          </a:xfrm>
        </p:spPr>
        <p:txBody>
          <a:bodyPr>
            <a:normAutofit/>
          </a:bodyPr>
          <a:lstStyle/>
          <a:p>
            <a:r>
              <a:rPr lang="en-US" sz="3600" b="1" dirty="0">
                <a:latin typeface="Times New Roman" panose="02020603050405020304" pitchFamily="18" charset="0"/>
                <a:cs typeface="Times New Roman" panose="02020603050405020304" pitchFamily="18" charset="0"/>
              </a:rPr>
              <a:t>                          </a:t>
            </a:r>
          </a:p>
        </p:txBody>
      </p:sp>
      <p:sp>
        <p:nvSpPr>
          <p:cNvPr id="3" name="Content Placeholder 2"/>
          <p:cNvSpPr>
            <a:spLocks noGrp="1"/>
          </p:cNvSpPr>
          <p:nvPr>
            <p:ph idx="1"/>
          </p:nvPr>
        </p:nvSpPr>
        <p:spPr>
          <a:xfrm>
            <a:off x="1351723" y="795131"/>
            <a:ext cx="9634330" cy="5486400"/>
          </a:xfrm>
        </p:spPr>
        <p:txBody>
          <a:bodyPr>
            <a:normAutofit fontScale="92500" lnSpcReduction="20000"/>
          </a:bodyPr>
          <a:lstStyle/>
          <a:p>
            <a:r>
              <a:rPr lang="en-US" sz="3000" b="1" dirty="0">
                <a:latin typeface="Times New Roman" panose="02020603050405020304" pitchFamily="18" charset="0"/>
                <a:cs typeface="Times New Roman" panose="02020603050405020304" pitchFamily="18" charset="0"/>
              </a:rPr>
              <a:t>I. YÊU CẦU CẦN ĐẠT:</a:t>
            </a:r>
            <a:endParaRPr lang="en-US" sz="3000" dirty="0">
              <a:latin typeface="Times New Roman" panose="02020603050405020304" pitchFamily="18" charset="0"/>
              <a:cs typeface="Times New Roman" panose="02020603050405020304" pitchFamily="18" charset="0"/>
            </a:endParaRPr>
          </a:p>
          <a:p>
            <a:r>
              <a:rPr lang="en-US" sz="3000" b="1" dirty="0">
                <a:latin typeface="Times New Roman" panose="02020603050405020304" pitchFamily="18" charset="0"/>
                <a:cs typeface="Times New Roman" panose="02020603050405020304" pitchFamily="18" charset="0"/>
              </a:rPr>
              <a:t>1. </a:t>
            </a:r>
            <a:r>
              <a:rPr lang="en-US" sz="3000" b="1" dirty="0" err="1">
                <a:latin typeface="Times New Roman" panose="02020603050405020304" pitchFamily="18" charset="0"/>
                <a:cs typeface="Times New Roman" panose="02020603050405020304" pitchFamily="18" charset="0"/>
              </a:rPr>
              <a:t>Kiến</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thức</a:t>
            </a:r>
            <a:r>
              <a:rPr lang="en-US" sz="3000" b="1" dirty="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 HS </a:t>
            </a:r>
            <a:r>
              <a:rPr lang="en-US" sz="3000" dirty="0" err="1">
                <a:latin typeface="Times New Roman" panose="02020603050405020304" pitchFamily="18" charset="0"/>
                <a:cs typeface="Times New Roman" panose="02020603050405020304" pitchFamily="18" charset="0"/>
              </a:rPr>
              <a:t>nhận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sự</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xuất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dạng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sống</a:t>
            </a:r>
            <a:r>
              <a:rPr lang="en-US" sz="3000" dirty="0">
                <a:latin typeface="Times New Roman" panose="02020603050405020304" pitchFamily="18" charset="0"/>
                <a:cs typeface="Times New Roman" panose="02020603050405020304" pitchFamily="18" charset="0"/>
              </a:rPr>
              <a:t>.</a:t>
            </a:r>
          </a:p>
          <a:p>
            <a:r>
              <a:rPr lang="en-US" sz="3000" b="1" dirty="0">
                <a:latin typeface="Times New Roman" panose="02020603050405020304" pitchFamily="18" charset="0"/>
                <a:cs typeface="Times New Roman" panose="02020603050405020304" pitchFamily="18" charset="0"/>
              </a:rPr>
              <a:t> 2. </a:t>
            </a:r>
            <a:r>
              <a:rPr lang="en-US" sz="3000" b="1" dirty="0" err="1">
                <a:latin typeface="Times New Roman" panose="02020603050405020304" pitchFamily="18" charset="0"/>
                <a:cs typeface="Times New Roman" panose="02020603050405020304" pitchFamily="18" charset="0"/>
              </a:rPr>
              <a:t>Năng</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lực</a:t>
            </a:r>
            <a:r>
              <a:rPr lang="en-US" sz="3000" b="1" dirty="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 HS </a:t>
            </a:r>
            <a:r>
              <a:rPr lang="en-US" sz="3000" dirty="0" err="1">
                <a:latin typeface="Times New Roman" panose="02020603050405020304" pitchFamily="18" charset="0"/>
                <a:cs typeface="Times New Roman" panose="02020603050405020304" pitchFamily="18" charset="0"/>
              </a:rPr>
              <a:t>nhận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và</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tên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gọi</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sống</a:t>
            </a:r>
            <a:r>
              <a:rPr lang="en-US" sz="3000" dirty="0">
                <a:latin typeface="Times New Roman" panose="02020603050405020304" pitchFamily="18" charset="0"/>
                <a:cs typeface="Times New Roman" panose="02020603050405020304" pitchFamily="18" charset="0"/>
              </a:rPr>
              <a:t>.</a:t>
            </a:r>
          </a:p>
          <a:p>
            <a:r>
              <a:rPr lang="en-US" sz="3000" dirty="0">
                <a:latin typeface="Times New Roman" panose="02020603050405020304" pitchFamily="18" charset="0"/>
                <a:cs typeface="Times New Roman" panose="02020603050405020304" pitchFamily="18" charset="0"/>
              </a:rPr>
              <a:t>- HS </a:t>
            </a:r>
            <a:r>
              <a:rPr lang="en-US" sz="3000" dirty="0" err="1">
                <a:latin typeface="Times New Roman" panose="02020603050405020304" pitchFamily="18" charset="0"/>
                <a:cs typeface="Times New Roman" panose="02020603050405020304" pitchFamily="18" charset="0"/>
              </a:rPr>
              <a:t>nhận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biết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được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sự</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phú</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sống</a:t>
            </a:r>
            <a:r>
              <a:rPr lang="en-US" sz="3000" dirty="0">
                <a:latin typeface="Times New Roman" panose="02020603050405020304" pitchFamily="18" charset="0"/>
                <a:cs typeface="Times New Roman" panose="02020603050405020304" pitchFamily="18" charset="0"/>
              </a:rPr>
              <a:t>.</a:t>
            </a:r>
          </a:p>
          <a:p>
            <a:r>
              <a:rPr lang="en-US" sz="3000" b="1" dirty="0">
                <a:latin typeface="Times New Roman" panose="02020603050405020304" pitchFamily="18" charset="0"/>
                <a:cs typeface="Times New Roman" panose="02020603050405020304" pitchFamily="18" charset="0"/>
              </a:rPr>
              <a:t>3. </a:t>
            </a:r>
            <a:r>
              <a:rPr lang="en-US" sz="3000" b="1" dirty="0" err="1">
                <a:latin typeface="Times New Roman" panose="02020603050405020304" pitchFamily="18" charset="0"/>
                <a:cs typeface="Times New Roman" panose="02020603050405020304" pitchFamily="18" charset="0"/>
              </a:rPr>
              <a:t>Phẩm</a:t>
            </a:r>
            <a:r>
              <a:rPr lang="en-US" sz="3000" b="1" dirty="0">
                <a:latin typeface="Times New Roman" panose="02020603050405020304" pitchFamily="18" charset="0"/>
                <a:cs typeface="Times New Roman" panose="02020603050405020304" pitchFamily="18" charset="0"/>
              </a:rPr>
              <a:t> </a:t>
            </a:r>
            <a:r>
              <a:rPr lang="en-US" sz="3000" b="1" dirty="0" err="1">
                <a:latin typeface="Times New Roman" panose="02020603050405020304" pitchFamily="18" charset="0"/>
                <a:cs typeface="Times New Roman" panose="02020603050405020304" pitchFamily="18" charset="0"/>
              </a:rPr>
              <a:t>chất</a:t>
            </a:r>
            <a:r>
              <a:rPr lang="en-US" sz="3000" b="1" dirty="0">
                <a:latin typeface="Times New Roman" panose="02020603050405020304" pitchFamily="18" charset="0"/>
                <a:cs typeface="Times New Roman" panose="02020603050405020304" pitchFamily="18" charset="0"/>
              </a:rPr>
              <a:t>: </a:t>
            </a:r>
            <a:endParaRPr lang="en-US" sz="3000" dirty="0">
              <a:latin typeface="Times New Roman" panose="02020603050405020304" pitchFamily="18" charset="0"/>
              <a:cs typeface="Times New Roman" panose="02020603050405020304" pitchFamily="18" charset="0"/>
            </a:endParaRPr>
          </a:p>
          <a:p>
            <a:r>
              <a:rPr lang="en-US" sz="3000" dirty="0">
                <a:latin typeface="Times New Roman" panose="02020603050405020304" pitchFamily="18" charset="0"/>
                <a:cs typeface="Times New Roman" panose="02020603050405020304" pitchFamily="18" charset="0"/>
              </a:rPr>
              <a:t>- HS </a:t>
            </a:r>
            <a:r>
              <a:rPr lang="en-US" sz="3000" dirty="0" err="1">
                <a:latin typeface="Times New Roman" panose="02020603050405020304" pitchFamily="18" charset="0"/>
                <a:cs typeface="Times New Roman" panose="02020603050405020304" pitchFamily="18" charset="0"/>
              </a:rPr>
              <a:t>yêu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thích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một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hình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biểu</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hiện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của</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xung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quanh</a:t>
            </a:r>
            <a:r>
              <a:rPr lang="en-US" sz="3000" dirty="0">
                <a:latin typeface="Times New Roman" panose="02020603050405020304" pitchFamily="18" charset="0"/>
                <a:cs typeface="Times New Roman" panose="02020603050405020304" pitchFamily="18" charset="0"/>
              </a:rPr>
              <a:t>.</a:t>
            </a:r>
          </a:p>
          <a:p>
            <a:r>
              <a:rPr lang="en-US" sz="3000" dirty="0">
                <a:latin typeface="Times New Roman" panose="02020603050405020304" pitchFamily="18" charset="0"/>
                <a:cs typeface="Times New Roman" panose="02020603050405020304" pitchFamily="18" charset="0"/>
              </a:rPr>
              <a:t>- HS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ý </a:t>
            </a:r>
            <a:r>
              <a:rPr lang="en-US" sz="3000" dirty="0" err="1">
                <a:latin typeface="Times New Roman" panose="02020603050405020304" pitchFamily="18" charset="0"/>
                <a:cs typeface="Times New Roman" panose="02020603050405020304" pitchFamily="18" charset="0"/>
              </a:rPr>
              <a:t>thức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về</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việc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giữ</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gìn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cảnh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quan</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sự</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đồ</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vật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có</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tính</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mĩ</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thuật</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trong</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cuộc</a:t>
            </a:r>
            <a:r>
              <a:rPr lang="en-US" sz="3000" dirty="0">
                <a:latin typeface="Times New Roman" panose="02020603050405020304" pitchFamily="18" charset="0"/>
                <a:cs typeface="Times New Roman" panose="02020603050405020304" pitchFamily="18" charset="0"/>
              </a:rPr>
              <a:t> </a:t>
            </a:r>
            <a:r>
              <a:rPr lang="en-US" sz="3000" dirty="0" err="1">
                <a:latin typeface="Times New Roman" panose="02020603050405020304" pitchFamily="18" charset="0"/>
                <a:cs typeface="Times New Roman" panose="02020603050405020304" pitchFamily="18" charset="0"/>
              </a:rPr>
              <a:t>sống</a:t>
            </a:r>
            <a:r>
              <a:rPr lang="en-US" sz="3000" dirty="0">
                <a:latin typeface="Times New Roman" panose="02020603050405020304" pitchFamily="18" charset="0"/>
                <a:cs typeface="Times New Roman" panose="02020603050405020304" pitchFamily="18" charset="0"/>
              </a:rPr>
              <a:t>.</a:t>
            </a:r>
          </a:p>
          <a:p>
            <a:pPr marL="0" indent="0">
              <a:buNone/>
            </a:pPr>
            <a:endParaRPr lang="en-US" b="1" dirty="0" smtClean="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40427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45"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2000"/>
                                        <p:tgtEl>
                                          <p:spTgt spid="3">
                                            <p:txEl>
                                              <p:pRg st="1" end="1"/>
                                            </p:txEl>
                                          </p:spTgt>
                                        </p:tgtEl>
                                      </p:cBhvr>
                                    </p:animEffect>
                                    <p:anim calcmode="lin" valueType="num">
                                      <p:cBhvr>
                                        <p:cTn id="20"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21" dur="2000" fill="hold"/>
                                        <p:tgtEl>
                                          <p:spTgt spid="3">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22" fill="hold">
                      <p:stCondLst>
                        <p:cond delay="indefinite"/>
                      </p:stCondLst>
                      <p:childTnLst>
                        <p:par>
                          <p:cTn id="23" fill="hold">
                            <p:stCondLst>
                              <p:cond delay="0"/>
                            </p:stCondLst>
                            <p:childTnLst>
                              <p:par>
                                <p:cTn id="24" presetID="45"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2000"/>
                                        <p:tgtEl>
                                          <p:spTgt spid="3">
                                            <p:txEl>
                                              <p:pRg st="2" end="2"/>
                                            </p:txEl>
                                          </p:spTgt>
                                        </p:tgtEl>
                                      </p:cBhvr>
                                    </p:animEffect>
                                    <p:anim calcmode="lin" valueType="num">
                                      <p:cBhvr>
                                        <p:cTn id="27"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8"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45"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2000"/>
                                        <p:tgtEl>
                                          <p:spTgt spid="3">
                                            <p:txEl>
                                              <p:pRg st="3" end="3"/>
                                            </p:txEl>
                                          </p:spTgt>
                                        </p:tgtEl>
                                      </p:cBhvr>
                                    </p:animEffect>
                                    <p:anim calcmode="lin" valueType="num">
                                      <p:cBhvr>
                                        <p:cTn id="34" dur="2000" fill="hold"/>
                                        <p:tgtEl>
                                          <p:spTgt spid="3">
                                            <p:txEl>
                                              <p:pRg st="3" end="3"/>
                                            </p:txEl>
                                          </p:spTgt>
                                        </p:tgtEl>
                                        <p:attrNameLst>
                                          <p:attrName>ppt_w</p:attrName>
                                        </p:attrNameLst>
                                      </p:cBhvr>
                                      <p:tavLst>
                                        <p:tav tm="0" fmla="#ppt_w*sin(2.5*pi*$)">
                                          <p:val>
                                            <p:fltVal val="0"/>
                                          </p:val>
                                        </p:tav>
                                        <p:tav tm="100000">
                                          <p:val>
                                            <p:fltVal val="1"/>
                                          </p:val>
                                        </p:tav>
                                      </p:tavLst>
                                    </p:anim>
                                    <p:anim calcmode="lin" valueType="num">
                                      <p:cBhvr>
                                        <p:cTn id="35" dur="2000" fill="hold"/>
                                        <p:tgtEl>
                                          <p:spTgt spid="3">
                                            <p:txEl>
                                              <p:pRg st="3" end="3"/>
                                            </p:txEl>
                                          </p:spTgt>
                                        </p:tgtEl>
                                        <p:attrNameLst>
                                          <p:attrName>ppt_h</p:attrName>
                                        </p:attrNameLst>
                                      </p:cBhvr>
                                      <p:tavLst>
                                        <p:tav tm="0">
                                          <p:val>
                                            <p:strVal val="#ppt_h"/>
                                          </p:val>
                                        </p:tav>
                                        <p:tav tm="100000">
                                          <p:val>
                                            <p:strVal val="#ppt_h"/>
                                          </p:val>
                                        </p:tav>
                                      </p:tavLst>
                                    </p:anim>
                                  </p:childTnLst>
                                </p:cTn>
                              </p:par>
                            </p:childTnLst>
                          </p:cTn>
                        </p:par>
                      </p:childTnLst>
                    </p:cTn>
                  </p:par>
                  <p:par>
                    <p:cTn id="36" fill="hold">
                      <p:stCondLst>
                        <p:cond delay="indefinite"/>
                      </p:stCondLst>
                      <p:childTnLst>
                        <p:par>
                          <p:cTn id="37" fill="hold">
                            <p:stCondLst>
                              <p:cond delay="0"/>
                            </p:stCondLst>
                            <p:childTnLst>
                              <p:par>
                                <p:cTn id="38" presetID="45"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2000"/>
                                        <p:tgtEl>
                                          <p:spTgt spid="3">
                                            <p:txEl>
                                              <p:pRg st="4" end="4"/>
                                            </p:txEl>
                                          </p:spTgt>
                                        </p:tgtEl>
                                      </p:cBhvr>
                                    </p:animEffect>
                                    <p:anim calcmode="lin" valueType="num">
                                      <p:cBhvr>
                                        <p:cTn id="41" dur="2000" fill="hold"/>
                                        <p:tgtEl>
                                          <p:spTgt spid="3">
                                            <p:txEl>
                                              <p:pRg st="4" end="4"/>
                                            </p:txEl>
                                          </p:spTgt>
                                        </p:tgtEl>
                                        <p:attrNameLst>
                                          <p:attrName>ppt_w</p:attrName>
                                        </p:attrNameLst>
                                      </p:cBhvr>
                                      <p:tavLst>
                                        <p:tav tm="0" fmla="#ppt_w*sin(2.5*pi*$)">
                                          <p:val>
                                            <p:fltVal val="0"/>
                                          </p:val>
                                        </p:tav>
                                        <p:tav tm="100000">
                                          <p:val>
                                            <p:fltVal val="1"/>
                                          </p:val>
                                        </p:tav>
                                      </p:tavLst>
                                    </p:anim>
                                    <p:anim calcmode="lin" valueType="num">
                                      <p:cBhvr>
                                        <p:cTn id="42" dur="2000" fill="hold"/>
                                        <p:tgtEl>
                                          <p:spTgt spid="3">
                                            <p:txEl>
                                              <p:pRg st="4" end="4"/>
                                            </p:txEl>
                                          </p:spTgt>
                                        </p:tgtEl>
                                        <p:attrNameLst>
                                          <p:attrName>ppt_h</p:attrName>
                                        </p:attrNameLst>
                                      </p:cBhvr>
                                      <p:tavLst>
                                        <p:tav tm="0">
                                          <p:val>
                                            <p:strVal val="#ppt_h"/>
                                          </p:val>
                                        </p:tav>
                                        <p:tav tm="100000">
                                          <p:val>
                                            <p:strVal val="#ppt_h"/>
                                          </p:val>
                                        </p:tav>
                                      </p:tavLst>
                                    </p:anim>
                                  </p:childTnLst>
                                </p:cTn>
                              </p:par>
                            </p:childTnLst>
                          </p:cTn>
                        </p:par>
                      </p:childTnLst>
                    </p:cTn>
                  </p:par>
                  <p:par>
                    <p:cTn id="43" fill="hold">
                      <p:stCondLst>
                        <p:cond delay="indefinite"/>
                      </p:stCondLst>
                      <p:childTnLst>
                        <p:par>
                          <p:cTn id="44" fill="hold">
                            <p:stCondLst>
                              <p:cond delay="0"/>
                            </p:stCondLst>
                            <p:childTnLst>
                              <p:par>
                                <p:cTn id="45" presetID="45"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2000"/>
                                        <p:tgtEl>
                                          <p:spTgt spid="3">
                                            <p:txEl>
                                              <p:pRg st="5" end="5"/>
                                            </p:txEl>
                                          </p:spTgt>
                                        </p:tgtEl>
                                      </p:cBhvr>
                                    </p:animEffect>
                                    <p:anim calcmode="lin" valueType="num">
                                      <p:cBhvr>
                                        <p:cTn id="48" dur="2000" fill="hold"/>
                                        <p:tgtEl>
                                          <p:spTgt spid="3">
                                            <p:txEl>
                                              <p:pRg st="5" end="5"/>
                                            </p:txEl>
                                          </p:spTgt>
                                        </p:tgtEl>
                                        <p:attrNameLst>
                                          <p:attrName>ppt_w</p:attrName>
                                        </p:attrNameLst>
                                      </p:cBhvr>
                                      <p:tavLst>
                                        <p:tav tm="0" fmla="#ppt_w*sin(2.5*pi*$)">
                                          <p:val>
                                            <p:fltVal val="0"/>
                                          </p:val>
                                        </p:tav>
                                        <p:tav tm="100000">
                                          <p:val>
                                            <p:fltVal val="1"/>
                                          </p:val>
                                        </p:tav>
                                      </p:tavLst>
                                    </p:anim>
                                    <p:anim calcmode="lin" valueType="num">
                                      <p:cBhvr>
                                        <p:cTn id="49" dur="2000" fill="hold"/>
                                        <p:tgtEl>
                                          <p:spTgt spid="3">
                                            <p:txEl>
                                              <p:pRg st="5" end="5"/>
                                            </p:txEl>
                                          </p:spTgt>
                                        </p:tgtEl>
                                        <p:attrNameLst>
                                          <p:attrName>ppt_h</p:attrName>
                                        </p:attrNameLst>
                                      </p:cBhvr>
                                      <p:tavLst>
                                        <p:tav tm="0">
                                          <p:val>
                                            <p:strVal val="#ppt_h"/>
                                          </p:val>
                                        </p:tav>
                                        <p:tav tm="100000">
                                          <p:val>
                                            <p:strVal val="#ppt_h"/>
                                          </p:val>
                                        </p:tav>
                                      </p:tavLst>
                                    </p:anim>
                                  </p:childTnLst>
                                </p:cTn>
                              </p:par>
                            </p:childTnLst>
                          </p:cTn>
                        </p:par>
                      </p:childTnLst>
                    </p:cTn>
                  </p:par>
                  <p:par>
                    <p:cTn id="50" fill="hold">
                      <p:stCondLst>
                        <p:cond delay="indefinite"/>
                      </p:stCondLst>
                      <p:childTnLst>
                        <p:par>
                          <p:cTn id="51" fill="hold">
                            <p:stCondLst>
                              <p:cond delay="0"/>
                            </p:stCondLst>
                            <p:childTnLst>
                              <p:par>
                                <p:cTn id="52" presetID="45"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2000"/>
                                        <p:tgtEl>
                                          <p:spTgt spid="3">
                                            <p:txEl>
                                              <p:pRg st="6" end="6"/>
                                            </p:txEl>
                                          </p:spTgt>
                                        </p:tgtEl>
                                      </p:cBhvr>
                                    </p:animEffect>
                                    <p:anim calcmode="lin" valueType="num">
                                      <p:cBhvr>
                                        <p:cTn id="55" dur="2000" fill="hold"/>
                                        <p:tgtEl>
                                          <p:spTgt spid="3">
                                            <p:txEl>
                                              <p:pRg st="6" end="6"/>
                                            </p:txEl>
                                          </p:spTgt>
                                        </p:tgtEl>
                                        <p:attrNameLst>
                                          <p:attrName>ppt_w</p:attrName>
                                        </p:attrNameLst>
                                      </p:cBhvr>
                                      <p:tavLst>
                                        <p:tav tm="0" fmla="#ppt_w*sin(2.5*pi*$)">
                                          <p:val>
                                            <p:fltVal val="0"/>
                                          </p:val>
                                        </p:tav>
                                        <p:tav tm="100000">
                                          <p:val>
                                            <p:fltVal val="1"/>
                                          </p:val>
                                        </p:tav>
                                      </p:tavLst>
                                    </p:anim>
                                    <p:anim calcmode="lin" valueType="num">
                                      <p:cBhvr>
                                        <p:cTn id="56" dur="2000" fill="hold"/>
                                        <p:tgtEl>
                                          <p:spTgt spid="3">
                                            <p:txEl>
                                              <p:pRg st="6" end="6"/>
                                            </p:txEl>
                                          </p:spTgt>
                                        </p:tgtEl>
                                        <p:attrNameLst>
                                          <p:attrName>ppt_h</p:attrName>
                                        </p:attrNameLst>
                                      </p:cBhvr>
                                      <p:tavLst>
                                        <p:tav tm="0">
                                          <p:val>
                                            <p:strVal val="#ppt_h"/>
                                          </p:val>
                                        </p:tav>
                                        <p:tav tm="100000">
                                          <p:val>
                                            <p:strVal val="#ppt_h"/>
                                          </p:val>
                                        </p:tav>
                                      </p:tavLst>
                                    </p:anim>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2000"/>
                                        <p:tgtEl>
                                          <p:spTgt spid="3">
                                            <p:txEl>
                                              <p:pRg st="7" end="7"/>
                                            </p:txEl>
                                          </p:spTgt>
                                        </p:tgtEl>
                                      </p:cBhvr>
                                    </p:animEffect>
                                    <p:anim calcmode="lin" valueType="num">
                                      <p:cBhvr>
                                        <p:cTn id="62" dur="2000" fill="hold"/>
                                        <p:tgtEl>
                                          <p:spTgt spid="3">
                                            <p:txEl>
                                              <p:pRg st="7" end="7"/>
                                            </p:txEl>
                                          </p:spTgt>
                                        </p:tgtEl>
                                        <p:attrNameLst>
                                          <p:attrName>ppt_w</p:attrName>
                                        </p:attrNameLst>
                                      </p:cBhvr>
                                      <p:tavLst>
                                        <p:tav tm="0" fmla="#ppt_w*sin(2.5*pi*$)">
                                          <p:val>
                                            <p:fltVal val="0"/>
                                          </p:val>
                                        </p:tav>
                                        <p:tav tm="100000">
                                          <p:val>
                                            <p:fltVal val="1"/>
                                          </p:val>
                                        </p:tav>
                                      </p:tavLst>
                                    </p:anim>
                                    <p:anim calcmode="lin" valueType="num">
                                      <p:cBhvr>
                                        <p:cTn id="63" dur="2000" fill="hold"/>
                                        <p:tgtEl>
                                          <p:spTgt spid="3">
                                            <p:txEl>
                                              <p:pRg st="7" end="7"/>
                                            </p:txEl>
                                          </p:spTgt>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45" presetClass="entr" presetSubtype="0" fill="hold"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2000"/>
                                        <p:tgtEl>
                                          <p:spTgt spid="3">
                                            <p:txEl>
                                              <p:pRg st="8" end="8"/>
                                            </p:txEl>
                                          </p:spTgt>
                                        </p:tgtEl>
                                      </p:cBhvr>
                                    </p:animEffect>
                                    <p:anim calcmode="lin" valueType="num">
                                      <p:cBhvr>
                                        <p:cTn id="69" dur="2000" fill="hold"/>
                                        <p:tgtEl>
                                          <p:spTgt spid="3">
                                            <p:txEl>
                                              <p:pRg st="8" end="8"/>
                                            </p:txEl>
                                          </p:spTgt>
                                        </p:tgtEl>
                                        <p:attrNameLst>
                                          <p:attrName>ppt_w</p:attrName>
                                        </p:attrNameLst>
                                      </p:cBhvr>
                                      <p:tavLst>
                                        <p:tav tm="0" fmla="#ppt_w*sin(2.5*pi*$)">
                                          <p:val>
                                            <p:fltVal val="0"/>
                                          </p:val>
                                        </p:tav>
                                        <p:tav tm="100000">
                                          <p:val>
                                            <p:fltVal val="1"/>
                                          </p:val>
                                        </p:tav>
                                      </p:tavLst>
                                    </p:anim>
                                    <p:anim calcmode="lin" valueType="num">
                                      <p:cBhvr>
                                        <p:cTn id="70" dur="2000" fill="hold"/>
                                        <p:tgtEl>
                                          <p:spTgt spid="3">
                                            <p:txEl>
                                              <p:pRg st="8" end="8"/>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3" name="Content Placeholder 2"/>
          <p:cNvSpPr>
            <a:spLocks noGrp="1"/>
          </p:cNvSpPr>
          <p:nvPr>
            <p:ph idx="1"/>
          </p:nvPr>
        </p:nvSpPr>
        <p:spPr>
          <a:xfrm>
            <a:off x="959224" y="1376958"/>
            <a:ext cx="10515600" cy="5032375"/>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pPr algn="ctr"/>
            <a:endParaRPr lang="en-US" sz="2400" b="1" dirty="0">
              <a:latin typeface="Times New Roman" panose="02020603050405020304" pitchFamily="18" charset="0"/>
              <a:cs typeface="Times New Roman" panose="02020603050405020304" pitchFamily="18" charset="0"/>
            </a:endParaRPr>
          </a:p>
          <a:p>
            <a:pPr algn="ctr"/>
            <a:endParaRPr lang="en-US" sz="2400" b="1" dirty="0">
              <a:latin typeface="Times New Roman" panose="02020603050405020304" pitchFamily="18" charset="0"/>
              <a:cs typeface="Times New Roman" panose="02020603050405020304" pitchFamily="18" charset="0"/>
            </a:endParaRPr>
          </a:p>
          <a:p>
            <a:pPr algn="ctr"/>
            <a:r>
              <a:rPr lang="en-US" sz="2400" b="1" dirty="0">
                <a:latin typeface="Times New Roman" panose="02020603050405020304" pitchFamily="18" charset="0"/>
                <a:cs typeface="Times New Roman" panose="02020603050405020304" pitchFamily="18" charset="0"/>
              </a:rPr>
              <a:t>TRANH “CHÚ NAI CON” ĐẤT NẶN</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15771" y="1081583"/>
            <a:ext cx="6602506" cy="4715002"/>
          </a:xfrm>
          <a:prstGeom prst="rect">
            <a:avLst/>
          </a:prstGeom>
        </p:spPr>
      </p:pic>
    </p:spTree>
    <p:custDataLst>
      <p:tags r:id="rId1"/>
    </p:custDataLst>
    <p:extLst>
      <p:ext uri="{BB962C8B-B14F-4D97-AF65-F5344CB8AC3E}">
        <p14:creationId xmlns:p14="http://schemas.microsoft.com/office/powerpoint/2010/main" val="101616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Effect transition="in" filter="fade">
                                      <p:cBhvr>
                                        <p:cTn id="9" dur="2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barn(inVertical)">
                                      <p:cBhvr>
                                        <p:cTn id="1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12192001" cy="6847915"/>
          </a:xfrm>
          <a:prstGeom prst="rect">
            <a:avLst/>
          </a:prstGeom>
        </p:spPr>
      </p:pic>
      <p:sp>
        <p:nvSpPr>
          <p:cNvPr id="3" name="Content Placeholder 2"/>
          <p:cNvSpPr>
            <a:spLocks noGrp="1"/>
          </p:cNvSpPr>
          <p:nvPr>
            <p:ph idx="1"/>
          </p:nvPr>
        </p:nvSpPr>
        <p:spPr>
          <a:xfrm>
            <a:off x="838200" y="1825624"/>
            <a:ext cx="10515600" cy="4433267"/>
          </a:xfrm>
        </p:spPr>
        <p:txBody>
          <a:bodyPr>
            <a:normAutofit fontScale="92500" lnSpcReduction="10000"/>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pPr algn="ctr"/>
            <a:r>
              <a:rPr lang="en-US" sz="2400" b="1" dirty="0">
                <a:latin typeface="Times New Roman" panose="02020603050405020304" pitchFamily="18" charset="0"/>
                <a:cs typeface="Times New Roman" panose="02020603050405020304" pitchFamily="18" charset="0"/>
              </a:rPr>
              <a:t>TRANH CỔ ĐỘNG TRÊN ĐƯỜNG PHỐ</a:t>
            </a:r>
          </a:p>
        </p:txBody>
      </p:sp>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71600" y="880067"/>
            <a:ext cx="9453282" cy="4794591"/>
          </a:xfrm>
          <a:prstGeom prst="rect">
            <a:avLst/>
          </a:prstGeom>
        </p:spPr>
      </p:pic>
    </p:spTree>
    <p:custDataLst>
      <p:tags r:id="rId1"/>
    </p:custDataLst>
    <p:extLst>
      <p:ext uri="{BB962C8B-B14F-4D97-AF65-F5344CB8AC3E}">
        <p14:creationId xmlns:p14="http://schemas.microsoft.com/office/powerpoint/2010/main" val="698139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Effect transition="in" filter="circle(in)">
                                      <p:cBhvr>
                                        <p:cTn id="25"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sp>
        <p:nvSpPr>
          <p:cNvPr id="3" name="Content Placeholder 2"/>
          <p:cNvSpPr>
            <a:spLocks noGrp="1"/>
          </p:cNvSpPr>
          <p:nvPr>
            <p:ph idx="1"/>
          </p:nvPr>
        </p:nvSpPr>
        <p:spPr>
          <a:xfrm>
            <a:off x="838200" y="2339788"/>
            <a:ext cx="10515600" cy="4128247"/>
          </a:xfrm>
        </p:spPr>
        <p:txBody>
          <a:bodyPr>
            <a:normAutofit/>
          </a:bodyPr>
          <a:lstStyle/>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endParaRPr lang="en-US" sz="1800" b="1" dirty="0">
              <a:latin typeface="Times New Roman" panose="02020603050405020304" pitchFamily="18" charset="0"/>
              <a:cs typeface="Times New Roman" panose="02020603050405020304" pitchFamily="18" charset="0"/>
            </a:endParaRPr>
          </a:p>
          <a:p>
            <a:pPr algn="ctr"/>
            <a:r>
              <a:rPr lang="en-US" sz="1800" b="1" dirty="0">
                <a:latin typeface="Times New Roman" panose="02020603050405020304" pitchFamily="18" charset="0"/>
                <a:cs typeface="Times New Roman" panose="02020603050405020304" pitchFamily="18" charset="0"/>
              </a:rPr>
              <a:t>TƯỢNG ĐÀI CHIẾN THẮNG Ở NGÃ 3 ĐỒNG LỘC – XÃ ĐỒNG LỘC – HUYỆN CAN LỘC -  TỈNH HÀ TĨNH</a:t>
            </a:r>
          </a:p>
        </p:txBody>
      </p:sp>
      <p:pic>
        <p:nvPicPr>
          <p:cNvPr id="4" name="Picture 3"/>
          <p:cNvPicPr>
            <a:picLocks noChangeAspect="1"/>
          </p:cNvPicPr>
          <p:nvPr/>
        </p:nvPicPr>
        <p:blipFill rotWithShape="1">
          <a:blip r:embed="rId5" cstate="print">
            <a:extLst>
              <a:ext uri="{28A0092B-C50C-407E-A947-70E740481C1C}">
                <a14:useLocalDpi xmlns:a14="http://schemas.microsoft.com/office/drawing/2010/main" val="0"/>
              </a:ext>
            </a:extLst>
          </a:blip>
          <a:srcRect r="11071" b="13205"/>
          <a:stretch/>
        </p:blipFill>
        <p:spPr>
          <a:xfrm>
            <a:off x="1371600" y="797038"/>
            <a:ext cx="9574306" cy="4756598"/>
          </a:xfrm>
          <a:prstGeom prst="rect">
            <a:avLst/>
          </a:prstGeom>
        </p:spPr>
      </p:pic>
    </p:spTree>
    <p:custDataLst>
      <p:tags r:id="rId1"/>
    </p:custDataLst>
    <p:extLst>
      <p:ext uri="{BB962C8B-B14F-4D97-AF65-F5344CB8AC3E}">
        <p14:creationId xmlns:p14="http://schemas.microsoft.com/office/powerpoint/2010/main" val="49971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3">
                                            <p:txEl>
                                              <p:pRg st="9" end="9"/>
                                            </p:txEl>
                                          </p:spTgt>
                                        </p:tgtEl>
                                        <p:attrNameLst>
                                          <p:attrName>style.visibility</p:attrName>
                                        </p:attrNameLst>
                                      </p:cBhvr>
                                      <p:to>
                                        <p:strVal val="visible"/>
                                      </p:to>
                                    </p:set>
                                    <p:animEffect transition="in" filter="circle(in)">
                                      <p:cBhvr>
                                        <p:cTn id="14" dur="20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58648"/>
            <a:ext cx="12192001" cy="6888256"/>
          </a:xfrm>
          <a:prstGeom prst="rect">
            <a:avLst/>
          </a:prstGeom>
        </p:spPr>
      </p:pic>
      <p:sp>
        <p:nvSpPr>
          <p:cNvPr id="2" name="Title 1"/>
          <p:cNvSpPr>
            <a:spLocks noGrp="1"/>
          </p:cNvSpPr>
          <p:nvPr>
            <p:ph type="title"/>
          </p:nvPr>
        </p:nvSpPr>
        <p:spPr>
          <a:xfrm>
            <a:off x="675080" y="620619"/>
            <a:ext cx="10515600" cy="1325563"/>
          </a:xfrm>
        </p:spPr>
        <p:txBody>
          <a:bodyPr>
            <a:normAutofit/>
          </a:bodyPr>
          <a:lstStyle/>
          <a:p>
            <a:pPr algn="ctr"/>
            <a:r>
              <a:rPr lang="en-US" sz="3600" b="1" dirty="0" smtClean="0">
                <a:solidFill>
                  <a:srgbClr val="FF0000"/>
                </a:solidFill>
                <a:latin typeface="Times New Roman" panose="02020603050405020304" pitchFamily="18" charset="0"/>
                <a:cs typeface="Times New Roman" panose="02020603050405020304" pitchFamily="18" charset="0"/>
              </a:rPr>
              <a:t>BÀI TẬP THỰC HÀNH</a:t>
            </a:r>
            <a:endParaRPr lang="en-US" sz="3600" b="1"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335740" y="1537252"/>
            <a:ext cx="9703322" cy="4760267"/>
          </a:xfrm>
        </p:spPr>
        <p:txBody>
          <a:bodyPr/>
          <a:lstStyle/>
          <a:p>
            <a:pPr marL="0" indent="0">
              <a:buNone/>
            </a:pP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hãy</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vẽ</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một</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bức</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tranh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mà</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em</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thích</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nhất</a:t>
            </a:r>
            <a:r>
              <a:rPr lang="en-US" sz="3600" b="1" dirty="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theo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chủ</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đề</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tự</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chọn</a:t>
            </a:r>
            <a:r>
              <a:rPr lang="en-US" sz="3600" b="1" dirty="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rồi</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tô</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màu</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cho</a:t>
            </a:r>
            <a:r>
              <a:rPr lang="en-US" sz="3600" b="1" dirty="0" smtClean="0">
                <a:latin typeface="Times New Roman" panose="02020603050405020304" pitchFamily="18" charset="0"/>
                <a:cs typeface="Times New Roman" panose="02020603050405020304" pitchFamily="18" charset="0"/>
              </a:rPr>
              <a:t> </a:t>
            </a:r>
            <a:r>
              <a:rPr lang="en-US" sz="3600" b="1" dirty="0" err="1" smtClean="0">
                <a:latin typeface="Times New Roman" panose="02020603050405020304" pitchFamily="18" charset="0"/>
                <a:cs typeface="Times New Roman" panose="02020603050405020304" pitchFamily="18" charset="0"/>
              </a:rPr>
              <a:t>đẹp</a:t>
            </a:r>
            <a:r>
              <a:rPr lang="en-US" sz="3600" b="1" dirty="0" smtClean="0">
                <a:latin typeface="Times New Roman" panose="02020603050405020304" pitchFamily="18" charset="0"/>
                <a:cs typeface="Times New Roman" panose="02020603050405020304" pitchFamily="18" charset="0"/>
              </a:rPr>
              <a:t>.</a:t>
            </a:r>
            <a:endParaRPr lang="en-US" sz="3600" b="1"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4193510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2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20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4"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
            <a:ext cx="12192001" cy="6868085"/>
          </a:xfrm>
          <a:prstGeom prst="rect">
            <a:avLst/>
          </a:prstGeom>
        </p:spPr>
      </p:pic>
      <p:sp>
        <p:nvSpPr>
          <p:cNvPr id="2" name="Title 1"/>
          <p:cNvSpPr>
            <a:spLocks noGrp="1"/>
          </p:cNvSpPr>
          <p:nvPr>
            <p:ph type="title"/>
          </p:nvPr>
        </p:nvSpPr>
        <p:spPr>
          <a:xfrm>
            <a:off x="1416423" y="705225"/>
            <a:ext cx="10515600" cy="858557"/>
          </a:xfrm>
        </p:spPr>
        <p:txBody>
          <a:bodyPr>
            <a:normAutofit/>
          </a:bodyPr>
          <a:lstStyle/>
          <a:p>
            <a:r>
              <a:rPr lang="en-US" sz="3600" b="1" dirty="0">
                <a:solidFill>
                  <a:srgbClr val="FF0000"/>
                </a:solidFill>
                <a:latin typeface="Times New Roman" panose="02020603050405020304" pitchFamily="18" charset="0"/>
                <a:cs typeface="Times New Roman" panose="02020603050405020304" pitchFamily="18" charset="0"/>
              </a:rPr>
              <a:t>IV. VẬN DỤNG</a:t>
            </a:r>
          </a:p>
        </p:txBody>
      </p:sp>
      <p:sp>
        <p:nvSpPr>
          <p:cNvPr id="3" name="Content Placeholder 2"/>
          <p:cNvSpPr>
            <a:spLocks noGrp="1"/>
          </p:cNvSpPr>
          <p:nvPr>
            <p:ph idx="1"/>
          </p:nvPr>
        </p:nvSpPr>
        <p:spPr>
          <a:xfrm>
            <a:off x="1416422" y="1825625"/>
            <a:ext cx="9937377" cy="4351338"/>
          </a:xfrm>
        </p:spPr>
        <p:txBody>
          <a:bodyPr/>
          <a:lstStyle/>
          <a:p>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hãy</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sử</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dụng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sản</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phẩm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mà</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vừa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tạo</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ra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để</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trang</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trí</a:t>
            </a:r>
            <a:endParaRPr lang="en-US" b="1" dirty="0">
              <a:latin typeface="Times New Roman" panose="02020603050405020304" pitchFamily="18" charset="0"/>
              <a:cs typeface="Times New Roman" panose="02020603050405020304" pitchFamily="18" charset="0"/>
            </a:endParaRPr>
          </a:p>
          <a:p>
            <a:pPr marL="0" indent="0">
              <a:buNone/>
            </a:pP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lớp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hoặc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góc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học</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tập</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của</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em</a:t>
            </a:r>
            <a:r>
              <a:rPr lang="en-US" b="1" dirty="0">
                <a:latin typeface="Times New Roman" panose="02020603050405020304" pitchFamily="18" charset="0"/>
                <a:cs typeface="Times New Roman" panose="02020603050405020304" pitchFamily="18" charset="0"/>
              </a:rPr>
              <a:t>.</a:t>
            </a:r>
          </a:p>
        </p:txBody>
      </p:sp>
    </p:spTree>
    <p:custDataLst>
      <p:tags r:id="rId1"/>
    </p:custDataLst>
    <p:extLst>
      <p:ext uri="{BB962C8B-B14F-4D97-AF65-F5344CB8AC3E}">
        <p14:creationId xmlns:p14="http://schemas.microsoft.com/office/powerpoint/2010/main" val="2431469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 calcmode="lin" valueType="num">
                                      <p:cBhvr>
                                        <p:cTn id="1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3">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p:cTn id="20"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1"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22"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0"/>
            <a:ext cx="12192000" cy="6858000"/>
          </a:xfrm>
        </p:spPr>
      </p:pic>
      <p:sp>
        <p:nvSpPr>
          <p:cNvPr id="2" name="Title 1"/>
          <p:cNvSpPr>
            <a:spLocks noGrp="1"/>
          </p:cNvSpPr>
          <p:nvPr>
            <p:ph type="title"/>
          </p:nvPr>
        </p:nvSpPr>
        <p:spPr>
          <a:xfrm>
            <a:off x="1335128" y="2264263"/>
            <a:ext cx="9556990" cy="1325563"/>
          </a:xfrm>
        </p:spPr>
        <p:txBody>
          <a:bodyPr>
            <a:normAutofit fontScale="90000"/>
          </a:bodyPr>
          <a:lstStyle/>
          <a:p>
            <a:pPr algn="ctr"/>
            <a:r>
              <a:rPr lang="en-US" b="1" dirty="0">
                <a:solidFill>
                  <a:srgbClr val="FF0000"/>
                </a:solidFill>
                <a:latin typeface="Times New Roman" panose="02020603050405020304" pitchFamily="18" charset="0"/>
                <a:cs typeface="Times New Roman" panose="02020603050405020304" pitchFamily="18" charset="0"/>
              </a:rPr>
              <a:t>TIẾT HỌC CỦA CHÚNG TA ĐẾN ĐÂY LÀ KẾT THÚC </a:t>
            </a:r>
            <a:br>
              <a:rPr lang="en-US" b="1" dirty="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
            </a:r>
            <a:br>
              <a:rPr lang="en-US" sz="3600" b="1" dirty="0">
                <a:solidFill>
                  <a:srgbClr val="FF0000"/>
                </a:solidFill>
                <a:latin typeface="Times New Roman" panose="02020603050405020304" pitchFamily="18" charset="0"/>
                <a:cs typeface="Times New Roman" panose="02020603050405020304" pitchFamily="18" charset="0"/>
              </a:rPr>
            </a:br>
            <a:r>
              <a:rPr lang="en-US" sz="3600" b="1" dirty="0">
                <a:solidFill>
                  <a:srgbClr val="FF0000"/>
                </a:solidFill>
                <a:latin typeface="Times New Roman" panose="02020603050405020304" pitchFamily="18" charset="0"/>
                <a:cs typeface="Times New Roman" panose="02020603050405020304" pitchFamily="18" charset="0"/>
              </a:rPr>
              <a:t>CHÚC CÁC EM NHIỀU NIỀM VUI!</a:t>
            </a:r>
          </a:p>
        </p:txBody>
      </p:sp>
    </p:spTree>
    <p:custDataLst>
      <p:tags r:id="rId1"/>
    </p:custDataLst>
    <p:extLst>
      <p:ext uri="{BB962C8B-B14F-4D97-AF65-F5344CB8AC3E}">
        <p14:creationId xmlns:p14="http://schemas.microsoft.com/office/powerpoint/2010/main" val="2311926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358153" y="1593059"/>
            <a:ext cx="9520517" cy="4514988"/>
          </a:xfrm>
        </p:spPr>
      </p:pic>
      <p:sp>
        <p:nvSpPr>
          <p:cNvPr id="2" name="Title 1"/>
          <p:cNvSpPr>
            <a:spLocks noGrp="1"/>
          </p:cNvSpPr>
          <p:nvPr>
            <p:ph type="title"/>
          </p:nvPr>
        </p:nvSpPr>
        <p:spPr>
          <a:xfrm>
            <a:off x="-506506" y="497690"/>
            <a:ext cx="10515600" cy="1452282"/>
          </a:xfrm>
        </p:spPr>
        <p:txBody>
          <a:bodyPr>
            <a:normAutofit/>
          </a:bodyPr>
          <a:lstStyle/>
          <a:p>
            <a:pPr algn="ctr"/>
            <a:r>
              <a:rPr lang="en-US" sz="3200" b="1" dirty="0">
                <a:solidFill>
                  <a:srgbClr val="FFFF00"/>
                </a:solidFill>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CHUẨN BỊ ĐỒ DÙNG HỌC TẬP</a:t>
            </a:r>
          </a:p>
        </p:txBody>
      </p:sp>
    </p:spTree>
    <p:custDataLst>
      <p:tags r:id="rId1"/>
    </p:custDataLst>
    <p:extLst>
      <p:ext uri="{BB962C8B-B14F-4D97-AF65-F5344CB8AC3E}">
        <p14:creationId xmlns:p14="http://schemas.microsoft.com/office/powerpoint/2010/main" val="337158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4" y="0"/>
            <a:ext cx="12192001" cy="6847915"/>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15851" t="-602" r="7929" b="602"/>
          <a:stretch/>
        </p:blipFill>
        <p:spPr>
          <a:xfrm>
            <a:off x="8657924" y="2630733"/>
            <a:ext cx="2366682" cy="3174480"/>
          </a:xfrm>
          <a:prstGeom prst="rect">
            <a:avLst/>
          </a:prstGeom>
        </p:spPr>
      </p:pic>
      <p:sp>
        <p:nvSpPr>
          <p:cNvPr id="2" name="Title 1"/>
          <p:cNvSpPr>
            <a:spLocks noGrp="1"/>
          </p:cNvSpPr>
          <p:nvPr>
            <p:ph type="title"/>
          </p:nvPr>
        </p:nvSpPr>
        <p:spPr>
          <a:xfrm>
            <a:off x="1550894" y="820270"/>
            <a:ext cx="9090211" cy="753036"/>
          </a:xfrm>
        </p:spPr>
        <p:txBody>
          <a:bodyPr>
            <a:normAutofit/>
          </a:bodyPr>
          <a:lstStyle/>
          <a:p>
            <a:pPr algn="ctr"/>
            <a:r>
              <a:rPr lang="en-US" sz="3200" b="1" dirty="0">
                <a:latin typeface="Times New Roman" panose="02020603050405020304" pitchFamily="18" charset="0"/>
                <a:cs typeface="Times New Roman" panose="02020603050405020304" pitchFamily="18" charset="0"/>
              </a:rPr>
              <a:t>GIỚI THIỆU CÁC LOẠI HÌNH NGHỆ THUẬT</a:t>
            </a:r>
          </a:p>
        </p:txBody>
      </p:sp>
      <p:sp>
        <p:nvSpPr>
          <p:cNvPr id="3" name="Content Placeholder 2"/>
          <p:cNvSpPr>
            <a:spLocks noGrp="1"/>
          </p:cNvSpPr>
          <p:nvPr>
            <p:ph idx="1"/>
          </p:nvPr>
        </p:nvSpPr>
        <p:spPr>
          <a:xfrm>
            <a:off x="838200" y="1573307"/>
            <a:ext cx="10515600" cy="4948517"/>
          </a:xfrm>
        </p:spPr>
        <p:txBody>
          <a:bodyPr>
            <a:normAutofit fontScale="92500" lnSpcReduction="20000"/>
          </a:bodyPr>
          <a:lstStyle/>
          <a:p>
            <a:pPr marL="0" indent="0">
              <a:buNone/>
            </a:pPr>
            <a:r>
              <a:rPr lang="en-US" sz="2400" b="1" dirty="0">
                <a:latin typeface="Times New Roman" panose="02020603050405020304" pitchFamily="18" charset="0"/>
                <a:cs typeface="Times New Roman" panose="02020603050405020304" pitchFamily="18" charset="0"/>
              </a:rPr>
              <a:t>          </a:t>
            </a:r>
          </a:p>
          <a:p>
            <a:pPr marL="0" indent="0">
              <a:buNone/>
            </a:pPr>
            <a:r>
              <a:rPr lang="en-US" sz="2400" b="1" dirty="0">
                <a:latin typeface="Times New Roman" panose="02020603050405020304" pitchFamily="18" charset="0"/>
                <a:cs typeface="Times New Roman" panose="02020603050405020304" pitchFamily="18" charset="0"/>
              </a:rPr>
              <a:t>           1. Theo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vẽ</a:t>
            </a:r>
            <a:r>
              <a:rPr lang="en-US" sz="2400" b="1" dirty="0">
                <a:latin typeface="Times New Roman" panose="02020603050405020304" pitchFamily="18" charset="0"/>
                <a:cs typeface="Times New Roman" panose="02020603050405020304" pitchFamily="18" charset="0"/>
              </a:rPr>
              <a:t>?</a:t>
            </a:r>
          </a:p>
          <a:p>
            <a:pPr marL="0" indent="0">
              <a:buNone/>
            </a:pPr>
            <a:r>
              <a:rPr lang="en-US" sz="2400" b="1" dirty="0">
                <a:latin typeface="Times New Roman" panose="02020603050405020304" pitchFamily="18" charset="0"/>
                <a:cs typeface="Times New Roman" panose="02020603050405020304" pitchFamily="18" charset="0"/>
              </a:rPr>
              <a:t>           2. Theo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tranh</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sử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dụng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nặn</a:t>
            </a:r>
            <a:r>
              <a:rPr lang="en-US" sz="2400" b="1" dirty="0">
                <a:latin typeface="Times New Roman" panose="02020603050405020304" pitchFamily="18" charset="0"/>
                <a:cs typeface="Times New Roman" panose="02020603050405020304" pitchFamily="18" charset="0"/>
              </a:rPr>
              <a:t>?</a:t>
            </a:r>
          </a:p>
          <a:p>
            <a:pPr marL="0" indent="0">
              <a:buNone/>
            </a:pPr>
            <a:r>
              <a:rPr lang="en-US" sz="2400" b="1" dirty="0">
                <a:latin typeface="Times New Roman" panose="02020603050405020304" pitchFamily="18" charset="0"/>
                <a:cs typeface="Times New Roman" panose="02020603050405020304" pitchFamily="18" charset="0"/>
              </a:rPr>
              <a:t>           3. Theo </a:t>
            </a:r>
            <a:r>
              <a:rPr lang="en-US" sz="2400" b="1" dirty="0" err="1">
                <a:latin typeface="Times New Roman" panose="02020603050405020304" pitchFamily="18" charset="0"/>
                <a:cs typeface="Times New Roman" panose="02020603050405020304" pitchFamily="18" charset="0"/>
              </a:rPr>
              <a:t>em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đâu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tượng</a:t>
            </a:r>
            <a:r>
              <a:rPr lang="en-US" sz="2400" b="1" dirty="0">
                <a:latin typeface="Times New Roman" panose="02020603050405020304" pitchFamily="18" charset="0"/>
                <a:cs typeface="Times New Roman" panose="02020603050405020304" pitchFamily="18" charset="0"/>
              </a:rPr>
              <a:t>?</a:t>
            </a: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                  </a:t>
            </a:r>
          </a:p>
          <a:p>
            <a:pPr marL="0" indent="0">
              <a:buNone/>
            </a:pPr>
            <a:r>
              <a:rPr lang="en-US" sz="2400" b="1" dirty="0">
                <a:latin typeface="Times New Roman" panose="02020603050405020304" pitchFamily="18" charset="0"/>
                <a:cs typeface="Times New Roman" panose="02020603050405020304" pitchFamily="18" charset="0"/>
              </a:rPr>
              <a:t>                       H. 1                                              H. 2                                     H. 3</a:t>
            </a: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88858" y="3249146"/>
            <a:ext cx="3447446" cy="2556067"/>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10800000" flipV="1">
            <a:off x="1336180" y="3235699"/>
            <a:ext cx="3431058" cy="2556066"/>
          </a:xfrm>
          <a:prstGeom prst="rect">
            <a:avLst/>
          </a:prstGeom>
        </p:spPr>
      </p:pic>
    </p:spTree>
    <p:custDataLst>
      <p:tags r:id="rId1"/>
    </p:custDataLst>
    <p:extLst>
      <p:ext uri="{BB962C8B-B14F-4D97-AF65-F5344CB8AC3E}">
        <p14:creationId xmlns:p14="http://schemas.microsoft.com/office/powerpoint/2010/main" val="2009788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anim calcmode="lin" valueType="num">
                                      <p:cBhvr>
                                        <p:cTn id="8" dur="3000" fill="hold"/>
                                        <p:tgtEl>
                                          <p:spTgt spid="2"/>
                                        </p:tgtEl>
                                        <p:attrNameLst>
                                          <p:attrName>ppt_x</p:attrName>
                                        </p:attrNameLst>
                                      </p:cBhvr>
                                      <p:tavLst>
                                        <p:tav tm="0">
                                          <p:val>
                                            <p:strVal val="#ppt_x"/>
                                          </p:val>
                                        </p:tav>
                                        <p:tav tm="100000">
                                          <p:val>
                                            <p:strVal val="#ppt_x"/>
                                          </p:val>
                                        </p:tav>
                                      </p:tavLst>
                                    </p:anim>
                                    <p:anim calcmode="lin" valueType="num">
                                      <p:cBhvr>
                                        <p:cTn id="9" dur="3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2000" fill="hold"/>
                                        <p:tgtEl>
                                          <p:spTgt spid="9"/>
                                        </p:tgtEl>
                                        <p:attrNameLst>
                                          <p:attrName>ppt_w</p:attrName>
                                        </p:attrNameLst>
                                      </p:cBhvr>
                                      <p:tavLst>
                                        <p:tav tm="0">
                                          <p:val>
                                            <p:fltVal val="0"/>
                                          </p:val>
                                        </p:tav>
                                        <p:tav tm="100000">
                                          <p:val>
                                            <p:strVal val="#ppt_w"/>
                                          </p:val>
                                        </p:tav>
                                      </p:tavLst>
                                    </p:anim>
                                    <p:anim calcmode="lin" valueType="num">
                                      <p:cBhvr>
                                        <p:cTn id="15" dur="2000" fill="hold"/>
                                        <p:tgtEl>
                                          <p:spTgt spid="9"/>
                                        </p:tgtEl>
                                        <p:attrNameLst>
                                          <p:attrName>ppt_h</p:attrName>
                                        </p:attrNameLst>
                                      </p:cBhvr>
                                      <p:tavLst>
                                        <p:tav tm="0">
                                          <p:val>
                                            <p:fltVal val="0"/>
                                          </p:val>
                                        </p:tav>
                                        <p:tav tm="100000">
                                          <p:val>
                                            <p:strVal val="#ppt_h"/>
                                          </p:val>
                                        </p:tav>
                                      </p:tavLst>
                                    </p:anim>
                                    <p:anim calcmode="lin" valueType="num">
                                      <p:cBhvr>
                                        <p:cTn id="16" dur="2000" fill="hold"/>
                                        <p:tgtEl>
                                          <p:spTgt spid="9"/>
                                        </p:tgtEl>
                                        <p:attrNameLst>
                                          <p:attrName>style.rotation</p:attrName>
                                        </p:attrNameLst>
                                      </p:cBhvr>
                                      <p:tavLst>
                                        <p:tav tm="0">
                                          <p:val>
                                            <p:fltVal val="90"/>
                                          </p:val>
                                        </p:tav>
                                        <p:tav tm="100000">
                                          <p:val>
                                            <p:fltVal val="0"/>
                                          </p:val>
                                        </p:tav>
                                      </p:tavLst>
                                    </p:anim>
                                    <p:animEffect transition="in" filter="fade">
                                      <p:cBhvr>
                                        <p:cTn id="17" dur="20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circle(in)">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5"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2000"/>
                                        <p:tgtEl>
                                          <p:spTgt spid="10"/>
                                        </p:tgtEl>
                                      </p:cBhvr>
                                    </p:animEffect>
                                    <p:anim calcmode="lin" valueType="num">
                                      <p:cBhvr>
                                        <p:cTn id="28" dur="2000" fill="hold"/>
                                        <p:tgtEl>
                                          <p:spTgt spid="10"/>
                                        </p:tgtEl>
                                        <p:attrNameLst>
                                          <p:attrName>ppt_w</p:attrName>
                                        </p:attrNameLst>
                                      </p:cBhvr>
                                      <p:tavLst>
                                        <p:tav tm="0" fmla="#ppt_w*sin(2.5*pi*$)">
                                          <p:val>
                                            <p:fltVal val="0"/>
                                          </p:val>
                                        </p:tav>
                                        <p:tav tm="100000">
                                          <p:val>
                                            <p:fltVal val="1"/>
                                          </p:val>
                                        </p:tav>
                                      </p:tavLst>
                                    </p:anim>
                                    <p:anim calcmode="lin" valueType="num">
                                      <p:cBhvr>
                                        <p:cTn id="29"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3">
                                            <p:txEl>
                                              <p:pRg st="0" end="0"/>
                                            </p:txEl>
                                          </p:spTgt>
                                        </p:tgtEl>
                                        <p:attrNameLst>
                                          <p:attrName>style.visibility</p:attrName>
                                        </p:attrNameLst>
                                      </p:cBhvr>
                                      <p:to>
                                        <p:strVal val="visible"/>
                                      </p:to>
                                    </p:set>
                                    <p:animEffect transition="in" filter="barn(inVertical)">
                                      <p:cBhvr>
                                        <p:cTn id="34" dur="3000"/>
                                        <p:tgtEl>
                                          <p:spTgt spid="3">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3">
                                            <p:txEl>
                                              <p:pRg st="1" end="1"/>
                                            </p:txEl>
                                          </p:spTgt>
                                        </p:tgtEl>
                                        <p:attrNameLst>
                                          <p:attrName>style.visibility</p:attrName>
                                        </p:attrNameLst>
                                      </p:cBhvr>
                                      <p:to>
                                        <p:strVal val="visible"/>
                                      </p:to>
                                    </p:set>
                                    <p:animEffect transition="in" filter="barn(inVertical)">
                                      <p:cBhvr>
                                        <p:cTn id="39" dur="3000"/>
                                        <p:tgtEl>
                                          <p:spTgt spid="3">
                                            <p:txEl>
                                              <p:pRg st="1" end="1"/>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2" end="2"/>
                                            </p:txEl>
                                          </p:spTgt>
                                        </p:tgtEl>
                                        <p:attrNameLst>
                                          <p:attrName>style.visibility</p:attrName>
                                        </p:attrNameLst>
                                      </p:cBhvr>
                                      <p:to>
                                        <p:strVal val="visible"/>
                                      </p:to>
                                    </p:set>
                                    <p:animEffect transition="in" filter="barn(inVertical)">
                                      <p:cBhvr>
                                        <p:cTn id="44" dur="3000"/>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additive="base">
                                        <p:cTn id="49" dur="30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50" dur="30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anim calcmode="lin" valueType="num">
                                      <p:cBhvr additive="base">
                                        <p:cTn id="55" dur="30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6" dur="30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6" presetClass="entr" presetSubtype="16" fill="hold" nodeType="clickEffect">
                                  <p:stCondLst>
                                    <p:cond delay="0"/>
                                  </p:stCondLst>
                                  <p:childTnLst>
                                    <p:set>
                                      <p:cBhvr>
                                        <p:cTn id="60" dur="1" fill="hold">
                                          <p:stCondLst>
                                            <p:cond delay="0"/>
                                          </p:stCondLst>
                                        </p:cTn>
                                        <p:tgtEl>
                                          <p:spTgt spid="3">
                                            <p:txEl>
                                              <p:pRg st="12" end="12"/>
                                            </p:txEl>
                                          </p:spTgt>
                                        </p:tgtEl>
                                        <p:attrNameLst>
                                          <p:attrName>style.visibility</p:attrName>
                                        </p:attrNameLst>
                                      </p:cBhvr>
                                      <p:to>
                                        <p:strVal val="visible"/>
                                      </p:to>
                                    </p:set>
                                    <p:animEffect transition="in" filter="circle(in)">
                                      <p:cBhvr>
                                        <p:cTn id="61" dur="20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2" name="Title 1"/>
          <p:cNvSpPr>
            <a:spLocks noGrp="1"/>
          </p:cNvSpPr>
          <p:nvPr>
            <p:ph type="title"/>
          </p:nvPr>
        </p:nvSpPr>
        <p:spPr>
          <a:xfrm>
            <a:off x="1431234" y="1094908"/>
            <a:ext cx="8282023" cy="1325563"/>
          </a:xfrm>
        </p:spPr>
        <p:txBody>
          <a:bodyPr>
            <a:normAutofit/>
          </a:bodyPr>
          <a:lstStyle/>
          <a:p>
            <a:r>
              <a:rPr lang="en-US" sz="3600" b="1" dirty="0">
                <a:latin typeface="Times New Roman" panose="02020603050405020304" pitchFamily="18" charset="0"/>
                <a:cs typeface="Times New Roman" panose="02020603050405020304" pitchFamily="18" charset="0"/>
              </a:rPr>
              <a:t>                          </a:t>
            </a:r>
            <a:r>
              <a:rPr lang="en-US" sz="3600" b="1" dirty="0" smtClean="0">
                <a:latin typeface="Times New Roman" panose="02020603050405020304" pitchFamily="18" charset="0"/>
                <a:cs typeface="Times New Roman" panose="02020603050405020304" pitchFamily="18" charset="0"/>
              </a:rPr>
              <a:t>KẾT </a:t>
            </a:r>
            <a:r>
              <a:rPr lang="en-US" sz="3600" b="1" dirty="0">
                <a:latin typeface="Times New Roman" panose="02020603050405020304" pitchFamily="18" charset="0"/>
                <a:cs typeface="Times New Roman" panose="02020603050405020304" pitchFamily="18" charset="0"/>
              </a:rPr>
              <a:t>LUẬN</a:t>
            </a:r>
          </a:p>
        </p:txBody>
      </p:sp>
      <p:sp>
        <p:nvSpPr>
          <p:cNvPr id="3" name="Content Placeholder 2"/>
          <p:cNvSpPr>
            <a:spLocks noGrp="1"/>
          </p:cNvSpPr>
          <p:nvPr>
            <p:ph idx="1"/>
          </p:nvPr>
        </p:nvSpPr>
        <p:spPr>
          <a:xfrm>
            <a:off x="1828799" y="2299447"/>
            <a:ext cx="7884459" cy="4361610"/>
          </a:xfrm>
        </p:spPr>
        <p:txBody>
          <a:bodyPr/>
          <a:lstStyle/>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1 </a:t>
            </a:r>
            <a:r>
              <a:rPr lang="en-US" b="1" dirty="0" err="1">
                <a:solidFill>
                  <a:srgbClr val="FF0000"/>
                </a:solidFill>
                <a:latin typeface="Times New Roman" panose="02020603050405020304" pitchFamily="18" charset="0"/>
                <a:cs typeface="Times New Roman" panose="02020603050405020304" pitchFamily="18" charset="0"/>
              </a:rPr>
              <a:t>là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tranh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làm</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bằng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đất</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nặn</a:t>
            </a:r>
            <a:endParaRPr lang="en-US" b="1" dirty="0">
              <a:solidFill>
                <a:srgbClr val="FF0000"/>
              </a:solidFill>
              <a:latin typeface="Times New Roman" panose="02020603050405020304" pitchFamily="18" charset="0"/>
              <a:cs typeface="Times New Roman" panose="02020603050405020304" pitchFamily="18" charset="0"/>
            </a:endParaRPr>
          </a:p>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2 </a:t>
            </a:r>
            <a:r>
              <a:rPr lang="en-US" b="1" dirty="0" err="1">
                <a:solidFill>
                  <a:srgbClr val="FF0000"/>
                </a:solidFill>
                <a:latin typeface="Times New Roman" panose="02020603050405020304" pitchFamily="18" charset="0"/>
                <a:cs typeface="Times New Roman" panose="02020603050405020304" pitchFamily="18" charset="0"/>
              </a:rPr>
              <a:t>là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tranh</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vẽ</a:t>
            </a:r>
            <a:endParaRPr lang="en-US" b="1" dirty="0">
              <a:solidFill>
                <a:srgbClr val="FF0000"/>
              </a:solidFill>
              <a:latin typeface="Times New Roman" panose="02020603050405020304" pitchFamily="18" charset="0"/>
              <a:cs typeface="Times New Roman" panose="02020603050405020304" pitchFamily="18" charset="0"/>
            </a:endParaRPr>
          </a:p>
          <a:p>
            <a:r>
              <a:rPr lang="en-US" b="1" dirty="0" err="1">
                <a:solidFill>
                  <a:srgbClr val="FF0000"/>
                </a:solidFill>
                <a:latin typeface="Times New Roman" panose="02020603050405020304" pitchFamily="18" charset="0"/>
                <a:cs typeface="Times New Roman" panose="02020603050405020304" pitchFamily="18" charset="0"/>
              </a:rPr>
              <a:t>Hình</a:t>
            </a:r>
            <a:r>
              <a:rPr lang="en-US" b="1" dirty="0">
                <a:solidFill>
                  <a:srgbClr val="FF0000"/>
                </a:solidFill>
                <a:latin typeface="Times New Roman" panose="02020603050405020304" pitchFamily="18" charset="0"/>
                <a:cs typeface="Times New Roman" panose="02020603050405020304" pitchFamily="18" charset="0"/>
              </a:rPr>
              <a:t> 3 </a:t>
            </a:r>
            <a:r>
              <a:rPr lang="en-US" b="1" dirty="0" err="1">
                <a:solidFill>
                  <a:srgbClr val="FF0000"/>
                </a:solidFill>
                <a:latin typeface="Times New Roman" panose="02020603050405020304" pitchFamily="18" charset="0"/>
                <a:cs typeface="Times New Roman" panose="02020603050405020304" pitchFamily="18" charset="0"/>
              </a:rPr>
              <a:t>là</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tượng</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Bác</a:t>
            </a:r>
            <a:r>
              <a:rPr lang="en-US" b="1" dirty="0">
                <a:solidFill>
                  <a:srgbClr val="FF0000"/>
                </a:solidFill>
                <a:latin typeface="Times New Roman" panose="02020603050405020304" pitchFamily="18" charset="0"/>
                <a:cs typeface="Times New Roman" panose="02020603050405020304" pitchFamily="18" charset="0"/>
              </a:rPr>
              <a:t> </a:t>
            </a:r>
            <a:r>
              <a:rPr lang="en-US" b="1" dirty="0" err="1">
                <a:solidFill>
                  <a:srgbClr val="FF0000"/>
                </a:solidFill>
                <a:latin typeface="Times New Roman" panose="02020603050405020304" pitchFamily="18" charset="0"/>
                <a:cs typeface="Times New Roman" panose="02020603050405020304" pitchFamily="18" charset="0"/>
              </a:rPr>
              <a:t>Hồ</a:t>
            </a:r>
            <a:endParaRPr lang="en-US" b="1" dirty="0">
              <a:solidFill>
                <a:srgbClr val="FF0000"/>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69410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anim calcmode="lin" valueType="num">
                                      <p:cBhvr>
                                        <p:cTn id="13"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4" dur="2000" fill="hold"/>
                                        <p:tgtEl>
                                          <p:spTgt spid="3">
                                            <p:txEl>
                                              <p:pRg st="0" end="0"/>
                                            </p:txEl>
                                          </p:spTgt>
                                        </p:tgtEl>
                                        <p:attrNameLst>
                                          <p:attrName>ppt_h</p:attrName>
                                        </p:attrNameLst>
                                      </p:cBhvr>
                                      <p:tavLst>
                                        <p:tav tm="0">
                                          <p:val>
                                            <p:strVal val="#ppt_h"/>
                                          </p:val>
                                        </p:tav>
                                        <p:tav tm="100000">
                                          <p:val>
                                            <p:strVal val="#ppt_h"/>
                                          </p:val>
                                        </p:tav>
                                      </p:tavLst>
                                    </p:anim>
                                  </p:childTnLst>
                                </p:cTn>
                              </p:par>
                              <p:par>
                                <p:cTn id="15" presetID="45" presetClass="entr" presetSubtype="0" fill="hold"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2000"/>
                                        <p:tgtEl>
                                          <p:spTgt spid="3">
                                            <p:txEl>
                                              <p:pRg st="1" end="1"/>
                                            </p:txEl>
                                          </p:spTgt>
                                        </p:tgtEl>
                                      </p:cBhvr>
                                    </p:animEffect>
                                    <p:anim calcmode="lin" valueType="num">
                                      <p:cBhvr>
                                        <p:cTn id="18" dur="2000" fill="hold"/>
                                        <p:tgtEl>
                                          <p:spTgt spid="3">
                                            <p:txEl>
                                              <p:pRg st="1" end="1"/>
                                            </p:txEl>
                                          </p:spTgt>
                                        </p:tgtEl>
                                        <p:attrNameLst>
                                          <p:attrName>ppt_w</p:attrName>
                                        </p:attrNameLst>
                                      </p:cBhvr>
                                      <p:tavLst>
                                        <p:tav tm="0" fmla="#ppt_w*sin(2.5*pi*$)">
                                          <p:val>
                                            <p:fltVal val="0"/>
                                          </p:val>
                                        </p:tav>
                                        <p:tav tm="100000">
                                          <p:val>
                                            <p:fltVal val="1"/>
                                          </p:val>
                                        </p:tav>
                                      </p:tavLst>
                                    </p:anim>
                                    <p:anim calcmode="lin" valueType="num">
                                      <p:cBhvr>
                                        <p:cTn id="19" dur="2000" fill="hold"/>
                                        <p:tgtEl>
                                          <p:spTgt spid="3">
                                            <p:txEl>
                                              <p:pRg st="1" end="1"/>
                                            </p:txEl>
                                          </p:spTgt>
                                        </p:tgtEl>
                                        <p:attrNameLst>
                                          <p:attrName>ppt_h</p:attrName>
                                        </p:attrNameLst>
                                      </p:cBhvr>
                                      <p:tavLst>
                                        <p:tav tm="0">
                                          <p:val>
                                            <p:strVal val="#ppt_h"/>
                                          </p:val>
                                        </p:tav>
                                        <p:tav tm="100000">
                                          <p:val>
                                            <p:strVal val="#ppt_h"/>
                                          </p:val>
                                        </p:tav>
                                      </p:tavLst>
                                    </p:anim>
                                  </p:childTnLst>
                                </p:cTn>
                              </p:par>
                              <p:par>
                                <p:cTn id="20" presetID="45" presetClass="entr" presetSubtype="0" fill="hold" nodeType="with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2000"/>
                                        <p:tgtEl>
                                          <p:spTgt spid="3">
                                            <p:txEl>
                                              <p:pRg st="2" end="2"/>
                                            </p:txEl>
                                          </p:spTgt>
                                        </p:tgtEl>
                                      </p:cBhvr>
                                    </p:animEffect>
                                    <p:anim calcmode="lin" valueType="num">
                                      <p:cBhvr>
                                        <p:cTn id="23" dur="2000" fill="hold"/>
                                        <p:tgtEl>
                                          <p:spTgt spid="3">
                                            <p:txEl>
                                              <p:pRg st="2" end="2"/>
                                            </p:txEl>
                                          </p:spTgt>
                                        </p:tgtEl>
                                        <p:attrNameLst>
                                          <p:attrName>ppt_w</p:attrName>
                                        </p:attrNameLst>
                                      </p:cBhvr>
                                      <p:tavLst>
                                        <p:tav tm="0" fmla="#ppt_w*sin(2.5*pi*$)">
                                          <p:val>
                                            <p:fltVal val="0"/>
                                          </p:val>
                                        </p:tav>
                                        <p:tav tm="100000">
                                          <p:val>
                                            <p:fltVal val="1"/>
                                          </p:val>
                                        </p:tav>
                                      </p:tavLst>
                                    </p:anim>
                                    <p:anim calcmode="lin" valueType="num">
                                      <p:cBhvr>
                                        <p:cTn id="24" dur="2000" fill="hold"/>
                                        <p:tgtEl>
                                          <p:spTgt spid="3">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sp>
        <p:nvSpPr>
          <p:cNvPr id="2" name="Title 1"/>
          <p:cNvSpPr>
            <a:spLocks noGrp="1"/>
          </p:cNvSpPr>
          <p:nvPr>
            <p:ph type="title"/>
          </p:nvPr>
        </p:nvSpPr>
        <p:spPr>
          <a:xfrm>
            <a:off x="838200" y="847165"/>
            <a:ext cx="10766612" cy="1669354"/>
          </a:xfrm>
        </p:spPr>
        <p:txBody>
          <a:bodyPr/>
          <a:lstStyle/>
          <a:p>
            <a:pPr algn="ctr"/>
            <a:r>
              <a:rPr lang="en-US" b="1" dirty="0">
                <a:solidFill>
                  <a:srgbClr val="FF0000"/>
                </a:solidFill>
                <a:latin typeface="Times New Roman" panose="02020603050405020304" pitchFamily="18" charset="0"/>
                <a:cs typeface="Times New Roman" panose="02020603050405020304" pitchFamily="18" charset="0"/>
              </a:rPr>
              <a:t>HỘI HỌA </a:t>
            </a:r>
          </a:p>
        </p:txBody>
      </p:sp>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317813" y="2328261"/>
            <a:ext cx="4637468" cy="3525508"/>
          </a:xfrm>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9626" t="3794" r="14038" b="5631"/>
          <a:stretch/>
        </p:blipFill>
        <p:spPr>
          <a:xfrm>
            <a:off x="6096898" y="2328260"/>
            <a:ext cx="4822114" cy="3525507"/>
          </a:xfrm>
          <a:prstGeom prst="rect">
            <a:avLst/>
          </a:prstGeom>
        </p:spPr>
      </p:pic>
    </p:spTree>
    <p:custDataLst>
      <p:tags r:id="rId1"/>
    </p:custDataLst>
    <p:extLst>
      <p:ext uri="{BB962C8B-B14F-4D97-AF65-F5344CB8AC3E}">
        <p14:creationId xmlns:p14="http://schemas.microsoft.com/office/powerpoint/2010/main" val="292107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ppt_x</p:attrName>
                                        </p:attrNameLst>
                                      </p:cBhvr>
                                      <p:tavLst>
                                        <p:tav tm="0">
                                          <p:val>
                                            <p:strVal val="#ppt_x"/>
                                          </p:val>
                                        </p:tav>
                                        <p:tav tm="100000">
                                          <p:val>
                                            <p:strVal val="#ppt_x"/>
                                          </p:val>
                                        </p:tav>
                                      </p:tavLst>
                                    </p:anim>
                                    <p:anim calcmode="lin" valueType="num">
                                      <p:cBhvr>
                                        <p:cTn id="14" dur="2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088906" cy="6858000"/>
          </a:xfrm>
          <a:prstGeom prst="rect">
            <a:avLst/>
          </a:prstGeom>
        </p:spPr>
      </p:pic>
      <p:pic>
        <p:nvPicPr>
          <p:cNvPr id="4" name="Content Placeholder 3"/>
          <p:cNvPicPr>
            <a:picLocks noGrp="1" noChangeAspect="1"/>
          </p:cNvPicPr>
          <p:nvPr>
            <p:ph idx="1"/>
          </p:nvPr>
        </p:nvPicPr>
        <p:blipFill rotWithShape="1">
          <a:blip r:embed="rId5">
            <a:extLst>
              <a:ext uri="{28A0092B-C50C-407E-A947-70E740481C1C}">
                <a14:useLocalDpi xmlns:a14="http://schemas.microsoft.com/office/drawing/2010/main" val="0"/>
              </a:ext>
            </a:extLst>
          </a:blip>
          <a:srcRect l="2467" t="9064" r="2055" b="6546"/>
          <a:stretch/>
        </p:blipFill>
        <p:spPr>
          <a:xfrm>
            <a:off x="1532965" y="914400"/>
            <a:ext cx="4276164" cy="5150224"/>
          </a:xfr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70811" y="887506"/>
            <a:ext cx="4355561" cy="5150224"/>
          </a:xfrm>
          <a:prstGeom prst="rect">
            <a:avLst/>
          </a:prstGeom>
        </p:spPr>
      </p:pic>
    </p:spTree>
    <p:custDataLst>
      <p:tags r:id="rId1"/>
    </p:custDataLst>
    <p:extLst>
      <p:ext uri="{BB962C8B-B14F-4D97-AF65-F5344CB8AC3E}">
        <p14:creationId xmlns:p14="http://schemas.microsoft.com/office/powerpoint/2010/main" val="135638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192000" cy="6878171"/>
          </a:xfrm>
          <a:prstGeom prst="rect">
            <a:avLst/>
          </a:prstGeom>
        </p:spPr>
      </p:pic>
      <p:pic>
        <p:nvPicPr>
          <p:cNvPr id="4" name="Content Placeholder 3"/>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1373620" y="806825"/>
            <a:ext cx="3566906" cy="5311588"/>
          </a:xfr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42647" y="806825"/>
            <a:ext cx="5809129" cy="5311588"/>
          </a:xfrm>
          <a:prstGeom prst="rect">
            <a:avLst/>
          </a:prstGeom>
        </p:spPr>
      </p:pic>
    </p:spTree>
    <p:custDataLst>
      <p:tags r:id="rId1"/>
    </p:custDataLst>
    <p:extLst>
      <p:ext uri="{BB962C8B-B14F-4D97-AF65-F5344CB8AC3E}">
        <p14:creationId xmlns:p14="http://schemas.microsoft.com/office/powerpoint/2010/main" val="199583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2000" fill="hold"/>
                                        <p:tgtEl>
                                          <p:spTgt spid="4"/>
                                        </p:tgtEl>
                                        <p:attrNameLst>
                                          <p:attrName>ppt_x</p:attrName>
                                        </p:attrNameLst>
                                      </p:cBhvr>
                                      <p:tavLst>
                                        <p:tav tm="0">
                                          <p:val>
                                            <p:strVal val="#ppt_x"/>
                                          </p:val>
                                        </p:tav>
                                        <p:tav tm="100000">
                                          <p:val>
                                            <p:strVal val="#ppt_x"/>
                                          </p:val>
                                        </p:tav>
                                      </p:tavLst>
                                    </p:anim>
                                    <p:anim calcmode="lin" valueType="num">
                                      <p:cBhvr additive="base">
                                        <p:cTn id="8" dur="20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2000" fill="hold"/>
                                        <p:tgtEl>
                                          <p:spTgt spid="5"/>
                                        </p:tgtEl>
                                        <p:attrNameLst>
                                          <p:attrName>ppt_w</p:attrName>
                                        </p:attrNameLst>
                                      </p:cBhvr>
                                      <p:tavLst>
                                        <p:tav tm="0">
                                          <p:val>
                                            <p:fltVal val="0"/>
                                          </p:val>
                                        </p:tav>
                                        <p:tav tm="100000">
                                          <p:val>
                                            <p:strVal val="#ppt_w"/>
                                          </p:val>
                                        </p:tav>
                                      </p:tavLst>
                                    </p:anim>
                                    <p:anim calcmode="lin" valueType="num">
                                      <p:cBhvr>
                                        <p:cTn id="14" dur="2000" fill="hold"/>
                                        <p:tgtEl>
                                          <p:spTgt spid="5"/>
                                        </p:tgtEl>
                                        <p:attrNameLst>
                                          <p:attrName>ppt_h</p:attrName>
                                        </p:attrNameLst>
                                      </p:cBhvr>
                                      <p:tavLst>
                                        <p:tav tm="0">
                                          <p:val>
                                            <p:fltVal val="0"/>
                                          </p:val>
                                        </p:tav>
                                        <p:tav tm="100000">
                                          <p:val>
                                            <p:strVal val="#ppt_h"/>
                                          </p:val>
                                        </p:tav>
                                      </p:tavLst>
                                    </p:anim>
                                    <p:anim calcmode="lin" valueType="num">
                                      <p:cBhvr>
                                        <p:cTn id="15" dur="2000" fill="hold"/>
                                        <p:tgtEl>
                                          <p:spTgt spid="5"/>
                                        </p:tgtEl>
                                        <p:attrNameLst>
                                          <p:attrName>style.rotation</p:attrName>
                                        </p:attrNameLst>
                                      </p:cBhvr>
                                      <p:tavLst>
                                        <p:tav tm="0">
                                          <p:val>
                                            <p:fltVal val="90"/>
                                          </p:val>
                                        </p:tav>
                                        <p:tav tm="100000">
                                          <p:val>
                                            <p:fltVal val="0"/>
                                          </p:val>
                                        </p:tav>
                                      </p:tavLst>
                                    </p:anim>
                                    <p:animEffect transition="in" filter="fade">
                                      <p:cBhvr>
                                        <p:cTn id="1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F2F82B83-AE98-4BD9-8A59-7402B21694F1"/>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FFFD\uFFFD\u0014{B9B6114A-1454-417E-AABF-3ECF26C469BC}&quot;,&quot;D:\\GIÁO ÁN 25-26\\MT2-KNTTVCS P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CĐ1-LỚP 2(XONG)"/>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7481AC70-F84E-413C-957E-B0AA68F0FBC9}:262"/>
</p:tagLst>
</file>

<file path=ppt/tags/tag11.xml><?xml version="1.0" encoding="utf-8"?>
<p:tagLst xmlns:a="http://schemas.openxmlformats.org/drawingml/2006/main" xmlns:r="http://schemas.openxmlformats.org/officeDocument/2006/relationships" xmlns:p="http://schemas.openxmlformats.org/presentationml/2006/main">
  <p:tag name="GENSWF_SLIDE_UID" val="{8C180233-1DDF-41A3-883F-50858C298CBD}:263"/>
</p:tagLst>
</file>

<file path=ppt/tags/tag12.xml><?xml version="1.0" encoding="utf-8"?>
<p:tagLst xmlns:a="http://schemas.openxmlformats.org/drawingml/2006/main" xmlns:r="http://schemas.openxmlformats.org/officeDocument/2006/relationships" xmlns:p="http://schemas.openxmlformats.org/presentationml/2006/main">
  <p:tag name="GENSWF_SLIDE_UID" val="{3ABD4D32-9458-4BBC-872D-3481BC9BFA35}:264"/>
</p:tagLst>
</file>

<file path=ppt/tags/tag13.xml><?xml version="1.0" encoding="utf-8"?>
<p:tagLst xmlns:a="http://schemas.openxmlformats.org/drawingml/2006/main" xmlns:r="http://schemas.openxmlformats.org/officeDocument/2006/relationships" xmlns:p="http://schemas.openxmlformats.org/presentationml/2006/main">
  <p:tag name="GENSWF_SLIDE_UID" val="{248AAE93-06B1-4D53-A81B-CD475D62D091}:265"/>
</p:tagLst>
</file>

<file path=ppt/tags/tag14.xml><?xml version="1.0" encoding="utf-8"?>
<p:tagLst xmlns:a="http://schemas.openxmlformats.org/drawingml/2006/main" xmlns:r="http://schemas.openxmlformats.org/officeDocument/2006/relationships" xmlns:p="http://schemas.openxmlformats.org/presentationml/2006/main">
  <p:tag name="GENSWF_SLIDE_UID" val="{DAFF3D2B-F228-450D-949F-188070715EEA}:266"/>
</p:tagLst>
</file>

<file path=ppt/tags/tag15.xml><?xml version="1.0" encoding="utf-8"?>
<p:tagLst xmlns:a="http://schemas.openxmlformats.org/drawingml/2006/main" xmlns:r="http://schemas.openxmlformats.org/officeDocument/2006/relationships" xmlns:p="http://schemas.openxmlformats.org/presentationml/2006/main">
  <p:tag name="GENSWF_SLIDE_UID" val="{BCBA2837-387A-449E-A7F1-3E457F0B3EDC}:267"/>
</p:tagLst>
</file>

<file path=ppt/tags/tag16.xml><?xml version="1.0" encoding="utf-8"?>
<p:tagLst xmlns:a="http://schemas.openxmlformats.org/drawingml/2006/main" xmlns:r="http://schemas.openxmlformats.org/officeDocument/2006/relationships" xmlns:p="http://schemas.openxmlformats.org/presentationml/2006/main">
  <p:tag name="GENSWF_SLIDE_UID" val="{8DBC23E1-E697-4DD3-B0D8-B0AD3A3BC103}:268"/>
</p:tagLst>
</file>

<file path=ppt/tags/tag17.xml><?xml version="1.0" encoding="utf-8"?>
<p:tagLst xmlns:a="http://schemas.openxmlformats.org/drawingml/2006/main" xmlns:r="http://schemas.openxmlformats.org/officeDocument/2006/relationships" xmlns:p="http://schemas.openxmlformats.org/presentationml/2006/main">
  <p:tag name="GENSWF_SLIDE_UID" val="{DF6B9ACA-953A-469B-ABF0-EB51658A5B37}:269"/>
</p:tagLst>
</file>

<file path=ppt/tags/tag18.xml><?xml version="1.0" encoding="utf-8"?>
<p:tagLst xmlns:a="http://schemas.openxmlformats.org/drawingml/2006/main" xmlns:r="http://schemas.openxmlformats.org/officeDocument/2006/relationships" xmlns:p="http://schemas.openxmlformats.org/presentationml/2006/main">
  <p:tag name="GENSWF_SLIDE_UID" val="{EFF793BD-2AF3-4A0B-9E65-2FDF91A72638}:270"/>
</p:tagLst>
</file>

<file path=ppt/tags/tag19.xml><?xml version="1.0" encoding="utf-8"?>
<p:tagLst xmlns:a="http://schemas.openxmlformats.org/drawingml/2006/main" xmlns:r="http://schemas.openxmlformats.org/officeDocument/2006/relationships" xmlns:p="http://schemas.openxmlformats.org/presentationml/2006/main">
  <p:tag name="GENSWF_SLIDE_UID" val="{833E0BA3-2F81-48DA-B1F7-ECEF14B76BBE}:271"/>
</p:tagLst>
</file>

<file path=ppt/tags/tag2.xml><?xml version="1.0" encoding="utf-8"?>
<p:tagLst xmlns:a="http://schemas.openxmlformats.org/drawingml/2006/main" xmlns:r="http://schemas.openxmlformats.org/officeDocument/2006/relationships" xmlns:p="http://schemas.openxmlformats.org/presentationml/2006/main">
  <p:tag name="GENSWF_SLIDE_UID" val="{B27146B6-A557-4EDA-98C5-6349C83DFD34}:257"/>
</p:tagLst>
</file>

<file path=ppt/tags/tag20.xml><?xml version="1.0" encoding="utf-8"?>
<p:tagLst xmlns:a="http://schemas.openxmlformats.org/drawingml/2006/main" xmlns:r="http://schemas.openxmlformats.org/officeDocument/2006/relationships" xmlns:p="http://schemas.openxmlformats.org/presentationml/2006/main">
  <p:tag name="GENSWF_SLIDE_UID" val="{96D02379-F5D2-4E89-9439-CF140D752010}:272"/>
</p:tagLst>
</file>

<file path=ppt/tags/tag21.xml><?xml version="1.0" encoding="utf-8"?>
<p:tagLst xmlns:a="http://schemas.openxmlformats.org/drawingml/2006/main" xmlns:r="http://schemas.openxmlformats.org/officeDocument/2006/relationships" xmlns:p="http://schemas.openxmlformats.org/presentationml/2006/main">
  <p:tag name="GENSWF_SLIDE_UID" val="{CCF004B9-0426-4E0F-B63F-E847B19EA3D0}:274"/>
</p:tagLst>
</file>

<file path=ppt/tags/tag22.xml><?xml version="1.0" encoding="utf-8"?>
<p:tagLst xmlns:a="http://schemas.openxmlformats.org/drawingml/2006/main" xmlns:r="http://schemas.openxmlformats.org/officeDocument/2006/relationships" xmlns:p="http://schemas.openxmlformats.org/presentationml/2006/main">
  <p:tag name="GENSWF_SLIDE_UID" val="{71642ECE-B30A-4408-BCC1-AA274A393295}:275"/>
</p:tagLst>
</file>

<file path=ppt/tags/tag23.xml><?xml version="1.0" encoding="utf-8"?>
<p:tagLst xmlns:a="http://schemas.openxmlformats.org/drawingml/2006/main" xmlns:r="http://schemas.openxmlformats.org/officeDocument/2006/relationships" xmlns:p="http://schemas.openxmlformats.org/presentationml/2006/main">
  <p:tag name="GENSWF_SLIDE_UID" val="{8F7E9F56-DB89-4F99-85B1-43B24E071867}:273"/>
</p:tagLst>
</file>

<file path=ppt/tags/tag24.xml><?xml version="1.0" encoding="utf-8"?>
<p:tagLst xmlns:a="http://schemas.openxmlformats.org/drawingml/2006/main" xmlns:r="http://schemas.openxmlformats.org/officeDocument/2006/relationships" xmlns:p="http://schemas.openxmlformats.org/presentationml/2006/main">
  <p:tag name="GENSWF_SLIDE_UID" val="{D25D97BC-6EFD-423F-8225-38ACAE7A4EB2}:276"/>
</p:tagLst>
</file>

<file path=ppt/tags/tag25.xml><?xml version="1.0" encoding="utf-8"?>
<p:tagLst xmlns:a="http://schemas.openxmlformats.org/drawingml/2006/main" xmlns:r="http://schemas.openxmlformats.org/officeDocument/2006/relationships" xmlns:p="http://schemas.openxmlformats.org/presentationml/2006/main">
  <p:tag name="GENSWF_SLIDE_UID" val="{A1ED3CCE-A0AB-4C4E-A0C0-DC4510BA7B8C}:277"/>
</p:tagLst>
</file>

<file path=ppt/tags/tag26.xml><?xml version="1.0" encoding="utf-8"?>
<p:tagLst xmlns:a="http://schemas.openxmlformats.org/drawingml/2006/main" xmlns:r="http://schemas.openxmlformats.org/officeDocument/2006/relationships" xmlns:p="http://schemas.openxmlformats.org/presentationml/2006/main">
  <p:tag name="GENSWF_SLIDE_UID" val="{A600AF8D-6DD3-4D7C-AC8A-0C83A8BDC139}:278"/>
</p:tagLst>
</file>

<file path=ppt/tags/tag27.xml><?xml version="1.0" encoding="utf-8"?>
<p:tagLst xmlns:a="http://schemas.openxmlformats.org/drawingml/2006/main" xmlns:r="http://schemas.openxmlformats.org/officeDocument/2006/relationships" xmlns:p="http://schemas.openxmlformats.org/presentationml/2006/main">
  <p:tag name="GENSWF_SLIDE_UID" val="{86769CD3-1AF3-43C2-BEEF-03AA93FB2D07}:279"/>
</p:tagLst>
</file>

<file path=ppt/tags/tag28.xml><?xml version="1.0" encoding="utf-8"?>
<p:tagLst xmlns:a="http://schemas.openxmlformats.org/drawingml/2006/main" xmlns:r="http://schemas.openxmlformats.org/officeDocument/2006/relationships" xmlns:p="http://schemas.openxmlformats.org/presentationml/2006/main">
  <p:tag name="GENSWF_SLIDE_UID" val="{0AC67387-1F8D-499C-B02D-FAF9958887A5}:280"/>
</p:tagLst>
</file>

<file path=ppt/tags/tag29.xml><?xml version="1.0" encoding="utf-8"?>
<p:tagLst xmlns:a="http://schemas.openxmlformats.org/drawingml/2006/main" xmlns:r="http://schemas.openxmlformats.org/officeDocument/2006/relationships" xmlns:p="http://schemas.openxmlformats.org/presentationml/2006/main">
  <p:tag name="GENSWF_SLIDE_UID" val="{7D95D0EB-4A19-48E4-A56D-96ADD13CC253}:281"/>
</p:tagLst>
</file>

<file path=ppt/tags/tag3.xml><?xml version="1.0" encoding="utf-8"?>
<p:tagLst xmlns:a="http://schemas.openxmlformats.org/drawingml/2006/main" xmlns:r="http://schemas.openxmlformats.org/officeDocument/2006/relationships" xmlns:p="http://schemas.openxmlformats.org/presentationml/2006/main">
  <p:tag name="GENSWF_SLIDE_UID" val="{B19BE13C-1F8B-4F8D-923F-0F9F446D7FB1}:256"/>
</p:tagLst>
</file>

<file path=ppt/tags/tag30.xml><?xml version="1.0" encoding="utf-8"?>
<p:tagLst xmlns:a="http://schemas.openxmlformats.org/drawingml/2006/main" xmlns:r="http://schemas.openxmlformats.org/officeDocument/2006/relationships" xmlns:p="http://schemas.openxmlformats.org/presentationml/2006/main">
  <p:tag name="GENSWF_SLIDE_UID" val="{253E1A51-EB3D-44D0-9F3B-FBF9164BCC51}:282"/>
</p:tagLst>
</file>

<file path=ppt/tags/tag31.xml><?xml version="1.0" encoding="utf-8"?>
<p:tagLst xmlns:a="http://schemas.openxmlformats.org/drawingml/2006/main" xmlns:r="http://schemas.openxmlformats.org/officeDocument/2006/relationships" xmlns:p="http://schemas.openxmlformats.org/presentationml/2006/main">
  <p:tag name="GENSWF_SLIDE_UID" val="{F1328A8F-8E82-4E9C-AE99-B90B44B63DF0}:283"/>
</p:tagLst>
</file>

<file path=ppt/tags/tag32.xml><?xml version="1.0" encoding="utf-8"?>
<p:tagLst xmlns:a="http://schemas.openxmlformats.org/drawingml/2006/main" xmlns:r="http://schemas.openxmlformats.org/officeDocument/2006/relationships" xmlns:p="http://schemas.openxmlformats.org/presentationml/2006/main">
  <p:tag name="GENSWF_SLIDE_UID" val="{2C38C9D0-E6C2-4D43-AEC2-91E09FA79E5E}:284"/>
</p:tagLst>
</file>

<file path=ppt/tags/tag33.xml><?xml version="1.0" encoding="utf-8"?>
<p:tagLst xmlns:a="http://schemas.openxmlformats.org/drawingml/2006/main" xmlns:r="http://schemas.openxmlformats.org/officeDocument/2006/relationships" xmlns:p="http://schemas.openxmlformats.org/presentationml/2006/main">
  <p:tag name="GENSWF_SLIDE_UID" val="{6C726138-81F7-496F-9F6B-48FD5CBCA388}:285"/>
</p:tagLst>
</file>

<file path=ppt/tags/tag34.xml><?xml version="1.0" encoding="utf-8"?>
<p:tagLst xmlns:a="http://schemas.openxmlformats.org/drawingml/2006/main" xmlns:r="http://schemas.openxmlformats.org/officeDocument/2006/relationships" xmlns:p="http://schemas.openxmlformats.org/presentationml/2006/main">
  <p:tag name="GENSWF_SLIDE_UID" val="{153FA281-2291-4808-8906-2AE4EE9F1889}:286"/>
</p:tagLst>
</file>

<file path=ppt/tags/tag35.xml><?xml version="1.0" encoding="utf-8"?>
<p:tagLst xmlns:a="http://schemas.openxmlformats.org/drawingml/2006/main" xmlns:r="http://schemas.openxmlformats.org/officeDocument/2006/relationships" xmlns:p="http://schemas.openxmlformats.org/presentationml/2006/main">
  <p:tag name="GENSWF_SLIDE_UID" val="{8D8F94A8-1BF6-453D-9FCC-0D2F2FDEEE24}:288"/>
</p:tagLst>
</file>

<file path=ppt/tags/tag36.xml><?xml version="1.0" encoding="utf-8"?>
<p:tagLst xmlns:a="http://schemas.openxmlformats.org/drawingml/2006/main" xmlns:r="http://schemas.openxmlformats.org/officeDocument/2006/relationships" xmlns:p="http://schemas.openxmlformats.org/presentationml/2006/main">
  <p:tag name="GENSWF_SLIDE_UID" val="{842BA7B4-20E6-4E47-862A-40EA3AD6ABA9}:289"/>
</p:tagLst>
</file>

<file path=ppt/tags/tag4.xml><?xml version="1.0" encoding="utf-8"?>
<p:tagLst xmlns:a="http://schemas.openxmlformats.org/drawingml/2006/main" xmlns:r="http://schemas.openxmlformats.org/officeDocument/2006/relationships" xmlns:p="http://schemas.openxmlformats.org/presentationml/2006/main">
  <p:tag name="GENSWF_SLIDE_UID" val="{F5AE997E-A80D-49B9-91A2-D108751330BB}:291"/>
</p:tagLst>
</file>

<file path=ppt/tags/tag5.xml><?xml version="1.0" encoding="utf-8"?>
<p:tagLst xmlns:a="http://schemas.openxmlformats.org/drawingml/2006/main" xmlns:r="http://schemas.openxmlformats.org/officeDocument/2006/relationships" xmlns:p="http://schemas.openxmlformats.org/presentationml/2006/main">
  <p:tag name="GENSWF_SLIDE_UID" val="{2C17143A-51BF-4783-BF53-9D96CF3BBF8F}:258"/>
</p:tagLst>
</file>

<file path=ppt/tags/tag6.xml><?xml version="1.0" encoding="utf-8"?>
<p:tagLst xmlns:a="http://schemas.openxmlformats.org/drawingml/2006/main" xmlns:r="http://schemas.openxmlformats.org/officeDocument/2006/relationships" xmlns:p="http://schemas.openxmlformats.org/presentationml/2006/main">
  <p:tag name="GENSWF_SLIDE_UID" val="{6BD004B4-7137-419E-99E3-BF1391931651}:259"/>
</p:tagLst>
</file>

<file path=ppt/tags/tag7.xml><?xml version="1.0" encoding="utf-8"?>
<p:tagLst xmlns:a="http://schemas.openxmlformats.org/drawingml/2006/main" xmlns:r="http://schemas.openxmlformats.org/officeDocument/2006/relationships" xmlns:p="http://schemas.openxmlformats.org/presentationml/2006/main">
  <p:tag name="GENSWF_SLIDE_UID" val="{C44ECE13-84C1-4E13-B56C-47B2242FA348}:290"/>
</p:tagLst>
</file>

<file path=ppt/tags/tag8.xml><?xml version="1.0" encoding="utf-8"?>
<p:tagLst xmlns:a="http://schemas.openxmlformats.org/drawingml/2006/main" xmlns:r="http://schemas.openxmlformats.org/officeDocument/2006/relationships" xmlns:p="http://schemas.openxmlformats.org/presentationml/2006/main">
  <p:tag name="GENSWF_SLIDE_UID" val="{A0519D8E-374F-48D7-9C49-74178BF2E9EF}:260"/>
</p:tagLst>
</file>

<file path=ppt/tags/tag9.xml><?xml version="1.0" encoding="utf-8"?>
<p:tagLst xmlns:a="http://schemas.openxmlformats.org/drawingml/2006/main" xmlns:r="http://schemas.openxmlformats.org/officeDocument/2006/relationships" xmlns:p="http://schemas.openxmlformats.org/presentationml/2006/main">
  <p:tag name="GENSWF_SLIDE_UID" val="{51EFA12A-3048-48A0-A55F-CA661C86EF1D}:26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448</TotalTime>
  <Words>519</Words>
  <Application>Microsoft Office PowerPoint</Application>
  <PresentationFormat>Widescreen</PresentationFormat>
  <Paragraphs>214</Paragraphs>
  <Slides>35</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Calibri Light</vt:lpstr>
      <vt:lpstr>Times New Roman</vt:lpstr>
      <vt:lpstr>Office Theme</vt:lpstr>
      <vt:lpstr>TRƯỜNG TIỂU HỌC BÁT  TRANG</vt:lpstr>
      <vt:lpstr>CHỦ ĐỀ 1: MĨ THUẬT TRONG CUỘC SỐNG</vt:lpstr>
      <vt:lpstr>                          </vt:lpstr>
      <vt:lpstr>                                CHUẨN BỊ ĐỒ DÙNG HỌC TẬP</vt:lpstr>
      <vt:lpstr>GIỚI THIỆU CÁC LOẠI HÌNH NGHỆ THUẬT</vt:lpstr>
      <vt:lpstr>                          KẾT LUẬN</vt:lpstr>
      <vt:lpstr>HỘI HỌA </vt:lpstr>
      <vt:lpstr>PowerPoint Presentation</vt:lpstr>
      <vt:lpstr>PowerPoint Presentation</vt:lpstr>
      <vt:lpstr>PowerPoint Presentation</vt:lpstr>
      <vt:lpstr>TRANH IN – TRANH KHẮC</vt:lpstr>
      <vt:lpstr>PowerPoint Presentation</vt:lpstr>
      <vt:lpstr>TƯỢNG</vt:lpstr>
      <vt:lpstr>PowerPoint Presentation</vt:lpstr>
      <vt:lpstr>PHÙ ĐIÊU Phù điêu là hình thức sáng tác nghệ thuật bằng cách đắp nổi hoặc khoét lõm với chiều dài, rộng còn phần nổi chỉ mang tính ước lệ về khối.</vt:lpstr>
      <vt:lpstr>PowerPoint Presentation</vt:lpstr>
      <vt:lpstr>PowerPoint Presentation</vt:lpstr>
      <vt:lpstr>    ĐIÊU KHẮC Là tác phẩm nghệ thuật ba chiều được tạo ra bằng cách tạo hình hoặc kết hợp vật liệu như kim loại, đá, thủy tinh hoặc gỗ. Vật liệu cũng có thể được sử dụng như đất sét, dệt may, nhựa, polymer và các kim loại nhẹ nhàng hơn</vt:lpstr>
      <vt:lpstr>TRANG TRÍ CƠ BẢN</vt:lpstr>
      <vt:lpstr>TRANG TRÍ ỨNG DỤNG</vt:lpstr>
      <vt:lpstr>PowerPoint Presentation</vt:lpstr>
      <vt:lpstr>PowerPoint Presentation</vt:lpstr>
      <vt:lpstr>PowerPoint Presentation</vt:lpstr>
      <vt:lpstr>PowerPoint Presentation</vt:lpstr>
      <vt:lpstr>I. QUAN SÁT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BÀI TẬP THỰC HÀNH</vt:lpstr>
      <vt:lpstr>IV. VẬN DỤNG</vt:lpstr>
      <vt:lpstr>TIẾT HỌC CỦA CHÚNG TA ĐẾN ĐÂY LÀ KẾT THÚC   CHÚC CÁC EM NHIỀU NIỀM VUI!</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CĐ1-LỚP 2(XONG)</dc:title>
  <dc:creator>PC</dc:creator>
  <cp:lastModifiedBy>WIN 11</cp:lastModifiedBy>
  <cp:revision>130</cp:revision>
  <dcterms:created xsi:type="dcterms:W3CDTF">2021-08-14T03:19:58Z</dcterms:created>
  <dcterms:modified xsi:type="dcterms:W3CDTF">2025-09-20T15:29:46Z</dcterms:modified>
</cp:coreProperties>
</file>