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6"/>
  </p:notesMasterIdLst>
  <p:sldIdLst>
    <p:sldId id="407" r:id="rId2"/>
    <p:sldId id="258" r:id="rId3"/>
    <p:sldId id="262" r:id="rId4"/>
    <p:sldId id="404" r:id="rId5"/>
    <p:sldId id="268" r:id="rId6"/>
    <p:sldId id="392" r:id="rId7"/>
    <p:sldId id="256" r:id="rId8"/>
    <p:sldId id="393" r:id="rId9"/>
    <p:sldId id="403" r:id="rId10"/>
    <p:sldId id="395" r:id="rId11"/>
    <p:sldId id="394" r:id="rId12"/>
    <p:sldId id="405" r:id="rId13"/>
    <p:sldId id="396" r:id="rId14"/>
    <p:sldId id="402" r:id="rId15"/>
  </p:sldIdLst>
  <p:sldSz cx="9144000" cy="5143500" type="screen16x9"/>
  <p:notesSz cx="6858000" cy="9144000"/>
  <p:embeddedFontLst>
    <p:embeddedFont>
      <p:font typeface="Fira Sans Condensed Medium" panose="020B0604020202020204" charset="0"/>
      <p:regular r:id="rId17"/>
      <p:bold r:id="rId18"/>
      <p:italic r:id="rId19"/>
      <p:boldItalic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Sport Day" panose="020B0604020202020204" charset="0"/>
      <p:bold r:id="rId25"/>
    </p:embeddedFont>
    <p:embeddedFont>
      <p:font typeface="Fira Sans Extra Condensed Medium" panose="020B0604020202020204" charset="0"/>
      <p:regular r:id="rId26"/>
      <p:bold r:id="rId27"/>
      <p:italic r:id="rId28"/>
      <p:boldItalic r:id="rId29"/>
    </p:embeddedFont>
    <p:embeddedFont>
      <p:font typeface="Fredoka One" panose="020B0604020202020204" charset="0"/>
      <p:regular r:id="rId30"/>
    </p:embeddedFont>
    <p:embeddedFont>
      <p:font typeface="Montserrat" panose="00000500000000000000" pitchFamily="2" charset="0"/>
      <p:regular r:id="rId31"/>
      <p:bold r:id="rId32"/>
      <p:italic r:id="rId33"/>
      <p:boldItalic r:id="rId34"/>
    </p:embeddedFont>
    <p:embeddedFont>
      <p:font typeface="Hind" panose="020B0604020202020204" charset="0"/>
      <p:regular r:id="rId35"/>
      <p:bold r:id="rId36"/>
    </p:embeddedFont>
    <p:embeddedFont>
      <p:font typeface="PT Sans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9FE"/>
    <a:srgbClr val="6EC4FE"/>
    <a:srgbClr val="129EFE"/>
    <a:srgbClr val="2DC8FF"/>
    <a:srgbClr val="F19A1B"/>
    <a:srgbClr val="F6D300"/>
    <a:srgbClr val="FCFC10"/>
    <a:srgbClr val="0C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30CACB-D009-479A-B2A7-63A68ECBE262}">
  <a:tblStyle styleId="{AB30CACB-D009-479A-B2A7-63A68ECBE2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0" autoAdjust="0"/>
    <p:restoredTop sz="82551" autoAdjust="0"/>
  </p:normalViewPr>
  <p:slideViewPr>
    <p:cSldViewPr snapToGrid="0">
      <p:cViewPr varScale="1">
        <p:scale>
          <a:sx n="75" d="100"/>
          <a:sy n="75" d="100"/>
        </p:scale>
        <p:origin x="1158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3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e1f25ea0e_0_16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e1f25ea0e_0_16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5295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just">
              <a:spcBef>
                <a:spcPts val="3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90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70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pt-B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Divide the class into 4 teams. Invite each team to go to the board and role play using the given conversation Encourage pupils to practise speaking English. Give points to the teams.</a:t>
            </a:r>
            <a:endParaRPr lang="en-GB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6677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d2902cdb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d2902cdb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5332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e1f25ea0e_0_16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e1f25ea0e_0_16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67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d2902cdb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d2902cdb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2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pt-B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1: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Divide the class into 4 groups. Ask them to stand on 4 lines.</a:t>
            </a:r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B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2: Say a sentense to the first pupil at each line. </a:t>
            </a:r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B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3: P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upils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speak quietly one by one. The one at the back of each line has to say the sentence out loud. </a:t>
            </a:r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B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4: Give points to the groups who can make it well.</a:t>
            </a:r>
            <a:r>
              <a:rPr lang="en-GB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Encourage pupils practise speaking English.</a:t>
            </a:r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indent="0" algn="just" eaLnBrk="0" hangingPunct="0">
              <a:spcBef>
                <a:spcPts val="300"/>
              </a:spcBef>
              <a:spcAft>
                <a:spcPts val="0"/>
              </a:spcAft>
              <a:buNone/>
              <a:tabLst>
                <a:tab pos="138557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38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917353" y="-76200"/>
            <a:ext cx="7058168" cy="5183347"/>
            <a:chOff x="1282762" y="26746"/>
            <a:chExt cx="6692744" cy="5156534"/>
          </a:xfrm>
        </p:grpSpPr>
        <p:sp>
          <p:nvSpPr>
            <p:cNvPr id="10" name="Google Shape;10;p2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81350" y="879842"/>
            <a:ext cx="5986500" cy="18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9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072900" y="3322517"/>
            <a:ext cx="50034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2"/>
          </p:nvPr>
        </p:nvSpPr>
        <p:spPr>
          <a:xfrm>
            <a:off x="2072900" y="2524044"/>
            <a:ext cx="50034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39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115275" y="26750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79550" y="-118325"/>
            <a:ext cx="628450" cy="641000"/>
          </a:xfrm>
          <a:custGeom>
            <a:avLst/>
            <a:gdLst/>
            <a:ahLst/>
            <a:cxnLst/>
            <a:rect l="l" t="t" r="r" b="b"/>
            <a:pathLst>
              <a:path w="25138" h="25640" extrusionOk="0">
                <a:moveTo>
                  <a:pt x="24858" y="21594"/>
                </a:moveTo>
                <a:cubicBezTo>
                  <a:pt x="24774" y="21817"/>
                  <a:pt x="24635" y="21957"/>
                  <a:pt x="24551" y="22236"/>
                </a:cubicBezTo>
                <a:cubicBezTo>
                  <a:pt x="24467" y="22375"/>
                  <a:pt x="24356" y="22487"/>
                  <a:pt x="24272" y="22599"/>
                </a:cubicBezTo>
                <a:cubicBezTo>
                  <a:pt x="24216" y="22543"/>
                  <a:pt x="24049" y="22766"/>
                  <a:pt x="24161" y="22431"/>
                </a:cubicBezTo>
                <a:cubicBezTo>
                  <a:pt x="24105" y="22487"/>
                  <a:pt x="24077" y="22626"/>
                  <a:pt x="24021" y="22682"/>
                </a:cubicBezTo>
                <a:cubicBezTo>
                  <a:pt x="23770" y="22626"/>
                  <a:pt x="23547" y="22543"/>
                  <a:pt x="23324" y="22431"/>
                </a:cubicBezTo>
                <a:cubicBezTo>
                  <a:pt x="23240" y="22403"/>
                  <a:pt x="23128" y="22431"/>
                  <a:pt x="23045" y="22403"/>
                </a:cubicBezTo>
                <a:cubicBezTo>
                  <a:pt x="22905" y="22626"/>
                  <a:pt x="22766" y="22822"/>
                  <a:pt x="22626" y="23017"/>
                </a:cubicBezTo>
                <a:lnTo>
                  <a:pt x="22598" y="23073"/>
                </a:lnTo>
                <a:cubicBezTo>
                  <a:pt x="22515" y="23296"/>
                  <a:pt x="22431" y="23519"/>
                  <a:pt x="22291" y="23687"/>
                </a:cubicBezTo>
                <a:cubicBezTo>
                  <a:pt x="22208" y="23854"/>
                  <a:pt x="22124" y="23994"/>
                  <a:pt x="22012" y="24133"/>
                </a:cubicBezTo>
                <a:cubicBezTo>
                  <a:pt x="21873" y="24328"/>
                  <a:pt x="21705" y="24468"/>
                  <a:pt x="21538" y="24635"/>
                </a:cubicBezTo>
                <a:cubicBezTo>
                  <a:pt x="21538" y="24663"/>
                  <a:pt x="21426" y="24747"/>
                  <a:pt x="21399" y="24775"/>
                </a:cubicBezTo>
                <a:cubicBezTo>
                  <a:pt x="21092" y="24970"/>
                  <a:pt x="20980" y="25109"/>
                  <a:pt x="20729" y="25221"/>
                </a:cubicBezTo>
                <a:cubicBezTo>
                  <a:pt x="20338" y="25416"/>
                  <a:pt x="19920" y="25528"/>
                  <a:pt x="19501" y="25612"/>
                </a:cubicBezTo>
                <a:cubicBezTo>
                  <a:pt x="19418" y="25584"/>
                  <a:pt x="19167" y="25640"/>
                  <a:pt x="18971" y="25612"/>
                </a:cubicBezTo>
                <a:cubicBezTo>
                  <a:pt x="18804" y="25584"/>
                  <a:pt x="18609" y="25556"/>
                  <a:pt x="18441" y="25528"/>
                </a:cubicBezTo>
                <a:lnTo>
                  <a:pt x="18274" y="25528"/>
                </a:lnTo>
                <a:cubicBezTo>
                  <a:pt x="18134" y="25472"/>
                  <a:pt x="18023" y="25416"/>
                  <a:pt x="17911" y="25361"/>
                </a:cubicBezTo>
                <a:cubicBezTo>
                  <a:pt x="17744" y="25277"/>
                  <a:pt x="17465" y="25165"/>
                  <a:pt x="17409" y="25054"/>
                </a:cubicBezTo>
                <a:cubicBezTo>
                  <a:pt x="17158" y="24914"/>
                  <a:pt x="16907" y="24775"/>
                  <a:pt x="16628" y="24691"/>
                </a:cubicBezTo>
                <a:cubicBezTo>
                  <a:pt x="16572" y="24663"/>
                  <a:pt x="16488" y="24663"/>
                  <a:pt x="16433" y="24663"/>
                </a:cubicBezTo>
                <a:cubicBezTo>
                  <a:pt x="16070" y="24691"/>
                  <a:pt x="15707" y="24747"/>
                  <a:pt x="15344" y="24886"/>
                </a:cubicBezTo>
                <a:cubicBezTo>
                  <a:pt x="15149" y="24914"/>
                  <a:pt x="14926" y="24970"/>
                  <a:pt x="14731" y="24970"/>
                </a:cubicBezTo>
                <a:cubicBezTo>
                  <a:pt x="14675" y="24998"/>
                  <a:pt x="14619" y="25054"/>
                  <a:pt x="14619" y="25082"/>
                </a:cubicBezTo>
                <a:cubicBezTo>
                  <a:pt x="13977" y="25193"/>
                  <a:pt x="13085" y="25082"/>
                  <a:pt x="12806" y="24886"/>
                </a:cubicBezTo>
                <a:lnTo>
                  <a:pt x="12638" y="24858"/>
                </a:lnTo>
                <a:cubicBezTo>
                  <a:pt x="12443" y="24830"/>
                  <a:pt x="12192" y="24803"/>
                  <a:pt x="12025" y="24775"/>
                </a:cubicBezTo>
                <a:cubicBezTo>
                  <a:pt x="11550" y="24663"/>
                  <a:pt x="11243" y="24635"/>
                  <a:pt x="10713" y="24440"/>
                </a:cubicBezTo>
                <a:cubicBezTo>
                  <a:pt x="10099" y="24245"/>
                  <a:pt x="9486" y="23966"/>
                  <a:pt x="8816" y="23742"/>
                </a:cubicBezTo>
                <a:cubicBezTo>
                  <a:pt x="8286" y="23519"/>
                  <a:pt x="7840" y="23380"/>
                  <a:pt x="7198" y="23045"/>
                </a:cubicBezTo>
                <a:cubicBezTo>
                  <a:pt x="6919" y="22878"/>
                  <a:pt x="6556" y="22738"/>
                  <a:pt x="6166" y="22515"/>
                </a:cubicBezTo>
                <a:cubicBezTo>
                  <a:pt x="5831" y="22292"/>
                  <a:pt x="5496" y="22068"/>
                  <a:pt x="5189" y="21817"/>
                </a:cubicBezTo>
                <a:cubicBezTo>
                  <a:pt x="5022" y="21650"/>
                  <a:pt x="4882" y="21455"/>
                  <a:pt x="4799" y="21232"/>
                </a:cubicBezTo>
                <a:cubicBezTo>
                  <a:pt x="3013" y="19948"/>
                  <a:pt x="1451" y="18302"/>
                  <a:pt x="753" y="16238"/>
                </a:cubicBezTo>
                <a:cubicBezTo>
                  <a:pt x="0" y="14034"/>
                  <a:pt x="474" y="11606"/>
                  <a:pt x="1562" y="9514"/>
                </a:cubicBezTo>
                <a:cubicBezTo>
                  <a:pt x="1646" y="9346"/>
                  <a:pt x="1730" y="9179"/>
                  <a:pt x="1813" y="9012"/>
                </a:cubicBezTo>
                <a:cubicBezTo>
                  <a:pt x="2120" y="8482"/>
                  <a:pt x="2483" y="7979"/>
                  <a:pt x="2874" y="7505"/>
                </a:cubicBezTo>
                <a:cubicBezTo>
                  <a:pt x="2874" y="7505"/>
                  <a:pt x="2874" y="7533"/>
                  <a:pt x="2874" y="7533"/>
                </a:cubicBezTo>
                <a:lnTo>
                  <a:pt x="2874" y="7533"/>
                </a:lnTo>
                <a:cubicBezTo>
                  <a:pt x="3962" y="6305"/>
                  <a:pt x="5189" y="5217"/>
                  <a:pt x="6528" y="4325"/>
                </a:cubicBezTo>
                <a:cubicBezTo>
                  <a:pt x="6584" y="4213"/>
                  <a:pt x="6668" y="4129"/>
                  <a:pt x="6779" y="4074"/>
                </a:cubicBezTo>
                <a:cubicBezTo>
                  <a:pt x="6668" y="3878"/>
                  <a:pt x="7784" y="3097"/>
                  <a:pt x="8537" y="2790"/>
                </a:cubicBezTo>
                <a:cubicBezTo>
                  <a:pt x="8593" y="2790"/>
                  <a:pt x="8593" y="2818"/>
                  <a:pt x="8677" y="2790"/>
                </a:cubicBezTo>
                <a:cubicBezTo>
                  <a:pt x="8844" y="2651"/>
                  <a:pt x="8900" y="2511"/>
                  <a:pt x="9067" y="2372"/>
                </a:cubicBezTo>
                <a:cubicBezTo>
                  <a:pt x="9262" y="2288"/>
                  <a:pt x="9430" y="2176"/>
                  <a:pt x="9597" y="2065"/>
                </a:cubicBezTo>
                <a:cubicBezTo>
                  <a:pt x="9793" y="2009"/>
                  <a:pt x="9988" y="1925"/>
                  <a:pt x="10183" y="1814"/>
                </a:cubicBezTo>
                <a:cubicBezTo>
                  <a:pt x="10239" y="1814"/>
                  <a:pt x="10295" y="1786"/>
                  <a:pt x="10378" y="1786"/>
                </a:cubicBezTo>
                <a:cubicBezTo>
                  <a:pt x="10518" y="1730"/>
                  <a:pt x="10657" y="1646"/>
                  <a:pt x="10769" y="1563"/>
                </a:cubicBezTo>
                <a:cubicBezTo>
                  <a:pt x="10881" y="1535"/>
                  <a:pt x="10964" y="1507"/>
                  <a:pt x="11048" y="1479"/>
                </a:cubicBezTo>
                <a:cubicBezTo>
                  <a:pt x="11048" y="1451"/>
                  <a:pt x="11271" y="1367"/>
                  <a:pt x="11355" y="1312"/>
                </a:cubicBezTo>
                <a:cubicBezTo>
                  <a:pt x="11411" y="1284"/>
                  <a:pt x="11383" y="1256"/>
                  <a:pt x="11439" y="1228"/>
                </a:cubicBezTo>
                <a:cubicBezTo>
                  <a:pt x="11467" y="1200"/>
                  <a:pt x="11522" y="1200"/>
                  <a:pt x="11550" y="1200"/>
                </a:cubicBezTo>
                <a:cubicBezTo>
                  <a:pt x="11578" y="1172"/>
                  <a:pt x="11550" y="1172"/>
                  <a:pt x="11578" y="1172"/>
                </a:cubicBezTo>
                <a:cubicBezTo>
                  <a:pt x="11578" y="1144"/>
                  <a:pt x="11634" y="1144"/>
                  <a:pt x="11718" y="1116"/>
                </a:cubicBezTo>
                <a:cubicBezTo>
                  <a:pt x="11885" y="1033"/>
                  <a:pt x="12025" y="977"/>
                  <a:pt x="12192" y="921"/>
                </a:cubicBezTo>
                <a:cubicBezTo>
                  <a:pt x="12331" y="893"/>
                  <a:pt x="12499" y="865"/>
                  <a:pt x="12666" y="837"/>
                </a:cubicBezTo>
                <a:cubicBezTo>
                  <a:pt x="12610" y="921"/>
                  <a:pt x="12471" y="1005"/>
                  <a:pt x="12555" y="1033"/>
                </a:cubicBezTo>
                <a:cubicBezTo>
                  <a:pt x="12750" y="1005"/>
                  <a:pt x="12973" y="949"/>
                  <a:pt x="13196" y="949"/>
                </a:cubicBezTo>
                <a:cubicBezTo>
                  <a:pt x="13364" y="921"/>
                  <a:pt x="13531" y="949"/>
                  <a:pt x="13671" y="977"/>
                </a:cubicBezTo>
                <a:cubicBezTo>
                  <a:pt x="13922" y="977"/>
                  <a:pt x="14033" y="921"/>
                  <a:pt x="14173" y="921"/>
                </a:cubicBezTo>
                <a:cubicBezTo>
                  <a:pt x="14173" y="921"/>
                  <a:pt x="14145" y="865"/>
                  <a:pt x="14201" y="865"/>
                </a:cubicBezTo>
                <a:cubicBezTo>
                  <a:pt x="14284" y="893"/>
                  <a:pt x="14061" y="865"/>
                  <a:pt x="14117" y="837"/>
                </a:cubicBezTo>
                <a:cubicBezTo>
                  <a:pt x="14173" y="726"/>
                  <a:pt x="14117" y="586"/>
                  <a:pt x="14061" y="447"/>
                </a:cubicBezTo>
                <a:cubicBezTo>
                  <a:pt x="14005" y="307"/>
                  <a:pt x="13977" y="196"/>
                  <a:pt x="14256" y="112"/>
                </a:cubicBezTo>
                <a:cubicBezTo>
                  <a:pt x="14591" y="0"/>
                  <a:pt x="15568" y="168"/>
                  <a:pt x="16070" y="419"/>
                </a:cubicBezTo>
                <a:cubicBezTo>
                  <a:pt x="16181" y="475"/>
                  <a:pt x="16293" y="558"/>
                  <a:pt x="16293" y="614"/>
                </a:cubicBezTo>
                <a:cubicBezTo>
                  <a:pt x="17102" y="949"/>
                  <a:pt x="17437" y="1312"/>
                  <a:pt x="17437" y="1479"/>
                </a:cubicBezTo>
                <a:cubicBezTo>
                  <a:pt x="17549" y="1423"/>
                  <a:pt x="17576" y="1284"/>
                  <a:pt x="17660" y="1200"/>
                </a:cubicBezTo>
                <a:cubicBezTo>
                  <a:pt x="17828" y="1172"/>
                  <a:pt x="18023" y="1172"/>
                  <a:pt x="18190" y="1256"/>
                </a:cubicBezTo>
                <a:cubicBezTo>
                  <a:pt x="18497" y="1451"/>
                  <a:pt x="18776" y="1674"/>
                  <a:pt x="19027" y="1925"/>
                </a:cubicBezTo>
                <a:cubicBezTo>
                  <a:pt x="19195" y="2065"/>
                  <a:pt x="19334" y="2260"/>
                  <a:pt x="19446" y="2483"/>
                </a:cubicBezTo>
                <a:cubicBezTo>
                  <a:pt x="19446" y="2595"/>
                  <a:pt x="19250" y="2511"/>
                  <a:pt x="19306" y="2707"/>
                </a:cubicBezTo>
                <a:cubicBezTo>
                  <a:pt x="19474" y="2902"/>
                  <a:pt x="19641" y="3097"/>
                  <a:pt x="19808" y="3292"/>
                </a:cubicBezTo>
                <a:cubicBezTo>
                  <a:pt x="19864" y="3376"/>
                  <a:pt x="19892" y="3516"/>
                  <a:pt x="20004" y="3655"/>
                </a:cubicBezTo>
                <a:cubicBezTo>
                  <a:pt x="20115" y="3878"/>
                  <a:pt x="20338" y="4074"/>
                  <a:pt x="20422" y="4269"/>
                </a:cubicBezTo>
                <a:cubicBezTo>
                  <a:pt x="20729" y="4715"/>
                  <a:pt x="20701" y="4883"/>
                  <a:pt x="20673" y="5022"/>
                </a:cubicBezTo>
                <a:cubicBezTo>
                  <a:pt x="21008" y="5469"/>
                  <a:pt x="21287" y="5943"/>
                  <a:pt x="21482" y="6473"/>
                </a:cubicBezTo>
                <a:cubicBezTo>
                  <a:pt x="21510" y="6584"/>
                  <a:pt x="21510" y="6668"/>
                  <a:pt x="21566" y="6808"/>
                </a:cubicBezTo>
                <a:cubicBezTo>
                  <a:pt x="21789" y="7226"/>
                  <a:pt x="21957" y="7673"/>
                  <a:pt x="22040" y="8147"/>
                </a:cubicBezTo>
                <a:cubicBezTo>
                  <a:pt x="22096" y="8342"/>
                  <a:pt x="22180" y="8510"/>
                  <a:pt x="22263" y="8677"/>
                </a:cubicBezTo>
                <a:cubicBezTo>
                  <a:pt x="22319" y="8872"/>
                  <a:pt x="22403" y="9179"/>
                  <a:pt x="22431" y="9374"/>
                </a:cubicBezTo>
                <a:cubicBezTo>
                  <a:pt x="22375" y="9374"/>
                  <a:pt x="22403" y="9570"/>
                  <a:pt x="22347" y="9625"/>
                </a:cubicBezTo>
                <a:cubicBezTo>
                  <a:pt x="22403" y="9765"/>
                  <a:pt x="22459" y="9709"/>
                  <a:pt x="22515" y="9765"/>
                </a:cubicBezTo>
                <a:cubicBezTo>
                  <a:pt x="22570" y="9877"/>
                  <a:pt x="22487" y="9765"/>
                  <a:pt x="22515" y="9849"/>
                </a:cubicBezTo>
                <a:cubicBezTo>
                  <a:pt x="22542" y="9932"/>
                  <a:pt x="22542" y="9737"/>
                  <a:pt x="22626" y="9793"/>
                </a:cubicBezTo>
                <a:cubicBezTo>
                  <a:pt x="22877" y="10100"/>
                  <a:pt x="23073" y="9988"/>
                  <a:pt x="23352" y="10630"/>
                </a:cubicBezTo>
                <a:cubicBezTo>
                  <a:pt x="23407" y="10993"/>
                  <a:pt x="23714" y="11718"/>
                  <a:pt x="23631" y="11885"/>
                </a:cubicBezTo>
                <a:cubicBezTo>
                  <a:pt x="23686" y="11969"/>
                  <a:pt x="23770" y="12109"/>
                  <a:pt x="23826" y="12136"/>
                </a:cubicBezTo>
                <a:cubicBezTo>
                  <a:pt x="23910" y="12387"/>
                  <a:pt x="23993" y="12639"/>
                  <a:pt x="24049" y="12890"/>
                </a:cubicBezTo>
                <a:cubicBezTo>
                  <a:pt x="24105" y="13029"/>
                  <a:pt x="24161" y="13169"/>
                  <a:pt x="24189" y="13308"/>
                </a:cubicBezTo>
                <a:cubicBezTo>
                  <a:pt x="24272" y="13587"/>
                  <a:pt x="24328" y="13838"/>
                  <a:pt x="24384" y="14089"/>
                </a:cubicBezTo>
                <a:cubicBezTo>
                  <a:pt x="24440" y="14340"/>
                  <a:pt x="24440" y="14592"/>
                  <a:pt x="24440" y="14871"/>
                </a:cubicBezTo>
                <a:cubicBezTo>
                  <a:pt x="24384" y="14871"/>
                  <a:pt x="24300" y="14871"/>
                  <a:pt x="24300" y="14954"/>
                </a:cubicBezTo>
                <a:cubicBezTo>
                  <a:pt x="24356" y="15066"/>
                  <a:pt x="24440" y="15177"/>
                  <a:pt x="24551" y="15261"/>
                </a:cubicBezTo>
                <a:cubicBezTo>
                  <a:pt x="24607" y="15401"/>
                  <a:pt x="24635" y="15568"/>
                  <a:pt x="24691" y="15680"/>
                </a:cubicBezTo>
                <a:cubicBezTo>
                  <a:pt x="24719" y="15959"/>
                  <a:pt x="24774" y="16210"/>
                  <a:pt x="24802" y="16461"/>
                </a:cubicBezTo>
                <a:cubicBezTo>
                  <a:pt x="24830" y="16768"/>
                  <a:pt x="24802" y="17047"/>
                  <a:pt x="24774" y="17354"/>
                </a:cubicBezTo>
                <a:cubicBezTo>
                  <a:pt x="24579" y="17381"/>
                  <a:pt x="24356" y="17270"/>
                  <a:pt x="24189" y="17326"/>
                </a:cubicBezTo>
                <a:cubicBezTo>
                  <a:pt x="24328" y="17856"/>
                  <a:pt x="24551" y="17856"/>
                  <a:pt x="24663" y="18386"/>
                </a:cubicBezTo>
                <a:cubicBezTo>
                  <a:pt x="24746" y="18442"/>
                  <a:pt x="24774" y="18665"/>
                  <a:pt x="24830" y="18748"/>
                </a:cubicBezTo>
                <a:cubicBezTo>
                  <a:pt x="24914" y="18944"/>
                  <a:pt x="24942" y="19279"/>
                  <a:pt x="24998" y="19446"/>
                </a:cubicBezTo>
                <a:cubicBezTo>
                  <a:pt x="24998" y="19502"/>
                  <a:pt x="24998" y="19558"/>
                  <a:pt x="24998" y="19585"/>
                </a:cubicBezTo>
                <a:cubicBezTo>
                  <a:pt x="25109" y="19976"/>
                  <a:pt x="25137" y="20395"/>
                  <a:pt x="25053" y="20813"/>
                </a:cubicBezTo>
                <a:cubicBezTo>
                  <a:pt x="24970" y="21092"/>
                  <a:pt x="24942" y="21343"/>
                  <a:pt x="24858" y="21594"/>
                </a:cubicBezTo>
                <a:close/>
                <a:moveTo>
                  <a:pt x="24579" y="17130"/>
                </a:moveTo>
                <a:cubicBezTo>
                  <a:pt x="24607" y="17130"/>
                  <a:pt x="24579" y="17075"/>
                  <a:pt x="24579" y="16963"/>
                </a:cubicBezTo>
                <a:cubicBezTo>
                  <a:pt x="24551" y="17019"/>
                  <a:pt x="24551" y="17075"/>
                  <a:pt x="24579" y="17130"/>
                </a:cubicBezTo>
                <a:close/>
                <a:moveTo>
                  <a:pt x="24635" y="18665"/>
                </a:moveTo>
                <a:cubicBezTo>
                  <a:pt x="24663" y="18665"/>
                  <a:pt x="24663" y="18581"/>
                  <a:pt x="24691" y="18525"/>
                </a:cubicBezTo>
                <a:cubicBezTo>
                  <a:pt x="24691" y="18469"/>
                  <a:pt x="24635" y="18581"/>
                  <a:pt x="24635" y="18665"/>
                </a:cubicBezTo>
                <a:close/>
                <a:moveTo>
                  <a:pt x="24105" y="18804"/>
                </a:moveTo>
                <a:lnTo>
                  <a:pt x="24105" y="18944"/>
                </a:lnTo>
                <a:cubicBezTo>
                  <a:pt x="24105" y="18916"/>
                  <a:pt x="24105" y="18888"/>
                  <a:pt x="24105" y="18860"/>
                </a:cubicBezTo>
                <a:cubicBezTo>
                  <a:pt x="24105" y="18860"/>
                  <a:pt x="24133" y="18804"/>
                  <a:pt x="24105" y="18804"/>
                </a:cubicBezTo>
                <a:close/>
                <a:moveTo>
                  <a:pt x="11215" y="1507"/>
                </a:moveTo>
                <a:lnTo>
                  <a:pt x="11327" y="1507"/>
                </a:lnTo>
                <a:cubicBezTo>
                  <a:pt x="11327" y="1507"/>
                  <a:pt x="11383" y="1479"/>
                  <a:pt x="11355" y="1479"/>
                </a:cubicBezTo>
                <a:cubicBezTo>
                  <a:pt x="11299" y="1479"/>
                  <a:pt x="11243" y="1479"/>
                  <a:pt x="11188" y="1507"/>
                </a:cubicBezTo>
                <a:close/>
                <a:moveTo>
                  <a:pt x="18330" y="25416"/>
                </a:moveTo>
                <a:cubicBezTo>
                  <a:pt x="18358" y="25388"/>
                  <a:pt x="18218" y="25388"/>
                  <a:pt x="18162" y="25388"/>
                </a:cubicBezTo>
                <a:cubicBezTo>
                  <a:pt x="18079" y="25361"/>
                  <a:pt x="18246" y="25416"/>
                  <a:pt x="18302" y="25416"/>
                </a:cubicBezTo>
                <a:close/>
                <a:moveTo>
                  <a:pt x="21036" y="24440"/>
                </a:moveTo>
                <a:cubicBezTo>
                  <a:pt x="20338" y="24858"/>
                  <a:pt x="19557" y="25109"/>
                  <a:pt x="18748" y="25137"/>
                </a:cubicBezTo>
                <a:cubicBezTo>
                  <a:pt x="18832" y="25137"/>
                  <a:pt x="18916" y="25165"/>
                  <a:pt x="18999" y="25193"/>
                </a:cubicBezTo>
                <a:cubicBezTo>
                  <a:pt x="19222" y="25221"/>
                  <a:pt x="19418" y="25249"/>
                  <a:pt x="19641" y="25221"/>
                </a:cubicBezTo>
                <a:cubicBezTo>
                  <a:pt x="19641" y="25277"/>
                  <a:pt x="19725" y="25249"/>
                  <a:pt x="19836" y="25249"/>
                </a:cubicBezTo>
                <a:cubicBezTo>
                  <a:pt x="20115" y="25137"/>
                  <a:pt x="20394" y="24998"/>
                  <a:pt x="20645" y="24830"/>
                </a:cubicBezTo>
                <a:cubicBezTo>
                  <a:pt x="20701" y="24719"/>
                  <a:pt x="20980" y="24551"/>
                  <a:pt x="21036" y="24440"/>
                </a:cubicBezTo>
                <a:close/>
                <a:moveTo>
                  <a:pt x="22375" y="23380"/>
                </a:moveTo>
                <a:cubicBezTo>
                  <a:pt x="22375" y="23380"/>
                  <a:pt x="22319" y="23408"/>
                  <a:pt x="22263" y="23436"/>
                </a:cubicBezTo>
                <a:cubicBezTo>
                  <a:pt x="22236" y="23491"/>
                  <a:pt x="22347" y="23408"/>
                  <a:pt x="22403" y="23352"/>
                </a:cubicBezTo>
                <a:close/>
                <a:moveTo>
                  <a:pt x="23547" y="22124"/>
                </a:moveTo>
                <a:lnTo>
                  <a:pt x="23491" y="22124"/>
                </a:lnTo>
                <a:cubicBezTo>
                  <a:pt x="23463" y="22180"/>
                  <a:pt x="23463" y="22208"/>
                  <a:pt x="23491" y="22236"/>
                </a:cubicBezTo>
                <a:close/>
                <a:moveTo>
                  <a:pt x="24551" y="20701"/>
                </a:moveTo>
                <a:cubicBezTo>
                  <a:pt x="24551" y="20422"/>
                  <a:pt x="24467" y="20395"/>
                  <a:pt x="24495" y="20088"/>
                </a:cubicBezTo>
                <a:cubicBezTo>
                  <a:pt x="24384" y="19920"/>
                  <a:pt x="24328" y="19697"/>
                  <a:pt x="24300" y="19502"/>
                </a:cubicBezTo>
                <a:cubicBezTo>
                  <a:pt x="24216" y="19502"/>
                  <a:pt x="24161" y="19167"/>
                  <a:pt x="24077" y="19083"/>
                </a:cubicBezTo>
                <a:cubicBezTo>
                  <a:pt x="24077" y="19000"/>
                  <a:pt x="24077" y="18944"/>
                  <a:pt x="24049" y="18860"/>
                </a:cubicBezTo>
                <a:cubicBezTo>
                  <a:pt x="24049" y="18860"/>
                  <a:pt x="24021" y="18916"/>
                  <a:pt x="23993" y="18888"/>
                </a:cubicBezTo>
                <a:lnTo>
                  <a:pt x="23965" y="18832"/>
                </a:lnTo>
                <a:cubicBezTo>
                  <a:pt x="23965" y="19474"/>
                  <a:pt x="23882" y="20088"/>
                  <a:pt x="23714" y="20701"/>
                </a:cubicBezTo>
                <a:cubicBezTo>
                  <a:pt x="24021" y="20701"/>
                  <a:pt x="24272" y="20701"/>
                  <a:pt x="24551" y="20674"/>
                </a:cubicBezTo>
                <a:close/>
                <a:moveTo>
                  <a:pt x="24886" y="19725"/>
                </a:moveTo>
                <a:lnTo>
                  <a:pt x="24858" y="19725"/>
                </a:lnTo>
                <a:lnTo>
                  <a:pt x="24858" y="19837"/>
                </a:lnTo>
                <a:cubicBezTo>
                  <a:pt x="24886" y="19837"/>
                  <a:pt x="24914" y="19809"/>
                  <a:pt x="24914" y="19725"/>
                </a:cubicBezTo>
                <a:close/>
                <a:moveTo>
                  <a:pt x="24970" y="20032"/>
                </a:moveTo>
                <a:cubicBezTo>
                  <a:pt x="24970" y="19976"/>
                  <a:pt x="24970" y="19920"/>
                  <a:pt x="24998" y="19837"/>
                </a:cubicBezTo>
                <a:cubicBezTo>
                  <a:pt x="24970" y="19837"/>
                  <a:pt x="24942" y="19837"/>
                  <a:pt x="24942" y="19920"/>
                </a:cubicBezTo>
                <a:cubicBezTo>
                  <a:pt x="24970" y="19920"/>
                  <a:pt x="24970" y="20032"/>
                  <a:pt x="24998" y="200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645575" y="4679625"/>
            <a:ext cx="611700" cy="658450"/>
          </a:xfrm>
          <a:custGeom>
            <a:avLst/>
            <a:gdLst/>
            <a:ahLst/>
            <a:cxnLst/>
            <a:rect l="l" t="t" r="r" b="b"/>
            <a:pathLst>
              <a:path w="24468" h="26338" extrusionOk="0">
                <a:moveTo>
                  <a:pt x="9681" y="26282"/>
                </a:moveTo>
                <a:cubicBezTo>
                  <a:pt x="9430" y="26310"/>
                  <a:pt x="9235" y="26282"/>
                  <a:pt x="8984" y="26338"/>
                </a:cubicBezTo>
                <a:lnTo>
                  <a:pt x="8509" y="26254"/>
                </a:lnTo>
                <a:cubicBezTo>
                  <a:pt x="8537" y="26170"/>
                  <a:pt x="8258" y="26114"/>
                  <a:pt x="8621" y="26059"/>
                </a:cubicBezTo>
                <a:cubicBezTo>
                  <a:pt x="8537" y="26059"/>
                  <a:pt x="8398" y="26086"/>
                  <a:pt x="8314" y="26059"/>
                </a:cubicBezTo>
                <a:cubicBezTo>
                  <a:pt x="8286" y="25835"/>
                  <a:pt x="8231" y="25584"/>
                  <a:pt x="8231" y="25333"/>
                </a:cubicBezTo>
                <a:cubicBezTo>
                  <a:pt x="8231" y="25249"/>
                  <a:pt x="8119" y="25166"/>
                  <a:pt x="8119" y="25054"/>
                </a:cubicBezTo>
                <a:cubicBezTo>
                  <a:pt x="7868" y="25054"/>
                  <a:pt x="7617" y="25026"/>
                  <a:pt x="7366" y="24970"/>
                </a:cubicBezTo>
                <a:lnTo>
                  <a:pt x="7310" y="24970"/>
                </a:lnTo>
                <a:cubicBezTo>
                  <a:pt x="7059" y="25026"/>
                  <a:pt x="6836" y="25026"/>
                  <a:pt x="6612" y="24970"/>
                </a:cubicBezTo>
                <a:cubicBezTo>
                  <a:pt x="6417" y="24998"/>
                  <a:pt x="6250" y="24970"/>
                  <a:pt x="6082" y="24943"/>
                </a:cubicBezTo>
                <a:cubicBezTo>
                  <a:pt x="5859" y="24915"/>
                  <a:pt x="5636" y="24859"/>
                  <a:pt x="5441" y="24775"/>
                </a:cubicBezTo>
                <a:cubicBezTo>
                  <a:pt x="5385" y="24775"/>
                  <a:pt x="5273" y="24719"/>
                  <a:pt x="5217" y="24719"/>
                </a:cubicBezTo>
                <a:cubicBezTo>
                  <a:pt x="4911" y="24552"/>
                  <a:pt x="4743" y="24496"/>
                  <a:pt x="4520" y="24329"/>
                </a:cubicBezTo>
                <a:cubicBezTo>
                  <a:pt x="4185" y="24078"/>
                  <a:pt x="3878" y="23771"/>
                  <a:pt x="3599" y="23436"/>
                </a:cubicBezTo>
                <a:cubicBezTo>
                  <a:pt x="3571" y="23352"/>
                  <a:pt x="3432" y="23129"/>
                  <a:pt x="3348" y="22962"/>
                </a:cubicBezTo>
                <a:cubicBezTo>
                  <a:pt x="3292" y="22794"/>
                  <a:pt x="3237" y="22627"/>
                  <a:pt x="3181" y="22460"/>
                </a:cubicBezTo>
                <a:cubicBezTo>
                  <a:pt x="3181" y="22404"/>
                  <a:pt x="3125" y="22320"/>
                  <a:pt x="3097" y="22292"/>
                </a:cubicBezTo>
                <a:cubicBezTo>
                  <a:pt x="3097" y="22153"/>
                  <a:pt x="3069" y="22041"/>
                  <a:pt x="3097" y="21902"/>
                </a:cubicBezTo>
                <a:cubicBezTo>
                  <a:pt x="3097" y="21706"/>
                  <a:pt x="3041" y="21399"/>
                  <a:pt x="3097" y="21316"/>
                </a:cubicBezTo>
                <a:cubicBezTo>
                  <a:pt x="3097" y="21009"/>
                  <a:pt x="3097" y="20730"/>
                  <a:pt x="3041" y="20451"/>
                </a:cubicBezTo>
                <a:cubicBezTo>
                  <a:pt x="3041" y="20395"/>
                  <a:pt x="3013" y="20311"/>
                  <a:pt x="2985" y="20256"/>
                </a:cubicBezTo>
                <a:cubicBezTo>
                  <a:pt x="2790" y="19949"/>
                  <a:pt x="2539" y="19670"/>
                  <a:pt x="2288" y="19391"/>
                </a:cubicBezTo>
                <a:cubicBezTo>
                  <a:pt x="2149" y="19251"/>
                  <a:pt x="2009" y="19084"/>
                  <a:pt x="1897" y="18888"/>
                </a:cubicBezTo>
                <a:cubicBezTo>
                  <a:pt x="1842" y="18861"/>
                  <a:pt x="1786" y="18833"/>
                  <a:pt x="1758" y="18861"/>
                </a:cubicBezTo>
                <a:cubicBezTo>
                  <a:pt x="1367" y="18358"/>
                  <a:pt x="1033" y="17521"/>
                  <a:pt x="1060" y="17187"/>
                </a:cubicBezTo>
                <a:cubicBezTo>
                  <a:pt x="1060" y="17131"/>
                  <a:pt x="1033" y="17075"/>
                  <a:pt x="1005" y="17019"/>
                </a:cubicBezTo>
                <a:cubicBezTo>
                  <a:pt x="921" y="16796"/>
                  <a:pt x="865" y="16601"/>
                  <a:pt x="781" y="16433"/>
                </a:cubicBezTo>
                <a:cubicBezTo>
                  <a:pt x="670" y="15959"/>
                  <a:pt x="558" y="15652"/>
                  <a:pt x="447" y="15094"/>
                </a:cubicBezTo>
                <a:cubicBezTo>
                  <a:pt x="335" y="14480"/>
                  <a:pt x="279" y="13811"/>
                  <a:pt x="196" y="13113"/>
                </a:cubicBezTo>
                <a:cubicBezTo>
                  <a:pt x="112" y="12528"/>
                  <a:pt x="84" y="11942"/>
                  <a:pt x="56" y="11356"/>
                </a:cubicBezTo>
                <a:cubicBezTo>
                  <a:pt x="56" y="11021"/>
                  <a:pt x="0" y="10658"/>
                  <a:pt x="28" y="10184"/>
                </a:cubicBezTo>
                <a:cubicBezTo>
                  <a:pt x="28" y="9793"/>
                  <a:pt x="84" y="9403"/>
                  <a:pt x="168" y="9012"/>
                </a:cubicBezTo>
                <a:cubicBezTo>
                  <a:pt x="223" y="8789"/>
                  <a:pt x="335" y="8566"/>
                  <a:pt x="502" y="8371"/>
                </a:cubicBezTo>
                <a:cubicBezTo>
                  <a:pt x="781" y="6222"/>
                  <a:pt x="1479" y="4046"/>
                  <a:pt x="2985" y="2456"/>
                </a:cubicBezTo>
                <a:cubicBezTo>
                  <a:pt x="4604" y="754"/>
                  <a:pt x="6975" y="1"/>
                  <a:pt x="9346" y="1"/>
                </a:cubicBezTo>
                <a:lnTo>
                  <a:pt x="9877" y="1"/>
                </a:lnTo>
                <a:cubicBezTo>
                  <a:pt x="10490" y="29"/>
                  <a:pt x="11104" y="112"/>
                  <a:pt x="11718" y="252"/>
                </a:cubicBezTo>
                <a:cubicBezTo>
                  <a:pt x="11718" y="252"/>
                  <a:pt x="11718" y="252"/>
                  <a:pt x="11690" y="280"/>
                </a:cubicBezTo>
                <a:lnTo>
                  <a:pt x="11718" y="280"/>
                </a:lnTo>
                <a:cubicBezTo>
                  <a:pt x="13308" y="642"/>
                  <a:pt x="14843" y="1200"/>
                  <a:pt x="16293" y="1982"/>
                </a:cubicBezTo>
                <a:cubicBezTo>
                  <a:pt x="16405" y="1982"/>
                  <a:pt x="16517" y="2010"/>
                  <a:pt x="16600" y="2065"/>
                </a:cubicBezTo>
                <a:cubicBezTo>
                  <a:pt x="16712" y="1870"/>
                  <a:pt x="17939" y="2512"/>
                  <a:pt x="18581" y="3014"/>
                </a:cubicBezTo>
                <a:cubicBezTo>
                  <a:pt x="18581" y="3070"/>
                  <a:pt x="18581" y="3098"/>
                  <a:pt x="18637" y="3126"/>
                </a:cubicBezTo>
                <a:cubicBezTo>
                  <a:pt x="18860" y="3209"/>
                  <a:pt x="19000" y="3209"/>
                  <a:pt x="19195" y="3293"/>
                </a:cubicBezTo>
                <a:cubicBezTo>
                  <a:pt x="19362" y="3405"/>
                  <a:pt x="19558" y="3544"/>
                  <a:pt x="19725" y="3628"/>
                </a:cubicBezTo>
                <a:cubicBezTo>
                  <a:pt x="19864" y="3795"/>
                  <a:pt x="20032" y="3907"/>
                  <a:pt x="20199" y="4018"/>
                </a:cubicBezTo>
                <a:cubicBezTo>
                  <a:pt x="20255" y="4074"/>
                  <a:pt x="20283" y="4130"/>
                  <a:pt x="20339" y="4186"/>
                </a:cubicBezTo>
                <a:cubicBezTo>
                  <a:pt x="20450" y="4269"/>
                  <a:pt x="20590" y="4353"/>
                  <a:pt x="20729" y="4437"/>
                </a:cubicBezTo>
                <a:cubicBezTo>
                  <a:pt x="20785" y="4493"/>
                  <a:pt x="20869" y="4576"/>
                  <a:pt x="20925" y="4632"/>
                </a:cubicBezTo>
                <a:cubicBezTo>
                  <a:pt x="20952" y="4604"/>
                  <a:pt x="21120" y="4772"/>
                  <a:pt x="21231" y="4827"/>
                </a:cubicBezTo>
                <a:cubicBezTo>
                  <a:pt x="21287" y="4855"/>
                  <a:pt x="21287" y="4827"/>
                  <a:pt x="21343" y="4855"/>
                </a:cubicBezTo>
                <a:cubicBezTo>
                  <a:pt x="21399" y="4883"/>
                  <a:pt x="21371" y="4911"/>
                  <a:pt x="21399" y="4939"/>
                </a:cubicBezTo>
                <a:cubicBezTo>
                  <a:pt x="21427" y="4939"/>
                  <a:pt x="21427" y="4939"/>
                  <a:pt x="21455" y="4939"/>
                </a:cubicBezTo>
                <a:cubicBezTo>
                  <a:pt x="21455" y="4939"/>
                  <a:pt x="21510" y="4995"/>
                  <a:pt x="21566" y="5051"/>
                </a:cubicBezTo>
                <a:cubicBezTo>
                  <a:pt x="21706" y="5134"/>
                  <a:pt x="21817" y="5246"/>
                  <a:pt x="21957" y="5357"/>
                </a:cubicBezTo>
                <a:cubicBezTo>
                  <a:pt x="22041" y="5497"/>
                  <a:pt x="22124" y="5609"/>
                  <a:pt x="22208" y="5748"/>
                </a:cubicBezTo>
                <a:cubicBezTo>
                  <a:pt x="22124" y="5720"/>
                  <a:pt x="21985" y="5636"/>
                  <a:pt x="21985" y="5720"/>
                </a:cubicBezTo>
                <a:cubicBezTo>
                  <a:pt x="22124" y="5915"/>
                  <a:pt x="22264" y="6083"/>
                  <a:pt x="22375" y="6278"/>
                </a:cubicBezTo>
                <a:cubicBezTo>
                  <a:pt x="22459" y="6418"/>
                  <a:pt x="22515" y="6557"/>
                  <a:pt x="22571" y="6697"/>
                </a:cubicBezTo>
                <a:cubicBezTo>
                  <a:pt x="22710" y="6920"/>
                  <a:pt x="22794" y="7003"/>
                  <a:pt x="22850" y="7115"/>
                </a:cubicBezTo>
                <a:cubicBezTo>
                  <a:pt x="22878" y="7115"/>
                  <a:pt x="22878" y="7059"/>
                  <a:pt x="22905" y="7115"/>
                </a:cubicBezTo>
                <a:cubicBezTo>
                  <a:pt x="22933" y="7115"/>
                  <a:pt x="22850" y="6976"/>
                  <a:pt x="22905" y="7003"/>
                </a:cubicBezTo>
                <a:cubicBezTo>
                  <a:pt x="23045" y="7031"/>
                  <a:pt x="23129" y="6892"/>
                  <a:pt x="23212" y="6780"/>
                </a:cubicBezTo>
                <a:cubicBezTo>
                  <a:pt x="23296" y="6669"/>
                  <a:pt x="23408" y="6585"/>
                  <a:pt x="23603" y="6780"/>
                </a:cubicBezTo>
                <a:cubicBezTo>
                  <a:pt x="23882" y="7031"/>
                  <a:pt x="24189" y="7980"/>
                  <a:pt x="24217" y="8510"/>
                </a:cubicBezTo>
                <a:cubicBezTo>
                  <a:pt x="24217" y="8650"/>
                  <a:pt x="24189" y="8761"/>
                  <a:pt x="24133" y="8789"/>
                </a:cubicBezTo>
                <a:cubicBezTo>
                  <a:pt x="24217" y="9654"/>
                  <a:pt x="24049" y="10156"/>
                  <a:pt x="23910" y="10212"/>
                </a:cubicBezTo>
                <a:cubicBezTo>
                  <a:pt x="23993" y="10296"/>
                  <a:pt x="24161" y="10240"/>
                  <a:pt x="24272" y="10296"/>
                </a:cubicBezTo>
                <a:cubicBezTo>
                  <a:pt x="24384" y="10435"/>
                  <a:pt x="24468" y="10602"/>
                  <a:pt x="24468" y="10798"/>
                </a:cubicBezTo>
                <a:cubicBezTo>
                  <a:pt x="24440" y="11133"/>
                  <a:pt x="24384" y="11495"/>
                  <a:pt x="24300" y="11830"/>
                </a:cubicBezTo>
                <a:cubicBezTo>
                  <a:pt x="24245" y="12081"/>
                  <a:pt x="24133" y="12304"/>
                  <a:pt x="23966" y="12472"/>
                </a:cubicBezTo>
                <a:cubicBezTo>
                  <a:pt x="23882" y="12528"/>
                  <a:pt x="23854" y="12332"/>
                  <a:pt x="23714" y="12472"/>
                </a:cubicBezTo>
                <a:cubicBezTo>
                  <a:pt x="23631" y="12723"/>
                  <a:pt x="23547" y="12946"/>
                  <a:pt x="23436" y="13169"/>
                </a:cubicBezTo>
                <a:cubicBezTo>
                  <a:pt x="23380" y="13281"/>
                  <a:pt x="23268" y="13364"/>
                  <a:pt x="23212" y="13532"/>
                </a:cubicBezTo>
                <a:cubicBezTo>
                  <a:pt x="23101" y="13727"/>
                  <a:pt x="22989" y="14006"/>
                  <a:pt x="22878" y="14201"/>
                </a:cubicBezTo>
                <a:cubicBezTo>
                  <a:pt x="22626" y="14648"/>
                  <a:pt x="22459" y="14732"/>
                  <a:pt x="22320" y="14759"/>
                </a:cubicBezTo>
                <a:cubicBezTo>
                  <a:pt x="22096" y="15262"/>
                  <a:pt x="21789" y="15736"/>
                  <a:pt x="21427" y="16154"/>
                </a:cubicBezTo>
                <a:cubicBezTo>
                  <a:pt x="21343" y="16238"/>
                  <a:pt x="21287" y="16266"/>
                  <a:pt x="21176" y="16378"/>
                </a:cubicBezTo>
                <a:cubicBezTo>
                  <a:pt x="20925" y="16768"/>
                  <a:pt x="20590" y="17131"/>
                  <a:pt x="20227" y="17410"/>
                </a:cubicBezTo>
                <a:cubicBezTo>
                  <a:pt x="20088" y="17577"/>
                  <a:pt x="19976" y="17717"/>
                  <a:pt x="19864" y="17884"/>
                </a:cubicBezTo>
                <a:cubicBezTo>
                  <a:pt x="19725" y="17996"/>
                  <a:pt x="19502" y="18219"/>
                  <a:pt x="19334" y="18358"/>
                </a:cubicBezTo>
                <a:cubicBezTo>
                  <a:pt x="19334" y="18275"/>
                  <a:pt x="19167" y="18386"/>
                  <a:pt x="19083" y="18386"/>
                </a:cubicBezTo>
                <a:cubicBezTo>
                  <a:pt x="19000" y="18498"/>
                  <a:pt x="19055" y="18526"/>
                  <a:pt x="19055" y="18610"/>
                </a:cubicBezTo>
                <a:cubicBezTo>
                  <a:pt x="18972" y="18693"/>
                  <a:pt x="19000" y="18610"/>
                  <a:pt x="18944" y="18665"/>
                </a:cubicBezTo>
                <a:cubicBezTo>
                  <a:pt x="18888" y="18693"/>
                  <a:pt x="19055" y="18637"/>
                  <a:pt x="19055" y="18693"/>
                </a:cubicBezTo>
                <a:cubicBezTo>
                  <a:pt x="18916" y="19084"/>
                  <a:pt x="19111" y="19195"/>
                  <a:pt x="18665" y="19753"/>
                </a:cubicBezTo>
                <a:cubicBezTo>
                  <a:pt x="18386" y="19977"/>
                  <a:pt x="17884" y="20590"/>
                  <a:pt x="17688" y="20590"/>
                </a:cubicBezTo>
                <a:cubicBezTo>
                  <a:pt x="17632" y="20674"/>
                  <a:pt x="17549" y="20814"/>
                  <a:pt x="17549" y="20869"/>
                </a:cubicBezTo>
                <a:cubicBezTo>
                  <a:pt x="17381" y="21065"/>
                  <a:pt x="17214" y="21260"/>
                  <a:pt x="17019" y="21427"/>
                </a:cubicBezTo>
                <a:cubicBezTo>
                  <a:pt x="16907" y="21539"/>
                  <a:pt x="16823" y="21651"/>
                  <a:pt x="16712" y="21790"/>
                </a:cubicBezTo>
                <a:cubicBezTo>
                  <a:pt x="16489" y="21985"/>
                  <a:pt x="16293" y="22125"/>
                  <a:pt x="16098" y="22320"/>
                </a:cubicBezTo>
                <a:cubicBezTo>
                  <a:pt x="15903" y="22487"/>
                  <a:pt x="15680" y="22599"/>
                  <a:pt x="15456" y="22711"/>
                </a:cubicBezTo>
                <a:cubicBezTo>
                  <a:pt x="15401" y="22683"/>
                  <a:pt x="15401" y="22599"/>
                  <a:pt x="15317" y="22655"/>
                </a:cubicBezTo>
                <a:cubicBezTo>
                  <a:pt x="15233" y="22739"/>
                  <a:pt x="15177" y="22878"/>
                  <a:pt x="15122" y="22990"/>
                </a:cubicBezTo>
                <a:cubicBezTo>
                  <a:pt x="15066" y="23101"/>
                  <a:pt x="14926" y="23213"/>
                  <a:pt x="14843" y="23352"/>
                </a:cubicBezTo>
                <a:cubicBezTo>
                  <a:pt x="14619" y="23492"/>
                  <a:pt x="14424" y="23659"/>
                  <a:pt x="14201" y="23827"/>
                </a:cubicBezTo>
                <a:cubicBezTo>
                  <a:pt x="13950" y="23966"/>
                  <a:pt x="13699" y="24106"/>
                  <a:pt x="13420" y="24189"/>
                </a:cubicBezTo>
                <a:cubicBezTo>
                  <a:pt x="13280" y="24050"/>
                  <a:pt x="13308" y="23799"/>
                  <a:pt x="13141" y="23659"/>
                </a:cubicBezTo>
                <a:cubicBezTo>
                  <a:pt x="12750" y="24022"/>
                  <a:pt x="12862" y="24245"/>
                  <a:pt x="12443" y="24580"/>
                </a:cubicBezTo>
                <a:cubicBezTo>
                  <a:pt x="12443" y="24692"/>
                  <a:pt x="12276" y="24803"/>
                  <a:pt x="12192" y="24915"/>
                </a:cubicBezTo>
                <a:cubicBezTo>
                  <a:pt x="12081" y="25054"/>
                  <a:pt x="11802" y="25249"/>
                  <a:pt x="11662" y="25389"/>
                </a:cubicBezTo>
                <a:cubicBezTo>
                  <a:pt x="11606" y="25417"/>
                  <a:pt x="11578" y="25445"/>
                  <a:pt x="11523" y="25445"/>
                </a:cubicBezTo>
                <a:cubicBezTo>
                  <a:pt x="11244" y="25724"/>
                  <a:pt x="10881" y="25947"/>
                  <a:pt x="10490" y="26059"/>
                </a:cubicBezTo>
                <a:cubicBezTo>
                  <a:pt x="10183" y="26142"/>
                  <a:pt x="9932" y="26226"/>
                  <a:pt x="9681" y="26282"/>
                </a:cubicBezTo>
                <a:close/>
                <a:moveTo>
                  <a:pt x="13476" y="23938"/>
                </a:moveTo>
                <a:cubicBezTo>
                  <a:pt x="13476" y="23966"/>
                  <a:pt x="13531" y="23938"/>
                  <a:pt x="13615" y="23855"/>
                </a:cubicBezTo>
                <a:cubicBezTo>
                  <a:pt x="13559" y="23855"/>
                  <a:pt x="13503" y="23882"/>
                  <a:pt x="13476" y="23938"/>
                </a:cubicBezTo>
                <a:close/>
                <a:moveTo>
                  <a:pt x="12164" y="24719"/>
                </a:moveTo>
                <a:cubicBezTo>
                  <a:pt x="12164" y="24719"/>
                  <a:pt x="12220" y="24719"/>
                  <a:pt x="12276" y="24692"/>
                </a:cubicBezTo>
                <a:cubicBezTo>
                  <a:pt x="12276" y="24664"/>
                  <a:pt x="12248" y="24664"/>
                  <a:pt x="12164" y="24719"/>
                </a:cubicBezTo>
                <a:close/>
                <a:moveTo>
                  <a:pt x="11774" y="24301"/>
                </a:moveTo>
                <a:cubicBezTo>
                  <a:pt x="11690" y="24357"/>
                  <a:pt x="11634" y="24357"/>
                  <a:pt x="11662" y="24385"/>
                </a:cubicBezTo>
                <a:cubicBezTo>
                  <a:pt x="11690" y="24385"/>
                  <a:pt x="11718" y="24357"/>
                  <a:pt x="11746" y="24357"/>
                </a:cubicBezTo>
                <a:cubicBezTo>
                  <a:pt x="11746" y="24357"/>
                  <a:pt x="11802" y="24329"/>
                  <a:pt x="11774" y="24301"/>
                </a:cubicBezTo>
                <a:close/>
                <a:moveTo>
                  <a:pt x="20952" y="4772"/>
                </a:moveTo>
                <a:cubicBezTo>
                  <a:pt x="20952" y="4772"/>
                  <a:pt x="20952" y="4827"/>
                  <a:pt x="21008" y="4883"/>
                </a:cubicBezTo>
                <a:cubicBezTo>
                  <a:pt x="21036" y="4883"/>
                  <a:pt x="21064" y="4911"/>
                  <a:pt x="21064" y="4883"/>
                </a:cubicBezTo>
                <a:cubicBezTo>
                  <a:pt x="21036" y="4855"/>
                  <a:pt x="20980" y="4799"/>
                  <a:pt x="20952" y="4772"/>
                </a:cubicBezTo>
                <a:close/>
                <a:moveTo>
                  <a:pt x="3209" y="22320"/>
                </a:moveTo>
                <a:cubicBezTo>
                  <a:pt x="3264" y="22320"/>
                  <a:pt x="3181" y="22208"/>
                  <a:pt x="3181" y="22153"/>
                </a:cubicBezTo>
                <a:cubicBezTo>
                  <a:pt x="3153" y="22069"/>
                  <a:pt x="3181" y="22264"/>
                  <a:pt x="3209" y="22320"/>
                </a:cubicBezTo>
                <a:close/>
                <a:moveTo>
                  <a:pt x="5385" y="24273"/>
                </a:moveTo>
                <a:cubicBezTo>
                  <a:pt x="4687" y="23855"/>
                  <a:pt x="4101" y="23269"/>
                  <a:pt x="3683" y="22571"/>
                </a:cubicBezTo>
                <a:cubicBezTo>
                  <a:pt x="3711" y="22655"/>
                  <a:pt x="3739" y="22739"/>
                  <a:pt x="3767" y="22822"/>
                </a:cubicBezTo>
                <a:cubicBezTo>
                  <a:pt x="3822" y="23018"/>
                  <a:pt x="3906" y="23213"/>
                  <a:pt x="4018" y="23380"/>
                </a:cubicBezTo>
                <a:cubicBezTo>
                  <a:pt x="3990" y="23436"/>
                  <a:pt x="4046" y="23492"/>
                  <a:pt x="4101" y="23576"/>
                </a:cubicBezTo>
                <a:cubicBezTo>
                  <a:pt x="4325" y="23771"/>
                  <a:pt x="4576" y="23966"/>
                  <a:pt x="4827" y="24106"/>
                </a:cubicBezTo>
                <a:cubicBezTo>
                  <a:pt x="4938" y="24106"/>
                  <a:pt x="5245" y="24273"/>
                  <a:pt x="5385" y="24273"/>
                </a:cubicBezTo>
                <a:close/>
                <a:moveTo>
                  <a:pt x="6947" y="24970"/>
                </a:moveTo>
                <a:cubicBezTo>
                  <a:pt x="6947" y="24943"/>
                  <a:pt x="6891" y="24915"/>
                  <a:pt x="6836" y="24887"/>
                </a:cubicBezTo>
                <a:cubicBezTo>
                  <a:pt x="6780" y="24859"/>
                  <a:pt x="6891" y="24915"/>
                  <a:pt x="6947" y="24943"/>
                </a:cubicBezTo>
                <a:close/>
                <a:moveTo>
                  <a:pt x="8621" y="25361"/>
                </a:moveTo>
                <a:lnTo>
                  <a:pt x="8621" y="25333"/>
                </a:lnTo>
                <a:cubicBezTo>
                  <a:pt x="8537" y="25333"/>
                  <a:pt x="8509" y="25361"/>
                  <a:pt x="8509" y="25389"/>
                </a:cubicBezTo>
                <a:close/>
                <a:moveTo>
                  <a:pt x="10351" y="25612"/>
                </a:moveTo>
                <a:cubicBezTo>
                  <a:pt x="10602" y="25501"/>
                  <a:pt x="10574" y="25389"/>
                  <a:pt x="10853" y="25249"/>
                </a:cubicBezTo>
                <a:cubicBezTo>
                  <a:pt x="10965" y="25082"/>
                  <a:pt x="11132" y="24915"/>
                  <a:pt x="11299" y="24831"/>
                </a:cubicBezTo>
                <a:cubicBezTo>
                  <a:pt x="11244" y="24747"/>
                  <a:pt x="11523" y="24552"/>
                  <a:pt x="11550" y="24413"/>
                </a:cubicBezTo>
                <a:cubicBezTo>
                  <a:pt x="11634" y="24385"/>
                  <a:pt x="11690" y="24329"/>
                  <a:pt x="11746" y="24273"/>
                </a:cubicBezTo>
                <a:cubicBezTo>
                  <a:pt x="11746" y="24273"/>
                  <a:pt x="11690" y="24273"/>
                  <a:pt x="11690" y="24245"/>
                </a:cubicBezTo>
                <a:lnTo>
                  <a:pt x="11718" y="24217"/>
                </a:lnTo>
                <a:cubicBezTo>
                  <a:pt x="11160" y="24496"/>
                  <a:pt x="10574" y="24719"/>
                  <a:pt x="9960" y="24859"/>
                </a:cubicBezTo>
                <a:cubicBezTo>
                  <a:pt x="10072" y="25110"/>
                  <a:pt x="10183" y="25333"/>
                  <a:pt x="10323" y="25584"/>
                </a:cubicBezTo>
                <a:close/>
                <a:moveTo>
                  <a:pt x="11383" y="25445"/>
                </a:moveTo>
                <a:lnTo>
                  <a:pt x="11383" y="25417"/>
                </a:lnTo>
                <a:lnTo>
                  <a:pt x="11272" y="25445"/>
                </a:lnTo>
                <a:cubicBezTo>
                  <a:pt x="11244" y="25501"/>
                  <a:pt x="11272" y="25501"/>
                  <a:pt x="11383" y="25445"/>
                </a:cubicBezTo>
                <a:close/>
                <a:moveTo>
                  <a:pt x="11132" y="25640"/>
                </a:moveTo>
                <a:cubicBezTo>
                  <a:pt x="11188" y="25612"/>
                  <a:pt x="11244" y="25612"/>
                  <a:pt x="11299" y="25584"/>
                </a:cubicBezTo>
                <a:cubicBezTo>
                  <a:pt x="11299" y="25556"/>
                  <a:pt x="11299" y="25528"/>
                  <a:pt x="11216" y="25584"/>
                </a:cubicBezTo>
                <a:cubicBezTo>
                  <a:pt x="11216" y="25612"/>
                  <a:pt x="11104" y="25640"/>
                  <a:pt x="11132" y="25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68375" y="3385025"/>
            <a:ext cx="435250" cy="397600"/>
          </a:xfrm>
          <a:custGeom>
            <a:avLst/>
            <a:gdLst/>
            <a:ahLst/>
            <a:cxnLst/>
            <a:rect l="l" t="t" r="r" b="b"/>
            <a:pathLst>
              <a:path w="17410" h="15904" extrusionOk="0">
                <a:moveTo>
                  <a:pt x="809" y="12862"/>
                </a:moveTo>
                <a:cubicBezTo>
                  <a:pt x="698" y="12750"/>
                  <a:pt x="670" y="12611"/>
                  <a:pt x="530" y="12499"/>
                </a:cubicBezTo>
                <a:cubicBezTo>
                  <a:pt x="475" y="12388"/>
                  <a:pt x="447" y="12276"/>
                  <a:pt x="391" y="12192"/>
                </a:cubicBezTo>
                <a:cubicBezTo>
                  <a:pt x="447" y="12192"/>
                  <a:pt x="363" y="11997"/>
                  <a:pt x="530" y="12192"/>
                </a:cubicBezTo>
                <a:cubicBezTo>
                  <a:pt x="530" y="12137"/>
                  <a:pt x="447" y="12081"/>
                  <a:pt x="447" y="12025"/>
                </a:cubicBezTo>
                <a:cubicBezTo>
                  <a:pt x="558" y="11886"/>
                  <a:pt x="698" y="11802"/>
                  <a:pt x="809" y="11690"/>
                </a:cubicBezTo>
                <a:cubicBezTo>
                  <a:pt x="865" y="11662"/>
                  <a:pt x="865" y="11579"/>
                  <a:pt x="921" y="11523"/>
                </a:cubicBezTo>
                <a:cubicBezTo>
                  <a:pt x="837" y="11383"/>
                  <a:pt x="754" y="11244"/>
                  <a:pt x="698" y="11076"/>
                </a:cubicBezTo>
                <a:lnTo>
                  <a:pt x="670" y="11049"/>
                </a:lnTo>
                <a:cubicBezTo>
                  <a:pt x="558" y="10937"/>
                  <a:pt x="447" y="10798"/>
                  <a:pt x="391" y="10658"/>
                </a:cubicBezTo>
                <a:cubicBezTo>
                  <a:pt x="335" y="10574"/>
                  <a:pt x="279" y="10463"/>
                  <a:pt x="224" y="10351"/>
                </a:cubicBezTo>
                <a:cubicBezTo>
                  <a:pt x="168" y="10212"/>
                  <a:pt x="112" y="10072"/>
                  <a:pt x="84" y="9905"/>
                </a:cubicBezTo>
                <a:cubicBezTo>
                  <a:pt x="56" y="9905"/>
                  <a:pt x="56" y="9821"/>
                  <a:pt x="28" y="9793"/>
                </a:cubicBezTo>
                <a:cubicBezTo>
                  <a:pt x="28" y="9542"/>
                  <a:pt x="0" y="9430"/>
                  <a:pt x="0" y="9235"/>
                </a:cubicBezTo>
                <a:cubicBezTo>
                  <a:pt x="0" y="8956"/>
                  <a:pt x="56" y="8677"/>
                  <a:pt x="168" y="8398"/>
                </a:cubicBezTo>
                <a:cubicBezTo>
                  <a:pt x="196" y="8342"/>
                  <a:pt x="251" y="8175"/>
                  <a:pt x="335" y="8063"/>
                </a:cubicBezTo>
                <a:cubicBezTo>
                  <a:pt x="391" y="7952"/>
                  <a:pt x="475" y="7868"/>
                  <a:pt x="558" y="7784"/>
                </a:cubicBezTo>
                <a:cubicBezTo>
                  <a:pt x="586" y="7757"/>
                  <a:pt x="614" y="7701"/>
                  <a:pt x="614" y="7673"/>
                </a:cubicBezTo>
                <a:cubicBezTo>
                  <a:pt x="698" y="7617"/>
                  <a:pt x="754" y="7561"/>
                  <a:pt x="837" y="7505"/>
                </a:cubicBezTo>
                <a:cubicBezTo>
                  <a:pt x="949" y="7450"/>
                  <a:pt x="1088" y="7310"/>
                  <a:pt x="1200" y="7310"/>
                </a:cubicBezTo>
                <a:cubicBezTo>
                  <a:pt x="1367" y="7199"/>
                  <a:pt x="1507" y="7087"/>
                  <a:pt x="1674" y="6975"/>
                </a:cubicBezTo>
                <a:cubicBezTo>
                  <a:pt x="1702" y="6920"/>
                  <a:pt x="1730" y="6892"/>
                  <a:pt x="1730" y="6864"/>
                </a:cubicBezTo>
                <a:cubicBezTo>
                  <a:pt x="1842" y="6641"/>
                  <a:pt x="1925" y="6389"/>
                  <a:pt x="1981" y="6138"/>
                </a:cubicBezTo>
                <a:cubicBezTo>
                  <a:pt x="2009" y="5999"/>
                  <a:pt x="2065" y="5859"/>
                  <a:pt x="2121" y="5720"/>
                </a:cubicBezTo>
                <a:cubicBezTo>
                  <a:pt x="2121" y="5692"/>
                  <a:pt x="2121" y="5664"/>
                  <a:pt x="2093" y="5636"/>
                </a:cubicBezTo>
                <a:cubicBezTo>
                  <a:pt x="2204" y="5246"/>
                  <a:pt x="2455" y="4883"/>
                  <a:pt x="2790" y="4632"/>
                </a:cubicBezTo>
                <a:cubicBezTo>
                  <a:pt x="2790" y="4604"/>
                  <a:pt x="2818" y="4576"/>
                  <a:pt x="2846" y="4548"/>
                </a:cubicBezTo>
                <a:cubicBezTo>
                  <a:pt x="2930" y="4409"/>
                  <a:pt x="3041" y="4297"/>
                  <a:pt x="3097" y="4185"/>
                </a:cubicBezTo>
                <a:cubicBezTo>
                  <a:pt x="3320" y="3934"/>
                  <a:pt x="3432" y="3767"/>
                  <a:pt x="3711" y="3516"/>
                </a:cubicBezTo>
                <a:cubicBezTo>
                  <a:pt x="4018" y="3237"/>
                  <a:pt x="4408" y="2930"/>
                  <a:pt x="4771" y="2623"/>
                </a:cubicBezTo>
                <a:cubicBezTo>
                  <a:pt x="5134" y="2316"/>
                  <a:pt x="5301" y="2177"/>
                  <a:pt x="5692" y="1898"/>
                </a:cubicBezTo>
                <a:cubicBezTo>
                  <a:pt x="5887" y="1758"/>
                  <a:pt x="6082" y="1591"/>
                  <a:pt x="6361" y="1423"/>
                </a:cubicBezTo>
                <a:cubicBezTo>
                  <a:pt x="6585" y="1312"/>
                  <a:pt x="6836" y="1172"/>
                  <a:pt x="7087" y="1089"/>
                </a:cubicBezTo>
                <a:cubicBezTo>
                  <a:pt x="7226" y="1033"/>
                  <a:pt x="7394" y="1033"/>
                  <a:pt x="7561" y="1033"/>
                </a:cubicBezTo>
                <a:cubicBezTo>
                  <a:pt x="8900" y="391"/>
                  <a:pt x="10379" y="1"/>
                  <a:pt x="11830" y="252"/>
                </a:cubicBezTo>
                <a:cubicBezTo>
                  <a:pt x="13392" y="614"/>
                  <a:pt x="14759" y="1563"/>
                  <a:pt x="15596" y="2930"/>
                </a:cubicBezTo>
                <a:cubicBezTo>
                  <a:pt x="15652" y="3042"/>
                  <a:pt x="15735" y="3153"/>
                  <a:pt x="15791" y="3237"/>
                </a:cubicBezTo>
                <a:cubicBezTo>
                  <a:pt x="16014" y="3600"/>
                  <a:pt x="16210" y="3990"/>
                  <a:pt x="16349" y="4381"/>
                </a:cubicBezTo>
                <a:cubicBezTo>
                  <a:pt x="16349" y="4381"/>
                  <a:pt x="16321" y="4381"/>
                  <a:pt x="16321" y="4381"/>
                </a:cubicBezTo>
                <a:lnTo>
                  <a:pt x="16321" y="4381"/>
                </a:lnTo>
                <a:cubicBezTo>
                  <a:pt x="16712" y="5413"/>
                  <a:pt x="16935" y="6501"/>
                  <a:pt x="17047" y="7589"/>
                </a:cubicBezTo>
                <a:cubicBezTo>
                  <a:pt x="17103" y="7645"/>
                  <a:pt x="17103" y="7729"/>
                  <a:pt x="17130" y="7812"/>
                </a:cubicBezTo>
                <a:cubicBezTo>
                  <a:pt x="17270" y="7812"/>
                  <a:pt x="17382" y="8733"/>
                  <a:pt x="17298" y="9263"/>
                </a:cubicBezTo>
                <a:cubicBezTo>
                  <a:pt x="17270" y="9291"/>
                  <a:pt x="17270" y="9319"/>
                  <a:pt x="17270" y="9375"/>
                </a:cubicBezTo>
                <a:cubicBezTo>
                  <a:pt x="17298" y="9514"/>
                  <a:pt x="17354" y="9598"/>
                  <a:pt x="17409" y="9737"/>
                </a:cubicBezTo>
                <a:cubicBezTo>
                  <a:pt x="17382" y="9877"/>
                  <a:pt x="17382" y="10016"/>
                  <a:pt x="17409" y="10156"/>
                </a:cubicBezTo>
                <a:cubicBezTo>
                  <a:pt x="17382" y="10295"/>
                  <a:pt x="17354" y="10435"/>
                  <a:pt x="17354" y="10574"/>
                </a:cubicBezTo>
                <a:cubicBezTo>
                  <a:pt x="17354" y="10602"/>
                  <a:pt x="17326" y="10658"/>
                  <a:pt x="17326" y="10686"/>
                </a:cubicBezTo>
                <a:cubicBezTo>
                  <a:pt x="17298" y="10798"/>
                  <a:pt x="17298" y="10909"/>
                  <a:pt x="17326" y="10993"/>
                </a:cubicBezTo>
                <a:cubicBezTo>
                  <a:pt x="17298" y="11076"/>
                  <a:pt x="17298" y="11132"/>
                  <a:pt x="17270" y="11188"/>
                </a:cubicBezTo>
                <a:cubicBezTo>
                  <a:pt x="17298" y="11188"/>
                  <a:pt x="17270" y="11355"/>
                  <a:pt x="17270" y="11439"/>
                </a:cubicBezTo>
                <a:cubicBezTo>
                  <a:pt x="17270" y="11523"/>
                  <a:pt x="17298" y="11495"/>
                  <a:pt x="17298" y="11523"/>
                </a:cubicBezTo>
                <a:cubicBezTo>
                  <a:pt x="17298" y="11551"/>
                  <a:pt x="17298" y="11551"/>
                  <a:pt x="17270" y="11579"/>
                </a:cubicBezTo>
                <a:cubicBezTo>
                  <a:pt x="17270" y="11607"/>
                  <a:pt x="17270" y="11579"/>
                  <a:pt x="17270" y="11607"/>
                </a:cubicBezTo>
                <a:cubicBezTo>
                  <a:pt x="17270" y="11634"/>
                  <a:pt x="17270" y="11662"/>
                  <a:pt x="17242" y="11718"/>
                </a:cubicBezTo>
                <a:cubicBezTo>
                  <a:pt x="17242" y="11830"/>
                  <a:pt x="17242" y="11941"/>
                  <a:pt x="17214" y="12081"/>
                </a:cubicBezTo>
                <a:cubicBezTo>
                  <a:pt x="17186" y="12165"/>
                  <a:pt x="17130" y="12276"/>
                  <a:pt x="17103" y="12360"/>
                </a:cubicBezTo>
                <a:cubicBezTo>
                  <a:pt x="17103" y="12304"/>
                  <a:pt x="17075" y="12192"/>
                  <a:pt x="17019" y="12220"/>
                </a:cubicBezTo>
                <a:cubicBezTo>
                  <a:pt x="16963" y="12360"/>
                  <a:pt x="16935" y="12499"/>
                  <a:pt x="16851" y="12667"/>
                </a:cubicBezTo>
                <a:cubicBezTo>
                  <a:pt x="16824" y="12750"/>
                  <a:pt x="16768" y="12834"/>
                  <a:pt x="16684" y="12918"/>
                </a:cubicBezTo>
                <a:cubicBezTo>
                  <a:pt x="16628" y="13057"/>
                  <a:pt x="16600" y="13141"/>
                  <a:pt x="16572" y="13225"/>
                </a:cubicBezTo>
                <a:cubicBezTo>
                  <a:pt x="16572" y="13225"/>
                  <a:pt x="16600" y="13225"/>
                  <a:pt x="16572" y="13281"/>
                </a:cubicBezTo>
                <a:cubicBezTo>
                  <a:pt x="16517" y="13308"/>
                  <a:pt x="16600" y="13197"/>
                  <a:pt x="16628" y="13225"/>
                </a:cubicBezTo>
                <a:cubicBezTo>
                  <a:pt x="16628" y="13253"/>
                  <a:pt x="16768" y="13308"/>
                  <a:pt x="16851" y="13308"/>
                </a:cubicBezTo>
                <a:cubicBezTo>
                  <a:pt x="16963" y="13308"/>
                  <a:pt x="17047" y="13364"/>
                  <a:pt x="16991" y="13532"/>
                </a:cubicBezTo>
                <a:cubicBezTo>
                  <a:pt x="16851" y="13922"/>
                  <a:pt x="16572" y="14285"/>
                  <a:pt x="16238" y="14536"/>
                </a:cubicBezTo>
                <a:cubicBezTo>
                  <a:pt x="16154" y="14564"/>
                  <a:pt x="16070" y="14620"/>
                  <a:pt x="16042" y="14592"/>
                </a:cubicBezTo>
                <a:cubicBezTo>
                  <a:pt x="15596" y="14954"/>
                  <a:pt x="15261" y="15038"/>
                  <a:pt x="15150" y="15010"/>
                </a:cubicBezTo>
                <a:cubicBezTo>
                  <a:pt x="15150" y="15066"/>
                  <a:pt x="15233" y="15150"/>
                  <a:pt x="15233" y="15206"/>
                </a:cubicBezTo>
                <a:cubicBezTo>
                  <a:pt x="15205" y="15345"/>
                  <a:pt x="15150" y="15429"/>
                  <a:pt x="15038" y="15512"/>
                </a:cubicBezTo>
                <a:cubicBezTo>
                  <a:pt x="14843" y="15624"/>
                  <a:pt x="14619" y="15736"/>
                  <a:pt x="14368" y="15791"/>
                </a:cubicBezTo>
                <a:cubicBezTo>
                  <a:pt x="14229" y="15847"/>
                  <a:pt x="14062" y="15875"/>
                  <a:pt x="13894" y="15847"/>
                </a:cubicBezTo>
                <a:cubicBezTo>
                  <a:pt x="13838" y="15819"/>
                  <a:pt x="13950" y="15736"/>
                  <a:pt x="13810" y="15708"/>
                </a:cubicBezTo>
                <a:cubicBezTo>
                  <a:pt x="13643" y="15764"/>
                  <a:pt x="13476" y="15791"/>
                  <a:pt x="13308" y="15819"/>
                </a:cubicBezTo>
                <a:cubicBezTo>
                  <a:pt x="13225" y="15819"/>
                  <a:pt x="13113" y="15819"/>
                  <a:pt x="13029" y="15819"/>
                </a:cubicBezTo>
                <a:cubicBezTo>
                  <a:pt x="12862" y="15819"/>
                  <a:pt x="12667" y="15875"/>
                  <a:pt x="12527" y="15875"/>
                </a:cubicBezTo>
                <a:cubicBezTo>
                  <a:pt x="12164" y="15903"/>
                  <a:pt x="12081" y="15847"/>
                  <a:pt x="11997" y="15764"/>
                </a:cubicBezTo>
                <a:cubicBezTo>
                  <a:pt x="11634" y="15847"/>
                  <a:pt x="11244" y="15847"/>
                  <a:pt x="10881" y="15791"/>
                </a:cubicBezTo>
                <a:cubicBezTo>
                  <a:pt x="10797" y="15791"/>
                  <a:pt x="10742" y="15764"/>
                  <a:pt x="10658" y="15736"/>
                </a:cubicBezTo>
                <a:cubicBezTo>
                  <a:pt x="10323" y="15736"/>
                  <a:pt x="10016" y="15680"/>
                  <a:pt x="9709" y="15568"/>
                </a:cubicBezTo>
                <a:cubicBezTo>
                  <a:pt x="9570" y="15568"/>
                  <a:pt x="9458" y="15540"/>
                  <a:pt x="9319" y="15540"/>
                </a:cubicBezTo>
                <a:cubicBezTo>
                  <a:pt x="9179" y="15512"/>
                  <a:pt x="8956" y="15485"/>
                  <a:pt x="8844" y="15429"/>
                </a:cubicBezTo>
                <a:cubicBezTo>
                  <a:pt x="8872" y="15401"/>
                  <a:pt x="8761" y="15345"/>
                  <a:pt x="8733" y="15289"/>
                </a:cubicBezTo>
                <a:cubicBezTo>
                  <a:pt x="8621" y="15289"/>
                  <a:pt x="8649" y="15345"/>
                  <a:pt x="8593" y="15345"/>
                </a:cubicBezTo>
                <a:cubicBezTo>
                  <a:pt x="8537" y="15373"/>
                  <a:pt x="8593" y="15317"/>
                  <a:pt x="8537" y="15317"/>
                </a:cubicBezTo>
                <a:cubicBezTo>
                  <a:pt x="8482" y="15317"/>
                  <a:pt x="8593" y="15373"/>
                  <a:pt x="8537" y="15401"/>
                </a:cubicBezTo>
                <a:cubicBezTo>
                  <a:pt x="8259" y="15457"/>
                  <a:pt x="8259" y="15596"/>
                  <a:pt x="7784" y="15568"/>
                </a:cubicBezTo>
                <a:cubicBezTo>
                  <a:pt x="7561" y="15485"/>
                  <a:pt x="7031" y="15429"/>
                  <a:pt x="6947" y="15317"/>
                </a:cubicBezTo>
                <a:cubicBezTo>
                  <a:pt x="6891" y="15317"/>
                  <a:pt x="6780" y="15317"/>
                  <a:pt x="6752" y="15345"/>
                </a:cubicBezTo>
                <a:cubicBezTo>
                  <a:pt x="6557" y="15345"/>
                  <a:pt x="6389" y="15289"/>
                  <a:pt x="6222" y="15233"/>
                </a:cubicBezTo>
                <a:cubicBezTo>
                  <a:pt x="6110" y="15233"/>
                  <a:pt x="6027" y="15233"/>
                  <a:pt x="5915" y="15206"/>
                </a:cubicBezTo>
                <a:cubicBezTo>
                  <a:pt x="5748" y="15150"/>
                  <a:pt x="5580" y="15094"/>
                  <a:pt x="5385" y="15066"/>
                </a:cubicBezTo>
                <a:cubicBezTo>
                  <a:pt x="5218" y="15010"/>
                  <a:pt x="5078" y="14927"/>
                  <a:pt x="4911" y="14843"/>
                </a:cubicBezTo>
                <a:cubicBezTo>
                  <a:pt x="4911" y="14815"/>
                  <a:pt x="4966" y="14759"/>
                  <a:pt x="4911" y="14731"/>
                </a:cubicBezTo>
                <a:cubicBezTo>
                  <a:pt x="4827" y="14731"/>
                  <a:pt x="4743" y="14731"/>
                  <a:pt x="4660" y="14759"/>
                </a:cubicBezTo>
                <a:cubicBezTo>
                  <a:pt x="4576" y="14759"/>
                  <a:pt x="4436" y="14731"/>
                  <a:pt x="4381" y="14731"/>
                </a:cubicBezTo>
                <a:cubicBezTo>
                  <a:pt x="4185" y="14648"/>
                  <a:pt x="4018" y="14620"/>
                  <a:pt x="3850" y="14536"/>
                </a:cubicBezTo>
                <a:cubicBezTo>
                  <a:pt x="3683" y="14452"/>
                  <a:pt x="3516" y="14341"/>
                  <a:pt x="3348" y="14229"/>
                </a:cubicBezTo>
                <a:cubicBezTo>
                  <a:pt x="3376" y="14090"/>
                  <a:pt x="3544" y="14006"/>
                  <a:pt x="3544" y="13866"/>
                </a:cubicBezTo>
                <a:cubicBezTo>
                  <a:pt x="3209" y="13783"/>
                  <a:pt x="3125" y="13922"/>
                  <a:pt x="2762" y="13811"/>
                </a:cubicBezTo>
                <a:cubicBezTo>
                  <a:pt x="2707" y="13839"/>
                  <a:pt x="2567" y="13783"/>
                  <a:pt x="2483" y="13811"/>
                </a:cubicBezTo>
                <a:cubicBezTo>
                  <a:pt x="2400" y="13811"/>
                  <a:pt x="2149" y="13699"/>
                  <a:pt x="2009" y="13671"/>
                </a:cubicBezTo>
                <a:cubicBezTo>
                  <a:pt x="1981" y="13643"/>
                  <a:pt x="1953" y="13643"/>
                  <a:pt x="1925" y="13615"/>
                </a:cubicBezTo>
                <a:cubicBezTo>
                  <a:pt x="1674" y="13560"/>
                  <a:pt x="1423" y="13448"/>
                  <a:pt x="1200" y="13253"/>
                </a:cubicBezTo>
                <a:cubicBezTo>
                  <a:pt x="1088" y="13113"/>
                  <a:pt x="949" y="13002"/>
                  <a:pt x="809" y="12862"/>
                </a:cubicBezTo>
                <a:close/>
                <a:moveTo>
                  <a:pt x="3544" y="14145"/>
                </a:moveTo>
                <a:cubicBezTo>
                  <a:pt x="3544" y="14145"/>
                  <a:pt x="3599" y="14173"/>
                  <a:pt x="3655" y="14201"/>
                </a:cubicBezTo>
                <a:cubicBezTo>
                  <a:pt x="3627" y="14173"/>
                  <a:pt x="3599" y="14145"/>
                  <a:pt x="3571" y="14145"/>
                </a:cubicBezTo>
                <a:close/>
                <a:moveTo>
                  <a:pt x="2623" y="13699"/>
                </a:moveTo>
                <a:cubicBezTo>
                  <a:pt x="2623" y="13699"/>
                  <a:pt x="2651" y="13727"/>
                  <a:pt x="2679" y="13755"/>
                </a:cubicBezTo>
                <a:cubicBezTo>
                  <a:pt x="2707" y="13783"/>
                  <a:pt x="2679" y="13727"/>
                  <a:pt x="2623" y="13699"/>
                </a:cubicBezTo>
                <a:close/>
                <a:moveTo>
                  <a:pt x="2707" y="13336"/>
                </a:moveTo>
                <a:cubicBezTo>
                  <a:pt x="2651" y="13308"/>
                  <a:pt x="2623" y="13308"/>
                  <a:pt x="2623" y="13308"/>
                </a:cubicBezTo>
                <a:cubicBezTo>
                  <a:pt x="2651" y="13336"/>
                  <a:pt x="2651" y="13336"/>
                  <a:pt x="2679" y="13364"/>
                </a:cubicBezTo>
                <a:cubicBezTo>
                  <a:pt x="2679" y="13364"/>
                  <a:pt x="2707" y="13336"/>
                  <a:pt x="2707" y="13336"/>
                </a:cubicBezTo>
                <a:close/>
                <a:moveTo>
                  <a:pt x="17186" y="11272"/>
                </a:moveTo>
                <a:cubicBezTo>
                  <a:pt x="17186" y="11272"/>
                  <a:pt x="17158" y="11300"/>
                  <a:pt x="17158" y="11355"/>
                </a:cubicBezTo>
                <a:cubicBezTo>
                  <a:pt x="17130" y="11411"/>
                  <a:pt x="17158" y="11411"/>
                  <a:pt x="17158" y="11383"/>
                </a:cubicBezTo>
                <a:cubicBezTo>
                  <a:pt x="17186" y="11355"/>
                  <a:pt x="17186" y="11300"/>
                  <a:pt x="17186" y="11272"/>
                </a:cubicBezTo>
                <a:close/>
                <a:moveTo>
                  <a:pt x="670" y="7757"/>
                </a:moveTo>
                <a:cubicBezTo>
                  <a:pt x="670" y="7784"/>
                  <a:pt x="726" y="7701"/>
                  <a:pt x="754" y="7673"/>
                </a:cubicBezTo>
                <a:cubicBezTo>
                  <a:pt x="782" y="7645"/>
                  <a:pt x="670" y="7729"/>
                  <a:pt x="670" y="7729"/>
                </a:cubicBezTo>
                <a:close/>
                <a:moveTo>
                  <a:pt x="363" y="9709"/>
                </a:moveTo>
                <a:cubicBezTo>
                  <a:pt x="335" y="9151"/>
                  <a:pt x="447" y="8621"/>
                  <a:pt x="698" y="8119"/>
                </a:cubicBezTo>
                <a:lnTo>
                  <a:pt x="586" y="8259"/>
                </a:lnTo>
                <a:cubicBezTo>
                  <a:pt x="503" y="8370"/>
                  <a:pt x="419" y="8482"/>
                  <a:pt x="363" y="8593"/>
                </a:cubicBezTo>
                <a:cubicBezTo>
                  <a:pt x="335" y="8593"/>
                  <a:pt x="307" y="8649"/>
                  <a:pt x="279" y="8733"/>
                </a:cubicBezTo>
                <a:cubicBezTo>
                  <a:pt x="251" y="8928"/>
                  <a:pt x="251" y="9124"/>
                  <a:pt x="279" y="9319"/>
                </a:cubicBezTo>
                <a:cubicBezTo>
                  <a:pt x="307" y="9375"/>
                  <a:pt x="307" y="9626"/>
                  <a:pt x="363" y="9682"/>
                </a:cubicBezTo>
                <a:close/>
                <a:moveTo>
                  <a:pt x="558" y="10853"/>
                </a:moveTo>
                <a:lnTo>
                  <a:pt x="558" y="10770"/>
                </a:lnTo>
                <a:cubicBezTo>
                  <a:pt x="558" y="10714"/>
                  <a:pt x="558" y="10798"/>
                  <a:pt x="558" y="10853"/>
                </a:cubicBezTo>
                <a:close/>
                <a:moveTo>
                  <a:pt x="949" y="11941"/>
                </a:moveTo>
                <a:lnTo>
                  <a:pt x="949" y="11941"/>
                </a:lnTo>
                <a:cubicBezTo>
                  <a:pt x="921" y="11913"/>
                  <a:pt x="893" y="11886"/>
                  <a:pt x="893" y="11913"/>
                </a:cubicBezTo>
                <a:close/>
                <a:moveTo>
                  <a:pt x="1451" y="13002"/>
                </a:moveTo>
                <a:cubicBezTo>
                  <a:pt x="1591" y="13085"/>
                  <a:pt x="1646" y="13029"/>
                  <a:pt x="1842" y="13169"/>
                </a:cubicBezTo>
                <a:cubicBezTo>
                  <a:pt x="1981" y="13141"/>
                  <a:pt x="2121" y="13197"/>
                  <a:pt x="2232" y="13253"/>
                </a:cubicBezTo>
                <a:cubicBezTo>
                  <a:pt x="2260" y="13169"/>
                  <a:pt x="2483" y="13253"/>
                  <a:pt x="2567" y="13253"/>
                </a:cubicBezTo>
                <a:cubicBezTo>
                  <a:pt x="2623" y="13281"/>
                  <a:pt x="2651" y="13281"/>
                  <a:pt x="2707" y="13308"/>
                </a:cubicBezTo>
                <a:cubicBezTo>
                  <a:pt x="2707" y="13308"/>
                  <a:pt x="2679" y="13253"/>
                  <a:pt x="2707" y="13253"/>
                </a:cubicBezTo>
                <a:lnTo>
                  <a:pt x="2734" y="13253"/>
                </a:lnTo>
                <a:cubicBezTo>
                  <a:pt x="2372" y="13029"/>
                  <a:pt x="2037" y="12778"/>
                  <a:pt x="1702" y="12499"/>
                </a:cubicBezTo>
                <a:cubicBezTo>
                  <a:pt x="1619" y="12667"/>
                  <a:pt x="1535" y="12806"/>
                  <a:pt x="1479" y="13002"/>
                </a:cubicBezTo>
                <a:close/>
                <a:moveTo>
                  <a:pt x="1898" y="13532"/>
                </a:moveTo>
                <a:lnTo>
                  <a:pt x="1898" y="13532"/>
                </a:lnTo>
                <a:lnTo>
                  <a:pt x="1842" y="13476"/>
                </a:lnTo>
                <a:cubicBezTo>
                  <a:pt x="1842" y="13476"/>
                  <a:pt x="1870" y="13476"/>
                  <a:pt x="1898" y="13532"/>
                </a:cubicBezTo>
                <a:close/>
                <a:moveTo>
                  <a:pt x="1702" y="13476"/>
                </a:moveTo>
                <a:cubicBezTo>
                  <a:pt x="1730" y="13504"/>
                  <a:pt x="1786" y="13504"/>
                  <a:pt x="1814" y="13532"/>
                </a:cubicBezTo>
                <a:cubicBezTo>
                  <a:pt x="1814" y="13532"/>
                  <a:pt x="1842" y="13532"/>
                  <a:pt x="1786" y="13476"/>
                </a:cubicBezTo>
                <a:cubicBezTo>
                  <a:pt x="1758" y="13448"/>
                  <a:pt x="1702" y="13448"/>
                  <a:pt x="1702" y="134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42388" y="4052175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183850" y="353367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4575" y="-8825"/>
            <a:ext cx="458275" cy="500125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8857600" y="3989825"/>
            <a:ext cx="490350" cy="435250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474925" y="-8825"/>
            <a:ext cx="910925" cy="813275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-69125" y="530325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-3983438">
            <a:off x="68284" y="4574888"/>
            <a:ext cx="929053" cy="892803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7869013" y="376200"/>
            <a:ext cx="1123525" cy="1277625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701075" y="3566700"/>
            <a:ext cx="321575" cy="295050"/>
          </a:xfrm>
          <a:custGeom>
            <a:avLst/>
            <a:gdLst/>
            <a:ahLst/>
            <a:cxnLst/>
            <a:rect l="l" t="t" r="r" b="b"/>
            <a:pathLst>
              <a:path w="12863" h="11802" extrusionOk="0">
                <a:moveTo>
                  <a:pt x="11439" y="475"/>
                </a:moveTo>
                <a:cubicBezTo>
                  <a:pt x="11551" y="559"/>
                  <a:pt x="11607" y="614"/>
                  <a:pt x="11718" y="698"/>
                </a:cubicBezTo>
                <a:lnTo>
                  <a:pt x="11858" y="865"/>
                </a:lnTo>
                <a:cubicBezTo>
                  <a:pt x="11830" y="865"/>
                  <a:pt x="11941" y="977"/>
                  <a:pt x="11774" y="893"/>
                </a:cubicBezTo>
                <a:cubicBezTo>
                  <a:pt x="11802" y="949"/>
                  <a:pt x="11858" y="949"/>
                  <a:pt x="11886" y="1005"/>
                </a:cubicBezTo>
                <a:cubicBezTo>
                  <a:pt x="11830" y="1117"/>
                  <a:pt x="11774" y="1200"/>
                  <a:pt x="11690" y="1312"/>
                </a:cubicBezTo>
                <a:cubicBezTo>
                  <a:pt x="11662" y="1340"/>
                  <a:pt x="11690" y="1423"/>
                  <a:pt x="11635" y="1451"/>
                </a:cubicBezTo>
                <a:cubicBezTo>
                  <a:pt x="11746" y="1535"/>
                  <a:pt x="11830" y="1619"/>
                  <a:pt x="11914" y="1702"/>
                </a:cubicBezTo>
                <a:lnTo>
                  <a:pt x="11941" y="1702"/>
                </a:lnTo>
                <a:cubicBezTo>
                  <a:pt x="12053" y="1758"/>
                  <a:pt x="12137" y="1842"/>
                  <a:pt x="12193" y="1926"/>
                </a:cubicBezTo>
                <a:cubicBezTo>
                  <a:pt x="12276" y="1981"/>
                  <a:pt x="12332" y="2037"/>
                  <a:pt x="12388" y="2093"/>
                </a:cubicBezTo>
                <a:cubicBezTo>
                  <a:pt x="12471" y="2177"/>
                  <a:pt x="12527" y="2288"/>
                  <a:pt x="12583" y="2372"/>
                </a:cubicBezTo>
                <a:cubicBezTo>
                  <a:pt x="12583" y="2372"/>
                  <a:pt x="12639" y="2428"/>
                  <a:pt x="12667" y="2456"/>
                </a:cubicBezTo>
                <a:cubicBezTo>
                  <a:pt x="12723" y="2623"/>
                  <a:pt x="12750" y="2707"/>
                  <a:pt x="12806" y="2818"/>
                </a:cubicBezTo>
                <a:cubicBezTo>
                  <a:pt x="12862" y="3042"/>
                  <a:pt x="12862" y="3237"/>
                  <a:pt x="12862" y="3460"/>
                </a:cubicBezTo>
                <a:cubicBezTo>
                  <a:pt x="12862" y="3488"/>
                  <a:pt x="12862" y="3627"/>
                  <a:pt x="12834" y="3711"/>
                </a:cubicBezTo>
                <a:cubicBezTo>
                  <a:pt x="12806" y="3795"/>
                  <a:pt x="12778" y="3879"/>
                  <a:pt x="12723" y="3962"/>
                </a:cubicBezTo>
                <a:cubicBezTo>
                  <a:pt x="12723" y="3990"/>
                  <a:pt x="12723" y="4018"/>
                  <a:pt x="12695" y="4046"/>
                </a:cubicBezTo>
                <a:cubicBezTo>
                  <a:pt x="12667" y="4102"/>
                  <a:pt x="12639" y="4158"/>
                  <a:pt x="12583" y="4213"/>
                </a:cubicBezTo>
                <a:cubicBezTo>
                  <a:pt x="12527" y="4297"/>
                  <a:pt x="12444" y="4409"/>
                  <a:pt x="12388" y="4437"/>
                </a:cubicBezTo>
                <a:cubicBezTo>
                  <a:pt x="12304" y="4548"/>
                  <a:pt x="12220" y="4660"/>
                  <a:pt x="12137" y="4771"/>
                </a:cubicBezTo>
                <a:cubicBezTo>
                  <a:pt x="12137" y="4799"/>
                  <a:pt x="12109" y="4827"/>
                  <a:pt x="12109" y="4855"/>
                </a:cubicBezTo>
                <a:cubicBezTo>
                  <a:pt x="12081" y="5050"/>
                  <a:pt x="12081" y="5246"/>
                  <a:pt x="12109" y="5413"/>
                </a:cubicBezTo>
                <a:cubicBezTo>
                  <a:pt x="12109" y="5525"/>
                  <a:pt x="12109" y="5636"/>
                  <a:pt x="12109" y="5720"/>
                </a:cubicBezTo>
                <a:cubicBezTo>
                  <a:pt x="12109" y="5776"/>
                  <a:pt x="12137" y="5776"/>
                  <a:pt x="12165" y="5776"/>
                </a:cubicBezTo>
                <a:cubicBezTo>
                  <a:pt x="12165" y="6110"/>
                  <a:pt x="12053" y="6389"/>
                  <a:pt x="11886" y="6641"/>
                </a:cubicBezTo>
                <a:lnTo>
                  <a:pt x="11858" y="6724"/>
                </a:lnTo>
                <a:cubicBezTo>
                  <a:pt x="11830" y="6836"/>
                  <a:pt x="11774" y="6947"/>
                  <a:pt x="11774" y="7031"/>
                </a:cubicBezTo>
                <a:cubicBezTo>
                  <a:pt x="11662" y="7254"/>
                  <a:pt x="11607" y="7394"/>
                  <a:pt x="11467" y="7645"/>
                </a:cubicBezTo>
                <a:cubicBezTo>
                  <a:pt x="11328" y="7868"/>
                  <a:pt x="11132" y="8203"/>
                  <a:pt x="10937" y="8482"/>
                </a:cubicBezTo>
                <a:cubicBezTo>
                  <a:pt x="10798" y="8733"/>
                  <a:pt x="10630" y="8956"/>
                  <a:pt x="10463" y="9207"/>
                </a:cubicBezTo>
                <a:cubicBezTo>
                  <a:pt x="10351" y="9319"/>
                  <a:pt x="10240" y="9486"/>
                  <a:pt x="10100" y="9654"/>
                </a:cubicBezTo>
                <a:cubicBezTo>
                  <a:pt x="9961" y="9821"/>
                  <a:pt x="9821" y="9933"/>
                  <a:pt x="9682" y="10072"/>
                </a:cubicBezTo>
                <a:cubicBezTo>
                  <a:pt x="9570" y="10128"/>
                  <a:pt x="9458" y="10184"/>
                  <a:pt x="9347" y="10212"/>
                </a:cubicBezTo>
                <a:cubicBezTo>
                  <a:pt x="8594" y="10993"/>
                  <a:pt x="7617" y="11495"/>
                  <a:pt x="6557" y="11690"/>
                </a:cubicBezTo>
                <a:cubicBezTo>
                  <a:pt x="5385" y="11802"/>
                  <a:pt x="4213" y="11411"/>
                  <a:pt x="3348" y="10658"/>
                </a:cubicBezTo>
                <a:cubicBezTo>
                  <a:pt x="3265" y="10602"/>
                  <a:pt x="3181" y="10546"/>
                  <a:pt x="3125" y="10491"/>
                </a:cubicBezTo>
                <a:cubicBezTo>
                  <a:pt x="2902" y="10267"/>
                  <a:pt x="2679" y="10044"/>
                  <a:pt x="2484" y="9821"/>
                </a:cubicBezTo>
                <a:lnTo>
                  <a:pt x="2484" y="9821"/>
                </a:lnTo>
                <a:lnTo>
                  <a:pt x="2484" y="9821"/>
                </a:lnTo>
                <a:cubicBezTo>
                  <a:pt x="2009" y="9179"/>
                  <a:pt x="1591" y="8482"/>
                  <a:pt x="1284" y="7729"/>
                </a:cubicBezTo>
                <a:cubicBezTo>
                  <a:pt x="1228" y="7701"/>
                  <a:pt x="1200" y="7645"/>
                  <a:pt x="1172" y="7589"/>
                </a:cubicBezTo>
                <a:cubicBezTo>
                  <a:pt x="1089" y="7617"/>
                  <a:pt x="810" y="7003"/>
                  <a:pt x="726" y="6613"/>
                </a:cubicBezTo>
                <a:cubicBezTo>
                  <a:pt x="726" y="6585"/>
                  <a:pt x="754" y="6585"/>
                  <a:pt x="726" y="6557"/>
                </a:cubicBezTo>
                <a:cubicBezTo>
                  <a:pt x="726" y="6501"/>
                  <a:pt x="614" y="6417"/>
                  <a:pt x="559" y="6306"/>
                </a:cubicBezTo>
                <a:cubicBezTo>
                  <a:pt x="531" y="6222"/>
                  <a:pt x="503" y="6110"/>
                  <a:pt x="475" y="6027"/>
                </a:cubicBezTo>
                <a:cubicBezTo>
                  <a:pt x="447" y="5915"/>
                  <a:pt x="447" y="5832"/>
                  <a:pt x="391" y="5720"/>
                </a:cubicBezTo>
                <a:cubicBezTo>
                  <a:pt x="391" y="5692"/>
                  <a:pt x="391" y="5664"/>
                  <a:pt x="391" y="5636"/>
                </a:cubicBezTo>
                <a:cubicBezTo>
                  <a:pt x="391" y="5553"/>
                  <a:pt x="363" y="5469"/>
                  <a:pt x="335" y="5413"/>
                </a:cubicBezTo>
                <a:lnTo>
                  <a:pt x="335" y="5274"/>
                </a:lnTo>
                <a:cubicBezTo>
                  <a:pt x="335" y="5218"/>
                  <a:pt x="280" y="5162"/>
                  <a:pt x="280" y="5106"/>
                </a:cubicBezTo>
                <a:cubicBezTo>
                  <a:pt x="252" y="5022"/>
                  <a:pt x="252" y="5078"/>
                  <a:pt x="252" y="5050"/>
                </a:cubicBezTo>
                <a:cubicBezTo>
                  <a:pt x="224" y="5022"/>
                  <a:pt x="252" y="5022"/>
                  <a:pt x="252" y="4995"/>
                </a:cubicBezTo>
                <a:cubicBezTo>
                  <a:pt x="252" y="4995"/>
                  <a:pt x="252" y="4995"/>
                  <a:pt x="252" y="4995"/>
                </a:cubicBezTo>
                <a:lnTo>
                  <a:pt x="252" y="4911"/>
                </a:lnTo>
                <a:cubicBezTo>
                  <a:pt x="224" y="4827"/>
                  <a:pt x="196" y="4743"/>
                  <a:pt x="196" y="4688"/>
                </a:cubicBezTo>
                <a:cubicBezTo>
                  <a:pt x="196" y="4604"/>
                  <a:pt x="196" y="4520"/>
                  <a:pt x="224" y="4437"/>
                </a:cubicBezTo>
                <a:cubicBezTo>
                  <a:pt x="252" y="4492"/>
                  <a:pt x="280" y="4548"/>
                  <a:pt x="307" y="4520"/>
                </a:cubicBezTo>
                <a:cubicBezTo>
                  <a:pt x="280" y="4409"/>
                  <a:pt x="280" y="4297"/>
                  <a:pt x="307" y="4185"/>
                </a:cubicBezTo>
                <a:cubicBezTo>
                  <a:pt x="307" y="4102"/>
                  <a:pt x="335" y="4046"/>
                  <a:pt x="363" y="3962"/>
                </a:cubicBezTo>
                <a:lnTo>
                  <a:pt x="363" y="3711"/>
                </a:lnTo>
                <a:cubicBezTo>
                  <a:pt x="363" y="3711"/>
                  <a:pt x="335" y="3711"/>
                  <a:pt x="363" y="3711"/>
                </a:cubicBezTo>
                <a:cubicBezTo>
                  <a:pt x="391" y="3683"/>
                  <a:pt x="335" y="3767"/>
                  <a:pt x="335" y="3739"/>
                </a:cubicBezTo>
                <a:cubicBezTo>
                  <a:pt x="335" y="3711"/>
                  <a:pt x="224" y="3711"/>
                  <a:pt x="140" y="3739"/>
                </a:cubicBezTo>
                <a:cubicBezTo>
                  <a:pt x="84" y="3767"/>
                  <a:pt x="1" y="3739"/>
                  <a:pt x="1" y="3627"/>
                </a:cubicBezTo>
                <a:cubicBezTo>
                  <a:pt x="29" y="3293"/>
                  <a:pt x="140" y="3014"/>
                  <a:pt x="307" y="2763"/>
                </a:cubicBezTo>
                <a:cubicBezTo>
                  <a:pt x="363" y="2707"/>
                  <a:pt x="391" y="2679"/>
                  <a:pt x="447" y="2679"/>
                </a:cubicBezTo>
                <a:cubicBezTo>
                  <a:pt x="670" y="2316"/>
                  <a:pt x="893" y="2177"/>
                  <a:pt x="949" y="2205"/>
                </a:cubicBezTo>
                <a:cubicBezTo>
                  <a:pt x="949" y="2149"/>
                  <a:pt x="865" y="2121"/>
                  <a:pt x="865" y="2065"/>
                </a:cubicBezTo>
                <a:cubicBezTo>
                  <a:pt x="838" y="1981"/>
                  <a:pt x="865" y="1870"/>
                  <a:pt x="921" y="1814"/>
                </a:cubicBezTo>
                <a:cubicBezTo>
                  <a:pt x="1061" y="1675"/>
                  <a:pt x="1172" y="1563"/>
                  <a:pt x="1340" y="1451"/>
                </a:cubicBezTo>
                <a:cubicBezTo>
                  <a:pt x="1423" y="1368"/>
                  <a:pt x="1535" y="1340"/>
                  <a:pt x="1647" y="1312"/>
                </a:cubicBezTo>
                <a:cubicBezTo>
                  <a:pt x="1702" y="1312"/>
                  <a:pt x="1647" y="1396"/>
                  <a:pt x="1758" y="1396"/>
                </a:cubicBezTo>
                <a:cubicBezTo>
                  <a:pt x="1842" y="1312"/>
                  <a:pt x="1954" y="1256"/>
                  <a:pt x="2065" y="1200"/>
                </a:cubicBezTo>
                <a:cubicBezTo>
                  <a:pt x="2149" y="1200"/>
                  <a:pt x="2205" y="1172"/>
                  <a:pt x="2260" y="1144"/>
                </a:cubicBezTo>
                <a:cubicBezTo>
                  <a:pt x="2372" y="1117"/>
                  <a:pt x="2512" y="1033"/>
                  <a:pt x="2623" y="1005"/>
                </a:cubicBezTo>
                <a:cubicBezTo>
                  <a:pt x="2874" y="893"/>
                  <a:pt x="2958" y="921"/>
                  <a:pt x="3014" y="949"/>
                </a:cubicBezTo>
                <a:cubicBezTo>
                  <a:pt x="3265" y="838"/>
                  <a:pt x="3516" y="754"/>
                  <a:pt x="3795" y="698"/>
                </a:cubicBezTo>
                <a:lnTo>
                  <a:pt x="3962" y="698"/>
                </a:lnTo>
                <a:cubicBezTo>
                  <a:pt x="4185" y="614"/>
                  <a:pt x="4409" y="586"/>
                  <a:pt x="4660" y="586"/>
                </a:cubicBezTo>
                <a:cubicBezTo>
                  <a:pt x="4743" y="559"/>
                  <a:pt x="4883" y="559"/>
                  <a:pt x="4939" y="531"/>
                </a:cubicBezTo>
                <a:cubicBezTo>
                  <a:pt x="4995" y="503"/>
                  <a:pt x="5190" y="503"/>
                  <a:pt x="5274" y="503"/>
                </a:cubicBezTo>
                <a:cubicBezTo>
                  <a:pt x="5274" y="531"/>
                  <a:pt x="5357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31"/>
                  <a:pt x="5525" y="503"/>
                </a:cubicBezTo>
                <a:cubicBezTo>
                  <a:pt x="5580" y="503"/>
                  <a:pt x="5469" y="475"/>
                  <a:pt x="5497" y="447"/>
                </a:cubicBezTo>
                <a:cubicBezTo>
                  <a:pt x="5664" y="363"/>
                  <a:pt x="5636" y="252"/>
                  <a:pt x="5971" y="168"/>
                </a:cubicBezTo>
                <a:cubicBezTo>
                  <a:pt x="6166" y="168"/>
                  <a:pt x="6529" y="112"/>
                  <a:pt x="6613" y="168"/>
                </a:cubicBezTo>
                <a:cubicBezTo>
                  <a:pt x="6668" y="140"/>
                  <a:pt x="6752" y="140"/>
                  <a:pt x="6752" y="112"/>
                </a:cubicBezTo>
                <a:cubicBezTo>
                  <a:pt x="6892" y="84"/>
                  <a:pt x="7003" y="56"/>
                  <a:pt x="7143" y="56"/>
                </a:cubicBezTo>
                <a:cubicBezTo>
                  <a:pt x="7226" y="56"/>
                  <a:pt x="7282" y="28"/>
                  <a:pt x="7366" y="28"/>
                </a:cubicBezTo>
                <a:cubicBezTo>
                  <a:pt x="7505" y="28"/>
                  <a:pt x="7617" y="28"/>
                  <a:pt x="7757" y="1"/>
                </a:cubicBezTo>
                <a:cubicBezTo>
                  <a:pt x="7896" y="1"/>
                  <a:pt x="8008" y="28"/>
                  <a:pt x="8147" y="56"/>
                </a:cubicBezTo>
                <a:cubicBezTo>
                  <a:pt x="8147" y="84"/>
                  <a:pt x="8119" y="112"/>
                  <a:pt x="8175" y="140"/>
                </a:cubicBezTo>
                <a:cubicBezTo>
                  <a:pt x="8231" y="112"/>
                  <a:pt x="8287" y="84"/>
                  <a:pt x="8342" y="56"/>
                </a:cubicBezTo>
                <a:cubicBezTo>
                  <a:pt x="8398" y="28"/>
                  <a:pt x="8510" y="28"/>
                  <a:pt x="8566" y="1"/>
                </a:cubicBezTo>
                <a:cubicBezTo>
                  <a:pt x="8705" y="1"/>
                  <a:pt x="8817" y="1"/>
                  <a:pt x="8956" y="28"/>
                </a:cubicBezTo>
                <a:cubicBezTo>
                  <a:pt x="9096" y="56"/>
                  <a:pt x="9235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391"/>
                  <a:pt x="9598" y="280"/>
                  <a:pt x="9877" y="280"/>
                </a:cubicBezTo>
                <a:cubicBezTo>
                  <a:pt x="9905" y="252"/>
                  <a:pt x="10016" y="252"/>
                  <a:pt x="10072" y="252"/>
                </a:cubicBezTo>
                <a:cubicBezTo>
                  <a:pt x="10128" y="224"/>
                  <a:pt x="10323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52"/>
                  <a:pt x="10881" y="280"/>
                  <a:pt x="11077" y="335"/>
                </a:cubicBezTo>
                <a:cubicBezTo>
                  <a:pt x="11188" y="391"/>
                  <a:pt x="11328" y="419"/>
                  <a:pt x="11439" y="475"/>
                </a:cubicBezTo>
                <a:close/>
                <a:moveTo>
                  <a:pt x="9235" y="196"/>
                </a:moveTo>
                <a:cubicBezTo>
                  <a:pt x="9235" y="196"/>
                  <a:pt x="9207" y="196"/>
                  <a:pt x="9152" y="168"/>
                </a:cubicBezTo>
                <a:cubicBezTo>
                  <a:pt x="9179" y="196"/>
                  <a:pt x="9207" y="196"/>
                  <a:pt x="9235" y="196"/>
                </a:cubicBezTo>
                <a:close/>
                <a:moveTo>
                  <a:pt x="9988" y="307"/>
                </a:moveTo>
                <a:cubicBezTo>
                  <a:pt x="9988" y="307"/>
                  <a:pt x="9961" y="280"/>
                  <a:pt x="9933" y="280"/>
                </a:cubicBezTo>
                <a:cubicBezTo>
                  <a:pt x="9905" y="252"/>
                  <a:pt x="9961" y="307"/>
                  <a:pt x="9988" y="307"/>
                </a:cubicBezTo>
                <a:close/>
                <a:moveTo>
                  <a:pt x="10016" y="586"/>
                </a:moveTo>
                <a:lnTo>
                  <a:pt x="10072" y="586"/>
                </a:lnTo>
                <a:lnTo>
                  <a:pt x="10044" y="586"/>
                </a:lnTo>
                <a:cubicBezTo>
                  <a:pt x="10044" y="586"/>
                  <a:pt x="10016" y="586"/>
                  <a:pt x="10044" y="586"/>
                </a:cubicBezTo>
                <a:close/>
                <a:moveTo>
                  <a:pt x="363" y="5190"/>
                </a:moveTo>
                <a:lnTo>
                  <a:pt x="363" y="5134"/>
                </a:lnTo>
                <a:cubicBezTo>
                  <a:pt x="363" y="5106"/>
                  <a:pt x="363" y="5106"/>
                  <a:pt x="335" y="5134"/>
                </a:cubicBezTo>
                <a:cubicBezTo>
                  <a:pt x="335" y="5162"/>
                  <a:pt x="363" y="5190"/>
                  <a:pt x="363" y="5190"/>
                </a:cubicBezTo>
                <a:close/>
                <a:moveTo>
                  <a:pt x="12667" y="4018"/>
                </a:moveTo>
                <a:cubicBezTo>
                  <a:pt x="12667" y="4018"/>
                  <a:pt x="12639" y="4074"/>
                  <a:pt x="12639" y="4102"/>
                </a:cubicBezTo>
                <a:cubicBezTo>
                  <a:pt x="12611" y="4130"/>
                  <a:pt x="12667" y="4074"/>
                  <a:pt x="12667" y="4046"/>
                </a:cubicBezTo>
                <a:close/>
                <a:moveTo>
                  <a:pt x="12444" y="2595"/>
                </a:moveTo>
                <a:cubicBezTo>
                  <a:pt x="12583" y="2986"/>
                  <a:pt x="12639" y="3376"/>
                  <a:pt x="12555" y="3795"/>
                </a:cubicBezTo>
                <a:lnTo>
                  <a:pt x="12611" y="3655"/>
                </a:lnTo>
                <a:cubicBezTo>
                  <a:pt x="12639" y="3572"/>
                  <a:pt x="12667" y="3460"/>
                  <a:pt x="12695" y="3376"/>
                </a:cubicBezTo>
                <a:cubicBezTo>
                  <a:pt x="12723" y="3376"/>
                  <a:pt x="12723" y="3321"/>
                  <a:pt x="12723" y="3265"/>
                </a:cubicBezTo>
                <a:cubicBezTo>
                  <a:pt x="12695" y="3125"/>
                  <a:pt x="12667" y="2986"/>
                  <a:pt x="12611" y="2846"/>
                </a:cubicBezTo>
                <a:cubicBezTo>
                  <a:pt x="12555" y="2791"/>
                  <a:pt x="12499" y="2679"/>
                  <a:pt x="12444" y="2595"/>
                </a:cubicBezTo>
                <a:close/>
                <a:moveTo>
                  <a:pt x="12053" y="1842"/>
                </a:moveTo>
                <a:cubicBezTo>
                  <a:pt x="12053" y="1842"/>
                  <a:pt x="12053" y="1898"/>
                  <a:pt x="12081" y="1926"/>
                </a:cubicBezTo>
                <a:cubicBezTo>
                  <a:pt x="12109" y="1926"/>
                  <a:pt x="12081" y="1870"/>
                  <a:pt x="12053" y="1842"/>
                </a:cubicBezTo>
                <a:close/>
                <a:moveTo>
                  <a:pt x="11551" y="1172"/>
                </a:moveTo>
                <a:lnTo>
                  <a:pt x="11551" y="1172"/>
                </a:lnTo>
                <a:cubicBezTo>
                  <a:pt x="11579" y="1200"/>
                  <a:pt x="11607" y="1200"/>
                  <a:pt x="11607" y="1172"/>
                </a:cubicBezTo>
                <a:close/>
                <a:moveTo>
                  <a:pt x="10965" y="531"/>
                </a:moveTo>
                <a:cubicBezTo>
                  <a:pt x="10825" y="503"/>
                  <a:pt x="10798" y="531"/>
                  <a:pt x="10658" y="503"/>
                </a:cubicBezTo>
                <a:cubicBezTo>
                  <a:pt x="10546" y="531"/>
                  <a:pt x="10463" y="559"/>
                  <a:pt x="10351" y="531"/>
                </a:cubicBezTo>
                <a:cubicBezTo>
                  <a:pt x="10351" y="586"/>
                  <a:pt x="10184" y="586"/>
                  <a:pt x="10128" y="614"/>
                </a:cubicBezTo>
                <a:cubicBezTo>
                  <a:pt x="10100" y="614"/>
                  <a:pt x="10044" y="614"/>
                  <a:pt x="10016" y="614"/>
                </a:cubicBezTo>
                <a:cubicBezTo>
                  <a:pt x="10016" y="614"/>
                  <a:pt x="10044" y="614"/>
                  <a:pt x="10016" y="642"/>
                </a:cubicBezTo>
                <a:lnTo>
                  <a:pt x="9988" y="642"/>
                </a:lnTo>
                <a:cubicBezTo>
                  <a:pt x="10295" y="726"/>
                  <a:pt x="10602" y="810"/>
                  <a:pt x="10881" y="949"/>
                </a:cubicBezTo>
                <a:cubicBezTo>
                  <a:pt x="10909" y="810"/>
                  <a:pt x="10937" y="698"/>
                  <a:pt x="10965" y="531"/>
                </a:cubicBezTo>
                <a:close/>
                <a:moveTo>
                  <a:pt x="10519" y="280"/>
                </a:moveTo>
                <a:lnTo>
                  <a:pt x="10519" y="280"/>
                </a:lnTo>
                <a:lnTo>
                  <a:pt x="10574" y="307"/>
                </a:lnTo>
                <a:cubicBezTo>
                  <a:pt x="10574" y="307"/>
                  <a:pt x="10574" y="280"/>
                  <a:pt x="10519" y="280"/>
                </a:cubicBezTo>
                <a:close/>
                <a:moveTo>
                  <a:pt x="10686" y="280"/>
                </a:moveTo>
                <a:lnTo>
                  <a:pt x="10602" y="252"/>
                </a:lnTo>
                <a:cubicBezTo>
                  <a:pt x="10602" y="252"/>
                  <a:pt x="10602" y="252"/>
                  <a:pt x="10602" y="280"/>
                </a:cubicBezTo>
                <a:cubicBezTo>
                  <a:pt x="10630" y="280"/>
                  <a:pt x="10686" y="280"/>
                  <a:pt x="10686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1166825" y="71725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244925" y="67900"/>
            <a:ext cx="322975" cy="308300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2713125" y="3249042"/>
            <a:ext cx="2800" cy="312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166613" y="3861750"/>
            <a:ext cx="1209450" cy="634025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392900" y="3935425"/>
            <a:ext cx="1083900" cy="1316350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3700050" y="3084742"/>
            <a:ext cx="6300" cy="21650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743450" y="1318950"/>
            <a:ext cx="16750" cy="14900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748325" y="1105750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8652250" y="270850"/>
            <a:ext cx="491750" cy="588700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1237938" y="4495775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TWO_COLUMNS_1_4_1_2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3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3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33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3"/>
          <p:cNvSpPr/>
          <p:nvPr/>
        </p:nvSpPr>
        <p:spPr>
          <a:xfrm>
            <a:off x="8111950" y="1724290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3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3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3"/>
          <p:cNvSpPr/>
          <p:nvPr/>
        </p:nvSpPr>
        <p:spPr>
          <a:xfrm>
            <a:off x="6199315" y="4608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3"/>
          <p:cNvSpPr/>
          <p:nvPr/>
        </p:nvSpPr>
        <p:spPr>
          <a:xfrm>
            <a:off x="93391" y="16120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3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3"/>
          <p:cNvSpPr/>
          <p:nvPr/>
        </p:nvSpPr>
        <p:spPr>
          <a:xfrm>
            <a:off x="8261978" y="2049667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3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3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33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3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3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3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3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3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3"/>
          <p:cNvSpPr/>
          <p:nvPr/>
        </p:nvSpPr>
        <p:spPr>
          <a:xfrm>
            <a:off x="1489280" y="4281851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3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3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3"/>
          <p:cNvSpPr/>
          <p:nvPr/>
        </p:nvSpPr>
        <p:spPr>
          <a:xfrm rot="3660777">
            <a:off x="-13180" y="3060338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3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3"/>
          <p:cNvSpPr txBox="1">
            <a:spLocks noGrp="1"/>
          </p:cNvSpPr>
          <p:nvPr>
            <p:ph type="subTitle" idx="1"/>
          </p:nvPr>
        </p:nvSpPr>
        <p:spPr>
          <a:xfrm>
            <a:off x="1042425" y="2141999"/>
            <a:ext cx="31638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23"/>
          <p:cNvSpPr/>
          <p:nvPr/>
        </p:nvSpPr>
        <p:spPr>
          <a:xfrm>
            <a:off x="8050608" y="721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3"/>
          <p:cNvSpPr/>
          <p:nvPr/>
        </p:nvSpPr>
        <p:spPr>
          <a:xfrm>
            <a:off x="8498676" y="572669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3"/>
          <p:cNvSpPr/>
          <p:nvPr/>
        </p:nvSpPr>
        <p:spPr>
          <a:xfrm>
            <a:off x="7709369" y="406031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3"/>
          <p:cNvSpPr/>
          <p:nvPr/>
        </p:nvSpPr>
        <p:spPr>
          <a:xfrm>
            <a:off x="7996876" y="129251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3"/>
          <p:cNvSpPr/>
          <p:nvPr/>
        </p:nvSpPr>
        <p:spPr>
          <a:xfrm>
            <a:off x="7678472" y="11752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3"/>
          <p:cNvSpPr/>
          <p:nvPr/>
        </p:nvSpPr>
        <p:spPr>
          <a:xfrm>
            <a:off x="8396883" y="395706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3"/>
          <p:cNvSpPr/>
          <p:nvPr/>
        </p:nvSpPr>
        <p:spPr>
          <a:xfrm rot="1039124">
            <a:off x="4565509" y="3382071"/>
            <a:ext cx="553955" cy="56503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3"/>
          <p:cNvSpPr/>
          <p:nvPr/>
        </p:nvSpPr>
        <p:spPr>
          <a:xfrm rot="-5705381">
            <a:off x="1254325" y="4710263"/>
            <a:ext cx="939455" cy="590236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3"/>
          <p:cNvSpPr/>
          <p:nvPr/>
        </p:nvSpPr>
        <p:spPr>
          <a:xfrm rot="1039124">
            <a:off x="3869954" y="4206687"/>
            <a:ext cx="938207" cy="430991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3"/>
          <p:cNvSpPr/>
          <p:nvPr/>
        </p:nvSpPr>
        <p:spPr>
          <a:xfrm rot="1039124">
            <a:off x="3084360" y="4586843"/>
            <a:ext cx="1066085" cy="558869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3"/>
          <p:cNvSpPr/>
          <p:nvPr/>
        </p:nvSpPr>
        <p:spPr>
          <a:xfrm rot="1039124">
            <a:off x="2166402" y="4635865"/>
            <a:ext cx="968331" cy="864450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3"/>
          <p:cNvSpPr/>
          <p:nvPr/>
        </p:nvSpPr>
        <p:spPr>
          <a:xfrm rot="1039124">
            <a:off x="2392887" y="4007165"/>
            <a:ext cx="953566" cy="667069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3"/>
          <p:cNvSpPr/>
          <p:nvPr/>
        </p:nvSpPr>
        <p:spPr>
          <a:xfrm rot="-4850917">
            <a:off x="3771513" y="3820025"/>
            <a:ext cx="640689" cy="954863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3"/>
          <p:cNvSpPr/>
          <p:nvPr/>
        </p:nvSpPr>
        <p:spPr>
          <a:xfrm rot="1314892">
            <a:off x="5117785" y="3436383"/>
            <a:ext cx="802978" cy="716900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3"/>
          <p:cNvSpPr/>
          <p:nvPr/>
        </p:nvSpPr>
        <p:spPr>
          <a:xfrm rot="1314892">
            <a:off x="5851254" y="3449086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3"/>
          <p:cNvSpPr/>
          <p:nvPr/>
        </p:nvSpPr>
        <p:spPr>
          <a:xfrm rot="1314892">
            <a:off x="5549340" y="2786228"/>
            <a:ext cx="433476" cy="518938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3"/>
          <p:cNvSpPr txBox="1">
            <a:spLocks noGrp="1"/>
          </p:cNvSpPr>
          <p:nvPr>
            <p:ph type="ctrTitle"/>
          </p:nvPr>
        </p:nvSpPr>
        <p:spPr>
          <a:xfrm>
            <a:off x="722400" y="350817"/>
            <a:ext cx="76992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307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3"/>
          <p:cNvGrpSpPr/>
          <p:nvPr/>
        </p:nvGrpSpPr>
        <p:grpSpPr>
          <a:xfrm rot="5400000" flipH="1">
            <a:off x="2239512" y="-485040"/>
            <a:ext cx="4492839" cy="6113586"/>
            <a:chOff x="1282762" y="26746"/>
            <a:chExt cx="6692744" cy="5156534"/>
          </a:xfrm>
        </p:grpSpPr>
        <p:sp>
          <p:nvSpPr>
            <p:cNvPr id="40" name="Google Shape;40;p3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3"/>
          <p:cNvSpPr txBox="1">
            <a:spLocks noGrp="1"/>
          </p:cNvSpPr>
          <p:nvPr>
            <p:ph type="title" hasCustomPrompt="1"/>
          </p:nvPr>
        </p:nvSpPr>
        <p:spPr>
          <a:xfrm>
            <a:off x="2653275" y="1104928"/>
            <a:ext cx="3362100" cy="13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2680655" y="3132383"/>
            <a:ext cx="24498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796571" y="1116171"/>
            <a:ext cx="14765" cy="13134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rot="-4564996">
            <a:off x="7348908" y="404909"/>
            <a:ext cx="611671" cy="658419"/>
          </a:xfrm>
          <a:custGeom>
            <a:avLst/>
            <a:gdLst/>
            <a:ahLst/>
            <a:cxnLst/>
            <a:rect l="l" t="t" r="r" b="b"/>
            <a:pathLst>
              <a:path w="24468" h="26338" extrusionOk="0">
                <a:moveTo>
                  <a:pt x="9681" y="26282"/>
                </a:moveTo>
                <a:cubicBezTo>
                  <a:pt x="9430" y="26310"/>
                  <a:pt x="9235" y="26282"/>
                  <a:pt x="8984" y="26338"/>
                </a:cubicBezTo>
                <a:lnTo>
                  <a:pt x="8509" y="26254"/>
                </a:lnTo>
                <a:cubicBezTo>
                  <a:pt x="8537" y="26170"/>
                  <a:pt x="8258" y="26114"/>
                  <a:pt x="8621" y="26059"/>
                </a:cubicBezTo>
                <a:cubicBezTo>
                  <a:pt x="8537" y="26059"/>
                  <a:pt x="8398" y="26086"/>
                  <a:pt x="8314" y="26059"/>
                </a:cubicBezTo>
                <a:cubicBezTo>
                  <a:pt x="8286" y="25835"/>
                  <a:pt x="8231" y="25584"/>
                  <a:pt x="8231" y="25333"/>
                </a:cubicBezTo>
                <a:cubicBezTo>
                  <a:pt x="8231" y="25249"/>
                  <a:pt x="8119" y="25166"/>
                  <a:pt x="8119" y="25054"/>
                </a:cubicBezTo>
                <a:cubicBezTo>
                  <a:pt x="7868" y="25054"/>
                  <a:pt x="7617" y="25026"/>
                  <a:pt x="7366" y="24970"/>
                </a:cubicBezTo>
                <a:lnTo>
                  <a:pt x="7310" y="24970"/>
                </a:lnTo>
                <a:cubicBezTo>
                  <a:pt x="7059" y="25026"/>
                  <a:pt x="6836" y="25026"/>
                  <a:pt x="6612" y="24970"/>
                </a:cubicBezTo>
                <a:cubicBezTo>
                  <a:pt x="6417" y="24998"/>
                  <a:pt x="6250" y="24970"/>
                  <a:pt x="6082" y="24943"/>
                </a:cubicBezTo>
                <a:cubicBezTo>
                  <a:pt x="5859" y="24915"/>
                  <a:pt x="5636" y="24859"/>
                  <a:pt x="5441" y="24775"/>
                </a:cubicBezTo>
                <a:cubicBezTo>
                  <a:pt x="5385" y="24775"/>
                  <a:pt x="5273" y="24719"/>
                  <a:pt x="5217" y="24719"/>
                </a:cubicBezTo>
                <a:cubicBezTo>
                  <a:pt x="4911" y="24552"/>
                  <a:pt x="4743" y="24496"/>
                  <a:pt x="4520" y="24329"/>
                </a:cubicBezTo>
                <a:cubicBezTo>
                  <a:pt x="4185" y="24078"/>
                  <a:pt x="3878" y="23771"/>
                  <a:pt x="3599" y="23436"/>
                </a:cubicBezTo>
                <a:cubicBezTo>
                  <a:pt x="3571" y="23352"/>
                  <a:pt x="3432" y="23129"/>
                  <a:pt x="3348" y="22962"/>
                </a:cubicBezTo>
                <a:cubicBezTo>
                  <a:pt x="3292" y="22794"/>
                  <a:pt x="3237" y="22627"/>
                  <a:pt x="3181" y="22460"/>
                </a:cubicBezTo>
                <a:cubicBezTo>
                  <a:pt x="3181" y="22404"/>
                  <a:pt x="3125" y="22320"/>
                  <a:pt x="3097" y="22292"/>
                </a:cubicBezTo>
                <a:cubicBezTo>
                  <a:pt x="3097" y="22153"/>
                  <a:pt x="3069" y="22041"/>
                  <a:pt x="3097" y="21902"/>
                </a:cubicBezTo>
                <a:cubicBezTo>
                  <a:pt x="3097" y="21706"/>
                  <a:pt x="3041" y="21399"/>
                  <a:pt x="3097" y="21316"/>
                </a:cubicBezTo>
                <a:cubicBezTo>
                  <a:pt x="3097" y="21009"/>
                  <a:pt x="3097" y="20730"/>
                  <a:pt x="3041" y="20451"/>
                </a:cubicBezTo>
                <a:cubicBezTo>
                  <a:pt x="3041" y="20395"/>
                  <a:pt x="3013" y="20311"/>
                  <a:pt x="2985" y="20256"/>
                </a:cubicBezTo>
                <a:cubicBezTo>
                  <a:pt x="2790" y="19949"/>
                  <a:pt x="2539" y="19670"/>
                  <a:pt x="2288" y="19391"/>
                </a:cubicBezTo>
                <a:cubicBezTo>
                  <a:pt x="2149" y="19251"/>
                  <a:pt x="2009" y="19084"/>
                  <a:pt x="1897" y="18888"/>
                </a:cubicBezTo>
                <a:cubicBezTo>
                  <a:pt x="1842" y="18861"/>
                  <a:pt x="1786" y="18833"/>
                  <a:pt x="1758" y="18861"/>
                </a:cubicBezTo>
                <a:cubicBezTo>
                  <a:pt x="1367" y="18358"/>
                  <a:pt x="1033" y="17521"/>
                  <a:pt x="1060" y="17187"/>
                </a:cubicBezTo>
                <a:cubicBezTo>
                  <a:pt x="1060" y="17131"/>
                  <a:pt x="1033" y="17075"/>
                  <a:pt x="1005" y="17019"/>
                </a:cubicBezTo>
                <a:cubicBezTo>
                  <a:pt x="921" y="16796"/>
                  <a:pt x="865" y="16601"/>
                  <a:pt x="781" y="16433"/>
                </a:cubicBezTo>
                <a:cubicBezTo>
                  <a:pt x="670" y="15959"/>
                  <a:pt x="558" y="15652"/>
                  <a:pt x="447" y="15094"/>
                </a:cubicBezTo>
                <a:cubicBezTo>
                  <a:pt x="335" y="14480"/>
                  <a:pt x="279" y="13811"/>
                  <a:pt x="196" y="13113"/>
                </a:cubicBezTo>
                <a:cubicBezTo>
                  <a:pt x="112" y="12528"/>
                  <a:pt x="84" y="11942"/>
                  <a:pt x="56" y="11356"/>
                </a:cubicBezTo>
                <a:cubicBezTo>
                  <a:pt x="56" y="11021"/>
                  <a:pt x="0" y="10658"/>
                  <a:pt x="28" y="10184"/>
                </a:cubicBezTo>
                <a:cubicBezTo>
                  <a:pt x="28" y="9793"/>
                  <a:pt x="84" y="9403"/>
                  <a:pt x="168" y="9012"/>
                </a:cubicBezTo>
                <a:cubicBezTo>
                  <a:pt x="223" y="8789"/>
                  <a:pt x="335" y="8566"/>
                  <a:pt x="502" y="8371"/>
                </a:cubicBezTo>
                <a:cubicBezTo>
                  <a:pt x="781" y="6222"/>
                  <a:pt x="1479" y="4046"/>
                  <a:pt x="2985" y="2456"/>
                </a:cubicBezTo>
                <a:cubicBezTo>
                  <a:pt x="4604" y="754"/>
                  <a:pt x="6975" y="1"/>
                  <a:pt x="9346" y="1"/>
                </a:cubicBezTo>
                <a:lnTo>
                  <a:pt x="9877" y="1"/>
                </a:lnTo>
                <a:cubicBezTo>
                  <a:pt x="10490" y="29"/>
                  <a:pt x="11104" y="112"/>
                  <a:pt x="11718" y="252"/>
                </a:cubicBezTo>
                <a:cubicBezTo>
                  <a:pt x="11718" y="252"/>
                  <a:pt x="11718" y="252"/>
                  <a:pt x="11690" y="280"/>
                </a:cubicBezTo>
                <a:lnTo>
                  <a:pt x="11718" y="280"/>
                </a:lnTo>
                <a:cubicBezTo>
                  <a:pt x="13308" y="642"/>
                  <a:pt x="14843" y="1200"/>
                  <a:pt x="16293" y="1982"/>
                </a:cubicBezTo>
                <a:cubicBezTo>
                  <a:pt x="16405" y="1982"/>
                  <a:pt x="16517" y="2010"/>
                  <a:pt x="16600" y="2065"/>
                </a:cubicBezTo>
                <a:cubicBezTo>
                  <a:pt x="16712" y="1870"/>
                  <a:pt x="17939" y="2512"/>
                  <a:pt x="18581" y="3014"/>
                </a:cubicBezTo>
                <a:cubicBezTo>
                  <a:pt x="18581" y="3070"/>
                  <a:pt x="18581" y="3098"/>
                  <a:pt x="18637" y="3126"/>
                </a:cubicBezTo>
                <a:cubicBezTo>
                  <a:pt x="18860" y="3209"/>
                  <a:pt x="19000" y="3209"/>
                  <a:pt x="19195" y="3293"/>
                </a:cubicBezTo>
                <a:cubicBezTo>
                  <a:pt x="19362" y="3405"/>
                  <a:pt x="19558" y="3544"/>
                  <a:pt x="19725" y="3628"/>
                </a:cubicBezTo>
                <a:cubicBezTo>
                  <a:pt x="19864" y="3795"/>
                  <a:pt x="20032" y="3907"/>
                  <a:pt x="20199" y="4018"/>
                </a:cubicBezTo>
                <a:cubicBezTo>
                  <a:pt x="20255" y="4074"/>
                  <a:pt x="20283" y="4130"/>
                  <a:pt x="20339" y="4186"/>
                </a:cubicBezTo>
                <a:cubicBezTo>
                  <a:pt x="20450" y="4269"/>
                  <a:pt x="20590" y="4353"/>
                  <a:pt x="20729" y="4437"/>
                </a:cubicBezTo>
                <a:cubicBezTo>
                  <a:pt x="20785" y="4493"/>
                  <a:pt x="20869" y="4576"/>
                  <a:pt x="20925" y="4632"/>
                </a:cubicBezTo>
                <a:cubicBezTo>
                  <a:pt x="20952" y="4604"/>
                  <a:pt x="21120" y="4772"/>
                  <a:pt x="21231" y="4827"/>
                </a:cubicBezTo>
                <a:cubicBezTo>
                  <a:pt x="21287" y="4855"/>
                  <a:pt x="21287" y="4827"/>
                  <a:pt x="21343" y="4855"/>
                </a:cubicBezTo>
                <a:cubicBezTo>
                  <a:pt x="21399" y="4883"/>
                  <a:pt x="21371" y="4911"/>
                  <a:pt x="21399" y="4939"/>
                </a:cubicBezTo>
                <a:cubicBezTo>
                  <a:pt x="21427" y="4939"/>
                  <a:pt x="21427" y="4939"/>
                  <a:pt x="21455" y="4939"/>
                </a:cubicBezTo>
                <a:cubicBezTo>
                  <a:pt x="21455" y="4939"/>
                  <a:pt x="21510" y="4995"/>
                  <a:pt x="21566" y="5051"/>
                </a:cubicBezTo>
                <a:cubicBezTo>
                  <a:pt x="21706" y="5134"/>
                  <a:pt x="21817" y="5246"/>
                  <a:pt x="21957" y="5357"/>
                </a:cubicBezTo>
                <a:cubicBezTo>
                  <a:pt x="22041" y="5497"/>
                  <a:pt x="22124" y="5609"/>
                  <a:pt x="22208" y="5748"/>
                </a:cubicBezTo>
                <a:cubicBezTo>
                  <a:pt x="22124" y="5720"/>
                  <a:pt x="21985" y="5636"/>
                  <a:pt x="21985" y="5720"/>
                </a:cubicBezTo>
                <a:cubicBezTo>
                  <a:pt x="22124" y="5915"/>
                  <a:pt x="22264" y="6083"/>
                  <a:pt x="22375" y="6278"/>
                </a:cubicBezTo>
                <a:cubicBezTo>
                  <a:pt x="22459" y="6418"/>
                  <a:pt x="22515" y="6557"/>
                  <a:pt x="22571" y="6697"/>
                </a:cubicBezTo>
                <a:cubicBezTo>
                  <a:pt x="22710" y="6920"/>
                  <a:pt x="22794" y="7003"/>
                  <a:pt x="22850" y="7115"/>
                </a:cubicBezTo>
                <a:cubicBezTo>
                  <a:pt x="22878" y="7115"/>
                  <a:pt x="22878" y="7059"/>
                  <a:pt x="22905" y="7115"/>
                </a:cubicBezTo>
                <a:cubicBezTo>
                  <a:pt x="22933" y="7115"/>
                  <a:pt x="22850" y="6976"/>
                  <a:pt x="22905" y="7003"/>
                </a:cubicBezTo>
                <a:cubicBezTo>
                  <a:pt x="23045" y="7031"/>
                  <a:pt x="23129" y="6892"/>
                  <a:pt x="23212" y="6780"/>
                </a:cubicBezTo>
                <a:cubicBezTo>
                  <a:pt x="23296" y="6669"/>
                  <a:pt x="23408" y="6585"/>
                  <a:pt x="23603" y="6780"/>
                </a:cubicBezTo>
                <a:cubicBezTo>
                  <a:pt x="23882" y="7031"/>
                  <a:pt x="24189" y="7980"/>
                  <a:pt x="24217" y="8510"/>
                </a:cubicBezTo>
                <a:cubicBezTo>
                  <a:pt x="24217" y="8650"/>
                  <a:pt x="24189" y="8761"/>
                  <a:pt x="24133" y="8789"/>
                </a:cubicBezTo>
                <a:cubicBezTo>
                  <a:pt x="24217" y="9654"/>
                  <a:pt x="24049" y="10156"/>
                  <a:pt x="23910" y="10212"/>
                </a:cubicBezTo>
                <a:cubicBezTo>
                  <a:pt x="23993" y="10296"/>
                  <a:pt x="24161" y="10240"/>
                  <a:pt x="24272" y="10296"/>
                </a:cubicBezTo>
                <a:cubicBezTo>
                  <a:pt x="24384" y="10435"/>
                  <a:pt x="24468" y="10602"/>
                  <a:pt x="24468" y="10798"/>
                </a:cubicBezTo>
                <a:cubicBezTo>
                  <a:pt x="24440" y="11133"/>
                  <a:pt x="24384" y="11495"/>
                  <a:pt x="24300" y="11830"/>
                </a:cubicBezTo>
                <a:cubicBezTo>
                  <a:pt x="24245" y="12081"/>
                  <a:pt x="24133" y="12304"/>
                  <a:pt x="23966" y="12472"/>
                </a:cubicBezTo>
                <a:cubicBezTo>
                  <a:pt x="23882" y="12528"/>
                  <a:pt x="23854" y="12332"/>
                  <a:pt x="23714" y="12472"/>
                </a:cubicBezTo>
                <a:cubicBezTo>
                  <a:pt x="23631" y="12723"/>
                  <a:pt x="23547" y="12946"/>
                  <a:pt x="23436" y="13169"/>
                </a:cubicBezTo>
                <a:cubicBezTo>
                  <a:pt x="23380" y="13281"/>
                  <a:pt x="23268" y="13364"/>
                  <a:pt x="23212" y="13532"/>
                </a:cubicBezTo>
                <a:cubicBezTo>
                  <a:pt x="23101" y="13727"/>
                  <a:pt x="22989" y="14006"/>
                  <a:pt x="22878" y="14201"/>
                </a:cubicBezTo>
                <a:cubicBezTo>
                  <a:pt x="22626" y="14648"/>
                  <a:pt x="22459" y="14732"/>
                  <a:pt x="22320" y="14759"/>
                </a:cubicBezTo>
                <a:cubicBezTo>
                  <a:pt x="22096" y="15262"/>
                  <a:pt x="21789" y="15736"/>
                  <a:pt x="21427" y="16154"/>
                </a:cubicBezTo>
                <a:cubicBezTo>
                  <a:pt x="21343" y="16238"/>
                  <a:pt x="21287" y="16266"/>
                  <a:pt x="21176" y="16378"/>
                </a:cubicBezTo>
                <a:cubicBezTo>
                  <a:pt x="20925" y="16768"/>
                  <a:pt x="20590" y="17131"/>
                  <a:pt x="20227" y="17410"/>
                </a:cubicBezTo>
                <a:cubicBezTo>
                  <a:pt x="20088" y="17577"/>
                  <a:pt x="19976" y="17717"/>
                  <a:pt x="19864" y="17884"/>
                </a:cubicBezTo>
                <a:cubicBezTo>
                  <a:pt x="19725" y="17996"/>
                  <a:pt x="19502" y="18219"/>
                  <a:pt x="19334" y="18358"/>
                </a:cubicBezTo>
                <a:cubicBezTo>
                  <a:pt x="19334" y="18275"/>
                  <a:pt x="19167" y="18386"/>
                  <a:pt x="19083" y="18386"/>
                </a:cubicBezTo>
                <a:cubicBezTo>
                  <a:pt x="19000" y="18498"/>
                  <a:pt x="19055" y="18526"/>
                  <a:pt x="19055" y="18610"/>
                </a:cubicBezTo>
                <a:cubicBezTo>
                  <a:pt x="18972" y="18693"/>
                  <a:pt x="19000" y="18610"/>
                  <a:pt x="18944" y="18665"/>
                </a:cubicBezTo>
                <a:cubicBezTo>
                  <a:pt x="18888" y="18693"/>
                  <a:pt x="19055" y="18637"/>
                  <a:pt x="19055" y="18693"/>
                </a:cubicBezTo>
                <a:cubicBezTo>
                  <a:pt x="18916" y="19084"/>
                  <a:pt x="19111" y="19195"/>
                  <a:pt x="18665" y="19753"/>
                </a:cubicBezTo>
                <a:cubicBezTo>
                  <a:pt x="18386" y="19977"/>
                  <a:pt x="17884" y="20590"/>
                  <a:pt x="17688" y="20590"/>
                </a:cubicBezTo>
                <a:cubicBezTo>
                  <a:pt x="17632" y="20674"/>
                  <a:pt x="17549" y="20814"/>
                  <a:pt x="17549" y="20869"/>
                </a:cubicBezTo>
                <a:cubicBezTo>
                  <a:pt x="17381" y="21065"/>
                  <a:pt x="17214" y="21260"/>
                  <a:pt x="17019" y="21427"/>
                </a:cubicBezTo>
                <a:cubicBezTo>
                  <a:pt x="16907" y="21539"/>
                  <a:pt x="16823" y="21651"/>
                  <a:pt x="16712" y="21790"/>
                </a:cubicBezTo>
                <a:cubicBezTo>
                  <a:pt x="16489" y="21985"/>
                  <a:pt x="16293" y="22125"/>
                  <a:pt x="16098" y="22320"/>
                </a:cubicBezTo>
                <a:cubicBezTo>
                  <a:pt x="15903" y="22487"/>
                  <a:pt x="15680" y="22599"/>
                  <a:pt x="15456" y="22711"/>
                </a:cubicBezTo>
                <a:cubicBezTo>
                  <a:pt x="15401" y="22683"/>
                  <a:pt x="15401" y="22599"/>
                  <a:pt x="15317" y="22655"/>
                </a:cubicBezTo>
                <a:cubicBezTo>
                  <a:pt x="15233" y="22739"/>
                  <a:pt x="15177" y="22878"/>
                  <a:pt x="15122" y="22990"/>
                </a:cubicBezTo>
                <a:cubicBezTo>
                  <a:pt x="15066" y="23101"/>
                  <a:pt x="14926" y="23213"/>
                  <a:pt x="14843" y="23352"/>
                </a:cubicBezTo>
                <a:cubicBezTo>
                  <a:pt x="14619" y="23492"/>
                  <a:pt x="14424" y="23659"/>
                  <a:pt x="14201" y="23827"/>
                </a:cubicBezTo>
                <a:cubicBezTo>
                  <a:pt x="13950" y="23966"/>
                  <a:pt x="13699" y="24106"/>
                  <a:pt x="13420" y="24189"/>
                </a:cubicBezTo>
                <a:cubicBezTo>
                  <a:pt x="13280" y="24050"/>
                  <a:pt x="13308" y="23799"/>
                  <a:pt x="13141" y="23659"/>
                </a:cubicBezTo>
                <a:cubicBezTo>
                  <a:pt x="12750" y="24022"/>
                  <a:pt x="12862" y="24245"/>
                  <a:pt x="12443" y="24580"/>
                </a:cubicBezTo>
                <a:cubicBezTo>
                  <a:pt x="12443" y="24692"/>
                  <a:pt x="12276" y="24803"/>
                  <a:pt x="12192" y="24915"/>
                </a:cubicBezTo>
                <a:cubicBezTo>
                  <a:pt x="12081" y="25054"/>
                  <a:pt x="11802" y="25249"/>
                  <a:pt x="11662" y="25389"/>
                </a:cubicBezTo>
                <a:cubicBezTo>
                  <a:pt x="11606" y="25417"/>
                  <a:pt x="11578" y="25445"/>
                  <a:pt x="11523" y="25445"/>
                </a:cubicBezTo>
                <a:cubicBezTo>
                  <a:pt x="11244" y="25724"/>
                  <a:pt x="10881" y="25947"/>
                  <a:pt x="10490" y="26059"/>
                </a:cubicBezTo>
                <a:cubicBezTo>
                  <a:pt x="10183" y="26142"/>
                  <a:pt x="9932" y="26226"/>
                  <a:pt x="9681" y="26282"/>
                </a:cubicBezTo>
                <a:close/>
                <a:moveTo>
                  <a:pt x="13476" y="23938"/>
                </a:moveTo>
                <a:cubicBezTo>
                  <a:pt x="13476" y="23966"/>
                  <a:pt x="13531" y="23938"/>
                  <a:pt x="13615" y="23855"/>
                </a:cubicBezTo>
                <a:cubicBezTo>
                  <a:pt x="13559" y="23855"/>
                  <a:pt x="13503" y="23882"/>
                  <a:pt x="13476" y="23938"/>
                </a:cubicBezTo>
                <a:close/>
                <a:moveTo>
                  <a:pt x="12164" y="24719"/>
                </a:moveTo>
                <a:cubicBezTo>
                  <a:pt x="12164" y="24719"/>
                  <a:pt x="12220" y="24719"/>
                  <a:pt x="12276" y="24692"/>
                </a:cubicBezTo>
                <a:cubicBezTo>
                  <a:pt x="12276" y="24664"/>
                  <a:pt x="12248" y="24664"/>
                  <a:pt x="12164" y="24719"/>
                </a:cubicBezTo>
                <a:close/>
                <a:moveTo>
                  <a:pt x="11774" y="24301"/>
                </a:moveTo>
                <a:cubicBezTo>
                  <a:pt x="11690" y="24357"/>
                  <a:pt x="11634" y="24357"/>
                  <a:pt x="11662" y="24385"/>
                </a:cubicBezTo>
                <a:cubicBezTo>
                  <a:pt x="11690" y="24385"/>
                  <a:pt x="11718" y="24357"/>
                  <a:pt x="11746" y="24357"/>
                </a:cubicBezTo>
                <a:cubicBezTo>
                  <a:pt x="11746" y="24357"/>
                  <a:pt x="11802" y="24329"/>
                  <a:pt x="11774" y="24301"/>
                </a:cubicBezTo>
                <a:close/>
                <a:moveTo>
                  <a:pt x="20952" y="4772"/>
                </a:moveTo>
                <a:cubicBezTo>
                  <a:pt x="20952" y="4772"/>
                  <a:pt x="20952" y="4827"/>
                  <a:pt x="21008" y="4883"/>
                </a:cubicBezTo>
                <a:cubicBezTo>
                  <a:pt x="21036" y="4883"/>
                  <a:pt x="21064" y="4911"/>
                  <a:pt x="21064" y="4883"/>
                </a:cubicBezTo>
                <a:cubicBezTo>
                  <a:pt x="21036" y="4855"/>
                  <a:pt x="20980" y="4799"/>
                  <a:pt x="20952" y="4772"/>
                </a:cubicBezTo>
                <a:close/>
                <a:moveTo>
                  <a:pt x="3209" y="22320"/>
                </a:moveTo>
                <a:cubicBezTo>
                  <a:pt x="3264" y="22320"/>
                  <a:pt x="3181" y="22208"/>
                  <a:pt x="3181" y="22153"/>
                </a:cubicBezTo>
                <a:cubicBezTo>
                  <a:pt x="3153" y="22069"/>
                  <a:pt x="3181" y="22264"/>
                  <a:pt x="3209" y="22320"/>
                </a:cubicBezTo>
                <a:close/>
                <a:moveTo>
                  <a:pt x="5385" y="24273"/>
                </a:moveTo>
                <a:cubicBezTo>
                  <a:pt x="4687" y="23855"/>
                  <a:pt x="4101" y="23269"/>
                  <a:pt x="3683" y="22571"/>
                </a:cubicBezTo>
                <a:cubicBezTo>
                  <a:pt x="3711" y="22655"/>
                  <a:pt x="3739" y="22739"/>
                  <a:pt x="3767" y="22822"/>
                </a:cubicBezTo>
                <a:cubicBezTo>
                  <a:pt x="3822" y="23018"/>
                  <a:pt x="3906" y="23213"/>
                  <a:pt x="4018" y="23380"/>
                </a:cubicBezTo>
                <a:cubicBezTo>
                  <a:pt x="3990" y="23436"/>
                  <a:pt x="4046" y="23492"/>
                  <a:pt x="4101" y="23576"/>
                </a:cubicBezTo>
                <a:cubicBezTo>
                  <a:pt x="4325" y="23771"/>
                  <a:pt x="4576" y="23966"/>
                  <a:pt x="4827" y="24106"/>
                </a:cubicBezTo>
                <a:cubicBezTo>
                  <a:pt x="4938" y="24106"/>
                  <a:pt x="5245" y="24273"/>
                  <a:pt x="5385" y="24273"/>
                </a:cubicBezTo>
                <a:close/>
                <a:moveTo>
                  <a:pt x="6947" y="24970"/>
                </a:moveTo>
                <a:cubicBezTo>
                  <a:pt x="6947" y="24943"/>
                  <a:pt x="6891" y="24915"/>
                  <a:pt x="6836" y="24887"/>
                </a:cubicBezTo>
                <a:cubicBezTo>
                  <a:pt x="6780" y="24859"/>
                  <a:pt x="6891" y="24915"/>
                  <a:pt x="6947" y="24943"/>
                </a:cubicBezTo>
                <a:close/>
                <a:moveTo>
                  <a:pt x="8621" y="25361"/>
                </a:moveTo>
                <a:lnTo>
                  <a:pt x="8621" y="25333"/>
                </a:lnTo>
                <a:cubicBezTo>
                  <a:pt x="8537" y="25333"/>
                  <a:pt x="8509" y="25361"/>
                  <a:pt x="8509" y="25389"/>
                </a:cubicBezTo>
                <a:close/>
                <a:moveTo>
                  <a:pt x="10351" y="25612"/>
                </a:moveTo>
                <a:cubicBezTo>
                  <a:pt x="10602" y="25501"/>
                  <a:pt x="10574" y="25389"/>
                  <a:pt x="10853" y="25249"/>
                </a:cubicBezTo>
                <a:cubicBezTo>
                  <a:pt x="10965" y="25082"/>
                  <a:pt x="11132" y="24915"/>
                  <a:pt x="11299" y="24831"/>
                </a:cubicBezTo>
                <a:cubicBezTo>
                  <a:pt x="11244" y="24747"/>
                  <a:pt x="11523" y="24552"/>
                  <a:pt x="11550" y="24413"/>
                </a:cubicBezTo>
                <a:cubicBezTo>
                  <a:pt x="11634" y="24385"/>
                  <a:pt x="11690" y="24329"/>
                  <a:pt x="11746" y="24273"/>
                </a:cubicBezTo>
                <a:cubicBezTo>
                  <a:pt x="11746" y="24273"/>
                  <a:pt x="11690" y="24273"/>
                  <a:pt x="11690" y="24245"/>
                </a:cubicBezTo>
                <a:lnTo>
                  <a:pt x="11718" y="24217"/>
                </a:lnTo>
                <a:cubicBezTo>
                  <a:pt x="11160" y="24496"/>
                  <a:pt x="10574" y="24719"/>
                  <a:pt x="9960" y="24859"/>
                </a:cubicBezTo>
                <a:cubicBezTo>
                  <a:pt x="10072" y="25110"/>
                  <a:pt x="10183" y="25333"/>
                  <a:pt x="10323" y="25584"/>
                </a:cubicBezTo>
                <a:close/>
                <a:moveTo>
                  <a:pt x="11383" y="25445"/>
                </a:moveTo>
                <a:lnTo>
                  <a:pt x="11383" y="25417"/>
                </a:lnTo>
                <a:lnTo>
                  <a:pt x="11272" y="25445"/>
                </a:lnTo>
                <a:cubicBezTo>
                  <a:pt x="11244" y="25501"/>
                  <a:pt x="11272" y="25501"/>
                  <a:pt x="11383" y="25445"/>
                </a:cubicBezTo>
                <a:close/>
                <a:moveTo>
                  <a:pt x="11132" y="25640"/>
                </a:moveTo>
                <a:cubicBezTo>
                  <a:pt x="11188" y="25612"/>
                  <a:pt x="11244" y="25612"/>
                  <a:pt x="11299" y="25584"/>
                </a:cubicBezTo>
                <a:cubicBezTo>
                  <a:pt x="11299" y="25556"/>
                  <a:pt x="11299" y="25528"/>
                  <a:pt x="11216" y="25584"/>
                </a:cubicBezTo>
                <a:cubicBezTo>
                  <a:pt x="11216" y="25612"/>
                  <a:pt x="11104" y="25640"/>
                  <a:pt x="11132" y="25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1931075" y="3188925"/>
            <a:ext cx="435250" cy="397600"/>
          </a:xfrm>
          <a:custGeom>
            <a:avLst/>
            <a:gdLst/>
            <a:ahLst/>
            <a:cxnLst/>
            <a:rect l="l" t="t" r="r" b="b"/>
            <a:pathLst>
              <a:path w="17410" h="15904" extrusionOk="0">
                <a:moveTo>
                  <a:pt x="809" y="12862"/>
                </a:moveTo>
                <a:cubicBezTo>
                  <a:pt x="698" y="12750"/>
                  <a:pt x="670" y="12611"/>
                  <a:pt x="530" y="12499"/>
                </a:cubicBezTo>
                <a:cubicBezTo>
                  <a:pt x="475" y="12388"/>
                  <a:pt x="447" y="12276"/>
                  <a:pt x="391" y="12192"/>
                </a:cubicBezTo>
                <a:cubicBezTo>
                  <a:pt x="447" y="12192"/>
                  <a:pt x="363" y="11997"/>
                  <a:pt x="530" y="12192"/>
                </a:cubicBezTo>
                <a:cubicBezTo>
                  <a:pt x="530" y="12137"/>
                  <a:pt x="447" y="12081"/>
                  <a:pt x="447" y="12025"/>
                </a:cubicBezTo>
                <a:cubicBezTo>
                  <a:pt x="558" y="11886"/>
                  <a:pt x="698" y="11802"/>
                  <a:pt x="809" y="11690"/>
                </a:cubicBezTo>
                <a:cubicBezTo>
                  <a:pt x="865" y="11662"/>
                  <a:pt x="865" y="11579"/>
                  <a:pt x="921" y="11523"/>
                </a:cubicBezTo>
                <a:cubicBezTo>
                  <a:pt x="837" y="11383"/>
                  <a:pt x="754" y="11244"/>
                  <a:pt x="698" y="11076"/>
                </a:cubicBezTo>
                <a:lnTo>
                  <a:pt x="670" y="11049"/>
                </a:lnTo>
                <a:cubicBezTo>
                  <a:pt x="558" y="10937"/>
                  <a:pt x="447" y="10798"/>
                  <a:pt x="391" y="10658"/>
                </a:cubicBezTo>
                <a:cubicBezTo>
                  <a:pt x="335" y="10574"/>
                  <a:pt x="279" y="10463"/>
                  <a:pt x="224" y="10351"/>
                </a:cubicBezTo>
                <a:cubicBezTo>
                  <a:pt x="168" y="10212"/>
                  <a:pt x="112" y="10072"/>
                  <a:pt x="84" y="9905"/>
                </a:cubicBezTo>
                <a:cubicBezTo>
                  <a:pt x="56" y="9905"/>
                  <a:pt x="56" y="9821"/>
                  <a:pt x="28" y="9793"/>
                </a:cubicBezTo>
                <a:cubicBezTo>
                  <a:pt x="28" y="9542"/>
                  <a:pt x="0" y="9430"/>
                  <a:pt x="0" y="9235"/>
                </a:cubicBezTo>
                <a:cubicBezTo>
                  <a:pt x="0" y="8956"/>
                  <a:pt x="56" y="8677"/>
                  <a:pt x="168" y="8398"/>
                </a:cubicBezTo>
                <a:cubicBezTo>
                  <a:pt x="196" y="8342"/>
                  <a:pt x="251" y="8175"/>
                  <a:pt x="335" y="8063"/>
                </a:cubicBezTo>
                <a:cubicBezTo>
                  <a:pt x="391" y="7952"/>
                  <a:pt x="475" y="7868"/>
                  <a:pt x="558" y="7784"/>
                </a:cubicBezTo>
                <a:cubicBezTo>
                  <a:pt x="586" y="7757"/>
                  <a:pt x="614" y="7701"/>
                  <a:pt x="614" y="7673"/>
                </a:cubicBezTo>
                <a:cubicBezTo>
                  <a:pt x="698" y="7617"/>
                  <a:pt x="754" y="7561"/>
                  <a:pt x="837" y="7505"/>
                </a:cubicBezTo>
                <a:cubicBezTo>
                  <a:pt x="949" y="7450"/>
                  <a:pt x="1088" y="7310"/>
                  <a:pt x="1200" y="7310"/>
                </a:cubicBezTo>
                <a:cubicBezTo>
                  <a:pt x="1367" y="7199"/>
                  <a:pt x="1507" y="7087"/>
                  <a:pt x="1674" y="6975"/>
                </a:cubicBezTo>
                <a:cubicBezTo>
                  <a:pt x="1702" y="6920"/>
                  <a:pt x="1730" y="6892"/>
                  <a:pt x="1730" y="6864"/>
                </a:cubicBezTo>
                <a:cubicBezTo>
                  <a:pt x="1842" y="6641"/>
                  <a:pt x="1925" y="6389"/>
                  <a:pt x="1981" y="6138"/>
                </a:cubicBezTo>
                <a:cubicBezTo>
                  <a:pt x="2009" y="5999"/>
                  <a:pt x="2065" y="5859"/>
                  <a:pt x="2121" y="5720"/>
                </a:cubicBezTo>
                <a:cubicBezTo>
                  <a:pt x="2121" y="5692"/>
                  <a:pt x="2121" y="5664"/>
                  <a:pt x="2093" y="5636"/>
                </a:cubicBezTo>
                <a:cubicBezTo>
                  <a:pt x="2204" y="5246"/>
                  <a:pt x="2455" y="4883"/>
                  <a:pt x="2790" y="4632"/>
                </a:cubicBezTo>
                <a:cubicBezTo>
                  <a:pt x="2790" y="4604"/>
                  <a:pt x="2818" y="4576"/>
                  <a:pt x="2846" y="4548"/>
                </a:cubicBezTo>
                <a:cubicBezTo>
                  <a:pt x="2930" y="4409"/>
                  <a:pt x="3041" y="4297"/>
                  <a:pt x="3097" y="4185"/>
                </a:cubicBezTo>
                <a:cubicBezTo>
                  <a:pt x="3320" y="3934"/>
                  <a:pt x="3432" y="3767"/>
                  <a:pt x="3711" y="3516"/>
                </a:cubicBezTo>
                <a:cubicBezTo>
                  <a:pt x="4018" y="3237"/>
                  <a:pt x="4408" y="2930"/>
                  <a:pt x="4771" y="2623"/>
                </a:cubicBezTo>
                <a:cubicBezTo>
                  <a:pt x="5134" y="2316"/>
                  <a:pt x="5301" y="2177"/>
                  <a:pt x="5692" y="1898"/>
                </a:cubicBezTo>
                <a:cubicBezTo>
                  <a:pt x="5887" y="1758"/>
                  <a:pt x="6082" y="1591"/>
                  <a:pt x="6361" y="1423"/>
                </a:cubicBezTo>
                <a:cubicBezTo>
                  <a:pt x="6585" y="1312"/>
                  <a:pt x="6836" y="1172"/>
                  <a:pt x="7087" y="1089"/>
                </a:cubicBezTo>
                <a:cubicBezTo>
                  <a:pt x="7226" y="1033"/>
                  <a:pt x="7394" y="1033"/>
                  <a:pt x="7561" y="1033"/>
                </a:cubicBezTo>
                <a:cubicBezTo>
                  <a:pt x="8900" y="391"/>
                  <a:pt x="10379" y="1"/>
                  <a:pt x="11830" y="252"/>
                </a:cubicBezTo>
                <a:cubicBezTo>
                  <a:pt x="13392" y="614"/>
                  <a:pt x="14759" y="1563"/>
                  <a:pt x="15596" y="2930"/>
                </a:cubicBezTo>
                <a:cubicBezTo>
                  <a:pt x="15652" y="3042"/>
                  <a:pt x="15735" y="3153"/>
                  <a:pt x="15791" y="3237"/>
                </a:cubicBezTo>
                <a:cubicBezTo>
                  <a:pt x="16014" y="3600"/>
                  <a:pt x="16210" y="3990"/>
                  <a:pt x="16349" y="4381"/>
                </a:cubicBezTo>
                <a:cubicBezTo>
                  <a:pt x="16349" y="4381"/>
                  <a:pt x="16321" y="4381"/>
                  <a:pt x="16321" y="4381"/>
                </a:cubicBezTo>
                <a:lnTo>
                  <a:pt x="16321" y="4381"/>
                </a:lnTo>
                <a:cubicBezTo>
                  <a:pt x="16712" y="5413"/>
                  <a:pt x="16935" y="6501"/>
                  <a:pt x="17047" y="7589"/>
                </a:cubicBezTo>
                <a:cubicBezTo>
                  <a:pt x="17103" y="7645"/>
                  <a:pt x="17103" y="7729"/>
                  <a:pt x="17130" y="7812"/>
                </a:cubicBezTo>
                <a:cubicBezTo>
                  <a:pt x="17270" y="7812"/>
                  <a:pt x="17382" y="8733"/>
                  <a:pt x="17298" y="9263"/>
                </a:cubicBezTo>
                <a:cubicBezTo>
                  <a:pt x="17270" y="9291"/>
                  <a:pt x="17270" y="9319"/>
                  <a:pt x="17270" y="9375"/>
                </a:cubicBezTo>
                <a:cubicBezTo>
                  <a:pt x="17298" y="9514"/>
                  <a:pt x="17354" y="9598"/>
                  <a:pt x="17409" y="9737"/>
                </a:cubicBezTo>
                <a:cubicBezTo>
                  <a:pt x="17382" y="9877"/>
                  <a:pt x="17382" y="10016"/>
                  <a:pt x="17409" y="10156"/>
                </a:cubicBezTo>
                <a:cubicBezTo>
                  <a:pt x="17382" y="10295"/>
                  <a:pt x="17354" y="10435"/>
                  <a:pt x="17354" y="10574"/>
                </a:cubicBezTo>
                <a:cubicBezTo>
                  <a:pt x="17354" y="10602"/>
                  <a:pt x="17326" y="10658"/>
                  <a:pt x="17326" y="10686"/>
                </a:cubicBezTo>
                <a:cubicBezTo>
                  <a:pt x="17298" y="10798"/>
                  <a:pt x="17298" y="10909"/>
                  <a:pt x="17326" y="10993"/>
                </a:cubicBezTo>
                <a:cubicBezTo>
                  <a:pt x="17298" y="11076"/>
                  <a:pt x="17298" y="11132"/>
                  <a:pt x="17270" y="11188"/>
                </a:cubicBezTo>
                <a:cubicBezTo>
                  <a:pt x="17298" y="11188"/>
                  <a:pt x="17270" y="11355"/>
                  <a:pt x="17270" y="11439"/>
                </a:cubicBezTo>
                <a:cubicBezTo>
                  <a:pt x="17270" y="11523"/>
                  <a:pt x="17298" y="11495"/>
                  <a:pt x="17298" y="11523"/>
                </a:cubicBezTo>
                <a:cubicBezTo>
                  <a:pt x="17298" y="11551"/>
                  <a:pt x="17298" y="11551"/>
                  <a:pt x="17270" y="11579"/>
                </a:cubicBezTo>
                <a:cubicBezTo>
                  <a:pt x="17270" y="11607"/>
                  <a:pt x="17270" y="11579"/>
                  <a:pt x="17270" y="11607"/>
                </a:cubicBezTo>
                <a:cubicBezTo>
                  <a:pt x="17270" y="11634"/>
                  <a:pt x="17270" y="11662"/>
                  <a:pt x="17242" y="11718"/>
                </a:cubicBezTo>
                <a:cubicBezTo>
                  <a:pt x="17242" y="11830"/>
                  <a:pt x="17242" y="11941"/>
                  <a:pt x="17214" y="12081"/>
                </a:cubicBezTo>
                <a:cubicBezTo>
                  <a:pt x="17186" y="12165"/>
                  <a:pt x="17130" y="12276"/>
                  <a:pt x="17103" y="12360"/>
                </a:cubicBezTo>
                <a:cubicBezTo>
                  <a:pt x="17103" y="12304"/>
                  <a:pt x="17075" y="12192"/>
                  <a:pt x="17019" y="12220"/>
                </a:cubicBezTo>
                <a:cubicBezTo>
                  <a:pt x="16963" y="12360"/>
                  <a:pt x="16935" y="12499"/>
                  <a:pt x="16851" y="12667"/>
                </a:cubicBezTo>
                <a:cubicBezTo>
                  <a:pt x="16824" y="12750"/>
                  <a:pt x="16768" y="12834"/>
                  <a:pt x="16684" y="12918"/>
                </a:cubicBezTo>
                <a:cubicBezTo>
                  <a:pt x="16628" y="13057"/>
                  <a:pt x="16600" y="13141"/>
                  <a:pt x="16572" y="13225"/>
                </a:cubicBezTo>
                <a:cubicBezTo>
                  <a:pt x="16572" y="13225"/>
                  <a:pt x="16600" y="13225"/>
                  <a:pt x="16572" y="13281"/>
                </a:cubicBezTo>
                <a:cubicBezTo>
                  <a:pt x="16517" y="13308"/>
                  <a:pt x="16600" y="13197"/>
                  <a:pt x="16628" y="13225"/>
                </a:cubicBezTo>
                <a:cubicBezTo>
                  <a:pt x="16628" y="13253"/>
                  <a:pt x="16768" y="13308"/>
                  <a:pt x="16851" y="13308"/>
                </a:cubicBezTo>
                <a:cubicBezTo>
                  <a:pt x="16963" y="13308"/>
                  <a:pt x="17047" y="13364"/>
                  <a:pt x="16991" y="13532"/>
                </a:cubicBezTo>
                <a:cubicBezTo>
                  <a:pt x="16851" y="13922"/>
                  <a:pt x="16572" y="14285"/>
                  <a:pt x="16238" y="14536"/>
                </a:cubicBezTo>
                <a:cubicBezTo>
                  <a:pt x="16154" y="14564"/>
                  <a:pt x="16070" y="14620"/>
                  <a:pt x="16042" y="14592"/>
                </a:cubicBezTo>
                <a:cubicBezTo>
                  <a:pt x="15596" y="14954"/>
                  <a:pt x="15261" y="15038"/>
                  <a:pt x="15150" y="15010"/>
                </a:cubicBezTo>
                <a:cubicBezTo>
                  <a:pt x="15150" y="15066"/>
                  <a:pt x="15233" y="15150"/>
                  <a:pt x="15233" y="15206"/>
                </a:cubicBezTo>
                <a:cubicBezTo>
                  <a:pt x="15205" y="15345"/>
                  <a:pt x="15150" y="15429"/>
                  <a:pt x="15038" y="15512"/>
                </a:cubicBezTo>
                <a:cubicBezTo>
                  <a:pt x="14843" y="15624"/>
                  <a:pt x="14619" y="15736"/>
                  <a:pt x="14368" y="15791"/>
                </a:cubicBezTo>
                <a:cubicBezTo>
                  <a:pt x="14229" y="15847"/>
                  <a:pt x="14062" y="15875"/>
                  <a:pt x="13894" y="15847"/>
                </a:cubicBezTo>
                <a:cubicBezTo>
                  <a:pt x="13838" y="15819"/>
                  <a:pt x="13950" y="15736"/>
                  <a:pt x="13810" y="15708"/>
                </a:cubicBezTo>
                <a:cubicBezTo>
                  <a:pt x="13643" y="15764"/>
                  <a:pt x="13476" y="15791"/>
                  <a:pt x="13308" y="15819"/>
                </a:cubicBezTo>
                <a:cubicBezTo>
                  <a:pt x="13225" y="15819"/>
                  <a:pt x="13113" y="15819"/>
                  <a:pt x="13029" y="15819"/>
                </a:cubicBezTo>
                <a:cubicBezTo>
                  <a:pt x="12862" y="15819"/>
                  <a:pt x="12667" y="15875"/>
                  <a:pt x="12527" y="15875"/>
                </a:cubicBezTo>
                <a:cubicBezTo>
                  <a:pt x="12164" y="15903"/>
                  <a:pt x="12081" y="15847"/>
                  <a:pt x="11997" y="15764"/>
                </a:cubicBezTo>
                <a:cubicBezTo>
                  <a:pt x="11634" y="15847"/>
                  <a:pt x="11244" y="15847"/>
                  <a:pt x="10881" y="15791"/>
                </a:cubicBezTo>
                <a:cubicBezTo>
                  <a:pt x="10797" y="15791"/>
                  <a:pt x="10742" y="15764"/>
                  <a:pt x="10658" y="15736"/>
                </a:cubicBezTo>
                <a:cubicBezTo>
                  <a:pt x="10323" y="15736"/>
                  <a:pt x="10016" y="15680"/>
                  <a:pt x="9709" y="15568"/>
                </a:cubicBezTo>
                <a:cubicBezTo>
                  <a:pt x="9570" y="15568"/>
                  <a:pt x="9458" y="15540"/>
                  <a:pt x="9319" y="15540"/>
                </a:cubicBezTo>
                <a:cubicBezTo>
                  <a:pt x="9179" y="15512"/>
                  <a:pt x="8956" y="15485"/>
                  <a:pt x="8844" y="15429"/>
                </a:cubicBezTo>
                <a:cubicBezTo>
                  <a:pt x="8872" y="15401"/>
                  <a:pt x="8761" y="15345"/>
                  <a:pt x="8733" y="15289"/>
                </a:cubicBezTo>
                <a:cubicBezTo>
                  <a:pt x="8621" y="15289"/>
                  <a:pt x="8649" y="15345"/>
                  <a:pt x="8593" y="15345"/>
                </a:cubicBezTo>
                <a:cubicBezTo>
                  <a:pt x="8537" y="15373"/>
                  <a:pt x="8593" y="15317"/>
                  <a:pt x="8537" y="15317"/>
                </a:cubicBezTo>
                <a:cubicBezTo>
                  <a:pt x="8482" y="15317"/>
                  <a:pt x="8593" y="15373"/>
                  <a:pt x="8537" y="15401"/>
                </a:cubicBezTo>
                <a:cubicBezTo>
                  <a:pt x="8259" y="15457"/>
                  <a:pt x="8259" y="15596"/>
                  <a:pt x="7784" y="15568"/>
                </a:cubicBezTo>
                <a:cubicBezTo>
                  <a:pt x="7561" y="15485"/>
                  <a:pt x="7031" y="15429"/>
                  <a:pt x="6947" y="15317"/>
                </a:cubicBezTo>
                <a:cubicBezTo>
                  <a:pt x="6891" y="15317"/>
                  <a:pt x="6780" y="15317"/>
                  <a:pt x="6752" y="15345"/>
                </a:cubicBezTo>
                <a:cubicBezTo>
                  <a:pt x="6557" y="15345"/>
                  <a:pt x="6389" y="15289"/>
                  <a:pt x="6222" y="15233"/>
                </a:cubicBezTo>
                <a:cubicBezTo>
                  <a:pt x="6110" y="15233"/>
                  <a:pt x="6027" y="15233"/>
                  <a:pt x="5915" y="15206"/>
                </a:cubicBezTo>
                <a:cubicBezTo>
                  <a:pt x="5748" y="15150"/>
                  <a:pt x="5580" y="15094"/>
                  <a:pt x="5385" y="15066"/>
                </a:cubicBezTo>
                <a:cubicBezTo>
                  <a:pt x="5218" y="15010"/>
                  <a:pt x="5078" y="14927"/>
                  <a:pt x="4911" y="14843"/>
                </a:cubicBezTo>
                <a:cubicBezTo>
                  <a:pt x="4911" y="14815"/>
                  <a:pt x="4966" y="14759"/>
                  <a:pt x="4911" y="14731"/>
                </a:cubicBezTo>
                <a:cubicBezTo>
                  <a:pt x="4827" y="14731"/>
                  <a:pt x="4743" y="14731"/>
                  <a:pt x="4660" y="14759"/>
                </a:cubicBezTo>
                <a:cubicBezTo>
                  <a:pt x="4576" y="14759"/>
                  <a:pt x="4436" y="14731"/>
                  <a:pt x="4381" y="14731"/>
                </a:cubicBezTo>
                <a:cubicBezTo>
                  <a:pt x="4185" y="14648"/>
                  <a:pt x="4018" y="14620"/>
                  <a:pt x="3850" y="14536"/>
                </a:cubicBezTo>
                <a:cubicBezTo>
                  <a:pt x="3683" y="14452"/>
                  <a:pt x="3516" y="14341"/>
                  <a:pt x="3348" y="14229"/>
                </a:cubicBezTo>
                <a:cubicBezTo>
                  <a:pt x="3376" y="14090"/>
                  <a:pt x="3544" y="14006"/>
                  <a:pt x="3544" y="13866"/>
                </a:cubicBezTo>
                <a:cubicBezTo>
                  <a:pt x="3209" y="13783"/>
                  <a:pt x="3125" y="13922"/>
                  <a:pt x="2762" y="13811"/>
                </a:cubicBezTo>
                <a:cubicBezTo>
                  <a:pt x="2707" y="13839"/>
                  <a:pt x="2567" y="13783"/>
                  <a:pt x="2483" y="13811"/>
                </a:cubicBezTo>
                <a:cubicBezTo>
                  <a:pt x="2400" y="13811"/>
                  <a:pt x="2149" y="13699"/>
                  <a:pt x="2009" y="13671"/>
                </a:cubicBezTo>
                <a:cubicBezTo>
                  <a:pt x="1981" y="13643"/>
                  <a:pt x="1953" y="13643"/>
                  <a:pt x="1925" y="13615"/>
                </a:cubicBezTo>
                <a:cubicBezTo>
                  <a:pt x="1674" y="13560"/>
                  <a:pt x="1423" y="13448"/>
                  <a:pt x="1200" y="13253"/>
                </a:cubicBezTo>
                <a:cubicBezTo>
                  <a:pt x="1088" y="13113"/>
                  <a:pt x="949" y="13002"/>
                  <a:pt x="809" y="12862"/>
                </a:cubicBezTo>
                <a:close/>
                <a:moveTo>
                  <a:pt x="3544" y="14145"/>
                </a:moveTo>
                <a:cubicBezTo>
                  <a:pt x="3544" y="14145"/>
                  <a:pt x="3599" y="14173"/>
                  <a:pt x="3655" y="14201"/>
                </a:cubicBezTo>
                <a:cubicBezTo>
                  <a:pt x="3627" y="14173"/>
                  <a:pt x="3599" y="14145"/>
                  <a:pt x="3571" y="14145"/>
                </a:cubicBezTo>
                <a:close/>
                <a:moveTo>
                  <a:pt x="2623" y="13699"/>
                </a:moveTo>
                <a:cubicBezTo>
                  <a:pt x="2623" y="13699"/>
                  <a:pt x="2651" y="13727"/>
                  <a:pt x="2679" y="13755"/>
                </a:cubicBezTo>
                <a:cubicBezTo>
                  <a:pt x="2707" y="13783"/>
                  <a:pt x="2679" y="13727"/>
                  <a:pt x="2623" y="13699"/>
                </a:cubicBezTo>
                <a:close/>
                <a:moveTo>
                  <a:pt x="2707" y="13336"/>
                </a:moveTo>
                <a:cubicBezTo>
                  <a:pt x="2651" y="13308"/>
                  <a:pt x="2623" y="13308"/>
                  <a:pt x="2623" y="13308"/>
                </a:cubicBezTo>
                <a:cubicBezTo>
                  <a:pt x="2651" y="13336"/>
                  <a:pt x="2651" y="13336"/>
                  <a:pt x="2679" y="13364"/>
                </a:cubicBezTo>
                <a:cubicBezTo>
                  <a:pt x="2679" y="13364"/>
                  <a:pt x="2707" y="13336"/>
                  <a:pt x="2707" y="13336"/>
                </a:cubicBezTo>
                <a:close/>
                <a:moveTo>
                  <a:pt x="17186" y="11272"/>
                </a:moveTo>
                <a:cubicBezTo>
                  <a:pt x="17186" y="11272"/>
                  <a:pt x="17158" y="11300"/>
                  <a:pt x="17158" y="11355"/>
                </a:cubicBezTo>
                <a:cubicBezTo>
                  <a:pt x="17130" y="11411"/>
                  <a:pt x="17158" y="11411"/>
                  <a:pt x="17158" y="11383"/>
                </a:cubicBezTo>
                <a:cubicBezTo>
                  <a:pt x="17186" y="11355"/>
                  <a:pt x="17186" y="11300"/>
                  <a:pt x="17186" y="11272"/>
                </a:cubicBezTo>
                <a:close/>
                <a:moveTo>
                  <a:pt x="670" y="7757"/>
                </a:moveTo>
                <a:cubicBezTo>
                  <a:pt x="670" y="7784"/>
                  <a:pt x="726" y="7701"/>
                  <a:pt x="754" y="7673"/>
                </a:cubicBezTo>
                <a:cubicBezTo>
                  <a:pt x="782" y="7645"/>
                  <a:pt x="670" y="7729"/>
                  <a:pt x="670" y="7729"/>
                </a:cubicBezTo>
                <a:close/>
                <a:moveTo>
                  <a:pt x="363" y="9709"/>
                </a:moveTo>
                <a:cubicBezTo>
                  <a:pt x="335" y="9151"/>
                  <a:pt x="447" y="8621"/>
                  <a:pt x="698" y="8119"/>
                </a:cubicBezTo>
                <a:lnTo>
                  <a:pt x="586" y="8259"/>
                </a:lnTo>
                <a:cubicBezTo>
                  <a:pt x="503" y="8370"/>
                  <a:pt x="419" y="8482"/>
                  <a:pt x="363" y="8593"/>
                </a:cubicBezTo>
                <a:cubicBezTo>
                  <a:pt x="335" y="8593"/>
                  <a:pt x="307" y="8649"/>
                  <a:pt x="279" y="8733"/>
                </a:cubicBezTo>
                <a:cubicBezTo>
                  <a:pt x="251" y="8928"/>
                  <a:pt x="251" y="9124"/>
                  <a:pt x="279" y="9319"/>
                </a:cubicBezTo>
                <a:cubicBezTo>
                  <a:pt x="307" y="9375"/>
                  <a:pt x="307" y="9626"/>
                  <a:pt x="363" y="9682"/>
                </a:cubicBezTo>
                <a:close/>
                <a:moveTo>
                  <a:pt x="558" y="10853"/>
                </a:moveTo>
                <a:lnTo>
                  <a:pt x="558" y="10770"/>
                </a:lnTo>
                <a:cubicBezTo>
                  <a:pt x="558" y="10714"/>
                  <a:pt x="558" y="10798"/>
                  <a:pt x="558" y="10853"/>
                </a:cubicBezTo>
                <a:close/>
                <a:moveTo>
                  <a:pt x="949" y="11941"/>
                </a:moveTo>
                <a:lnTo>
                  <a:pt x="949" y="11941"/>
                </a:lnTo>
                <a:cubicBezTo>
                  <a:pt x="921" y="11913"/>
                  <a:pt x="893" y="11886"/>
                  <a:pt x="893" y="11913"/>
                </a:cubicBezTo>
                <a:close/>
                <a:moveTo>
                  <a:pt x="1451" y="13002"/>
                </a:moveTo>
                <a:cubicBezTo>
                  <a:pt x="1591" y="13085"/>
                  <a:pt x="1646" y="13029"/>
                  <a:pt x="1842" y="13169"/>
                </a:cubicBezTo>
                <a:cubicBezTo>
                  <a:pt x="1981" y="13141"/>
                  <a:pt x="2121" y="13197"/>
                  <a:pt x="2232" y="13253"/>
                </a:cubicBezTo>
                <a:cubicBezTo>
                  <a:pt x="2260" y="13169"/>
                  <a:pt x="2483" y="13253"/>
                  <a:pt x="2567" y="13253"/>
                </a:cubicBezTo>
                <a:cubicBezTo>
                  <a:pt x="2623" y="13281"/>
                  <a:pt x="2651" y="13281"/>
                  <a:pt x="2707" y="13308"/>
                </a:cubicBezTo>
                <a:cubicBezTo>
                  <a:pt x="2707" y="13308"/>
                  <a:pt x="2679" y="13253"/>
                  <a:pt x="2707" y="13253"/>
                </a:cubicBezTo>
                <a:lnTo>
                  <a:pt x="2734" y="13253"/>
                </a:lnTo>
                <a:cubicBezTo>
                  <a:pt x="2372" y="13029"/>
                  <a:pt x="2037" y="12778"/>
                  <a:pt x="1702" y="12499"/>
                </a:cubicBezTo>
                <a:cubicBezTo>
                  <a:pt x="1619" y="12667"/>
                  <a:pt x="1535" y="12806"/>
                  <a:pt x="1479" y="13002"/>
                </a:cubicBezTo>
                <a:close/>
                <a:moveTo>
                  <a:pt x="1898" y="13532"/>
                </a:moveTo>
                <a:lnTo>
                  <a:pt x="1898" y="13532"/>
                </a:lnTo>
                <a:lnTo>
                  <a:pt x="1842" y="13476"/>
                </a:lnTo>
                <a:cubicBezTo>
                  <a:pt x="1842" y="13476"/>
                  <a:pt x="1870" y="13476"/>
                  <a:pt x="1898" y="13532"/>
                </a:cubicBezTo>
                <a:close/>
                <a:moveTo>
                  <a:pt x="1702" y="13476"/>
                </a:moveTo>
                <a:cubicBezTo>
                  <a:pt x="1730" y="13504"/>
                  <a:pt x="1786" y="13504"/>
                  <a:pt x="1814" y="13532"/>
                </a:cubicBezTo>
                <a:cubicBezTo>
                  <a:pt x="1814" y="13532"/>
                  <a:pt x="1842" y="13532"/>
                  <a:pt x="1786" y="13476"/>
                </a:cubicBezTo>
                <a:cubicBezTo>
                  <a:pt x="1758" y="13448"/>
                  <a:pt x="1702" y="13448"/>
                  <a:pt x="1702" y="134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-162537" y="4339888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 rot="-4564996">
            <a:off x="6347812" y="364243"/>
            <a:ext cx="661893" cy="1155695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8084150" y="782775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7934538" y="-152150"/>
            <a:ext cx="1209450" cy="634025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 rot="-4564996">
            <a:off x="6456058" y="1077584"/>
            <a:ext cx="1083848" cy="1316287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368863" y="3821825"/>
            <a:ext cx="910925" cy="813275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1162513" y="3803450"/>
            <a:ext cx="1123525" cy="1277625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1442025" y="3513525"/>
            <a:ext cx="322975" cy="308300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1849350" y="3716475"/>
            <a:ext cx="491750" cy="588700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7671350" y="78305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5424950" y="1327738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2104888" y="4152200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 txBox="1">
            <a:spLocks noGrp="1"/>
          </p:cNvSpPr>
          <p:nvPr>
            <p:ph type="title" idx="2"/>
          </p:nvPr>
        </p:nvSpPr>
        <p:spPr>
          <a:xfrm>
            <a:off x="2683225" y="2432248"/>
            <a:ext cx="33621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3"/>
          <p:cNvGrpSpPr/>
          <p:nvPr/>
        </p:nvGrpSpPr>
        <p:grpSpPr>
          <a:xfrm flipH="1">
            <a:off x="875160" y="1002025"/>
            <a:ext cx="7447686" cy="3904012"/>
            <a:chOff x="1282762" y="26746"/>
            <a:chExt cx="6692744" cy="5156534"/>
          </a:xfrm>
        </p:grpSpPr>
        <p:sp>
          <p:nvSpPr>
            <p:cNvPr id="220" name="Google Shape;220;p13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13"/>
          <p:cNvSpPr/>
          <p:nvPr/>
        </p:nvSpPr>
        <p:spPr>
          <a:xfrm>
            <a:off x="423950" y="80225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975650" y="636100"/>
            <a:ext cx="628450" cy="641025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>
            <a:off x="36850" y="458950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"/>
          <p:cNvSpPr/>
          <p:nvPr/>
        </p:nvSpPr>
        <p:spPr>
          <a:xfrm>
            <a:off x="820100" y="442500"/>
            <a:ext cx="818875" cy="463175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"/>
          <p:cNvSpPr/>
          <p:nvPr/>
        </p:nvSpPr>
        <p:spPr>
          <a:xfrm rot="10800000">
            <a:off x="7822225" y="4358800"/>
            <a:ext cx="922075" cy="892800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"/>
          <p:cNvSpPr/>
          <p:nvPr/>
        </p:nvSpPr>
        <p:spPr>
          <a:xfrm rot="10800000">
            <a:off x="7612150" y="4741675"/>
            <a:ext cx="322975" cy="295050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"/>
          <p:cNvSpPr/>
          <p:nvPr/>
        </p:nvSpPr>
        <p:spPr>
          <a:xfrm rot="10800000">
            <a:off x="8959850" y="394235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"/>
          <p:cNvSpPr/>
          <p:nvPr/>
        </p:nvSpPr>
        <p:spPr>
          <a:xfrm rot="10800000">
            <a:off x="8222625" y="3181275"/>
            <a:ext cx="1083900" cy="1316350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"/>
          <p:cNvSpPr/>
          <p:nvPr/>
        </p:nvSpPr>
        <p:spPr>
          <a:xfrm>
            <a:off x="-428300" y="3828025"/>
            <a:ext cx="1065775" cy="669600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"/>
          <p:cNvSpPr/>
          <p:nvPr/>
        </p:nvSpPr>
        <p:spPr>
          <a:xfrm>
            <a:off x="827100" y="4762650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/>
          <p:nvPr/>
        </p:nvSpPr>
        <p:spPr>
          <a:xfrm>
            <a:off x="763300" y="4651050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"/>
          <p:cNvSpPr/>
          <p:nvPr/>
        </p:nvSpPr>
        <p:spPr>
          <a:xfrm>
            <a:off x="36850" y="4358825"/>
            <a:ext cx="1081800" cy="756775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"/>
          <p:cNvSpPr/>
          <p:nvPr/>
        </p:nvSpPr>
        <p:spPr>
          <a:xfrm>
            <a:off x="7848725" y="74352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rgbClr val="8CB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"/>
          <p:cNvSpPr/>
          <p:nvPr/>
        </p:nvSpPr>
        <p:spPr>
          <a:xfrm>
            <a:off x="8469500" y="967675"/>
            <a:ext cx="490350" cy="435250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"/>
          <p:cNvSpPr/>
          <p:nvPr/>
        </p:nvSpPr>
        <p:spPr>
          <a:xfrm>
            <a:off x="8184425" y="205025"/>
            <a:ext cx="848150" cy="599850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"/>
          <p:cNvSpPr/>
          <p:nvPr/>
        </p:nvSpPr>
        <p:spPr>
          <a:xfrm>
            <a:off x="8028675" y="80225"/>
            <a:ext cx="906025" cy="887450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ctrTitle"/>
          </p:nvPr>
        </p:nvSpPr>
        <p:spPr>
          <a:xfrm>
            <a:off x="1687505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"/>
          </p:nvPr>
        </p:nvSpPr>
        <p:spPr>
          <a:xfrm>
            <a:off x="1363225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2" hasCustomPrompt="1"/>
          </p:nvPr>
        </p:nvSpPr>
        <p:spPr>
          <a:xfrm>
            <a:off x="3555525" y="1595900"/>
            <a:ext cx="1094100" cy="13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ctrTitle" idx="3"/>
          </p:nvPr>
        </p:nvSpPr>
        <p:spPr>
          <a:xfrm>
            <a:off x="5556180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4"/>
          </p:nvPr>
        </p:nvSpPr>
        <p:spPr>
          <a:xfrm>
            <a:off x="5556150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5" hasCustomPrompt="1"/>
          </p:nvPr>
        </p:nvSpPr>
        <p:spPr>
          <a:xfrm>
            <a:off x="4499725" y="1595900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ctrTitle" idx="6"/>
          </p:nvPr>
        </p:nvSpPr>
        <p:spPr>
          <a:xfrm>
            <a:off x="1687502" y="3067026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subTitle" idx="7"/>
          </p:nvPr>
        </p:nvSpPr>
        <p:spPr>
          <a:xfrm>
            <a:off x="1363200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8" hasCustomPrompt="1"/>
          </p:nvPr>
        </p:nvSpPr>
        <p:spPr>
          <a:xfrm>
            <a:off x="35528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ctrTitle" idx="9"/>
          </p:nvPr>
        </p:nvSpPr>
        <p:spPr>
          <a:xfrm>
            <a:off x="723600" y="290950"/>
            <a:ext cx="7696800" cy="9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4C4B4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ctrTitle" idx="13"/>
          </p:nvPr>
        </p:nvSpPr>
        <p:spPr>
          <a:xfrm>
            <a:off x="5556180" y="306702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14"/>
          </p:nvPr>
        </p:nvSpPr>
        <p:spPr>
          <a:xfrm>
            <a:off x="5556175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15" hasCustomPrompt="1"/>
          </p:nvPr>
        </p:nvSpPr>
        <p:spPr>
          <a:xfrm>
            <a:off x="44970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_1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15"/>
          <p:cNvGrpSpPr/>
          <p:nvPr/>
        </p:nvGrpSpPr>
        <p:grpSpPr>
          <a:xfrm>
            <a:off x="931128" y="-71600"/>
            <a:ext cx="7058168" cy="5183347"/>
            <a:chOff x="1282762" y="26746"/>
            <a:chExt cx="6692744" cy="5156534"/>
          </a:xfrm>
        </p:grpSpPr>
        <p:sp>
          <p:nvSpPr>
            <p:cNvPr id="280" name="Google Shape;280;p15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15"/>
          <p:cNvSpPr/>
          <p:nvPr/>
        </p:nvSpPr>
        <p:spPr>
          <a:xfrm>
            <a:off x="7955814" y="3658185"/>
            <a:ext cx="1152826" cy="791918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5"/>
          <p:cNvSpPr/>
          <p:nvPr/>
        </p:nvSpPr>
        <p:spPr>
          <a:xfrm>
            <a:off x="444433" y="9562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5"/>
          <p:cNvSpPr/>
          <p:nvPr/>
        </p:nvSpPr>
        <p:spPr>
          <a:xfrm>
            <a:off x="935201" y="585644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5"/>
          <p:cNvSpPr/>
          <p:nvPr/>
        </p:nvSpPr>
        <p:spPr>
          <a:xfrm>
            <a:off x="8141200" y="3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5"/>
          <p:cNvSpPr/>
          <p:nvPr/>
        </p:nvSpPr>
        <p:spPr>
          <a:xfrm>
            <a:off x="816190" y="4452172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"/>
          <p:cNvSpPr/>
          <p:nvPr/>
        </p:nvSpPr>
        <p:spPr>
          <a:xfrm>
            <a:off x="103194" y="429481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5"/>
          <p:cNvSpPr/>
          <p:nvPr/>
        </p:nvSpPr>
        <p:spPr>
          <a:xfrm>
            <a:off x="-66960" y="4086734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5"/>
          <p:cNvSpPr/>
          <p:nvPr/>
        </p:nvSpPr>
        <p:spPr>
          <a:xfrm>
            <a:off x="8204515" y="4103929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5"/>
          <p:cNvSpPr/>
          <p:nvPr/>
        </p:nvSpPr>
        <p:spPr>
          <a:xfrm>
            <a:off x="373026" y="1172792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5"/>
          <p:cNvSpPr/>
          <p:nvPr/>
        </p:nvSpPr>
        <p:spPr>
          <a:xfrm>
            <a:off x="7673286" y="1102418"/>
            <a:ext cx="812809" cy="787003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5"/>
          <p:cNvSpPr/>
          <p:nvPr/>
        </p:nvSpPr>
        <p:spPr>
          <a:xfrm>
            <a:off x="8229705" y="1054463"/>
            <a:ext cx="284702" cy="260087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5"/>
          <p:cNvSpPr/>
          <p:nvPr/>
        </p:nvSpPr>
        <p:spPr>
          <a:xfrm>
            <a:off x="242097" y="1207832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5"/>
          <p:cNvSpPr/>
          <p:nvPr/>
        </p:nvSpPr>
        <p:spPr>
          <a:xfrm>
            <a:off x="2707341" y="3797462"/>
            <a:ext cx="2468" cy="275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5"/>
          <p:cNvSpPr/>
          <p:nvPr/>
        </p:nvSpPr>
        <p:spPr>
          <a:xfrm>
            <a:off x="7459030" y="4046638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5"/>
          <p:cNvSpPr/>
          <p:nvPr/>
        </p:nvSpPr>
        <p:spPr>
          <a:xfrm>
            <a:off x="661240" y="4284307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5"/>
          <p:cNvSpPr/>
          <p:nvPr/>
        </p:nvSpPr>
        <p:spPr>
          <a:xfrm>
            <a:off x="3577341" y="3652627"/>
            <a:ext cx="5553" cy="19084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5"/>
          <p:cNvSpPr/>
          <p:nvPr/>
        </p:nvSpPr>
        <p:spPr>
          <a:xfrm>
            <a:off x="108265" y="3760877"/>
            <a:ext cx="747644" cy="52876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5"/>
          <p:cNvSpPr/>
          <p:nvPr/>
        </p:nvSpPr>
        <p:spPr>
          <a:xfrm>
            <a:off x="8577753" y="894598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5"/>
          <p:cNvSpPr/>
          <p:nvPr/>
        </p:nvSpPr>
        <p:spPr>
          <a:xfrm>
            <a:off x="8121828" y="3499554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5"/>
          <p:cNvSpPr/>
          <p:nvPr/>
        </p:nvSpPr>
        <p:spPr>
          <a:xfrm>
            <a:off x="91670" y="3502017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5"/>
          <p:cNvSpPr/>
          <p:nvPr/>
        </p:nvSpPr>
        <p:spPr>
          <a:xfrm>
            <a:off x="790708" y="419156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5"/>
          <p:cNvSpPr/>
          <p:nvPr/>
        </p:nvSpPr>
        <p:spPr>
          <a:xfrm rot="-1644660">
            <a:off x="7886348" y="4600112"/>
            <a:ext cx="953568" cy="66707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5"/>
          <p:cNvSpPr txBox="1">
            <a:spLocks noGrp="1"/>
          </p:cNvSpPr>
          <p:nvPr>
            <p:ph type="title" hasCustomPrompt="1"/>
          </p:nvPr>
        </p:nvSpPr>
        <p:spPr>
          <a:xfrm>
            <a:off x="2223600" y="74642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5" name="Google Shape;305;p15"/>
          <p:cNvSpPr txBox="1">
            <a:spLocks noGrp="1"/>
          </p:cNvSpPr>
          <p:nvPr>
            <p:ph type="subTitle" idx="1"/>
          </p:nvPr>
        </p:nvSpPr>
        <p:spPr>
          <a:xfrm>
            <a:off x="2223600" y="1329825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06" name="Google Shape;306;p15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54311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7" name="Google Shape;307;p15"/>
          <p:cNvSpPr txBox="1">
            <a:spLocks noGrp="1"/>
          </p:cNvSpPr>
          <p:nvPr>
            <p:ph type="subTitle" idx="3"/>
          </p:nvPr>
        </p:nvSpPr>
        <p:spPr>
          <a:xfrm>
            <a:off x="2223600" y="2554644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08" name="Google Shape;308;p15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189438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9" name="Google Shape;309;p15"/>
          <p:cNvSpPr txBox="1">
            <a:spLocks noGrp="1"/>
          </p:cNvSpPr>
          <p:nvPr>
            <p:ph type="subTitle" idx="5"/>
          </p:nvPr>
        </p:nvSpPr>
        <p:spPr>
          <a:xfrm>
            <a:off x="2223600" y="3798263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20"/>
          <p:cNvGrpSpPr/>
          <p:nvPr/>
        </p:nvGrpSpPr>
        <p:grpSpPr>
          <a:xfrm rot="5400000" flipH="1">
            <a:off x="2325535" y="-214583"/>
            <a:ext cx="4492839" cy="5572666"/>
            <a:chOff x="1282762" y="26746"/>
            <a:chExt cx="6692744" cy="5156534"/>
          </a:xfrm>
        </p:grpSpPr>
        <p:sp>
          <p:nvSpPr>
            <p:cNvPr id="378" name="Google Shape;378;p20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20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621850" y="114028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0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0"/>
          <p:cNvSpPr/>
          <p:nvPr/>
        </p:nvSpPr>
        <p:spPr>
          <a:xfrm>
            <a:off x="6603165" y="4120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0"/>
          <p:cNvSpPr/>
          <p:nvPr/>
        </p:nvSpPr>
        <p:spPr>
          <a:xfrm>
            <a:off x="1355916" y="1991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0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0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0"/>
          <p:cNvSpPr/>
          <p:nvPr/>
        </p:nvSpPr>
        <p:spPr>
          <a:xfrm>
            <a:off x="6771878" y="439404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0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0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0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0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0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0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0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0"/>
          <p:cNvSpPr/>
          <p:nvPr/>
        </p:nvSpPr>
        <p:spPr>
          <a:xfrm>
            <a:off x="1090755" y="3677676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0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0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0"/>
          <p:cNvSpPr/>
          <p:nvPr/>
        </p:nvSpPr>
        <p:spPr>
          <a:xfrm rot="3660777">
            <a:off x="1625345" y="3973625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0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0"/>
          <p:cNvSpPr txBox="1">
            <a:spLocks noGrp="1"/>
          </p:cNvSpPr>
          <p:nvPr>
            <p:ph type="title"/>
          </p:nvPr>
        </p:nvSpPr>
        <p:spPr>
          <a:xfrm>
            <a:off x="2890900" y="2431649"/>
            <a:ext cx="33621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5" name="Google Shape;405;p20"/>
          <p:cNvSpPr txBox="1">
            <a:spLocks noGrp="1"/>
          </p:cNvSpPr>
          <p:nvPr>
            <p:ph type="title" idx="2" hasCustomPrompt="1"/>
          </p:nvPr>
        </p:nvSpPr>
        <p:spPr>
          <a:xfrm>
            <a:off x="2890900" y="1109825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6" name="Google Shape;406;p20"/>
          <p:cNvSpPr txBox="1">
            <a:spLocks noGrp="1"/>
          </p:cNvSpPr>
          <p:nvPr>
            <p:ph type="subTitle" idx="1"/>
          </p:nvPr>
        </p:nvSpPr>
        <p:spPr>
          <a:xfrm>
            <a:off x="3490399" y="3144909"/>
            <a:ext cx="23070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3_1_1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2"/>
          <p:cNvSpPr txBox="1">
            <a:spLocks noGrp="1"/>
          </p:cNvSpPr>
          <p:nvPr>
            <p:ph type="ctrTitle"/>
          </p:nvPr>
        </p:nvSpPr>
        <p:spPr>
          <a:xfrm>
            <a:off x="722400" y="348473"/>
            <a:ext cx="76992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35" name="Google Shape;435;p22"/>
          <p:cNvSpPr txBox="1">
            <a:spLocks noGrp="1"/>
          </p:cNvSpPr>
          <p:nvPr>
            <p:ph type="subTitle" idx="1"/>
          </p:nvPr>
        </p:nvSpPr>
        <p:spPr>
          <a:xfrm>
            <a:off x="910383" y="2027600"/>
            <a:ext cx="2709600" cy="16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22"/>
          <p:cNvSpPr/>
          <p:nvPr/>
        </p:nvSpPr>
        <p:spPr>
          <a:xfrm rot="-6214461">
            <a:off x="7743182" y="1665164"/>
            <a:ext cx="1069223" cy="378152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2"/>
          <p:cNvSpPr/>
          <p:nvPr/>
        </p:nvSpPr>
        <p:spPr>
          <a:xfrm rot="-6214461">
            <a:off x="8198383" y="-41446"/>
            <a:ext cx="553994" cy="56507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2"/>
          <p:cNvSpPr/>
          <p:nvPr/>
        </p:nvSpPr>
        <p:spPr>
          <a:xfrm rot="-6214461">
            <a:off x="8449755" y="1085667"/>
            <a:ext cx="696625" cy="543548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2"/>
          <p:cNvSpPr/>
          <p:nvPr/>
        </p:nvSpPr>
        <p:spPr>
          <a:xfrm rot="-6214461">
            <a:off x="8556543" y="512374"/>
            <a:ext cx="938273" cy="431021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2"/>
          <p:cNvSpPr/>
          <p:nvPr/>
        </p:nvSpPr>
        <p:spPr>
          <a:xfrm rot="-6214461">
            <a:off x="8352996" y="100131"/>
            <a:ext cx="721858" cy="408300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2"/>
          <p:cNvSpPr/>
          <p:nvPr/>
        </p:nvSpPr>
        <p:spPr>
          <a:xfrm>
            <a:off x="958501" y="4311842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2"/>
          <p:cNvSpPr/>
          <p:nvPr/>
        </p:nvSpPr>
        <p:spPr>
          <a:xfrm>
            <a:off x="958501" y="4677017"/>
            <a:ext cx="818958" cy="787003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2"/>
          <p:cNvSpPr/>
          <p:nvPr/>
        </p:nvSpPr>
        <p:spPr>
          <a:xfrm>
            <a:off x="1848005" y="3612388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2"/>
          <p:cNvSpPr/>
          <p:nvPr/>
        </p:nvSpPr>
        <p:spPr>
          <a:xfrm>
            <a:off x="596965" y="3850057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2"/>
          <p:cNvSpPr/>
          <p:nvPr/>
        </p:nvSpPr>
        <p:spPr>
          <a:xfrm>
            <a:off x="-197400" y="4177765"/>
            <a:ext cx="968372" cy="864487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2"/>
          <p:cNvSpPr/>
          <p:nvPr/>
        </p:nvSpPr>
        <p:spPr>
          <a:xfrm rot="-5216220">
            <a:off x="-16952" y="148598"/>
            <a:ext cx="553953" cy="565015"/>
          </a:xfrm>
          <a:custGeom>
            <a:avLst/>
            <a:gdLst/>
            <a:ahLst/>
            <a:cxnLst/>
            <a:rect l="l" t="t" r="r" b="b"/>
            <a:pathLst>
              <a:path w="25138" h="25640" extrusionOk="0">
                <a:moveTo>
                  <a:pt x="24858" y="21594"/>
                </a:moveTo>
                <a:cubicBezTo>
                  <a:pt x="24774" y="21817"/>
                  <a:pt x="24635" y="21957"/>
                  <a:pt x="24551" y="22236"/>
                </a:cubicBezTo>
                <a:cubicBezTo>
                  <a:pt x="24467" y="22375"/>
                  <a:pt x="24356" y="22487"/>
                  <a:pt x="24272" y="22599"/>
                </a:cubicBezTo>
                <a:cubicBezTo>
                  <a:pt x="24216" y="22543"/>
                  <a:pt x="24049" y="22766"/>
                  <a:pt x="24161" y="22431"/>
                </a:cubicBezTo>
                <a:cubicBezTo>
                  <a:pt x="24105" y="22487"/>
                  <a:pt x="24077" y="22626"/>
                  <a:pt x="24021" y="22682"/>
                </a:cubicBezTo>
                <a:cubicBezTo>
                  <a:pt x="23770" y="22626"/>
                  <a:pt x="23547" y="22543"/>
                  <a:pt x="23324" y="22431"/>
                </a:cubicBezTo>
                <a:cubicBezTo>
                  <a:pt x="23240" y="22403"/>
                  <a:pt x="23128" y="22431"/>
                  <a:pt x="23045" y="22403"/>
                </a:cubicBezTo>
                <a:cubicBezTo>
                  <a:pt x="22905" y="22626"/>
                  <a:pt x="22766" y="22822"/>
                  <a:pt x="22626" y="23017"/>
                </a:cubicBezTo>
                <a:lnTo>
                  <a:pt x="22598" y="23073"/>
                </a:lnTo>
                <a:cubicBezTo>
                  <a:pt x="22515" y="23296"/>
                  <a:pt x="22431" y="23519"/>
                  <a:pt x="22291" y="23687"/>
                </a:cubicBezTo>
                <a:cubicBezTo>
                  <a:pt x="22208" y="23854"/>
                  <a:pt x="22124" y="23994"/>
                  <a:pt x="22012" y="24133"/>
                </a:cubicBezTo>
                <a:cubicBezTo>
                  <a:pt x="21873" y="24328"/>
                  <a:pt x="21705" y="24468"/>
                  <a:pt x="21538" y="24635"/>
                </a:cubicBezTo>
                <a:cubicBezTo>
                  <a:pt x="21538" y="24663"/>
                  <a:pt x="21426" y="24747"/>
                  <a:pt x="21399" y="24775"/>
                </a:cubicBezTo>
                <a:cubicBezTo>
                  <a:pt x="21092" y="24970"/>
                  <a:pt x="20980" y="25109"/>
                  <a:pt x="20729" y="25221"/>
                </a:cubicBezTo>
                <a:cubicBezTo>
                  <a:pt x="20338" y="25416"/>
                  <a:pt x="19920" y="25528"/>
                  <a:pt x="19501" y="25612"/>
                </a:cubicBezTo>
                <a:cubicBezTo>
                  <a:pt x="19418" y="25584"/>
                  <a:pt x="19167" y="25640"/>
                  <a:pt x="18971" y="25612"/>
                </a:cubicBezTo>
                <a:cubicBezTo>
                  <a:pt x="18804" y="25584"/>
                  <a:pt x="18609" y="25556"/>
                  <a:pt x="18441" y="25528"/>
                </a:cubicBezTo>
                <a:lnTo>
                  <a:pt x="18274" y="25528"/>
                </a:lnTo>
                <a:cubicBezTo>
                  <a:pt x="18134" y="25472"/>
                  <a:pt x="18023" y="25416"/>
                  <a:pt x="17911" y="25361"/>
                </a:cubicBezTo>
                <a:cubicBezTo>
                  <a:pt x="17744" y="25277"/>
                  <a:pt x="17465" y="25165"/>
                  <a:pt x="17409" y="25054"/>
                </a:cubicBezTo>
                <a:cubicBezTo>
                  <a:pt x="17158" y="24914"/>
                  <a:pt x="16907" y="24775"/>
                  <a:pt x="16628" y="24691"/>
                </a:cubicBezTo>
                <a:cubicBezTo>
                  <a:pt x="16572" y="24663"/>
                  <a:pt x="16488" y="24663"/>
                  <a:pt x="16433" y="24663"/>
                </a:cubicBezTo>
                <a:cubicBezTo>
                  <a:pt x="16070" y="24691"/>
                  <a:pt x="15707" y="24747"/>
                  <a:pt x="15344" y="24886"/>
                </a:cubicBezTo>
                <a:cubicBezTo>
                  <a:pt x="15149" y="24914"/>
                  <a:pt x="14926" y="24970"/>
                  <a:pt x="14731" y="24970"/>
                </a:cubicBezTo>
                <a:cubicBezTo>
                  <a:pt x="14675" y="24998"/>
                  <a:pt x="14619" y="25054"/>
                  <a:pt x="14619" y="25082"/>
                </a:cubicBezTo>
                <a:cubicBezTo>
                  <a:pt x="13977" y="25193"/>
                  <a:pt x="13085" y="25082"/>
                  <a:pt x="12806" y="24886"/>
                </a:cubicBezTo>
                <a:lnTo>
                  <a:pt x="12638" y="24858"/>
                </a:lnTo>
                <a:cubicBezTo>
                  <a:pt x="12443" y="24830"/>
                  <a:pt x="12192" y="24803"/>
                  <a:pt x="12025" y="24775"/>
                </a:cubicBezTo>
                <a:cubicBezTo>
                  <a:pt x="11550" y="24663"/>
                  <a:pt x="11243" y="24635"/>
                  <a:pt x="10713" y="24440"/>
                </a:cubicBezTo>
                <a:cubicBezTo>
                  <a:pt x="10099" y="24245"/>
                  <a:pt x="9486" y="23966"/>
                  <a:pt x="8816" y="23742"/>
                </a:cubicBezTo>
                <a:cubicBezTo>
                  <a:pt x="8286" y="23519"/>
                  <a:pt x="7840" y="23380"/>
                  <a:pt x="7198" y="23045"/>
                </a:cubicBezTo>
                <a:cubicBezTo>
                  <a:pt x="6919" y="22878"/>
                  <a:pt x="6556" y="22738"/>
                  <a:pt x="6166" y="22515"/>
                </a:cubicBezTo>
                <a:cubicBezTo>
                  <a:pt x="5831" y="22292"/>
                  <a:pt x="5496" y="22068"/>
                  <a:pt x="5189" y="21817"/>
                </a:cubicBezTo>
                <a:cubicBezTo>
                  <a:pt x="5022" y="21650"/>
                  <a:pt x="4882" y="21455"/>
                  <a:pt x="4799" y="21232"/>
                </a:cubicBezTo>
                <a:cubicBezTo>
                  <a:pt x="3013" y="19948"/>
                  <a:pt x="1451" y="18302"/>
                  <a:pt x="753" y="16238"/>
                </a:cubicBezTo>
                <a:cubicBezTo>
                  <a:pt x="0" y="14034"/>
                  <a:pt x="474" y="11606"/>
                  <a:pt x="1562" y="9514"/>
                </a:cubicBezTo>
                <a:cubicBezTo>
                  <a:pt x="1646" y="9346"/>
                  <a:pt x="1730" y="9179"/>
                  <a:pt x="1813" y="9012"/>
                </a:cubicBezTo>
                <a:cubicBezTo>
                  <a:pt x="2120" y="8482"/>
                  <a:pt x="2483" y="7979"/>
                  <a:pt x="2874" y="7505"/>
                </a:cubicBezTo>
                <a:cubicBezTo>
                  <a:pt x="2874" y="7505"/>
                  <a:pt x="2874" y="7533"/>
                  <a:pt x="2874" y="7533"/>
                </a:cubicBezTo>
                <a:lnTo>
                  <a:pt x="2874" y="7533"/>
                </a:lnTo>
                <a:cubicBezTo>
                  <a:pt x="3962" y="6305"/>
                  <a:pt x="5189" y="5217"/>
                  <a:pt x="6528" y="4325"/>
                </a:cubicBezTo>
                <a:cubicBezTo>
                  <a:pt x="6584" y="4213"/>
                  <a:pt x="6668" y="4129"/>
                  <a:pt x="6779" y="4074"/>
                </a:cubicBezTo>
                <a:cubicBezTo>
                  <a:pt x="6668" y="3878"/>
                  <a:pt x="7784" y="3097"/>
                  <a:pt x="8537" y="2790"/>
                </a:cubicBezTo>
                <a:cubicBezTo>
                  <a:pt x="8593" y="2790"/>
                  <a:pt x="8593" y="2818"/>
                  <a:pt x="8677" y="2790"/>
                </a:cubicBezTo>
                <a:cubicBezTo>
                  <a:pt x="8844" y="2651"/>
                  <a:pt x="8900" y="2511"/>
                  <a:pt x="9067" y="2372"/>
                </a:cubicBezTo>
                <a:cubicBezTo>
                  <a:pt x="9262" y="2288"/>
                  <a:pt x="9430" y="2176"/>
                  <a:pt x="9597" y="2065"/>
                </a:cubicBezTo>
                <a:cubicBezTo>
                  <a:pt x="9793" y="2009"/>
                  <a:pt x="9988" y="1925"/>
                  <a:pt x="10183" y="1814"/>
                </a:cubicBezTo>
                <a:cubicBezTo>
                  <a:pt x="10239" y="1814"/>
                  <a:pt x="10295" y="1786"/>
                  <a:pt x="10378" y="1786"/>
                </a:cubicBezTo>
                <a:cubicBezTo>
                  <a:pt x="10518" y="1730"/>
                  <a:pt x="10657" y="1646"/>
                  <a:pt x="10769" y="1563"/>
                </a:cubicBezTo>
                <a:cubicBezTo>
                  <a:pt x="10881" y="1535"/>
                  <a:pt x="10964" y="1507"/>
                  <a:pt x="11048" y="1479"/>
                </a:cubicBezTo>
                <a:cubicBezTo>
                  <a:pt x="11048" y="1451"/>
                  <a:pt x="11271" y="1367"/>
                  <a:pt x="11355" y="1312"/>
                </a:cubicBezTo>
                <a:cubicBezTo>
                  <a:pt x="11411" y="1284"/>
                  <a:pt x="11383" y="1256"/>
                  <a:pt x="11439" y="1228"/>
                </a:cubicBezTo>
                <a:cubicBezTo>
                  <a:pt x="11467" y="1200"/>
                  <a:pt x="11522" y="1200"/>
                  <a:pt x="11550" y="1200"/>
                </a:cubicBezTo>
                <a:cubicBezTo>
                  <a:pt x="11578" y="1172"/>
                  <a:pt x="11550" y="1172"/>
                  <a:pt x="11578" y="1172"/>
                </a:cubicBezTo>
                <a:cubicBezTo>
                  <a:pt x="11578" y="1144"/>
                  <a:pt x="11634" y="1144"/>
                  <a:pt x="11718" y="1116"/>
                </a:cubicBezTo>
                <a:cubicBezTo>
                  <a:pt x="11885" y="1033"/>
                  <a:pt x="12025" y="977"/>
                  <a:pt x="12192" y="921"/>
                </a:cubicBezTo>
                <a:cubicBezTo>
                  <a:pt x="12331" y="893"/>
                  <a:pt x="12499" y="865"/>
                  <a:pt x="12666" y="837"/>
                </a:cubicBezTo>
                <a:cubicBezTo>
                  <a:pt x="12610" y="921"/>
                  <a:pt x="12471" y="1005"/>
                  <a:pt x="12555" y="1033"/>
                </a:cubicBezTo>
                <a:cubicBezTo>
                  <a:pt x="12750" y="1005"/>
                  <a:pt x="12973" y="949"/>
                  <a:pt x="13196" y="949"/>
                </a:cubicBezTo>
                <a:cubicBezTo>
                  <a:pt x="13364" y="921"/>
                  <a:pt x="13531" y="949"/>
                  <a:pt x="13671" y="977"/>
                </a:cubicBezTo>
                <a:cubicBezTo>
                  <a:pt x="13922" y="977"/>
                  <a:pt x="14033" y="921"/>
                  <a:pt x="14173" y="921"/>
                </a:cubicBezTo>
                <a:cubicBezTo>
                  <a:pt x="14173" y="921"/>
                  <a:pt x="14145" y="865"/>
                  <a:pt x="14201" y="865"/>
                </a:cubicBezTo>
                <a:cubicBezTo>
                  <a:pt x="14284" y="893"/>
                  <a:pt x="14061" y="865"/>
                  <a:pt x="14117" y="837"/>
                </a:cubicBezTo>
                <a:cubicBezTo>
                  <a:pt x="14173" y="726"/>
                  <a:pt x="14117" y="586"/>
                  <a:pt x="14061" y="447"/>
                </a:cubicBezTo>
                <a:cubicBezTo>
                  <a:pt x="14005" y="307"/>
                  <a:pt x="13977" y="196"/>
                  <a:pt x="14256" y="112"/>
                </a:cubicBezTo>
                <a:cubicBezTo>
                  <a:pt x="14591" y="0"/>
                  <a:pt x="15568" y="168"/>
                  <a:pt x="16070" y="419"/>
                </a:cubicBezTo>
                <a:cubicBezTo>
                  <a:pt x="16181" y="475"/>
                  <a:pt x="16293" y="558"/>
                  <a:pt x="16293" y="614"/>
                </a:cubicBezTo>
                <a:cubicBezTo>
                  <a:pt x="17102" y="949"/>
                  <a:pt x="17437" y="1312"/>
                  <a:pt x="17437" y="1479"/>
                </a:cubicBezTo>
                <a:cubicBezTo>
                  <a:pt x="17549" y="1423"/>
                  <a:pt x="17576" y="1284"/>
                  <a:pt x="17660" y="1200"/>
                </a:cubicBezTo>
                <a:cubicBezTo>
                  <a:pt x="17828" y="1172"/>
                  <a:pt x="18023" y="1172"/>
                  <a:pt x="18190" y="1256"/>
                </a:cubicBezTo>
                <a:cubicBezTo>
                  <a:pt x="18497" y="1451"/>
                  <a:pt x="18776" y="1674"/>
                  <a:pt x="19027" y="1925"/>
                </a:cubicBezTo>
                <a:cubicBezTo>
                  <a:pt x="19195" y="2065"/>
                  <a:pt x="19334" y="2260"/>
                  <a:pt x="19446" y="2483"/>
                </a:cubicBezTo>
                <a:cubicBezTo>
                  <a:pt x="19446" y="2595"/>
                  <a:pt x="19250" y="2511"/>
                  <a:pt x="19306" y="2707"/>
                </a:cubicBezTo>
                <a:cubicBezTo>
                  <a:pt x="19474" y="2902"/>
                  <a:pt x="19641" y="3097"/>
                  <a:pt x="19808" y="3292"/>
                </a:cubicBezTo>
                <a:cubicBezTo>
                  <a:pt x="19864" y="3376"/>
                  <a:pt x="19892" y="3516"/>
                  <a:pt x="20004" y="3655"/>
                </a:cubicBezTo>
                <a:cubicBezTo>
                  <a:pt x="20115" y="3878"/>
                  <a:pt x="20338" y="4074"/>
                  <a:pt x="20422" y="4269"/>
                </a:cubicBezTo>
                <a:cubicBezTo>
                  <a:pt x="20729" y="4715"/>
                  <a:pt x="20701" y="4883"/>
                  <a:pt x="20673" y="5022"/>
                </a:cubicBezTo>
                <a:cubicBezTo>
                  <a:pt x="21008" y="5469"/>
                  <a:pt x="21287" y="5943"/>
                  <a:pt x="21482" y="6473"/>
                </a:cubicBezTo>
                <a:cubicBezTo>
                  <a:pt x="21510" y="6584"/>
                  <a:pt x="21510" y="6668"/>
                  <a:pt x="21566" y="6808"/>
                </a:cubicBezTo>
                <a:cubicBezTo>
                  <a:pt x="21789" y="7226"/>
                  <a:pt x="21957" y="7673"/>
                  <a:pt x="22040" y="8147"/>
                </a:cubicBezTo>
                <a:cubicBezTo>
                  <a:pt x="22096" y="8342"/>
                  <a:pt x="22180" y="8510"/>
                  <a:pt x="22263" y="8677"/>
                </a:cubicBezTo>
                <a:cubicBezTo>
                  <a:pt x="22319" y="8872"/>
                  <a:pt x="22403" y="9179"/>
                  <a:pt x="22431" y="9374"/>
                </a:cubicBezTo>
                <a:cubicBezTo>
                  <a:pt x="22375" y="9374"/>
                  <a:pt x="22403" y="9570"/>
                  <a:pt x="22347" y="9625"/>
                </a:cubicBezTo>
                <a:cubicBezTo>
                  <a:pt x="22403" y="9765"/>
                  <a:pt x="22459" y="9709"/>
                  <a:pt x="22515" y="9765"/>
                </a:cubicBezTo>
                <a:cubicBezTo>
                  <a:pt x="22570" y="9877"/>
                  <a:pt x="22487" y="9765"/>
                  <a:pt x="22515" y="9849"/>
                </a:cubicBezTo>
                <a:cubicBezTo>
                  <a:pt x="22542" y="9932"/>
                  <a:pt x="22542" y="9737"/>
                  <a:pt x="22626" y="9793"/>
                </a:cubicBezTo>
                <a:cubicBezTo>
                  <a:pt x="22877" y="10100"/>
                  <a:pt x="23073" y="9988"/>
                  <a:pt x="23352" y="10630"/>
                </a:cubicBezTo>
                <a:cubicBezTo>
                  <a:pt x="23407" y="10993"/>
                  <a:pt x="23714" y="11718"/>
                  <a:pt x="23631" y="11885"/>
                </a:cubicBezTo>
                <a:cubicBezTo>
                  <a:pt x="23686" y="11969"/>
                  <a:pt x="23770" y="12109"/>
                  <a:pt x="23826" y="12136"/>
                </a:cubicBezTo>
                <a:cubicBezTo>
                  <a:pt x="23910" y="12387"/>
                  <a:pt x="23993" y="12639"/>
                  <a:pt x="24049" y="12890"/>
                </a:cubicBezTo>
                <a:cubicBezTo>
                  <a:pt x="24105" y="13029"/>
                  <a:pt x="24161" y="13169"/>
                  <a:pt x="24189" y="13308"/>
                </a:cubicBezTo>
                <a:cubicBezTo>
                  <a:pt x="24272" y="13587"/>
                  <a:pt x="24328" y="13838"/>
                  <a:pt x="24384" y="14089"/>
                </a:cubicBezTo>
                <a:cubicBezTo>
                  <a:pt x="24440" y="14340"/>
                  <a:pt x="24440" y="14592"/>
                  <a:pt x="24440" y="14871"/>
                </a:cubicBezTo>
                <a:cubicBezTo>
                  <a:pt x="24384" y="14871"/>
                  <a:pt x="24300" y="14871"/>
                  <a:pt x="24300" y="14954"/>
                </a:cubicBezTo>
                <a:cubicBezTo>
                  <a:pt x="24356" y="15066"/>
                  <a:pt x="24440" y="15177"/>
                  <a:pt x="24551" y="15261"/>
                </a:cubicBezTo>
                <a:cubicBezTo>
                  <a:pt x="24607" y="15401"/>
                  <a:pt x="24635" y="15568"/>
                  <a:pt x="24691" y="15680"/>
                </a:cubicBezTo>
                <a:cubicBezTo>
                  <a:pt x="24719" y="15959"/>
                  <a:pt x="24774" y="16210"/>
                  <a:pt x="24802" y="16461"/>
                </a:cubicBezTo>
                <a:cubicBezTo>
                  <a:pt x="24830" y="16768"/>
                  <a:pt x="24802" y="17047"/>
                  <a:pt x="24774" y="17354"/>
                </a:cubicBezTo>
                <a:cubicBezTo>
                  <a:pt x="24579" y="17381"/>
                  <a:pt x="24356" y="17270"/>
                  <a:pt x="24189" y="17326"/>
                </a:cubicBezTo>
                <a:cubicBezTo>
                  <a:pt x="24328" y="17856"/>
                  <a:pt x="24551" y="17856"/>
                  <a:pt x="24663" y="18386"/>
                </a:cubicBezTo>
                <a:cubicBezTo>
                  <a:pt x="24746" y="18442"/>
                  <a:pt x="24774" y="18665"/>
                  <a:pt x="24830" y="18748"/>
                </a:cubicBezTo>
                <a:cubicBezTo>
                  <a:pt x="24914" y="18944"/>
                  <a:pt x="24942" y="19279"/>
                  <a:pt x="24998" y="19446"/>
                </a:cubicBezTo>
                <a:cubicBezTo>
                  <a:pt x="24998" y="19502"/>
                  <a:pt x="24998" y="19558"/>
                  <a:pt x="24998" y="19585"/>
                </a:cubicBezTo>
                <a:cubicBezTo>
                  <a:pt x="25109" y="19976"/>
                  <a:pt x="25137" y="20395"/>
                  <a:pt x="25053" y="20813"/>
                </a:cubicBezTo>
                <a:cubicBezTo>
                  <a:pt x="24970" y="21092"/>
                  <a:pt x="24942" y="21343"/>
                  <a:pt x="24858" y="21594"/>
                </a:cubicBezTo>
                <a:close/>
                <a:moveTo>
                  <a:pt x="24579" y="17130"/>
                </a:moveTo>
                <a:cubicBezTo>
                  <a:pt x="24607" y="17130"/>
                  <a:pt x="24579" y="17075"/>
                  <a:pt x="24579" y="16963"/>
                </a:cubicBezTo>
                <a:cubicBezTo>
                  <a:pt x="24551" y="17019"/>
                  <a:pt x="24551" y="17075"/>
                  <a:pt x="24579" y="17130"/>
                </a:cubicBezTo>
                <a:close/>
                <a:moveTo>
                  <a:pt x="24635" y="18665"/>
                </a:moveTo>
                <a:cubicBezTo>
                  <a:pt x="24663" y="18665"/>
                  <a:pt x="24663" y="18581"/>
                  <a:pt x="24691" y="18525"/>
                </a:cubicBezTo>
                <a:cubicBezTo>
                  <a:pt x="24691" y="18469"/>
                  <a:pt x="24635" y="18581"/>
                  <a:pt x="24635" y="18665"/>
                </a:cubicBezTo>
                <a:close/>
                <a:moveTo>
                  <a:pt x="24105" y="18804"/>
                </a:moveTo>
                <a:lnTo>
                  <a:pt x="24105" y="18944"/>
                </a:lnTo>
                <a:cubicBezTo>
                  <a:pt x="24105" y="18916"/>
                  <a:pt x="24105" y="18888"/>
                  <a:pt x="24105" y="18860"/>
                </a:cubicBezTo>
                <a:cubicBezTo>
                  <a:pt x="24105" y="18860"/>
                  <a:pt x="24133" y="18804"/>
                  <a:pt x="24105" y="18804"/>
                </a:cubicBezTo>
                <a:close/>
                <a:moveTo>
                  <a:pt x="11215" y="1507"/>
                </a:moveTo>
                <a:lnTo>
                  <a:pt x="11327" y="1507"/>
                </a:lnTo>
                <a:cubicBezTo>
                  <a:pt x="11327" y="1507"/>
                  <a:pt x="11383" y="1479"/>
                  <a:pt x="11355" y="1479"/>
                </a:cubicBezTo>
                <a:cubicBezTo>
                  <a:pt x="11299" y="1479"/>
                  <a:pt x="11243" y="1479"/>
                  <a:pt x="11188" y="1507"/>
                </a:cubicBezTo>
                <a:close/>
                <a:moveTo>
                  <a:pt x="18330" y="25416"/>
                </a:moveTo>
                <a:cubicBezTo>
                  <a:pt x="18358" y="25388"/>
                  <a:pt x="18218" y="25388"/>
                  <a:pt x="18162" y="25388"/>
                </a:cubicBezTo>
                <a:cubicBezTo>
                  <a:pt x="18079" y="25361"/>
                  <a:pt x="18246" y="25416"/>
                  <a:pt x="18302" y="25416"/>
                </a:cubicBezTo>
                <a:close/>
                <a:moveTo>
                  <a:pt x="21036" y="24440"/>
                </a:moveTo>
                <a:cubicBezTo>
                  <a:pt x="20338" y="24858"/>
                  <a:pt x="19557" y="25109"/>
                  <a:pt x="18748" y="25137"/>
                </a:cubicBezTo>
                <a:cubicBezTo>
                  <a:pt x="18832" y="25137"/>
                  <a:pt x="18916" y="25165"/>
                  <a:pt x="18999" y="25193"/>
                </a:cubicBezTo>
                <a:cubicBezTo>
                  <a:pt x="19222" y="25221"/>
                  <a:pt x="19418" y="25249"/>
                  <a:pt x="19641" y="25221"/>
                </a:cubicBezTo>
                <a:cubicBezTo>
                  <a:pt x="19641" y="25277"/>
                  <a:pt x="19725" y="25249"/>
                  <a:pt x="19836" y="25249"/>
                </a:cubicBezTo>
                <a:cubicBezTo>
                  <a:pt x="20115" y="25137"/>
                  <a:pt x="20394" y="24998"/>
                  <a:pt x="20645" y="24830"/>
                </a:cubicBezTo>
                <a:cubicBezTo>
                  <a:pt x="20701" y="24719"/>
                  <a:pt x="20980" y="24551"/>
                  <a:pt x="21036" y="24440"/>
                </a:cubicBezTo>
                <a:close/>
                <a:moveTo>
                  <a:pt x="22375" y="23380"/>
                </a:moveTo>
                <a:cubicBezTo>
                  <a:pt x="22375" y="23380"/>
                  <a:pt x="22319" y="23408"/>
                  <a:pt x="22263" y="23436"/>
                </a:cubicBezTo>
                <a:cubicBezTo>
                  <a:pt x="22236" y="23491"/>
                  <a:pt x="22347" y="23408"/>
                  <a:pt x="22403" y="23352"/>
                </a:cubicBezTo>
                <a:close/>
                <a:moveTo>
                  <a:pt x="23547" y="22124"/>
                </a:moveTo>
                <a:lnTo>
                  <a:pt x="23491" y="22124"/>
                </a:lnTo>
                <a:cubicBezTo>
                  <a:pt x="23463" y="22180"/>
                  <a:pt x="23463" y="22208"/>
                  <a:pt x="23491" y="22236"/>
                </a:cubicBezTo>
                <a:close/>
                <a:moveTo>
                  <a:pt x="24551" y="20701"/>
                </a:moveTo>
                <a:cubicBezTo>
                  <a:pt x="24551" y="20422"/>
                  <a:pt x="24467" y="20395"/>
                  <a:pt x="24495" y="20088"/>
                </a:cubicBezTo>
                <a:cubicBezTo>
                  <a:pt x="24384" y="19920"/>
                  <a:pt x="24328" y="19697"/>
                  <a:pt x="24300" y="19502"/>
                </a:cubicBezTo>
                <a:cubicBezTo>
                  <a:pt x="24216" y="19502"/>
                  <a:pt x="24161" y="19167"/>
                  <a:pt x="24077" y="19083"/>
                </a:cubicBezTo>
                <a:cubicBezTo>
                  <a:pt x="24077" y="19000"/>
                  <a:pt x="24077" y="18944"/>
                  <a:pt x="24049" y="18860"/>
                </a:cubicBezTo>
                <a:cubicBezTo>
                  <a:pt x="24049" y="18860"/>
                  <a:pt x="24021" y="18916"/>
                  <a:pt x="23993" y="18888"/>
                </a:cubicBezTo>
                <a:lnTo>
                  <a:pt x="23965" y="18832"/>
                </a:lnTo>
                <a:cubicBezTo>
                  <a:pt x="23965" y="19474"/>
                  <a:pt x="23882" y="20088"/>
                  <a:pt x="23714" y="20701"/>
                </a:cubicBezTo>
                <a:cubicBezTo>
                  <a:pt x="24021" y="20701"/>
                  <a:pt x="24272" y="20701"/>
                  <a:pt x="24551" y="20674"/>
                </a:cubicBezTo>
                <a:close/>
                <a:moveTo>
                  <a:pt x="24886" y="19725"/>
                </a:moveTo>
                <a:lnTo>
                  <a:pt x="24858" y="19725"/>
                </a:lnTo>
                <a:lnTo>
                  <a:pt x="24858" y="19837"/>
                </a:lnTo>
                <a:cubicBezTo>
                  <a:pt x="24886" y="19837"/>
                  <a:pt x="24914" y="19809"/>
                  <a:pt x="24914" y="19725"/>
                </a:cubicBezTo>
                <a:close/>
                <a:moveTo>
                  <a:pt x="24970" y="20032"/>
                </a:moveTo>
                <a:cubicBezTo>
                  <a:pt x="24970" y="19976"/>
                  <a:pt x="24970" y="19920"/>
                  <a:pt x="24998" y="19837"/>
                </a:cubicBezTo>
                <a:cubicBezTo>
                  <a:pt x="24970" y="19837"/>
                  <a:pt x="24942" y="19837"/>
                  <a:pt x="24942" y="19920"/>
                </a:cubicBezTo>
                <a:cubicBezTo>
                  <a:pt x="24970" y="19920"/>
                  <a:pt x="24970" y="20032"/>
                  <a:pt x="24998" y="200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2"/>
          <p:cNvSpPr/>
          <p:nvPr/>
        </p:nvSpPr>
        <p:spPr>
          <a:xfrm rot="-5216220">
            <a:off x="61816" y="784749"/>
            <a:ext cx="403951" cy="440840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2"/>
          <p:cNvSpPr/>
          <p:nvPr/>
        </p:nvSpPr>
        <p:spPr>
          <a:xfrm rot="-5216220">
            <a:off x="744671" y="-46010"/>
            <a:ext cx="256989" cy="280370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2"/>
          <p:cNvSpPr/>
          <p:nvPr/>
        </p:nvSpPr>
        <p:spPr>
          <a:xfrm>
            <a:off x="7876158" y="412812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2"/>
          <p:cNvSpPr/>
          <p:nvPr/>
        </p:nvSpPr>
        <p:spPr>
          <a:xfrm>
            <a:off x="7534919" y="4461981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2"/>
          <p:cNvSpPr/>
          <p:nvPr/>
        </p:nvSpPr>
        <p:spPr>
          <a:xfrm>
            <a:off x="7438543" y="367538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2"/>
          <p:cNvSpPr/>
          <p:nvPr/>
        </p:nvSpPr>
        <p:spPr>
          <a:xfrm>
            <a:off x="8222433" y="4451656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5_1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7"/>
          <p:cNvSpPr/>
          <p:nvPr/>
        </p:nvSpPr>
        <p:spPr>
          <a:xfrm>
            <a:off x="7681200" y="-187050"/>
            <a:ext cx="910925" cy="813275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7"/>
          <p:cNvSpPr/>
          <p:nvPr/>
        </p:nvSpPr>
        <p:spPr>
          <a:xfrm>
            <a:off x="-384975" y="358230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7"/>
          <p:cNvSpPr/>
          <p:nvPr/>
        </p:nvSpPr>
        <p:spPr>
          <a:xfrm>
            <a:off x="8490075" y="445088"/>
            <a:ext cx="628450" cy="641025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7"/>
          <p:cNvSpPr/>
          <p:nvPr/>
        </p:nvSpPr>
        <p:spPr>
          <a:xfrm>
            <a:off x="181047" y="4798502"/>
            <a:ext cx="818824" cy="37614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7"/>
          <p:cNvSpPr/>
          <p:nvPr/>
        </p:nvSpPr>
        <p:spPr>
          <a:xfrm>
            <a:off x="8135925" y="4321850"/>
            <a:ext cx="922075" cy="892800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7"/>
          <p:cNvSpPr/>
          <p:nvPr/>
        </p:nvSpPr>
        <p:spPr>
          <a:xfrm>
            <a:off x="8767125" y="4267450"/>
            <a:ext cx="322975" cy="295050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7"/>
          <p:cNvSpPr/>
          <p:nvPr/>
        </p:nvSpPr>
        <p:spPr>
          <a:xfrm>
            <a:off x="8271213" y="76313"/>
            <a:ext cx="818875" cy="463175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7"/>
          <p:cNvSpPr/>
          <p:nvPr/>
        </p:nvSpPr>
        <p:spPr>
          <a:xfrm rot="10800000">
            <a:off x="-354450" y="46238"/>
            <a:ext cx="1209450" cy="634025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7"/>
          <p:cNvSpPr/>
          <p:nvPr/>
        </p:nvSpPr>
        <p:spPr>
          <a:xfrm rot="10800000">
            <a:off x="-150234" y="805257"/>
            <a:ext cx="807434" cy="720815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/>
          <p:nvPr/>
        </p:nvSpPr>
        <p:spPr>
          <a:xfrm rot="7059861">
            <a:off x="560769" y="-15131"/>
            <a:ext cx="1081821" cy="75679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7"/>
          <p:cNvSpPr/>
          <p:nvPr/>
        </p:nvSpPr>
        <p:spPr>
          <a:xfrm>
            <a:off x="153375" y="4486825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rgbClr val="4C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7"/>
          <p:cNvSpPr/>
          <p:nvPr/>
        </p:nvSpPr>
        <p:spPr>
          <a:xfrm rot="947751">
            <a:off x="176200" y="342597"/>
            <a:ext cx="905990" cy="887415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7"/>
          <p:cNvSpPr/>
          <p:nvPr/>
        </p:nvSpPr>
        <p:spPr>
          <a:xfrm rot="-3302788">
            <a:off x="7545208" y="4631877"/>
            <a:ext cx="848132" cy="59983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7"/>
          <p:cNvSpPr txBox="1">
            <a:spLocks noGrp="1"/>
          </p:cNvSpPr>
          <p:nvPr>
            <p:ph type="ctrTitle"/>
          </p:nvPr>
        </p:nvSpPr>
        <p:spPr>
          <a:xfrm>
            <a:off x="724275" y="292492"/>
            <a:ext cx="769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8" name="Google Shape;528;p27"/>
          <p:cNvSpPr txBox="1">
            <a:spLocks noGrp="1"/>
          </p:cNvSpPr>
          <p:nvPr>
            <p:ph type="subTitle" idx="1"/>
          </p:nvPr>
        </p:nvSpPr>
        <p:spPr>
          <a:xfrm>
            <a:off x="711594" y="3206375"/>
            <a:ext cx="22941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9" name="Google Shape;529;p27"/>
          <p:cNvSpPr txBox="1">
            <a:spLocks noGrp="1"/>
          </p:cNvSpPr>
          <p:nvPr>
            <p:ph type="subTitle" idx="2"/>
          </p:nvPr>
        </p:nvSpPr>
        <p:spPr>
          <a:xfrm>
            <a:off x="3428160" y="3206375"/>
            <a:ext cx="22941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0" name="Google Shape;530;p27"/>
          <p:cNvSpPr txBox="1">
            <a:spLocks noGrp="1"/>
          </p:cNvSpPr>
          <p:nvPr>
            <p:ph type="ctrTitle" idx="3"/>
          </p:nvPr>
        </p:nvSpPr>
        <p:spPr>
          <a:xfrm>
            <a:off x="548994" y="283671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31" name="Google Shape;531;p27"/>
          <p:cNvSpPr txBox="1">
            <a:spLocks noGrp="1"/>
          </p:cNvSpPr>
          <p:nvPr>
            <p:ph type="ctrTitle" idx="4"/>
          </p:nvPr>
        </p:nvSpPr>
        <p:spPr>
          <a:xfrm>
            <a:off x="3265560" y="283671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5"/>
          </p:nvPr>
        </p:nvSpPr>
        <p:spPr>
          <a:xfrm>
            <a:off x="6138306" y="3206375"/>
            <a:ext cx="22941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3" name="Google Shape;533;p27"/>
          <p:cNvSpPr txBox="1">
            <a:spLocks noGrp="1"/>
          </p:cNvSpPr>
          <p:nvPr>
            <p:ph type="ctrTitle" idx="6"/>
          </p:nvPr>
        </p:nvSpPr>
        <p:spPr>
          <a:xfrm>
            <a:off x="5975706" y="283671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oogle Shape;641;p32"/>
          <p:cNvGrpSpPr/>
          <p:nvPr/>
        </p:nvGrpSpPr>
        <p:grpSpPr>
          <a:xfrm rot="10800000">
            <a:off x="1132023" y="265886"/>
            <a:ext cx="7058168" cy="5183347"/>
            <a:chOff x="1282762" y="26746"/>
            <a:chExt cx="6692744" cy="5156534"/>
          </a:xfrm>
        </p:grpSpPr>
        <p:sp>
          <p:nvSpPr>
            <p:cNvPr id="642" name="Google Shape;642;p32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4" name="Google Shape;644;p32"/>
          <p:cNvSpPr/>
          <p:nvPr/>
        </p:nvSpPr>
        <p:spPr>
          <a:xfrm rot="10800000">
            <a:off x="12680" y="927531"/>
            <a:ext cx="1152826" cy="791918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2"/>
          <p:cNvSpPr/>
          <p:nvPr/>
        </p:nvSpPr>
        <p:spPr>
          <a:xfrm rot="10800000">
            <a:off x="7607693" y="4903867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2"/>
          <p:cNvSpPr/>
          <p:nvPr/>
        </p:nvSpPr>
        <p:spPr>
          <a:xfrm rot="10800000">
            <a:off x="7632140" y="422692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2"/>
          <p:cNvSpPr/>
          <p:nvPr/>
        </p:nvSpPr>
        <p:spPr>
          <a:xfrm rot="10800000">
            <a:off x="39405" y="4420939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2"/>
          <p:cNvSpPr/>
          <p:nvPr/>
        </p:nvSpPr>
        <p:spPr>
          <a:xfrm rot="10800000">
            <a:off x="7278975" y="-25699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2"/>
          <p:cNvSpPr/>
          <p:nvPr/>
        </p:nvSpPr>
        <p:spPr>
          <a:xfrm rot="10800000">
            <a:off x="8321520" y="4404619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2"/>
          <p:cNvSpPr/>
          <p:nvPr/>
        </p:nvSpPr>
        <p:spPr>
          <a:xfrm rot="10800000">
            <a:off x="8604793" y="272106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2"/>
          <p:cNvSpPr/>
          <p:nvPr/>
        </p:nvSpPr>
        <p:spPr>
          <a:xfrm rot="10800000">
            <a:off x="-22676" y="683452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2"/>
          <p:cNvSpPr/>
          <p:nvPr/>
        </p:nvSpPr>
        <p:spPr>
          <a:xfrm rot="10800000">
            <a:off x="7810048" y="3773832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 rot="10800000">
            <a:off x="635225" y="3488212"/>
            <a:ext cx="812809" cy="787003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>
            <a:off x="606913" y="4063084"/>
            <a:ext cx="284702" cy="260087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>
            <a:off x="8593925" y="3898035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>
            <a:off x="6411511" y="1577417"/>
            <a:ext cx="2468" cy="275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>
            <a:off x="999490" y="296775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>
            <a:off x="7393949" y="534433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>
            <a:off x="5538426" y="1705922"/>
            <a:ext cx="5553" cy="19084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>
            <a:off x="8265411" y="1087988"/>
            <a:ext cx="747644" cy="52876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>
            <a:off x="-66960" y="3955480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>
            <a:off x="358818" y="923239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>
            <a:off x="8230989" y="1093329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>
            <a:off x="7608774" y="4550188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9155340">
            <a:off x="281403" y="110451"/>
            <a:ext cx="953568" cy="66707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EA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5358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61" r:id="rId5"/>
    <p:sldLayoutId id="2147483666" r:id="rId6"/>
    <p:sldLayoutId id="2147483668" r:id="rId7"/>
    <p:sldLayoutId id="2147483673" r:id="rId8"/>
    <p:sldLayoutId id="2147483678" r:id="rId9"/>
    <p:sldLayoutId id="2147483679" r:id="rId10"/>
    <p:sldLayoutId id="214748371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08" y="2287836"/>
            <a:ext cx="3205546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1269426" y="2359015"/>
            <a:ext cx="231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3584269" y="516252"/>
            <a:ext cx="3526774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9A128"/>
                </a:solidFill>
                <a:latin typeface="Comic Sans MS" panose="030F0702030302020204" pitchFamily="66" charset="0"/>
              </a:rPr>
              <a:t>Hello</a:t>
            </a:r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56150" y="3022825"/>
            <a:ext cx="1767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502484"/>
                </a:solidFill>
                <a:latin typeface="Montserrat" panose="020B0604020202020204" charset="0"/>
              </a:rPr>
              <a:t>Period </a:t>
            </a:r>
            <a:r>
              <a:rPr lang="en-GB" sz="2800" dirty="0" smtClean="0">
                <a:solidFill>
                  <a:srgbClr val="502484"/>
                </a:solidFill>
                <a:latin typeface="Montserrat" panose="020B0604020202020204" charset="0"/>
              </a:rPr>
              <a:t>6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624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8"/>
          <p:cNvSpPr txBox="1">
            <a:spLocks noGrp="1"/>
          </p:cNvSpPr>
          <p:nvPr>
            <p:ph type="title"/>
          </p:nvPr>
        </p:nvSpPr>
        <p:spPr>
          <a:xfrm>
            <a:off x="3909471" y="752438"/>
            <a:ext cx="1865385" cy="13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</a:t>
            </a:r>
            <a:endParaRPr dirty="0"/>
          </a:p>
        </p:txBody>
      </p:sp>
      <p:sp>
        <p:nvSpPr>
          <p:cNvPr id="927" name="Google Shape;927;p48"/>
          <p:cNvSpPr txBox="1">
            <a:spLocks noGrp="1"/>
          </p:cNvSpPr>
          <p:nvPr>
            <p:ph type="title" idx="2"/>
          </p:nvPr>
        </p:nvSpPr>
        <p:spPr>
          <a:xfrm>
            <a:off x="1346953" y="2099738"/>
            <a:ext cx="6064535" cy="19721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Project</a:t>
            </a:r>
            <a:endParaRPr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9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836" y="2004579"/>
            <a:ext cx="5467350" cy="2838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5565" y="1330037"/>
            <a:ext cx="2867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19A1B"/>
                </a:solidFill>
              </a:rPr>
              <a:t>My pupil card</a:t>
            </a:r>
            <a:endParaRPr lang="en-GB" sz="2800" b="1" dirty="0">
              <a:solidFill>
                <a:srgbClr val="F19A1B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080" y="257175"/>
            <a:ext cx="23526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008B90B-3DAF-4F2F-803F-627280585C41}"/>
              </a:ext>
            </a:extLst>
          </p:cNvPr>
          <p:cNvSpPr/>
          <p:nvPr/>
        </p:nvSpPr>
        <p:spPr>
          <a:xfrm>
            <a:off x="1510747" y="829089"/>
            <a:ext cx="6122505" cy="3485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D0A080-59CF-4D7A-838B-BE692131E181}"/>
              </a:ext>
            </a:extLst>
          </p:cNvPr>
          <p:cNvSpPr/>
          <p:nvPr/>
        </p:nvSpPr>
        <p:spPr>
          <a:xfrm>
            <a:off x="1802296" y="1736035"/>
            <a:ext cx="1603513" cy="1842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3301D6-08AF-4C33-9446-2584AD463EAB}"/>
              </a:ext>
            </a:extLst>
          </p:cNvPr>
          <p:cNvSpPr/>
          <p:nvPr/>
        </p:nvSpPr>
        <p:spPr>
          <a:xfrm>
            <a:off x="1704991" y="1736035"/>
            <a:ext cx="179812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Pupil’s </a:t>
            </a:r>
            <a:r>
              <a:rPr lang="en-US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photo/</a:t>
            </a:r>
          </a:p>
          <a:p>
            <a:pPr algn="ctr"/>
            <a:r>
              <a:rPr lang="en-US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picture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4524AF-98B1-4719-A64E-82040DFEAA6D}"/>
              </a:ext>
            </a:extLst>
          </p:cNvPr>
          <p:cNvSpPr/>
          <p:nvPr/>
        </p:nvSpPr>
        <p:spPr>
          <a:xfrm>
            <a:off x="3476608" y="1689868"/>
            <a:ext cx="43508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Name:_____________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7B1ADE-213A-482D-81E2-E3E5129D793B}"/>
              </a:ext>
            </a:extLst>
          </p:cNvPr>
          <p:cNvSpPr/>
          <p:nvPr/>
        </p:nvSpPr>
        <p:spPr>
          <a:xfrm>
            <a:off x="3498573" y="2310140"/>
            <a:ext cx="43508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Class:_____________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BEEBC2-C227-490A-805A-EBEC7357307F}"/>
              </a:ext>
            </a:extLst>
          </p:cNvPr>
          <p:cNvSpPr/>
          <p:nvPr/>
        </p:nvSpPr>
        <p:spPr>
          <a:xfrm>
            <a:off x="3498573" y="2905589"/>
            <a:ext cx="43508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School:____________</a:t>
            </a:r>
          </a:p>
        </p:txBody>
      </p:sp>
    </p:spTree>
    <p:extLst>
      <p:ext uri="{BB962C8B-B14F-4D97-AF65-F5344CB8AC3E}">
        <p14:creationId xmlns:p14="http://schemas.microsoft.com/office/powerpoint/2010/main" val="148727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C62F-5404-4423-A8E2-659528CB9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338" y="2204096"/>
            <a:ext cx="7420470" cy="1863600"/>
          </a:xfrm>
        </p:spPr>
        <p:txBody>
          <a:bodyPr/>
          <a:lstStyle/>
          <a:p>
            <a:r>
              <a:rPr lang="en-US" sz="6600" dirty="0">
                <a:solidFill>
                  <a:srgbClr val="FF0000"/>
                </a:solidFill>
              </a:rPr>
              <a:t>Fun corner and </a:t>
            </a:r>
            <a:r>
              <a:rPr lang="en-US" sz="6600" dirty="0" smtClean="0">
                <a:solidFill>
                  <a:srgbClr val="FF0000"/>
                </a:solidFill>
              </a:rPr>
              <a:t>wrap-up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0A0BCCC-7DCE-4FF5-81EC-38AA2C384C57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070300" y="639133"/>
            <a:ext cx="5003400" cy="1278336"/>
          </a:xfrm>
        </p:spPr>
        <p:txBody>
          <a:bodyPr/>
          <a:lstStyle/>
          <a:p>
            <a:r>
              <a:rPr lang="en-US" sz="9500" dirty="0" smtClean="0"/>
              <a:t>5</a:t>
            </a:r>
            <a:endParaRPr lang="en-US" sz="9500" dirty="0"/>
          </a:p>
        </p:txBody>
      </p:sp>
    </p:spTree>
    <p:extLst>
      <p:ext uri="{BB962C8B-B14F-4D97-AF65-F5344CB8AC3E}">
        <p14:creationId xmlns:p14="http://schemas.microsoft.com/office/powerpoint/2010/main" val="7348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052E5-C4EC-4B4D-AB47-4AE41507C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8792" y="142635"/>
            <a:ext cx="4114664" cy="941700"/>
          </a:xfrm>
        </p:spPr>
        <p:txBody>
          <a:bodyPr/>
          <a:lstStyle/>
          <a:p>
            <a:r>
              <a:rPr lang="en-US" sz="4800" dirty="0">
                <a:solidFill>
                  <a:srgbClr val="FF0000"/>
                </a:solidFill>
              </a:rPr>
              <a:t>Role play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93ABC6-8811-48F4-85EB-CC328CB1F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4315" y="1614559"/>
            <a:ext cx="2709600" cy="671481"/>
          </a:xfrm>
        </p:spPr>
        <p:txBody>
          <a:bodyPr/>
          <a:lstStyle/>
          <a:p>
            <a:r>
              <a:rPr lang="en-US" sz="4400" dirty="0">
                <a:solidFill>
                  <a:srgbClr val="002060"/>
                </a:solidFill>
              </a:rPr>
              <a:t>Hi, I’m …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004D49-F940-4B4A-8E4B-6065ADD16D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11017"/>
            <a:ext cx="3362325" cy="68421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Game time!!!</a:t>
            </a:r>
          </a:p>
        </p:txBody>
      </p:sp>
      <p:sp>
        <p:nvSpPr>
          <p:cNvPr id="53" name="Google Shape;625;p36">
            <a:extLst>
              <a:ext uri="{FF2B5EF4-FFF2-40B4-BE49-F238E27FC236}">
                <a16:creationId xmlns:a16="http://schemas.microsoft.com/office/drawing/2014/main" id="{A8757F12-D17C-4AB0-9F73-AECBD0102D34}"/>
              </a:ext>
            </a:extLst>
          </p:cNvPr>
          <p:cNvSpPr/>
          <p:nvPr/>
        </p:nvSpPr>
        <p:spPr>
          <a:xfrm>
            <a:off x="6969250" y="1700373"/>
            <a:ext cx="297448" cy="332871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626;p36">
            <a:extLst>
              <a:ext uri="{FF2B5EF4-FFF2-40B4-BE49-F238E27FC236}">
                <a16:creationId xmlns:a16="http://schemas.microsoft.com/office/drawing/2014/main" id="{C3E25000-A3B5-41B6-AA20-7D884C71291C}"/>
              </a:ext>
            </a:extLst>
          </p:cNvPr>
          <p:cNvSpPr/>
          <p:nvPr/>
        </p:nvSpPr>
        <p:spPr>
          <a:xfrm rot="483014">
            <a:off x="7141606" y="2042709"/>
            <a:ext cx="217956" cy="243903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Subtitle 2">
            <a:extLst>
              <a:ext uri="{FF2B5EF4-FFF2-40B4-BE49-F238E27FC236}">
                <a16:creationId xmlns:a16="http://schemas.microsoft.com/office/drawing/2014/main" id="{1A381FBA-56A7-4A07-8431-A6B0A84FB00A}"/>
              </a:ext>
            </a:extLst>
          </p:cNvPr>
          <p:cNvSpPr txBox="1">
            <a:spLocks/>
          </p:cNvSpPr>
          <p:nvPr/>
        </p:nvSpPr>
        <p:spPr>
          <a:xfrm>
            <a:off x="1793994" y="2805852"/>
            <a:ext cx="4668065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sz="4400" dirty="0">
                <a:solidFill>
                  <a:srgbClr val="002060"/>
                </a:solidFill>
              </a:rPr>
              <a:t>Fine, thank you.</a:t>
            </a:r>
          </a:p>
        </p:txBody>
      </p:sp>
      <p:sp>
        <p:nvSpPr>
          <p:cNvPr id="114" name="Subtitle 2">
            <a:extLst>
              <a:ext uri="{FF2B5EF4-FFF2-40B4-BE49-F238E27FC236}">
                <a16:creationId xmlns:a16="http://schemas.microsoft.com/office/drawing/2014/main" id="{9CEB251F-364B-4B99-A88B-FE5FF6398224}"/>
              </a:ext>
            </a:extLst>
          </p:cNvPr>
          <p:cNvSpPr txBox="1">
            <a:spLocks/>
          </p:cNvSpPr>
          <p:nvPr/>
        </p:nvSpPr>
        <p:spPr>
          <a:xfrm>
            <a:off x="4841043" y="3427119"/>
            <a:ext cx="2977067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Goodbye. </a:t>
            </a:r>
          </a:p>
        </p:txBody>
      </p:sp>
      <p:sp>
        <p:nvSpPr>
          <p:cNvPr id="115" name="Subtitle 2">
            <a:extLst>
              <a:ext uri="{FF2B5EF4-FFF2-40B4-BE49-F238E27FC236}">
                <a16:creationId xmlns:a16="http://schemas.microsoft.com/office/drawing/2014/main" id="{F20F37C2-006D-4D6A-A89F-A1E4D346E179}"/>
              </a:ext>
            </a:extLst>
          </p:cNvPr>
          <p:cNvSpPr txBox="1">
            <a:spLocks/>
          </p:cNvSpPr>
          <p:nvPr/>
        </p:nvSpPr>
        <p:spPr>
          <a:xfrm>
            <a:off x="4454708" y="1206631"/>
            <a:ext cx="3113741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Hello, I’m …</a:t>
            </a:r>
          </a:p>
        </p:txBody>
      </p:sp>
      <p:sp>
        <p:nvSpPr>
          <p:cNvPr id="116" name="Subtitle 2">
            <a:extLst>
              <a:ext uri="{FF2B5EF4-FFF2-40B4-BE49-F238E27FC236}">
                <a16:creationId xmlns:a16="http://schemas.microsoft.com/office/drawing/2014/main" id="{574E636C-E0D8-4DB9-8143-9B4E2D6E66BC}"/>
              </a:ext>
            </a:extLst>
          </p:cNvPr>
          <p:cNvSpPr txBox="1">
            <a:spLocks/>
          </p:cNvSpPr>
          <p:nvPr/>
        </p:nvSpPr>
        <p:spPr>
          <a:xfrm>
            <a:off x="4027983" y="2164432"/>
            <a:ext cx="3665703" cy="915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How are you?</a:t>
            </a:r>
          </a:p>
        </p:txBody>
      </p:sp>
      <p:sp>
        <p:nvSpPr>
          <p:cNvPr id="117" name="Subtitle 2">
            <a:extLst>
              <a:ext uri="{FF2B5EF4-FFF2-40B4-BE49-F238E27FC236}">
                <a16:creationId xmlns:a16="http://schemas.microsoft.com/office/drawing/2014/main" id="{78174ACB-83F0-4161-B0B1-01E480F52C69}"/>
              </a:ext>
            </a:extLst>
          </p:cNvPr>
          <p:cNvSpPr txBox="1">
            <a:spLocks/>
          </p:cNvSpPr>
          <p:nvPr/>
        </p:nvSpPr>
        <p:spPr>
          <a:xfrm>
            <a:off x="1789369" y="3683915"/>
            <a:ext cx="2977067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sz="4400" dirty="0">
                <a:solidFill>
                  <a:srgbClr val="002060"/>
                </a:solidFill>
              </a:rPr>
              <a:t>Bye.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40F5D5-D66C-44A4-8F18-B3A8BBDEC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17" y="2120545"/>
            <a:ext cx="1612388" cy="2903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FDFE6C-821C-4F11-A11B-1C6698ABC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200208" y="2120545"/>
            <a:ext cx="18581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0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3" grpId="0"/>
      <p:bldP spid="114" grpId="0"/>
      <p:bldP spid="115" grpId="0"/>
      <p:bldP spid="116" grpId="0"/>
      <p:bldP spid="1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8"/>
          <p:cNvSpPr txBox="1">
            <a:spLocks noGrp="1"/>
          </p:cNvSpPr>
          <p:nvPr>
            <p:ph type="ctrTitle" idx="6"/>
          </p:nvPr>
        </p:nvSpPr>
        <p:spPr>
          <a:xfrm>
            <a:off x="805352" y="2506163"/>
            <a:ext cx="2359562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L</a:t>
            </a:r>
            <a:r>
              <a:rPr lang="en" sz="3200" dirty="0">
                <a:solidFill>
                  <a:schemeClr val="accent6">
                    <a:lumMod val="50000"/>
                  </a:schemeClr>
                </a:solidFill>
              </a:rPr>
              <a:t>et’s </a:t>
            </a:r>
            <a:r>
              <a:rPr lang="en" sz="3200" dirty="0" smtClean="0">
                <a:solidFill>
                  <a:schemeClr val="accent6">
                    <a:lumMod val="50000"/>
                  </a:schemeClr>
                </a:solidFill>
              </a:rPr>
              <a:t>write.</a:t>
            </a:r>
            <a:endParaRPr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4" name="Google Shape;714;p38"/>
          <p:cNvSpPr txBox="1">
            <a:spLocks noGrp="1"/>
          </p:cNvSpPr>
          <p:nvPr>
            <p:ph type="title" idx="8"/>
          </p:nvPr>
        </p:nvSpPr>
        <p:spPr>
          <a:xfrm>
            <a:off x="3202868" y="2284962"/>
            <a:ext cx="1094100" cy="13500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</a:t>
            </a:r>
            <a:endParaRPr dirty="0"/>
          </a:p>
        </p:txBody>
      </p:sp>
      <p:sp>
        <p:nvSpPr>
          <p:cNvPr id="715" name="Google Shape;715;p38"/>
          <p:cNvSpPr txBox="1">
            <a:spLocks noGrp="1"/>
          </p:cNvSpPr>
          <p:nvPr>
            <p:ph type="ctrTitle" idx="9"/>
          </p:nvPr>
        </p:nvSpPr>
        <p:spPr>
          <a:xfrm>
            <a:off x="723600" y="290950"/>
            <a:ext cx="7696800" cy="9123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r>
              <a:rPr lang="en" dirty="0" smtClean="0"/>
              <a:t>ontents </a:t>
            </a:r>
            <a:endParaRPr sz="3600" dirty="0"/>
          </a:p>
        </p:txBody>
      </p:sp>
      <p:sp>
        <p:nvSpPr>
          <p:cNvPr id="716" name="Google Shape;716;p38"/>
          <p:cNvSpPr txBox="1">
            <a:spLocks noGrp="1"/>
          </p:cNvSpPr>
          <p:nvPr>
            <p:ph type="ctrTitle"/>
          </p:nvPr>
        </p:nvSpPr>
        <p:spPr>
          <a:xfrm>
            <a:off x="1423263" y="1508323"/>
            <a:ext cx="2074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W</a:t>
            </a:r>
            <a:r>
              <a:rPr lang="en" sz="3200" dirty="0" smtClean="0">
                <a:solidFill>
                  <a:schemeClr val="accent6">
                    <a:lumMod val="50000"/>
                  </a:schemeClr>
                </a:solidFill>
              </a:rPr>
              <a:t>arm-up</a:t>
            </a:r>
            <a:endParaRPr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8" name="Google Shape;718;p38"/>
          <p:cNvSpPr txBox="1">
            <a:spLocks noGrp="1"/>
          </p:cNvSpPr>
          <p:nvPr>
            <p:ph type="title" idx="2"/>
          </p:nvPr>
        </p:nvSpPr>
        <p:spPr>
          <a:xfrm>
            <a:off x="3189995" y="1306673"/>
            <a:ext cx="798733" cy="987958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dirty="0" smtClean="0"/>
              <a:t> 1</a:t>
            </a:r>
            <a:endParaRPr dirty="0"/>
          </a:p>
        </p:txBody>
      </p:sp>
      <p:sp>
        <p:nvSpPr>
          <p:cNvPr id="719" name="Google Shape;719;p38"/>
          <p:cNvSpPr txBox="1">
            <a:spLocks noGrp="1"/>
          </p:cNvSpPr>
          <p:nvPr>
            <p:ph type="ctrTitle" idx="3"/>
          </p:nvPr>
        </p:nvSpPr>
        <p:spPr>
          <a:xfrm>
            <a:off x="5071407" y="1520353"/>
            <a:ext cx="3461881" cy="85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" sz="3200" dirty="0">
                <a:solidFill>
                  <a:schemeClr val="accent6">
                    <a:lumMod val="50000"/>
                  </a:schemeClr>
                </a:solidFill>
              </a:rPr>
              <a:t>ead and </a:t>
            </a:r>
            <a:r>
              <a:rPr lang="en" sz="3200" dirty="0" smtClean="0">
                <a:solidFill>
                  <a:schemeClr val="accent6">
                    <a:lumMod val="50000"/>
                  </a:schemeClr>
                </a:solidFill>
              </a:rPr>
              <a:t>circle.</a:t>
            </a:r>
            <a:endParaRPr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21" name="Google Shape;721;p38"/>
          <p:cNvSpPr txBox="1">
            <a:spLocks noGrp="1"/>
          </p:cNvSpPr>
          <p:nvPr>
            <p:ph type="title" idx="5"/>
          </p:nvPr>
        </p:nvSpPr>
        <p:spPr>
          <a:xfrm>
            <a:off x="4462361" y="1282588"/>
            <a:ext cx="496158" cy="97128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endParaRPr dirty="0"/>
          </a:p>
        </p:txBody>
      </p:sp>
      <p:sp>
        <p:nvSpPr>
          <p:cNvPr id="722" name="Google Shape;722;p38"/>
          <p:cNvSpPr txBox="1">
            <a:spLocks noGrp="1"/>
          </p:cNvSpPr>
          <p:nvPr>
            <p:ph type="ctrTitle" idx="13"/>
          </p:nvPr>
        </p:nvSpPr>
        <p:spPr>
          <a:xfrm>
            <a:off x="5335739" y="249971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" sz="3200" dirty="0">
                <a:solidFill>
                  <a:schemeClr val="accent6">
                    <a:lumMod val="50000"/>
                  </a:schemeClr>
                </a:solidFill>
              </a:rPr>
              <a:t>roject </a:t>
            </a:r>
            <a:endParaRPr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24" name="Google Shape;724;p38"/>
          <p:cNvSpPr txBox="1">
            <a:spLocks noGrp="1"/>
          </p:cNvSpPr>
          <p:nvPr>
            <p:ph type="title" idx="15"/>
          </p:nvPr>
        </p:nvSpPr>
        <p:spPr>
          <a:xfrm>
            <a:off x="4785091" y="2231551"/>
            <a:ext cx="550648" cy="1114118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</a:t>
            </a:r>
            <a:endParaRPr dirty="0"/>
          </a:p>
        </p:txBody>
      </p:sp>
      <p:sp>
        <p:nvSpPr>
          <p:cNvPr id="28" name="Google Shape;714;p38">
            <a:extLst>
              <a:ext uri="{FF2B5EF4-FFF2-40B4-BE49-F238E27FC236}">
                <a16:creationId xmlns:a16="http://schemas.microsoft.com/office/drawing/2014/main" id="{31FF25DE-80CA-4EF4-B8F8-36A04E059E77}"/>
              </a:ext>
            </a:extLst>
          </p:cNvPr>
          <p:cNvSpPr txBox="1">
            <a:spLocks/>
          </p:cNvSpPr>
          <p:nvPr/>
        </p:nvSpPr>
        <p:spPr>
          <a:xfrm>
            <a:off x="3666741" y="3077510"/>
            <a:ext cx="411444" cy="1006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200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dirty="0" smtClean="0"/>
              <a:t>5 </a:t>
            </a:r>
            <a:endParaRPr lang="en" dirty="0"/>
          </a:p>
        </p:txBody>
      </p:sp>
      <p:sp>
        <p:nvSpPr>
          <p:cNvPr id="29" name="Google Shape;722;p38">
            <a:extLst>
              <a:ext uri="{FF2B5EF4-FFF2-40B4-BE49-F238E27FC236}">
                <a16:creationId xmlns:a16="http://schemas.microsoft.com/office/drawing/2014/main" id="{B5F03CD6-E617-4E93-A3C5-A561A6B52931}"/>
              </a:ext>
            </a:extLst>
          </p:cNvPr>
          <p:cNvSpPr txBox="1">
            <a:spLocks/>
          </p:cNvSpPr>
          <p:nvPr/>
        </p:nvSpPr>
        <p:spPr>
          <a:xfrm>
            <a:off x="3907906" y="3323351"/>
            <a:ext cx="3647528" cy="111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24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Fun corner and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wrap-up 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2211260" y="1798722"/>
            <a:ext cx="4721480" cy="14316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FF0000"/>
                </a:solidFill>
              </a:rPr>
              <a:t>W</a:t>
            </a:r>
            <a:r>
              <a:rPr lang="en" sz="6600" dirty="0" smtClean="0">
                <a:solidFill>
                  <a:srgbClr val="FF0000"/>
                </a:solidFill>
              </a:rPr>
              <a:t>arm-up</a:t>
            </a:r>
            <a:endParaRPr sz="6600" dirty="0">
              <a:solidFill>
                <a:srgbClr val="FF0000"/>
              </a:solidFill>
            </a:endParaRPr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962849" y="294485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752" name="Google Shape;752;p42"/>
          <p:cNvSpPr txBox="1">
            <a:spLocks noGrp="1"/>
          </p:cNvSpPr>
          <p:nvPr>
            <p:ph type="subTitle" idx="1"/>
          </p:nvPr>
        </p:nvSpPr>
        <p:spPr>
          <a:xfrm>
            <a:off x="2211260" y="3463850"/>
            <a:ext cx="472148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5400" b="1" dirty="0">
                <a:solidFill>
                  <a:srgbClr val="0C0C0C"/>
                </a:solidFill>
              </a:rPr>
              <a:t>Let’s chant!</a:t>
            </a:r>
            <a:endParaRPr sz="5400" b="1" dirty="0">
              <a:solidFill>
                <a:srgbClr val="0C0C0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r="11111"/>
          <a:stretch/>
        </p:blipFill>
        <p:spPr>
          <a:xfrm>
            <a:off x="0" y="9525"/>
            <a:ext cx="1049867" cy="5133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322"/>
          <a:stretch/>
        </p:blipFill>
        <p:spPr>
          <a:xfrm>
            <a:off x="1842757" y="105608"/>
            <a:ext cx="6798404" cy="49418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13BC47-2FFF-4EDC-9E03-1DF06E241F13}"/>
              </a:ext>
            </a:extLst>
          </p:cNvPr>
          <p:cNvSpPr/>
          <p:nvPr/>
        </p:nvSpPr>
        <p:spPr>
          <a:xfrm>
            <a:off x="3827862" y="176363"/>
            <a:ext cx="476250" cy="2381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99E179-9BC1-4B22-978A-B99E3917F8D6}"/>
              </a:ext>
            </a:extLst>
          </p:cNvPr>
          <p:cNvSpPr/>
          <p:nvPr/>
        </p:nvSpPr>
        <p:spPr>
          <a:xfrm>
            <a:off x="3827862" y="529757"/>
            <a:ext cx="476250" cy="2381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F03EB2-7983-4CCB-B62C-57A8C41D8723}"/>
              </a:ext>
            </a:extLst>
          </p:cNvPr>
          <p:cNvSpPr/>
          <p:nvPr/>
        </p:nvSpPr>
        <p:spPr>
          <a:xfrm>
            <a:off x="4013777" y="835097"/>
            <a:ext cx="476250" cy="2381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122A92-9A18-4B61-B3FA-33B219BA3F02}"/>
              </a:ext>
            </a:extLst>
          </p:cNvPr>
          <p:cNvSpPr/>
          <p:nvPr/>
        </p:nvSpPr>
        <p:spPr>
          <a:xfrm>
            <a:off x="4903275" y="1901243"/>
            <a:ext cx="357814" cy="2381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52377C-D01F-47E2-87C2-1F88EB1BC5C2}"/>
              </a:ext>
            </a:extLst>
          </p:cNvPr>
          <p:cNvSpPr/>
          <p:nvPr/>
        </p:nvSpPr>
        <p:spPr>
          <a:xfrm>
            <a:off x="5191575" y="2198333"/>
            <a:ext cx="422022" cy="23211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FEB749-B6D4-4A9D-86A2-1626667E90C3}"/>
              </a:ext>
            </a:extLst>
          </p:cNvPr>
          <p:cNvSpPr/>
          <p:nvPr/>
        </p:nvSpPr>
        <p:spPr>
          <a:xfrm>
            <a:off x="5007639" y="2493698"/>
            <a:ext cx="417525" cy="25260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E554B0-CFBE-437E-AA57-961BCF58289B}"/>
              </a:ext>
            </a:extLst>
          </p:cNvPr>
          <p:cNvSpPr/>
          <p:nvPr/>
        </p:nvSpPr>
        <p:spPr>
          <a:xfrm>
            <a:off x="5007639" y="2848028"/>
            <a:ext cx="417525" cy="25260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1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8"/>
          <p:cNvSpPr txBox="1">
            <a:spLocks noGrp="1"/>
          </p:cNvSpPr>
          <p:nvPr>
            <p:ph type="title"/>
          </p:nvPr>
        </p:nvSpPr>
        <p:spPr>
          <a:xfrm>
            <a:off x="4034419" y="240482"/>
            <a:ext cx="1865385" cy="13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endParaRPr dirty="0"/>
          </a:p>
        </p:txBody>
      </p:sp>
      <p:sp>
        <p:nvSpPr>
          <p:cNvPr id="927" name="Google Shape;927;p48"/>
          <p:cNvSpPr txBox="1">
            <a:spLocks noGrp="1"/>
          </p:cNvSpPr>
          <p:nvPr>
            <p:ph type="title" idx="2"/>
          </p:nvPr>
        </p:nvSpPr>
        <p:spPr>
          <a:xfrm>
            <a:off x="1375688" y="2051529"/>
            <a:ext cx="6064535" cy="2962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FF0000"/>
                </a:solidFill>
              </a:rPr>
              <a:t>R</a:t>
            </a:r>
            <a:r>
              <a:rPr lang="en" sz="6600" dirty="0">
                <a:solidFill>
                  <a:srgbClr val="FF0000"/>
                </a:solidFill>
              </a:rPr>
              <a:t>ead and </a:t>
            </a:r>
            <a:r>
              <a:rPr lang="en" sz="6600" dirty="0" smtClean="0">
                <a:solidFill>
                  <a:srgbClr val="FF0000"/>
                </a:solidFill>
              </a:rPr>
              <a:t>circle.</a:t>
            </a:r>
            <a:endParaRPr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D5AA15-1336-4FC4-90C1-C3FE1D1CF0C8}"/>
              </a:ext>
            </a:extLst>
          </p:cNvPr>
          <p:cNvSpPr>
            <a:spLocks noGrp="1"/>
          </p:cNvSpPr>
          <p:nvPr>
            <p:ph type="ctr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0AFDD9-D3F4-4A0F-A1EB-E6723E76F28D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96A7E7F-EF41-4298-8CEB-9E03F262A233}"/>
              </a:ext>
            </a:extLst>
          </p:cNvPr>
          <p:cNvSpPr>
            <a:spLocks noGrp="1"/>
          </p:cNvSpPr>
          <p:nvPr>
            <p:ph type="ctrTitle" idx="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05889D-B681-453A-82AE-24FE4FECDB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26" b="25481"/>
          <a:stretch/>
        </p:blipFill>
        <p:spPr>
          <a:xfrm>
            <a:off x="0" y="1269874"/>
            <a:ext cx="9144000" cy="270509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3F1008A-42B5-49A6-AE34-7A5BE9DF215D}"/>
              </a:ext>
            </a:extLst>
          </p:cNvPr>
          <p:cNvSpPr/>
          <p:nvPr/>
        </p:nvSpPr>
        <p:spPr>
          <a:xfrm>
            <a:off x="5751874" y="1974482"/>
            <a:ext cx="472440" cy="487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8934181-4073-41D2-BCDF-B71B7FE38D1D}"/>
              </a:ext>
            </a:extLst>
          </p:cNvPr>
          <p:cNvSpPr/>
          <p:nvPr/>
        </p:nvSpPr>
        <p:spPr>
          <a:xfrm>
            <a:off x="3773271" y="2492915"/>
            <a:ext cx="472440" cy="487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9BF26E-D267-4F2A-B04A-8D9FF014F9A2}"/>
              </a:ext>
            </a:extLst>
          </p:cNvPr>
          <p:cNvSpPr/>
          <p:nvPr/>
        </p:nvSpPr>
        <p:spPr>
          <a:xfrm>
            <a:off x="3773271" y="3011425"/>
            <a:ext cx="472440" cy="487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D1F2A5D-2FC2-4F65-9513-58295BD32742}"/>
              </a:ext>
            </a:extLst>
          </p:cNvPr>
          <p:cNvSpPr/>
          <p:nvPr/>
        </p:nvSpPr>
        <p:spPr>
          <a:xfrm>
            <a:off x="5759494" y="3470367"/>
            <a:ext cx="472440" cy="487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9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36"/>
          <p:cNvSpPr txBox="1">
            <a:spLocks noGrp="1"/>
          </p:cNvSpPr>
          <p:nvPr>
            <p:ph type="ctrTitle"/>
          </p:nvPr>
        </p:nvSpPr>
        <p:spPr>
          <a:xfrm>
            <a:off x="1162250" y="2263140"/>
            <a:ext cx="6602530" cy="1417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FF0000"/>
                </a:solidFill>
              </a:rPr>
              <a:t>L</a:t>
            </a:r>
            <a:r>
              <a:rPr lang="en" sz="6600" dirty="0">
                <a:solidFill>
                  <a:srgbClr val="FF0000"/>
                </a:solidFill>
              </a:rPr>
              <a:t>et’s </a:t>
            </a:r>
            <a:r>
              <a:rPr lang="en" sz="6600" dirty="0" smtClean="0">
                <a:solidFill>
                  <a:srgbClr val="FF0000"/>
                </a:solidFill>
              </a:rPr>
              <a:t>write.</a:t>
            </a:r>
            <a:endParaRPr sz="6600" dirty="0">
              <a:solidFill>
                <a:srgbClr val="FF0000"/>
              </a:solidFill>
            </a:endParaRPr>
          </a:p>
        </p:txBody>
      </p:sp>
      <p:sp>
        <p:nvSpPr>
          <p:cNvPr id="701" name="Google Shape;701;p36"/>
          <p:cNvSpPr txBox="1">
            <a:spLocks noGrp="1"/>
          </p:cNvSpPr>
          <p:nvPr>
            <p:ph type="subTitle" idx="2"/>
          </p:nvPr>
        </p:nvSpPr>
        <p:spPr>
          <a:xfrm>
            <a:off x="3272790" y="726690"/>
            <a:ext cx="2598420" cy="1536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0" dirty="0" smtClean="0"/>
              <a:t>3</a:t>
            </a:r>
            <a:endParaRPr sz="9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0430EE4-9385-401E-8E28-03D1B713ABCD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092DCD-184A-4E70-AD11-D409B2424F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7" t="29079" r="39993" b="18068"/>
          <a:stretch/>
        </p:blipFill>
        <p:spPr>
          <a:xfrm>
            <a:off x="1461173" y="880211"/>
            <a:ext cx="6750755" cy="3913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CC9E22-CF63-4CB8-B7FF-ABEA945C6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9231" y="2613963"/>
            <a:ext cx="3282294" cy="830405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thank you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E66BEBF-7134-452C-B81B-0D0B0537083B}"/>
              </a:ext>
            </a:extLst>
          </p:cNvPr>
          <p:cNvSpPr>
            <a:spLocks noGrp="1"/>
          </p:cNvSpPr>
          <p:nvPr>
            <p:ph type="ctrTitle" idx="6"/>
          </p:nvPr>
        </p:nvSpPr>
        <p:spPr>
          <a:xfrm>
            <a:off x="3607177" y="3934853"/>
            <a:ext cx="1667327" cy="720842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Bye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528" y="-10261"/>
            <a:ext cx="3407023" cy="89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2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8C180-9F8E-438E-A118-6B9F326D2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600" y="451930"/>
            <a:ext cx="4696800" cy="768900"/>
          </a:xfrm>
        </p:spPr>
        <p:txBody>
          <a:bodyPr/>
          <a:lstStyle/>
          <a:p>
            <a:r>
              <a:rPr lang="en-US" sz="5400" dirty="0">
                <a:solidFill>
                  <a:srgbClr val="002060"/>
                </a:solidFill>
              </a:rPr>
              <a:t>Game time!!!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A22A15-DCB3-490B-91B7-A5AF2FA62269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98248" y="1298627"/>
            <a:ext cx="8749200" cy="468069"/>
          </a:xfrm>
        </p:spPr>
        <p:txBody>
          <a:bodyPr/>
          <a:lstStyle/>
          <a:p>
            <a:r>
              <a:rPr lang="en-US" sz="6000" dirty="0">
                <a:solidFill>
                  <a:srgbClr val="FF0000"/>
                </a:solidFill>
              </a:rPr>
              <a:t>C</a:t>
            </a:r>
            <a:r>
              <a:rPr lang="en-US" sz="6000" dirty="0" smtClean="0">
                <a:solidFill>
                  <a:srgbClr val="FF0000"/>
                </a:solidFill>
              </a:rPr>
              <a:t>hinese whispers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907" r="2525"/>
          <a:stretch/>
        </p:blipFill>
        <p:spPr>
          <a:xfrm>
            <a:off x="2336800" y="2173588"/>
            <a:ext cx="3872089" cy="242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5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ller de Aprendizaje con Tonos Pastel by Slidesgo">
  <a:themeElements>
    <a:clrScheme name="Simple Light">
      <a:dk1>
        <a:srgbClr val="4C4B4B"/>
      </a:dk1>
      <a:lt1>
        <a:srgbClr val="FFEADC"/>
      </a:lt1>
      <a:dk2>
        <a:srgbClr val="FFB2AE"/>
      </a:dk2>
      <a:lt2>
        <a:srgbClr val="FFFFFF"/>
      </a:lt2>
      <a:accent1>
        <a:srgbClr val="FFAD8D"/>
      </a:accent1>
      <a:accent2>
        <a:srgbClr val="FCD3B9"/>
      </a:accent2>
      <a:accent3>
        <a:srgbClr val="FFD18D"/>
      </a:accent3>
      <a:accent4>
        <a:srgbClr val="96C48C"/>
      </a:accent4>
      <a:accent5>
        <a:srgbClr val="D7EAEA"/>
      </a:accent5>
      <a:accent6>
        <a:srgbClr val="8CB9F9"/>
      </a:accent6>
      <a:hlink>
        <a:srgbClr val="4C4B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216</Words>
  <Application>Microsoft Office PowerPoint</Application>
  <PresentationFormat>On-screen Show (16:9)</PresentationFormat>
  <Paragraphs>49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Fira Sans Condensed Medium</vt:lpstr>
      <vt:lpstr>Comic Sans MS</vt:lpstr>
      <vt:lpstr>Sport Day</vt:lpstr>
      <vt:lpstr>Fira Sans Extra Condensed Medium</vt:lpstr>
      <vt:lpstr>Fredoka One</vt:lpstr>
      <vt:lpstr>Montserrat</vt:lpstr>
      <vt:lpstr>Hind</vt:lpstr>
      <vt:lpstr>Arial</vt:lpstr>
      <vt:lpstr>PT Sans</vt:lpstr>
      <vt:lpstr>Taller de Aprendizaje con Tonos Pastel by Slidesgo</vt:lpstr>
      <vt:lpstr>PowerPoint Presentation</vt:lpstr>
      <vt:lpstr>Let’s write.</vt:lpstr>
      <vt:lpstr>Warm-up</vt:lpstr>
      <vt:lpstr>PowerPoint Presentation</vt:lpstr>
      <vt:lpstr>2</vt:lpstr>
      <vt:lpstr>PowerPoint Presentation</vt:lpstr>
      <vt:lpstr>Let’s write.</vt:lpstr>
      <vt:lpstr>PowerPoint Presentation</vt:lpstr>
      <vt:lpstr>Game time!!!</vt:lpstr>
      <vt:lpstr>4</vt:lpstr>
      <vt:lpstr>PowerPoint Presentation</vt:lpstr>
      <vt:lpstr>PowerPoint Presentation</vt:lpstr>
      <vt:lpstr>Fun corner and wrap-up</vt:lpstr>
      <vt:lpstr>Role play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dcterms:modified xsi:type="dcterms:W3CDTF">2025-09-21T08:18:24Z</dcterms:modified>
</cp:coreProperties>
</file>