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07" r:id="rId2"/>
    <p:sldId id="269" r:id="rId3"/>
    <p:sldId id="274" r:id="rId4"/>
    <p:sldId id="275" r:id="rId5"/>
    <p:sldId id="272" r:id="rId6"/>
    <p:sldId id="280" r:id="rId7"/>
    <p:sldId id="314" r:id="rId8"/>
    <p:sldId id="283" r:id="rId9"/>
    <p:sldId id="322" r:id="rId10"/>
    <p:sldId id="285" r:id="rId11"/>
    <p:sldId id="291" r:id="rId12"/>
    <p:sldId id="284" r:id="rId13"/>
    <p:sldId id="31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D863B-CEAA-6C89-2B09-2292E8B6A2B7}" name="Hong Nhung" initials="HN" userId="Hong Nhung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-NN" initials="N" lastIdx="4" clrIdx="0">
    <p:extLst>
      <p:ext uri="{19B8F6BF-5375-455C-9EA6-DF929625EA0E}">
        <p15:presenceInfo xmlns:p15="http://schemas.microsoft.com/office/powerpoint/2012/main" userId="Nhung-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73"/>
    <a:srgbClr val="FFD774"/>
    <a:srgbClr val="F0F0F0"/>
    <a:srgbClr val="FEF0D8"/>
    <a:srgbClr val="FDF1D9"/>
    <a:srgbClr val="DE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8298" autoAdjust="0"/>
  </p:normalViewPr>
  <p:slideViewPr>
    <p:cSldViewPr>
      <p:cViewPr varScale="1">
        <p:scale>
          <a:sx n="47" d="100"/>
          <a:sy n="47" d="100"/>
        </p:scale>
        <p:origin x="6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6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6015-FF5B-4AD0-B863-31675F29CEEC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C988-68E8-432F-BE66-6237413C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>
            <a:extLst>
              <a:ext uri="{FF2B5EF4-FFF2-40B4-BE49-F238E27FC236}">
                <a16:creationId xmlns:a16="http://schemas.microsoft.com/office/drawing/2014/main" id="{2AF9DDCE-CFF5-4FE7-83EF-19E69BB3676C}"/>
              </a:ext>
            </a:extLst>
          </p:cNvPr>
          <p:cNvSpPr/>
          <p:nvPr userDrawn="1"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39CB4E83-955F-44F4-8FB7-6B4DB31C9873}"/>
              </a:ext>
            </a:extLst>
          </p:cNvPr>
          <p:cNvSpPr/>
          <p:nvPr userDrawn="1"/>
        </p:nvSpPr>
        <p:spPr>
          <a:xfrm>
            <a:off x="-894218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0" y="0"/>
                </a:moveTo>
                <a:lnTo>
                  <a:pt x="2798775" y="0"/>
                </a:lnTo>
                <a:lnTo>
                  <a:pt x="2798775" y="1471689"/>
                </a:lnTo>
                <a:lnTo>
                  <a:pt x="0" y="1471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id="{63FBA127-85C2-4BC7-8DFC-5D389787DCAF}"/>
              </a:ext>
            </a:extLst>
          </p:cNvPr>
          <p:cNvSpPr/>
          <p:nvPr userDrawn="1"/>
        </p:nvSpPr>
        <p:spPr>
          <a:xfrm flipH="1">
            <a:off x="1857493" y="328200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2062397" y="0"/>
                </a:moveTo>
                <a:lnTo>
                  <a:pt x="0" y="0"/>
                </a:lnTo>
                <a:lnTo>
                  <a:pt x="0" y="1084477"/>
                </a:lnTo>
                <a:lnTo>
                  <a:pt x="2062397" y="1084477"/>
                </a:lnTo>
                <a:lnTo>
                  <a:pt x="20623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B429AD26-5C96-4639-BF68-72627468C399}"/>
              </a:ext>
            </a:extLst>
          </p:cNvPr>
          <p:cNvSpPr/>
          <p:nvPr userDrawn="1"/>
        </p:nvSpPr>
        <p:spPr>
          <a:xfrm>
            <a:off x="598574" y="549265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800" y="0"/>
                </a:lnTo>
                <a:lnTo>
                  <a:pt x="2105800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049DA60E-BA7C-4E38-96CB-66AA53190509}"/>
              </a:ext>
            </a:extLst>
          </p:cNvPr>
          <p:cNvSpPr/>
          <p:nvPr userDrawn="1"/>
        </p:nvSpPr>
        <p:spPr>
          <a:xfrm flipH="1">
            <a:off x="16268353" y="549265"/>
            <a:ext cx="2798775" cy="1471689"/>
          </a:xfrm>
          <a:custGeom>
            <a:avLst/>
            <a:gdLst/>
            <a:ahLst/>
            <a:cxnLst/>
            <a:rect l="l" t="t" r="r" b="b"/>
            <a:pathLst>
              <a:path w="2798775" h="1471689">
                <a:moveTo>
                  <a:pt x="2798775" y="0"/>
                </a:moveTo>
                <a:lnTo>
                  <a:pt x="0" y="0"/>
                </a:lnTo>
                <a:lnTo>
                  <a:pt x="0" y="1471689"/>
                </a:lnTo>
                <a:lnTo>
                  <a:pt x="2798775" y="1471689"/>
                </a:lnTo>
                <a:lnTo>
                  <a:pt x="2798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E353DBF8-0715-4D3C-9D59-08F907EDB201}"/>
              </a:ext>
            </a:extLst>
          </p:cNvPr>
          <p:cNvSpPr/>
          <p:nvPr userDrawn="1"/>
        </p:nvSpPr>
        <p:spPr>
          <a:xfrm>
            <a:off x="13961481" y="634616"/>
            <a:ext cx="2062397" cy="1084477"/>
          </a:xfrm>
          <a:custGeom>
            <a:avLst/>
            <a:gdLst/>
            <a:ahLst/>
            <a:cxnLst/>
            <a:rect l="l" t="t" r="r" b="b"/>
            <a:pathLst>
              <a:path w="2062397" h="1084477">
                <a:moveTo>
                  <a:pt x="0" y="0"/>
                </a:moveTo>
                <a:lnTo>
                  <a:pt x="2062396" y="0"/>
                </a:lnTo>
                <a:lnTo>
                  <a:pt x="2062396" y="1084477"/>
                </a:lnTo>
                <a:lnTo>
                  <a:pt x="0" y="1084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7DBE253A-7244-44EF-8A76-CB3BA135777A}"/>
              </a:ext>
            </a:extLst>
          </p:cNvPr>
          <p:cNvSpPr/>
          <p:nvPr userDrawn="1"/>
        </p:nvSpPr>
        <p:spPr>
          <a:xfrm flipH="1">
            <a:off x="15434049" y="637547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2105800" y="0"/>
                </a:moveTo>
                <a:lnTo>
                  <a:pt x="0" y="0"/>
                </a:lnTo>
                <a:lnTo>
                  <a:pt x="0" y="1218732"/>
                </a:lnTo>
                <a:lnTo>
                  <a:pt x="2105800" y="1218732"/>
                </a:lnTo>
                <a:lnTo>
                  <a:pt x="210580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Google Shape;4206;p35">
            <a:extLst>
              <a:ext uri="{FF2B5EF4-FFF2-40B4-BE49-F238E27FC236}">
                <a16:creationId xmlns:a16="http://schemas.microsoft.com/office/drawing/2014/main" id="{E2CE3DA6-E823-4C90-9C96-6D8826C83F6D}"/>
              </a:ext>
            </a:extLst>
          </p:cNvPr>
          <p:cNvSpPr txBox="1">
            <a:spLocks/>
          </p:cNvSpPr>
          <p:nvPr userDrawn="1"/>
        </p:nvSpPr>
        <p:spPr>
          <a:xfrm>
            <a:off x="502120" y="2781299"/>
            <a:ext cx="13213879" cy="5949203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B8F440D-1190-4F1A-9B04-68708F911DD0}"/>
              </a:ext>
            </a:extLst>
          </p:cNvPr>
          <p:cNvSpPr txBox="1"/>
          <p:nvPr userDrawn="1"/>
        </p:nvSpPr>
        <p:spPr>
          <a:xfrm>
            <a:off x="0" y="-9892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2.pn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gif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20.png"/><Relationship Id="rId10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276942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0" y="0"/>
                </a:moveTo>
                <a:lnTo>
                  <a:pt x="2779461" y="0"/>
                </a:lnTo>
                <a:lnTo>
                  <a:pt x="2779461" y="1427948"/>
                </a:lnTo>
                <a:lnTo>
                  <a:pt x="0" y="1427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666672" y="764918"/>
            <a:ext cx="2377374" cy="1221376"/>
          </a:xfrm>
          <a:custGeom>
            <a:avLst/>
            <a:gdLst/>
            <a:ahLst/>
            <a:cxnLst/>
            <a:rect l="l" t="t" r="r" b="b"/>
            <a:pathLst>
              <a:path w="2377374" h="1221376">
                <a:moveTo>
                  <a:pt x="0" y="0"/>
                </a:moveTo>
                <a:lnTo>
                  <a:pt x="2377374" y="0"/>
                </a:lnTo>
                <a:lnTo>
                  <a:pt x="2377374" y="1221376"/>
                </a:lnTo>
                <a:lnTo>
                  <a:pt x="0" y="12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23856" y="767562"/>
            <a:ext cx="2700794" cy="2700794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 flipH="1">
            <a:off x="15087857" y="2311311"/>
            <a:ext cx="2779461" cy="1427948"/>
          </a:xfrm>
          <a:custGeom>
            <a:avLst/>
            <a:gdLst/>
            <a:ahLst/>
            <a:cxnLst/>
            <a:rect l="l" t="t" r="r" b="b"/>
            <a:pathLst>
              <a:path w="2779461" h="1427948">
                <a:moveTo>
                  <a:pt x="2779461" y="0"/>
                </a:moveTo>
                <a:lnTo>
                  <a:pt x="0" y="0"/>
                </a:lnTo>
                <a:lnTo>
                  <a:pt x="0" y="1427948"/>
                </a:lnTo>
                <a:lnTo>
                  <a:pt x="2779461" y="1427948"/>
                </a:lnTo>
                <a:lnTo>
                  <a:pt x="27794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3548802" y="1464751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0" y="0"/>
                </a:moveTo>
                <a:lnTo>
                  <a:pt x="1877849" y="0"/>
                </a:lnTo>
                <a:lnTo>
                  <a:pt x="1877849" y="964745"/>
                </a:lnTo>
                <a:lnTo>
                  <a:pt x="0" y="96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 flipH="1">
            <a:off x="12590291" y="1375606"/>
            <a:ext cx="1877850" cy="964745"/>
          </a:xfrm>
          <a:custGeom>
            <a:avLst/>
            <a:gdLst/>
            <a:ahLst/>
            <a:cxnLst/>
            <a:rect l="l" t="t" r="r" b="b"/>
            <a:pathLst>
              <a:path w="1877850" h="964745">
                <a:moveTo>
                  <a:pt x="1877849" y="0"/>
                </a:moveTo>
                <a:lnTo>
                  <a:pt x="0" y="0"/>
                </a:lnTo>
                <a:lnTo>
                  <a:pt x="0" y="964745"/>
                </a:lnTo>
                <a:lnTo>
                  <a:pt x="1877849" y="964745"/>
                </a:lnTo>
                <a:lnTo>
                  <a:pt x="187784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78810" y="4088512"/>
            <a:ext cx="2105800" cy="1218732"/>
          </a:xfrm>
          <a:custGeom>
            <a:avLst/>
            <a:gdLst/>
            <a:ahLst/>
            <a:cxnLst/>
            <a:rect l="l" t="t" r="r" b="b"/>
            <a:pathLst>
              <a:path w="2105800" h="1218732">
                <a:moveTo>
                  <a:pt x="0" y="0"/>
                </a:moveTo>
                <a:lnTo>
                  <a:pt x="2105799" y="0"/>
                </a:lnTo>
                <a:lnTo>
                  <a:pt x="2105799" y="1218732"/>
                </a:lnTo>
                <a:lnTo>
                  <a:pt x="0" y="121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492898" y="1986726"/>
            <a:ext cx="11302204" cy="187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7"/>
              </a:lnSpc>
            </a:pPr>
            <a:r>
              <a:rPr lang="en-US" sz="10947" b="1" dirty="0">
                <a:solidFill>
                  <a:srgbClr val="00425A"/>
                </a:solidFill>
                <a:latin typeface="Comic Sans MS" panose="030F0702030302020204" pitchFamily="66" charset="0"/>
              </a:rPr>
              <a:t>Our home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73838" y="4272644"/>
            <a:ext cx="7940325" cy="71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21"/>
              </a:lnSpc>
            </a:pPr>
            <a:r>
              <a:rPr lang="en-US" sz="54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C87FA-A043-4A32-BBC1-0C7886EAD00A}"/>
              </a:ext>
            </a:extLst>
          </p:cNvPr>
          <p:cNvGrpSpPr/>
          <p:nvPr/>
        </p:nvGrpSpPr>
        <p:grpSpPr>
          <a:xfrm>
            <a:off x="0" y="5143500"/>
            <a:ext cx="18288000" cy="5185549"/>
            <a:chOff x="0" y="5143500"/>
            <a:chExt cx="18288000" cy="5185549"/>
          </a:xfrm>
        </p:grpSpPr>
        <p:sp>
          <p:nvSpPr>
            <p:cNvPr id="2" name="Freeform 2"/>
            <p:cNvSpPr/>
            <p:nvPr/>
          </p:nvSpPr>
          <p:spPr>
            <a:xfrm flipH="1">
              <a:off x="79008" y="6586051"/>
              <a:ext cx="1556108" cy="2499772"/>
            </a:xfrm>
            <a:custGeom>
              <a:avLst/>
              <a:gdLst/>
              <a:ahLst/>
              <a:cxnLst/>
              <a:rect l="l" t="t" r="r" b="b"/>
              <a:pathLst>
                <a:path w="1556108" h="2499772">
                  <a:moveTo>
                    <a:pt x="1556108" y="0"/>
                  </a:moveTo>
                  <a:lnTo>
                    <a:pt x="0" y="0"/>
                  </a:lnTo>
                  <a:lnTo>
                    <a:pt x="0" y="2499772"/>
                  </a:lnTo>
                  <a:lnTo>
                    <a:pt x="1556108" y="2499772"/>
                  </a:lnTo>
                  <a:lnTo>
                    <a:pt x="155610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3"/>
            <p:cNvSpPr/>
            <p:nvPr/>
          </p:nvSpPr>
          <p:spPr>
            <a:xfrm>
              <a:off x="16362940" y="6104309"/>
              <a:ext cx="1855992" cy="2981514"/>
            </a:xfrm>
            <a:custGeom>
              <a:avLst/>
              <a:gdLst/>
              <a:ahLst/>
              <a:cxnLst/>
              <a:rect l="l" t="t" r="r" b="b"/>
              <a:pathLst>
                <a:path w="1855992" h="2981514">
                  <a:moveTo>
                    <a:pt x="0" y="0"/>
                  </a:moveTo>
                  <a:lnTo>
                    <a:pt x="1855993" y="0"/>
                  </a:lnTo>
                  <a:lnTo>
                    <a:pt x="1855993" y="2981514"/>
                  </a:lnTo>
                  <a:lnTo>
                    <a:pt x="0" y="2981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378298" y="5143500"/>
              <a:ext cx="4315656" cy="3900274"/>
            </a:xfrm>
            <a:custGeom>
              <a:avLst/>
              <a:gdLst/>
              <a:ahLst/>
              <a:cxnLst/>
              <a:rect l="l" t="t" r="r" b="b"/>
              <a:pathLst>
                <a:path w="4315656" h="3900274">
                  <a:moveTo>
                    <a:pt x="0" y="0"/>
                  </a:moveTo>
                  <a:lnTo>
                    <a:pt x="4315656" y="0"/>
                  </a:lnTo>
                  <a:lnTo>
                    <a:pt x="4315656" y="3900274"/>
                  </a:lnTo>
                  <a:lnTo>
                    <a:pt x="0" y="3900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90000"/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8557016" y="5444076"/>
              <a:ext cx="4033275" cy="3599698"/>
            </a:xfrm>
            <a:custGeom>
              <a:avLst/>
              <a:gdLst/>
              <a:ahLst/>
              <a:cxnLst/>
              <a:rect l="l" t="t" r="r" b="b"/>
              <a:pathLst>
                <a:path w="4033275" h="3599698">
                  <a:moveTo>
                    <a:pt x="0" y="0"/>
                  </a:moveTo>
                  <a:lnTo>
                    <a:pt x="4033275" y="0"/>
                  </a:lnTo>
                  <a:lnTo>
                    <a:pt x="4033275" y="3599698"/>
                  </a:lnTo>
                  <a:lnTo>
                    <a:pt x="0" y="3599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0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94046" y="5959404"/>
              <a:ext cx="3250984" cy="3084371"/>
            </a:xfrm>
            <a:custGeom>
              <a:avLst/>
              <a:gdLst/>
              <a:ahLst/>
              <a:cxnLst/>
              <a:rect l="l" t="t" r="r" b="b"/>
              <a:pathLst>
                <a:path w="3250984" h="3084371">
                  <a:moveTo>
                    <a:pt x="0" y="0"/>
                  </a:moveTo>
                  <a:lnTo>
                    <a:pt x="3250983" y="0"/>
                  </a:lnTo>
                  <a:lnTo>
                    <a:pt x="3250983" y="3084370"/>
                  </a:lnTo>
                  <a:lnTo>
                    <a:pt x="0" y="3084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90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4683865" y="5661383"/>
              <a:ext cx="4026656" cy="3382391"/>
            </a:xfrm>
            <a:custGeom>
              <a:avLst/>
              <a:gdLst/>
              <a:ahLst/>
              <a:cxnLst/>
              <a:rect l="l" t="t" r="r" b="b"/>
              <a:pathLst>
                <a:path w="4026656" h="3382391">
                  <a:moveTo>
                    <a:pt x="0" y="0"/>
                  </a:moveTo>
                  <a:lnTo>
                    <a:pt x="4026656" y="0"/>
                  </a:lnTo>
                  <a:lnTo>
                    <a:pt x="4026656" y="3382391"/>
                  </a:lnTo>
                  <a:lnTo>
                    <a:pt x="0" y="338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0000"/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9085823"/>
              <a:ext cx="18288000" cy="1243226"/>
              <a:chOff x="0" y="0"/>
              <a:chExt cx="3194208" cy="21714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194208" cy="217144"/>
              </a:xfrm>
              <a:custGeom>
                <a:avLst/>
                <a:gdLst/>
                <a:ahLst/>
                <a:cxnLst/>
                <a:rect l="l" t="t" r="r" b="b"/>
                <a:pathLst>
                  <a:path w="3194208" h="217144">
                    <a:moveTo>
                      <a:pt x="0" y="0"/>
                    </a:moveTo>
                    <a:lnTo>
                      <a:pt x="3194208" y="0"/>
                    </a:lnTo>
                    <a:lnTo>
                      <a:pt x="3194208" y="217144"/>
                    </a:lnTo>
                    <a:lnTo>
                      <a:pt x="0" y="217144"/>
                    </a:lnTo>
                    <a:close/>
                  </a:path>
                </a:pathLst>
              </a:custGeom>
              <a:solidFill>
                <a:srgbClr val="98CBB1"/>
              </a:solidFill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85725"/>
                <a:ext cx="3194208" cy="3028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48"/>
                  </a:lnSpc>
                </a:pPr>
                <a:endParaRPr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B364034-B7F6-44D7-B5B6-9CEAE97610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90" b="90448" l="277" r="93906">
                        <a14:foregroundMark x1="7479" y1="6269" x2="47645" y2="56716"/>
                        <a14:foregroundMark x1="47645" y1="56716" x2="50416" y2="65075"/>
                        <a14:foregroundMark x1="50139" y1="5672" x2="49307" y2="56716"/>
                        <a14:foregroundMark x1="63435" y1="25373" x2="49307" y2="63881"/>
                        <a14:foregroundMark x1="47091" y1="27164" x2="39889" y2="65970"/>
                        <a14:foregroundMark x1="55679" y1="53731" x2="43490" y2="78209"/>
                        <a14:foregroundMark x1="85042" y1="10746" x2="86981" y2="37612"/>
                        <a14:foregroundMark x1="86981" y1="37612" x2="81440" y2="59104"/>
                        <a14:foregroundMark x1="81440" y1="59104" x2="68698" y2="77015"/>
                        <a14:foregroundMark x1="68698" y1="77015" x2="45429" y2="83284"/>
                        <a14:foregroundMark x1="45429" y1="83284" x2="2216" y2="71642"/>
                        <a14:foregroundMark x1="42936" y1="21194" x2="57618" y2="65672"/>
                        <a14:foregroundMark x1="58172" y1="27463" x2="50416" y2="57015"/>
                        <a14:foregroundMark x1="54848" y1="27164" x2="37950" y2="69254"/>
                        <a14:foregroundMark x1="66205" y1="35224" x2="45429" y2="66567"/>
                        <a14:foregroundMark x1="60942" y1="55821" x2="51247" y2="67463"/>
                        <a14:foregroundMark x1="42105" y1="12537" x2="55125" y2="49851"/>
                        <a14:foregroundMark x1="43767" y1="28358" x2="65374" y2="32239"/>
                        <a14:foregroundMark x1="41828" y1="29254" x2="62604" y2="41493"/>
                        <a14:foregroundMark x1="84488" y1="9851" x2="89751" y2="41493"/>
                        <a14:foregroundMark x1="89751" y1="41493" x2="80609" y2="68060"/>
                        <a14:foregroundMark x1="80609" y1="68060" x2="62604" y2="83582"/>
                        <a14:foregroundMark x1="62604" y1="83582" x2="35734" y2="90448"/>
                        <a14:foregroundMark x1="35734" y1="90448" x2="15235" y2="85075"/>
                        <a14:foregroundMark x1="15235" y1="85075" x2="1385" y2="74627"/>
                        <a14:foregroundMark x1="38781" y1="23881" x2="60111" y2="43582"/>
                        <a14:foregroundMark x1="36288" y1="27164" x2="49584" y2="47463"/>
                        <a14:foregroundMark x1="42105" y1="30149" x2="69529" y2="26269"/>
                        <a14:foregroundMark x1="79501" y1="2687" x2="88089" y2="51045"/>
                        <a14:foregroundMark x1="88089" y1="51045" x2="88089" y2="51045"/>
                        <a14:foregroundMark x1="93906" y1="17910" x2="93906" y2="17910"/>
                        <a14:foregroundMark x1="86427" y1="10448" x2="79224" y2="7164"/>
                        <a14:foregroundMark x1="84488" y1="2090" x2="80332" y2="29254"/>
                        <a14:foregroundMark x1="88920" y1="22090" x2="85042" y2="46567"/>
                        <a14:foregroundMark x1="92244" y1="30149" x2="85319" y2="51940"/>
                        <a14:foregroundMark x1="88366" y1="11642" x2="91136" y2="34328"/>
                        <a14:foregroundMark x1="91136" y1="34328" x2="85596" y2="60896"/>
                        <a14:foregroundMark x1="85596" y1="60896" x2="70083" y2="80597"/>
                        <a14:foregroundMark x1="70083" y1="80597" x2="41828" y2="90448"/>
                        <a14:foregroundMark x1="4155" y1="74627" x2="554" y2="74627"/>
                        <a14:foregroundMark x1="47922" y1="18507" x2="55125" y2="35821"/>
                        <a14:foregroundMark x1="64543" y1="11642" x2="37950" y2="70746"/>
                        <a14:foregroundMark x1="43490" y1="36119" x2="52078" y2="64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18" y="-32394"/>
            <a:ext cx="3614126" cy="33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8065978-226B-4D45-96B1-04814A15DE7E}"/>
              </a:ext>
            </a:extLst>
          </p:cNvPr>
          <p:cNvSpPr txBox="1"/>
          <p:nvPr/>
        </p:nvSpPr>
        <p:spPr>
          <a:xfrm>
            <a:off x="2647950" y="0"/>
            <a:ext cx="1299210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14E6A-5FB1-B0E7-B327-7EDADEF8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845" y="2705100"/>
            <a:ext cx="9160310" cy="58388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9ED6FE-D9CB-8609-2075-A5AD627C1675}"/>
              </a:ext>
            </a:extLst>
          </p:cNvPr>
          <p:cNvSpPr/>
          <p:nvPr/>
        </p:nvSpPr>
        <p:spPr>
          <a:xfrm>
            <a:off x="6324600" y="6896100"/>
            <a:ext cx="54102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house / yes</a:t>
            </a:r>
          </a:p>
        </p:txBody>
      </p:sp>
    </p:spTree>
    <p:extLst>
      <p:ext uri="{BB962C8B-B14F-4D97-AF65-F5344CB8AC3E}">
        <p14:creationId xmlns:p14="http://schemas.microsoft.com/office/powerpoint/2010/main" val="20513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7EE5972-A83F-4950-A47C-3F6C97F9FC87}"/>
              </a:ext>
            </a:extLst>
          </p:cNvPr>
          <p:cNvGrpSpPr/>
          <p:nvPr/>
        </p:nvGrpSpPr>
        <p:grpSpPr>
          <a:xfrm>
            <a:off x="4876800" y="1562100"/>
            <a:ext cx="9796684" cy="7364061"/>
            <a:chOff x="4724399" y="1866900"/>
            <a:chExt cx="9296399" cy="6988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E94FE1-C664-45A7-942F-FB79C3E3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24399" y="1866900"/>
              <a:ext cx="9296399" cy="6988005"/>
            </a:xfrm>
            <a:prstGeom prst="rect">
              <a:avLst/>
            </a:prstGeom>
          </p:spPr>
        </p:pic>
        <p:pic>
          <p:nvPicPr>
            <p:cNvPr id="6" name="Picture 6" descr="Check marks - red cross icon simple - vector Stock Vector | Adobe Stock">
              <a:extLst>
                <a:ext uri="{FF2B5EF4-FFF2-40B4-BE49-F238E27FC236}">
                  <a16:creationId xmlns:a16="http://schemas.microsoft.com/office/drawing/2014/main" id="{93ECB7E1-CD70-466D-939D-9A8AA9E727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0" t="14800" r="16400" b="16400"/>
            <a:stretch/>
          </p:blipFill>
          <p:spPr bwMode="auto">
            <a:xfrm>
              <a:off x="4876799" y="6743702"/>
              <a:ext cx="1119956" cy="111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Download Check Mark, Tick Mark, Check. Royalty-Free Vector Graphic - Pixabay">
              <a:extLst>
                <a:ext uri="{FF2B5EF4-FFF2-40B4-BE49-F238E27FC236}">
                  <a16:creationId xmlns:a16="http://schemas.microsoft.com/office/drawing/2014/main" id="{BD24DF34-5357-4B30-84A5-8D6678DC1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27" y="4750741"/>
              <a:ext cx="977498" cy="1039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AA736579-142C-12E1-FF4E-0DDF27B6D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651740" y="2386430"/>
            <a:ext cx="4027062" cy="719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rtoon students Royalty Free Vector Image - VectorStock">
            <a:extLst>
              <a:ext uri="{FF2B5EF4-FFF2-40B4-BE49-F238E27FC236}">
                <a16:creationId xmlns:a16="http://schemas.microsoft.com/office/drawing/2014/main" id="{3F848434-6788-F469-B6D7-290C478B9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12813136" y="2830910"/>
            <a:ext cx="4027063" cy="71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FE88619-D9C4-C10C-D6AA-0157EBB1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13" y="1714500"/>
            <a:ext cx="14692555" cy="743916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310075D8-765F-452B-BDD5-B0FF917DEC89}"/>
              </a:ext>
            </a:extLst>
          </p:cNvPr>
          <p:cNvSpPr txBox="1"/>
          <p:nvPr/>
        </p:nvSpPr>
        <p:spPr>
          <a:xfrm>
            <a:off x="2647950" y="-342900"/>
            <a:ext cx="1299210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Look at the hands.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0D43E-7290-E498-AFA7-A36B42EC1122}"/>
              </a:ext>
            </a:extLst>
          </p:cNvPr>
          <p:cNvSpPr/>
          <p:nvPr/>
        </p:nvSpPr>
        <p:spPr>
          <a:xfrm>
            <a:off x="2647950" y="2544038"/>
            <a:ext cx="1390650" cy="9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E5AE33-47D8-43BD-8ED7-0B02E758592D}"/>
              </a:ext>
            </a:extLst>
          </p:cNvPr>
          <p:cNvSpPr/>
          <p:nvPr/>
        </p:nvSpPr>
        <p:spPr>
          <a:xfrm>
            <a:off x="2536152" y="3543300"/>
            <a:ext cx="1614245" cy="11314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8C80F4-8C14-40FD-A8AA-26B7B952219D}"/>
              </a:ext>
            </a:extLst>
          </p:cNvPr>
          <p:cNvSpPr/>
          <p:nvPr/>
        </p:nvSpPr>
        <p:spPr>
          <a:xfrm>
            <a:off x="1757592" y="7441009"/>
            <a:ext cx="1752600" cy="11314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29DB28-EE7D-4EAB-957A-300C2491E6AF}"/>
              </a:ext>
            </a:extLst>
          </p:cNvPr>
          <p:cNvSpPr/>
          <p:nvPr/>
        </p:nvSpPr>
        <p:spPr>
          <a:xfrm>
            <a:off x="9906000" y="3607991"/>
            <a:ext cx="1828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1E3045-10E7-4564-A6C3-C77E728C14FD}"/>
              </a:ext>
            </a:extLst>
          </p:cNvPr>
          <p:cNvSpPr/>
          <p:nvPr/>
        </p:nvSpPr>
        <p:spPr>
          <a:xfrm>
            <a:off x="9234246" y="7505699"/>
            <a:ext cx="1752600" cy="10668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C6E5AE-EEA2-56A5-51BA-C068B492D18E}"/>
              </a:ext>
            </a:extLst>
          </p:cNvPr>
          <p:cNvSpPr/>
          <p:nvPr/>
        </p:nvSpPr>
        <p:spPr>
          <a:xfrm>
            <a:off x="1597213" y="2781300"/>
            <a:ext cx="827142" cy="1131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C34AC351-9C62-4DAF-9317-E0FCB5779CA4}"/>
              </a:ext>
            </a:extLst>
          </p:cNvPr>
          <p:cNvSpPr txBox="1"/>
          <p:nvPr/>
        </p:nvSpPr>
        <p:spPr>
          <a:xfrm>
            <a:off x="2647950" y="-359559"/>
            <a:ext cx="1299210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0D43E-7290-E498-AFA7-A36B42EC1122}"/>
              </a:ext>
            </a:extLst>
          </p:cNvPr>
          <p:cNvSpPr/>
          <p:nvPr/>
        </p:nvSpPr>
        <p:spPr>
          <a:xfrm>
            <a:off x="2647950" y="2544038"/>
            <a:ext cx="1390650" cy="99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75314-5547-D18C-5D9E-B2A902992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5" t="50000" r="4030" b="3388"/>
          <a:stretch/>
        </p:blipFill>
        <p:spPr>
          <a:xfrm>
            <a:off x="7046569" y="2205469"/>
            <a:ext cx="10531306" cy="58760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2E5AE33-47D8-43BD-8ED7-0B02E758592D}"/>
              </a:ext>
            </a:extLst>
          </p:cNvPr>
          <p:cNvSpPr/>
          <p:nvPr/>
        </p:nvSpPr>
        <p:spPr>
          <a:xfrm>
            <a:off x="7162800" y="5462419"/>
            <a:ext cx="2971510" cy="20828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9CF30F4-F93C-4A70-A585-F1181CCB668B}"/>
              </a:ext>
            </a:extLst>
          </p:cNvPr>
          <p:cNvSpPr/>
          <p:nvPr/>
        </p:nvSpPr>
        <p:spPr>
          <a:xfrm>
            <a:off x="710125" y="2530618"/>
            <a:ext cx="5538275" cy="2566120"/>
          </a:xfrm>
          <a:prstGeom prst="wedgeRoundRectCallout">
            <a:avLst>
              <a:gd name="adj1" fmla="val -36015"/>
              <a:gd name="adj2" fmla="val 68804"/>
              <a:gd name="adj3" fmla="val 16667"/>
            </a:avLst>
          </a:prstGeom>
          <a:solidFill>
            <a:srgbClr val="FFD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Do you live in that tower?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19368C0-4B22-4438-B82B-726A1C791328}"/>
              </a:ext>
            </a:extLst>
          </p:cNvPr>
          <p:cNvSpPr/>
          <p:nvPr/>
        </p:nvSpPr>
        <p:spPr>
          <a:xfrm>
            <a:off x="801565" y="6041842"/>
            <a:ext cx="4532435" cy="1503432"/>
          </a:xfrm>
          <a:prstGeom prst="wedgeRoundRectCallout">
            <a:avLst>
              <a:gd name="adj1" fmla="val 51021"/>
              <a:gd name="adj2" fmla="val 68895"/>
              <a:gd name="adj3" fmla="val 16667"/>
            </a:avLst>
          </a:prstGeom>
          <a:solidFill>
            <a:srgbClr val="FFD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No, I don't.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A6BFAB-9BFC-FA94-CED4-FA9CFE254FBC}"/>
              </a:ext>
            </a:extLst>
          </p:cNvPr>
          <p:cNvSpPr/>
          <p:nvPr/>
        </p:nvSpPr>
        <p:spPr>
          <a:xfrm>
            <a:off x="10250541" y="6578188"/>
            <a:ext cx="5522859" cy="12323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tower / no</a:t>
            </a:r>
          </a:p>
        </p:txBody>
      </p:sp>
    </p:spTree>
    <p:extLst>
      <p:ext uri="{BB962C8B-B14F-4D97-AF65-F5344CB8AC3E}">
        <p14:creationId xmlns:p14="http://schemas.microsoft.com/office/powerpoint/2010/main" val="42155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52800" y="2756751"/>
            <a:ext cx="14603398" cy="256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11300" dirty="0">
                <a:solidFill>
                  <a:srgbClr val="021C20"/>
                </a:solidFill>
                <a:latin typeface="Comic Sans MS" panose="030F0702030302020204" pitchFamily="66" charset="0"/>
              </a:rPr>
              <a:t>Warm-up and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id="{1883DFD4-5E87-4E0A-8147-A1240A6B4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89" y="822777"/>
            <a:ext cx="4594418" cy="5034978"/>
          </a:xfrm>
          <a:prstGeom prst="rect">
            <a:avLst/>
          </a:prstGeom>
        </p:spPr>
      </p:pic>
      <p:pic>
        <p:nvPicPr>
          <p:cNvPr id="19" name="Picture 18">
            <a:hlinkClick r:id="rId4" action="ppaction://hlinksldjump"/>
            <a:extLst>
              <a:ext uri="{FF2B5EF4-FFF2-40B4-BE49-F238E27FC236}">
                <a16:creationId xmlns:a16="http://schemas.microsoft.com/office/drawing/2014/main" id="{E43C58F0-0C4E-478E-8A3B-A0F9F3286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20" y="5263540"/>
            <a:ext cx="4342671" cy="4673542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6482929F-8F26-4BA4-A5CB-A4BEE6CF1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323" y="2011512"/>
            <a:ext cx="4594418" cy="4803255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5296B504-F4E8-4187-98A2-31FC1BFEC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7065" y="6090839"/>
            <a:ext cx="4326935" cy="4523614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1872720A-9DA7-45AF-9148-62F9F1D086BF}"/>
              </a:ext>
            </a:extLst>
          </p:cNvPr>
          <p:cNvSpPr txBox="1"/>
          <p:nvPr/>
        </p:nvSpPr>
        <p:spPr>
          <a:xfrm>
            <a:off x="2581629" y="12700"/>
            <a:ext cx="12992100" cy="1882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8000" b="1" dirty="0">
                <a:solidFill>
                  <a:srgbClr val="00425A"/>
                </a:solidFill>
                <a:latin typeface="Comic Sans MS" panose="030F0702030302020204" pitchFamily="66" charset="0"/>
              </a:rPr>
              <a:t>Collect the letters.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4B5A9F-3AA4-4255-8957-22B692A74D43}"/>
              </a:ext>
            </a:extLst>
          </p:cNvPr>
          <p:cNvSpPr/>
          <p:nvPr/>
        </p:nvSpPr>
        <p:spPr>
          <a:xfrm>
            <a:off x="11734800" y="2324100"/>
            <a:ext cx="5334000" cy="5152129"/>
          </a:xfrm>
          <a:custGeom>
            <a:avLst/>
            <a:gdLst>
              <a:gd name="connsiteX0" fmla="*/ 0 w 5334000"/>
              <a:gd name="connsiteY0" fmla="*/ 2576065 h 5152129"/>
              <a:gd name="connsiteX1" fmla="*/ 2667000 w 5334000"/>
              <a:gd name="connsiteY1" fmla="*/ 0 h 5152129"/>
              <a:gd name="connsiteX2" fmla="*/ 5334000 w 5334000"/>
              <a:gd name="connsiteY2" fmla="*/ 2576065 h 5152129"/>
              <a:gd name="connsiteX3" fmla="*/ 2667000 w 5334000"/>
              <a:gd name="connsiteY3" fmla="*/ 5152130 h 5152129"/>
              <a:gd name="connsiteX4" fmla="*/ 0 w 5334000"/>
              <a:gd name="connsiteY4" fmla="*/ 2576065 h 515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5152129" fill="none" extrusionOk="0">
                <a:moveTo>
                  <a:pt x="0" y="2576065"/>
                </a:moveTo>
                <a:cubicBezTo>
                  <a:pt x="-196468" y="968541"/>
                  <a:pt x="1124944" y="-137031"/>
                  <a:pt x="2667000" y="0"/>
                </a:cubicBezTo>
                <a:cubicBezTo>
                  <a:pt x="4286593" y="179903"/>
                  <a:pt x="5476281" y="1251626"/>
                  <a:pt x="5334000" y="2576065"/>
                </a:cubicBezTo>
                <a:cubicBezTo>
                  <a:pt x="5339334" y="3958214"/>
                  <a:pt x="4035016" y="5064898"/>
                  <a:pt x="2667000" y="5152130"/>
                </a:cubicBezTo>
                <a:cubicBezTo>
                  <a:pt x="983347" y="5271618"/>
                  <a:pt x="52690" y="4144028"/>
                  <a:pt x="0" y="2576065"/>
                </a:cubicBezTo>
                <a:close/>
              </a:path>
              <a:path w="5334000" h="5152129" stroke="0" extrusionOk="0">
                <a:moveTo>
                  <a:pt x="0" y="2576065"/>
                </a:moveTo>
                <a:cubicBezTo>
                  <a:pt x="-67531" y="1260571"/>
                  <a:pt x="1290788" y="-84472"/>
                  <a:pt x="2667000" y="0"/>
                </a:cubicBezTo>
                <a:cubicBezTo>
                  <a:pt x="4246419" y="151633"/>
                  <a:pt x="5415717" y="1092901"/>
                  <a:pt x="5334000" y="2576065"/>
                </a:cubicBezTo>
                <a:cubicBezTo>
                  <a:pt x="5362366" y="3856798"/>
                  <a:pt x="4263201" y="5257947"/>
                  <a:pt x="2667000" y="5152130"/>
                </a:cubicBezTo>
                <a:cubicBezTo>
                  <a:pt x="1160429" y="5373902"/>
                  <a:pt x="-183968" y="3817969"/>
                  <a:pt x="0" y="25760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  <a:prstDash val="lgDash"/>
            <a:extLst>
              <a:ext uri="{C807C97D-BFC1-408E-A445-0C87EB9F89A2}">
                <ask:lineSketchStyleProps xmlns="" xmlns:ask="http://schemas.microsoft.com/office/drawing/2018/sketchyshapes" sd="380906851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333E65-E19B-4CAE-9988-BD0E4B631EF9}"/>
              </a:ext>
            </a:extLst>
          </p:cNvPr>
          <p:cNvSpPr txBox="1"/>
          <p:nvPr/>
        </p:nvSpPr>
        <p:spPr>
          <a:xfrm>
            <a:off x="14842658" y="5286679"/>
            <a:ext cx="86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9D9347-9AB1-40DA-BE24-EA66FD8974B3}"/>
              </a:ext>
            </a:extLst>
          </p:cNvPr>
          <p:cNvSpPr txBox="1"/>
          <p:nvPr/>
        </p:nvSpPr>
        <p:spPr>
          <a:xfrm>
            <a:off x="14708777" y="3443752"/>
            <a:ext cx="86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29376D-BDA8-4DE5-88A3-3C922A5444F8}"/>
              </a:ext>
            </a:extLst>
          </p:cNvPr>
          <p:cNvSpPr txBox="1"/>
          <p:nvPr/>
        </p:nvSpPr>
        <p:spPr>
          <a:xfrm>
            <a:off x="12722372" y="4494825"/>
            <a:ext cx="86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7F009-4FDD-41EE-A347-C5D9AB6D2551}"/>
              </a:ext>
            </a:extLst>
          </p:cNvPr>
          <p:cNvSpPr txBox="1"/>
          <p:nvPr/>
        </p:nvSpPr>
        <p:spPr>
          <a:xfrm>
            <a:off x="13005551" y="2720477"/>
            <a:ext cx="864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69D8E7AB-D6ED-470A-9E0A-8B1FA77A525E}"/>
              </a:ext>
            </a:extLst>
          </p:cNvPr>
          <p:cNvSpPr txBox="1"/>
          <p:nvPr/>
        </p:nvSpPr>
        <p:spPr>
          <a:xfrm>
            <a:off x="10172700" y="-647700"/>
            <a:ext cx="8458200" cy="8818123"/>
          </a:xfrm>
          <a:prstGeom prst="rect">
            <a:avLst/>
          </a:prstGeom>
        </p:spPr>
        <p:txBody>
          <a:bodyPr wrap="square" lIns="0" tIns="0" rIns="0" bIns="0" rtlCol="0" anchor="t">
            <a:prstTxWarp prst="textArchDown">
              <a:avLst>
                <a:gd name="adj" fmla="val 2536135"/>
              </a:avLst>
            </a:prstTxWarp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5400" b="1" cap="all" spc="270">
                <a:solidFill>
                  <a:srgbClr val="00425A"/>
                </a:solidFill>
                <a:latin typeface="Comic Sans MS" panose="030F0702030302020204" pitchFamily="66" charset="0"/>
              </a:rPr>
              <a:t>Guess the key word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445157-5A20-4DCB-882F-96A68D7ED6A7}"/>
              </a:ext>
            </a:extLst>
          </p:cNvPr>
          <p:cNvGrpSpPr/>
          <p:nvPr/>
        </p:nvGrpSpPr>
        <p:grpSpPr>
          <a:xfrm>
            <a:off x="11704320" y="2291386"/>
            <a:ext cx="5334000" cy="5152129"/>
            <a:chOff x="18339551" y="2567435"/>
            <a:chExt cx="5334000" cy="515212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FAF60D7-F957-42E0-9744-43FFDE65A26D}"/>
                </a:ext>
              </a:extLst>
            </p:cNvPr>
            <p:cNvSpPr/>
            <p:nvPr/>
          </p:nvSpPr>
          <p:spPr>
            <a:xfrm>
              <a:off x="18339551" y="2567435"/>
              <a:ext cx="5334000" cy="5152129"/>
            </a:xfrm>
            <a:custGeom>
              <a:avLst/>
              <a:gdLst>
                <a:gd name="connsiteX0" fmla="*/ 0 w 5334000"/>
                <a:gd name="connsiteY0" fmla="*/ 2576065 h 5152129"/>
                <a:gd name="connsiteX1" fmla="*/ 2667000 w 5334000"/>
                <a:gd name="connsiteY1" fmla="*/ 0 h 5152129"/>
                <a:gd name="connsiteX2" fmla="*/ 5334000 w 5334000"/>
                <a:gd name="connsiteY2" fmla="*/ 2576065 h 5152129"/>
                <a:gd name="connsiteX3" fmla="*/ 2667000 w 5334000"/>
                <a:gd name="connsiteY3" fmla="*/ 5152130 h 5152129"/>
                <a:gd name="connsiteX4" fmla="*/ 0 w 5334000"/>
                <a:gd name="connsiteY4" fmla="*/ 2576065 h 515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0" h="5152129" fill="none" extrusionOk="0">
                  <a:moveTo>
                    <a:pt x="0" y="2576065"/>
                  </a:moveTo>
                  <a:cubicBezTo>
                    <a:pt x="-196468" y="968541"/>
                    <a:pt x="1124944" y="-137031"/>
                    <a:pt x="2667000" y="0"/>
                  </a:cubicBezTo>
                  <a:cubicBezTo>
                    <a:pt x="4286593" y="179903"/>
                    <a:pt x="5476281" y="1251626"/>
                    <a:pt x="5334000" y="2576065"/>
                  </a:cubicBezTo>
                  <a:cubicBezTo>
                    <a:pt x="5339334" y="3958214"/>
                    <a:pt x="4035016" y="5064898"/>
                    <a:pt x="2667000" y="5152130"/>
                  </a:cubicBezTo>
                  <a:cubicBezTo>
                    <a:pt x="983347" y="5271618"/>
                    <a:pt x="52690" y="4144028"/>
                    <a:pt x="0" y="2576065"/>
                  </a:cubicBezTo>
                  <a:close/>
                </a:path>
                <a:path w="5334000" h="5152129" stroke="0" extrusionOk="0">
                  <a:moveTo>
                    <a:pt x="0" y="2576065"/>
                  </a:moveTo>
                  <a:cubicBezTo>
                    <a:pt x="-67531" y="1260571"/>
                    <a:pt x="1290788" y="-84472"/>
                    <a:pt x="2667000" y="0"/>
                  </a:cubicBezTo>
                  <a:cubicBezTo>
                    <a:pt x="4246419" y="151633"/>
                    <a:pt x="5415717" y="1092901"/>
                    <a:pt x="5334000" y="2576065"/>
                  </a:cubicBezTo>
                  <a:cubicBezTo>
                    <a:pt x="5362366" y="3856798"/>
                    <a:pt x="4263201" y="5257947"/>
                    <a:pt x="2667000" y="5152130"/>
                  </a:cubicBezTo>
                  <a:cubicBezTo>
                    <a:pt x="1160429" y="5373902"/>
                    <a:pt x="-183968" y="3817969"/>
                    <a:pt x="0" y="25760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rgbClr val="00B050"/>
              </a:solidFill>
              <a:prstDash val="lgDash"/>
              <a:extLst>
                <a:ext uri="{C807C97D-BFC1-408E-A445-0C87EB9F89A2}">
                  <ask:lineSketchStyleProps xmlns="" xmlns:ask="http://schemas.microsoft.com/office/drawing/2018/sketchyshapes" sd="3809068511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526B66-7007-4DFC-927C-24656E5C3923}"/>
                </a:ext>
              </a:extLst>
            </p:cNvPr>
            <p:cNvSpPr txBox="1"/>
            <p:nvPr/>
          </p:nvSpPr>
          <p:spPr>
            <a:xfrm>
              <a:off x="19021873" y="4371715"/>
              <a:ext cx="396935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>
                  <a:latin typeface="Comic Sans MS" panose="030F0702030302020204" pitchFamily="66" charset="0"/>
                </a:rPr>
                <a:t>HOME</a:t>
              </a:r>
            </a:p>
          </p:txBody>
        </p:sp>
      </p:grpSp>
      <p:sp>
        <p:nvSpPr>
          <p:cNvPr id="34" name="Arrow: Right 33">
            <a:hlinkClick r:id="rId10" action="ppaction://hlinksldjump"/>
            <a:extLst>
              <a:ext uri="{FF2B5EF4-FFF2-40B4-BE49-F238E27FC236}">
                <a16:creationId xmlns:a16="http://schemas.microsoft.com/office/drawing/2014/main" id="{2E0AB518-375B-4484-9B1E-9E9693DCACA9}"/>
              </a:ext>
            </a:extLst>
          </p:cNvPr>
          <p:cNvSpPr/>
          <p:nvPr/>
        </p:nvSpPr>
        <p:spPr>
          <a:xfrm>
            <a:off x="15275134" y="9176981"/>
            <a:ext cx="2667000" cy="863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Next Activity</a:t>
            </a:r>
          </a:p>
        </p:txBody>
      </p:sp>
    </p:spTree>
    <p:extLst>
      <p:ext uri="{BB962C8B-B14F-4D97-AF65-F5344CB8AC3E}">
        <p14:creationId xmlns:p14="http://schemas.microsoft.com/office/powerpoint/2010/main" val="34770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E2A9E4D-1FF1-4AF5-92ED-63A8258249AB}"/>
              </a:ext>
            </a:extLst>
          </p:cNvPr>
          <p:cNvSpPr txBox="1"/>
          <p:nvPr/>
        </p:nvSpPr>
        <p:spPr>
          <a:xfrm>
            <a:off x="4212167" y="6937000"/>
            <a:ext cx="13618633" cy="1882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933"/>
              </a:lnSpc>
            </a:pPr>
            <a:r>
              <a:rPr lang="en-US" sz="7000" b="1" dirty="0">
                <a:solidFill>
                  <a:srgbClr val="00425A"/>
                </a:solidFill>
                <a:latin typeface="Comic Sans MS" panose="030F0702030302020204" pitchFamily="66" charset="0"/>
              </a:rPr>
              <a:t>It's a busy            .</a:t>
            </a:r>
            <a:endParaRPr lang="en-US" sz="8000" b="1" dirty="0">
              <a:solidFill>
                <a:srgbClr val="00425A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Noise Pollution Isn't Just Annoying — It's Bad for Your Health">
            <a:extLst>
              <a:ext uri="{FF2B5EF4-FFF2-40B4-BE49-F238E27FC236}">
                <a16:creationId xmlns:a16="http://schemas.microsoft.com/office/drawing/2014/main" id="{206CB1A5-13D2-4DDD-8EE7-4C62D96E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963674"/>
            <a:ext cx="10744200" cy="60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A03554-A05A-4E76-B3BA-DB642EE4364E}"/>
              </a:ext>
            </a:extLst>
          </p:cNvPr>
          <p:cNvSpPr/>
          <p:nvPr/>
        </p:nvSpPr>
        <p:spPr>
          <a:xfrm>
            <a:off x="9448800" y="7486252"/>
            <a:ext cx="4381500" cy="1295400"/>
          </a:xfrm>
          <a:prstGeom prst="roundRect">
            <a:avLst/>
          </a:prstGeom>
          <a:solidFill>
            <a:srgbClr val="FDF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</a:t>
            </a:r>
            <a:r>
              <a:rPr lang="en-US" sz="6600" b="1" dirty="0">
                <a:solidFill>
                  <a:schemeClr val="tx1"/>
                </a:solidFill>
                <a:latin typeface="Comic Sans MS" panose="030F0702030302020204" pitchFamily="66" charset="0"/>
              </a:rPr>
              <a:t>_ _e_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59032F-C71F-4AC9-B906-7887C0452661}"/>
              </a:ext>
            </a:extLst>
          </p:cNvPr>
          <p:cNvSpPr/>
          <p:nvPr/>
        </p:nvSpPr>
        <p:spPr>
          <a:xfrm>
            <a:off x="9448800" y="7505402"/>
            <a:ext cx="4381500" cy="1295400"/>
          </a:xfrm>
          <a:prstGeom prst="roundRect">
            <a:avLst/>
          </a:prstGeom>
          <a:solidFill>
            <a:srgbClr val="FDF1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street</a:t>
            </a:r>
          </a:p>
        </p:txBody>
      </p:sp>
      <p:sp>
        <p:nvSpPr>
          <p:cNvPr id="8" name="Action Button: Go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B02F4DC-14B0-4793-970D-C682924E8DD9}"/>
              </a:ext>
            </a:extLst>
          </p:cNvPr>
          <p:cNvSpPr/>
          <p:nvPr/>
        </p:nvSpPr>
        <p:spPr>
          <a:xfrm>
            <a:off x="283633" y="8324651"/>
            <a:ext cx="1752600" cy="1600200"/>
          </a:xfrm>
          <a:prstGeom prst="actionButtonHom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2843" y="2133474"/>
            <a:ext cx="13635157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800" dirty="0">
                <a:solidFill>
                  <a:srgbClr val="021C20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1070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310075D8-765F-452B-BDD5-B0FF917DEC89}"/>
              </a:ext>
            </a:extLst>
          </p:cNvPr>
          <p:cNvSpPr txBox="1"/>
          <p:nvPr/>
        </p:nvSpPr>
        <p:spPr>
          <a:xfrm>
            <a:off x="2647950" y="0"/>
            <a:ext cx="1299210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>
                <a:solidFill>
                  <a:srgbClr val="00425A"/>
                </a:solidFill>
                <a:latin typeface="Comic Sans MS" panose="030F0702030302020204" pitchFamily="66" charset="0"/>
              </a:rPr>
              <a:t>Who are they?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38F4381-E9FC-4FD7-8284-5059ABA273C4}"/>
              </a:ext>
            </a:extLst>
          </p:cNvPr>
          <p:cNvSpPr txBox="1"/>
          <p:nvPr/>
        </p:nvSpPr>
        <p:spPr>
          <a:xfrm>
            <a:off x="2639483" y="0"/>
            <a:ext cx="1299210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>
                <a:solidFill>
                  <a:srgbClr val="00425A"/>
                </a:solidFill>
                <a:latin typeface="Comic Sans MS" panose="030F0702030302020204" pitchFamily="66" charset="0"/>
              </a:rPr>
              <a:t>Where are they?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151015D-3BD7-42FD-9E3F-5B3A391F8936}"/>
              </a:ext>
            </a:extLst>
          </p:cNvPr>
          <p:cNvSpPr txBox="1"/>
          <p:nvPr/>
        </p:nvSpPr>
        <p:spPr>
          <a:xfrm>
            <a:off x="2639483" y="-20243"/>
            <a:ext cx="1332865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 dirty="0">
                <a:solidFill>
                  <a:srgbClr val="00425A"/>
                </a:solidFill>
                <a:latin typeface="Comic Sans MS" panose="030F0702030302020204" pitchFamily="66" charset="0"/>
              </a:rPr>
              <a:t>What are they talking about?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552771-BD1D-6250-BAFE-FC4A91F9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14600"/>
            <a:ext cx="15104777" cy="5257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0CF835-C2D3-E602-069B-91CD0FDCBE52}"/>
              </a:ext>
            </a:extLst>
          </p:cNvPr>
          <p:cNvSpPr/>
          <p:nvPr/>
        </p:nvSpPr>
        <p:spPr>
          <a:xfrm>
            <a:off x="2209800" y="2705100"/>
            <a:ext cx="4953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D7180B-84D6-27A2-B64B-E497705D28D2}"/>
              </a:ext>
            </a:extLst>
          </p:cNvPr>
          <p:cNvSpPr/>
          <p:nvPr/>
        </p:nvSpPr>
        <p:spPr>
          <a:xfrm>
            <a:off x="9601200" y="2534843"/>
            <a:ext cx="4191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935D36-3C38-A72F-8DCD-1FB00F49BDD6}"/>
              </a:ext>
            </a:extLst>
          </p:cNvPr>
          <p:cNvSpPr/>
          <p:nvPr/>
        </p:nvSpPr>
        <p:spPr>
          <a:xfrm>
            <a:off x="2286000" y="7200900"/>
            <a:ext cx="4343400" cy="3967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798193A-EA43-C479-A709-5FB53C4EE099}"/>
              </a:ext>
            </a:extLst>
          </p:cNvPr>
          <p:cNvSpPr/>
          <p:nvPr/>
        </p:nvSpPr>
        <p:spPr>
          <a:xfrm>
            <a:off x="10820400" y="7115809"/>
            <a:ext cx="3810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2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310075D8-765F-452B-BDD5-B0FF917DEC89}"/>
              </a:ext>
            </a:extLst>
          </p:cNvPr>
          <p:cNvSpPr txBox="1"/>
          <p:nvPr/>
        </p:nvSpPr>
        <p:spPr>
          <a:xfrm>
            <a:off x="2647950" y="0"/>
            <a:ext cx="1299210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1F75C-C4F9-32B7-2B05-21CB7CD93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14600"/>
            <a:ext cx="1510477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8">
            <a:extLst>
              <a:ext uri="{FF2B5EF4-FFF2-40B4-BE49-F238E27FC236}">
                <a16:creationId xmlns:a16="http://schemas.microsoft.com/office/drawing/2014/main" id="{C8AE8535-2BFA-488F-8FFC-1E7E797A6021}"/>
              </a:ext>
            </a:extLst>
          </p:cNvPr>
          <p:cNvSpPr/>
          <p:nvPr/>
        </p:nvSpPr>
        <p:spPr>
          <a:xfrm>
            <a:off x="0" y="9085823"/>
            <a:ext cx="18288000" cy="1243226"/>
          </a:xfrm>
          <a:custGeom>
            <a:avLst/>
            <a:gdLst/>
            <a:ahLst/>
            <a:cxnLst/>
            <a:rect l="l" t="t" r="r" b="b"/>
            <a:pathLst>
              <a:path w="3194208" h="217144">
                <a:moveTo>
                  <a:pt x="0" y="0"/>
                </a:moveTo>
                <a:lnTo>
                  <a:pt x="3194208" y="0"/>
                </a:lnTo>
                <a:lnTo>
                  <a:pt x="3194208" y="217144"/>
                </a:lnTo>
                <a:lnTo>
                  <a:pt x="0" y="217144"/>
                </a:lnTo>
                <a:close/>
              </a:path>
            </a:pathLst>
          </a:custGeom>
          <a:solidFill>
            <a:srgbClr val="98CBB1"/>
          </a:solidFill>
        </p:spPr>
        <p:txBody>
          <a:bodyPr/>
          <a:lstStyle/>
          <a:p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4002040" y="6382448"/>
            <a:ext cx="3221976" cy="2702432"/>
          </a:xfrm>
          <a:custGeom>
            <a:avLst/>
            <a:gdLst/>
            <a:ahLst/>
            <a:cxnLst/>
            <a:rect l="l" t="t" r="r" b="b"/>
            <a:pathLst>
              <a:path w="3221976" h="2702432">
                <a:moveTo>
                  <a:pt x="0" y="0"/>
                </a:moveTo>
                <a:lnTo>
                  <a:pt x="3221975" y="0"/>
                </a:lnTo>
                <a:lnTo>
                  <a:pt x="3221975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40554" y="6075407"/>
            <a:ext cx="3335127" cy="2976601"/>
          </a:xfrm>
          <a:custGeom>
            <a:avLst/>
            <a:gdLst/>
            <a:ahLst/>
            <a:cxnLst/>
            <a:rect l="l" t="t" r="r" b="b"/>
            <a:pathLst>
              <a:path w="3335127" h="2976601">
                <a:moveTo>
                  <a:pt x="0" y="0"/>
                </a:moveTo>
                <a:lnTo>
                  <a:pt x="3335127" y="0"/>
                </a:lnTo>
                <a:lnTo>
                  <a:pt x="3335127" y="2976600"/>
                </a:lnTo>
                <a:lnTo>
                  <a:pt x="0" y="2976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146888" y="6435382"/>
            <a:ext cx="2945430" cy="2702432"/>
          </a:xfrm>
          <a:custGeom>
            <a:avLst/>
            <a:gdLst/>
            <a:ahLst/>
            <a:cxnLst/>
            <a:rect l="l" t="t" r="r" b="b"/>
            <a:pathLst>
              <a:path w="2945430" h="2702432">
                <a:moveTo>
                  <a:pt x="0" y="0"/>
                </a:moveTo>
                <a:lnTo>
                  <a:pt x="2945430" y="0"/>
                </a:lnTo>
                <a:lnTo>
                  <a:pt x="2945430" y="2702432"/>
                </a:lnTo>
                <a:lnTo>
                  <a:pt x="0" y="270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400291" y="5378762"/>
            <a:ext cx="2533110" cy="3651330"/>
          </a:xfrm>
          <a:custGeom>
            <a:avLst/>
            <a:gdLst/>
            <a:ahLst/>
            <a:cxnLst/>
            <a:rect l="l" t="t" r="r" b="b"/>
            <a:pathLst>
              <a:path w="2533110" h="3651330">
                <a:moveTo>
                  <a:pt x="0" y="0"/>
                </a:moveTo>
                <a:lnTo>
                  <a:pt x="2533110" y="0"/>
                </a:lnTo>
                <a:lnTo>
                  <a:pt x="2533110" y="3651330"/>
                </a:lnTo>
                <a:lnTo>
                  <a:pt x="0" y="3651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7314421" y="5806394"/>
            <a:ext cx="2707907" cy="3223698"/>
          </a:xfrm>
          <a:custGeom>
            <a:avLst/>
            <a:gdLst/>
            <a:ahLst/>
            <a:cxnLst/>
            <a:rect l="l" t="t" r="r" b="b"/>
            <a:pathLst>
              <a:path w="2707907" h="3223698">
                <a:moveTo>
                  <a:pt x="0" y="0"/>
                </a:moveTo>
                <a:lnTo>
                  <a:pt x="2707906" y="0"/>
                </a:lnTo>
                <a:lnTo>
                  <a:pt x="2707906" y="3223698"/>
                </a:lnTo>
                <a:lnTo>
                  <a:pt x="0" y="3223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133285" y="6152271"/>
            <a:ext cx="2885131" cy="2921652"/>
          </a:xfrm>
          <a:custGeom>
            <a:avLst/>
            <a:gdLst/>
            <a:ahLst/>
            <a:cxnLst/>
            <a:rect l="l" t="t" r="r" b="b"/>
            <a:pathLst>
              <a:path w="2885131" h="2921652">
                <a:moveTo>
                  <a:pt x="0" y="0"/>
                </a:moveTo>
                <a:lnTo>
                  <a:pt x="2885131" y="0"/>
                </a:lnTo>
                <a:lnTo>
                  <a:pt x="2885131" y="2921651"/>
                </a:lnTo>
                <a:lnTo>
                  <a:pt x="0" y="2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58776" y="3648421"/>
            <a:ext cx="6117551" cy="8186503"/>
          </a:xfrm>
          <a:custGeom>
            <a:avLst/>
            <a:gdLst/>
            <a:ahLst/>
            <a:cxnLst/>
            <a:rect l="l" t="t" r="r" b="b"/>
            <a:pathLst>
              <a:path w="6117551" h="8186503">
                <a:moveTo>
                  <a:pt x="0" y="0"/>
                </a:moveTo>
                <a:lnTo>
                  <a:pt x="6117551" y="0"/>
                </a:lnTo>
                <a:lnTo>
                  <a:pt x="6117551" y="8186503"/>
                </a:lnTo>
                <a:lnTo>
                  <a:pt x="0" y="8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6358584" y="3035580"/>
            <a:ext cx="1602977" cy="837556"/>
          </a:xfrm>
          <a:custGeom>
            <a:avLst/>
            <a:gdLst/>
            <a:ahLst/>
            <a:cxnLst/>
            <a:rect l="l" t="t" r="r" b="b"/>
            <a:pathLst>
              <a:path w="1602977" h="837556">
                <a:moveTo>
                  <a:pt x="0" y="0"/>
                </a:moveTo>
                <a:lnTo>
                  <a:pt x="1602977" y="0"/>
                </a:lnTo>
                <a:lnTo>
                  <a:pt x="1602977" y="837556"/>
                </a:lnTo>
                <a:lnTo>
                  <a:pt x="0" y="837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6107670" y="835262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322429" y="4733211"/>
            <a:ext cx="1570483" cy="820577"/>
          </a:xfrm>
          <a:custGeom>
            <a:avLst/>
            <a:gdLst/>
            <a:ahLst/>
            <a:cxnLst/>
            <a:rect l="l" t="t" r="r" b="b"/>
            <a:pathLst>
              <a:path w="1570483" h="820577">
                <a:moveTo>
                  <a:pt x="0" y="0"/>
                </a:moveTo>
                <a:lnTo>
                  <a:pt x="1570482" y="0"/>
                </a:lnTo>
                <a:lnTo>
                  <a:pt x="1570482" y="820578"/>
                </a:lnTo>
                <a:lnTo>
                  <a:pt x="0" y="820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490322" y="1382448"/>
            <a:ext cx="1315129" cy="687155"/>
          </a:xfrm>
          <a:custGeom>
            <a:avLst/>
            <a:gdLst/>
            <a:ahLst/>
            <a:cxnLst/>
            <a:rect l="l" t="t" r="r" b="b"/>
            <a:pathLst>
              <a:path w="1315129" h="687155">
                <a:moveTo>
                  <a:pt x="0" y="0"/>
                </a:moveTo>
                <a:lnTo>
                  <a:pt x="1315129" y="0"/>
                </a:lnTo>
                <a:lnTo>
                  <a:pt x="1315129" y="687155"/>
                </a:lnTo>
                <a:lnTo>
                  <a:pt x="0" y="6871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8236" y="-185583"/>
            <a:ext cx="8691851" cy="356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91"/>
              </a:lnSpc>
            </a:pPr>
            <a:r>
              <a:rPr lang="en-US" sz="15800">
                <a:solidFill>
                  <a:srgbClr val="021C20"/>
                </a:solidFill>
                <a:latin typeface="Comic Sans MS" panose="030F0702030302020204" pitchFamily="66" charset="0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2843" y="2138642"/>
            <a:ext cx="13635157" cy="2485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0"/>
              </a:lnSpc>
            </a:pPr>
            <a:r>
              <a:rPr lang="en-US" sz="8800" dirty="0">
                <a:solidFill>
                  <a:srgbClr val="021C20"/>
                </a:solidFill>
                <a:latin typeface="Comic Sans MS" panose="030F0702030302020204" pitchFamily="66" charset="0"/>
              </a:rPr>
              <a:t>Listen, point and say.</a:t>
            </a:r>
          </a:p>
        </p:txBody>
      </p:sp>
    </p:spTree>
    <p:extLst>
      <p:ext uri="{BB962C8B-B14F-4D97-AF65-F5344CB8AC3E}">
        <p14:creationId xmlns:p14="http://schemas.microsoft.com/office/powerpoint/2010/main" val="2705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8065978-226B-4D45-96B1-04814A15DE7E}"/>
              </a:ext>
            </a:extLst>
          </p:cNvPr>
          <p:cNvSpPr txBox="1"/>
          <p:nvPr/>
        </p:nvSpPr>
        <p:spPr>
          <a:xfrm>
            <a:off x="2647950" y="0"/>
            <a:ext cx="12992100" cy="1857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33"/>
              </a:lnSpc>
            </a:pPr>
            <a:r>
              <a:rPr lang="en-US" sz="7200" b="1" dirty="0">
                <a:solidFill>
                  <a:srgbClr val="00425A"/>
                </a:solidFill>
                <a:latin typeface="Comic Sans MS" panose="030F0702030302020204" pitchFamily="66" charset="0"/>
              </a:rPr>
              <a:t>Look and say.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20220-1A92-6C36-69C0-043CA15C8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2171700"/>
            <a:ext cx="11982450" cy="6210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2C98EE-F8AE-2043-0B4A-8ABEE7ABDB51}"/>
              </a:ext>
            </a:extLst>
          </p:cNvPr>
          <p:cNvSpPr/>
          <p:nvPr/>
        </p:nvSpPr>
        <p:spPr>
          <a:xfrm>
            <a:off x="3168015" y="3086100"/>
            <a:ext cx="76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3495</TotalTime>
  <Words>109</Words>
  <Application>Microsoft Office PowerPoint</Application>
  <PresentationFormat>Custom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59</cp:revision>
  <dcterms:created xsi:type="dcterms:W3CDTF">2006-08-16T00:00:00Z</dcterms:created>
  <dcterms:modified xsi:type="dcterms:W3CDTF">2025-09-21T09:19:44Z</dcterms:modified>
  <cp:category>9Slide.vn</cp:category>
  <dc:identifier>DAFzACgcfNc</dc:identifier>
</cp:coreProperties>
</file>