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391" r:id="rId2"/>
    <p:sldId id="392" r:id="rId3"/>
    <p:sldId id="393" r:id="rId4"/>
    <p:sldId id="377" r:id="rId5"/>
    <p:sldId id="394" r:id="rId6"/>
    <p:sldId id="370" r:id="rId7"/>
    <p:sldId id="395" r:id="rId8"/>
    <p:sldId id="398" r:id="rId9"/>
    <p:sldId id="396" r:id="rId10"/>
    <p:sldId id="379" r:id="rId11"/>
    <p:sldId id="397" r:id="rId12"/>
    <p:sldId id="328" r:id="rId13"/>
    <p:sldId id="329" r:id="rId14"/>
    <p:sldId id="330" r:id="rId15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Patrick Hand SC" panose="00000500000000000000" charset="0"/>
      <p:regular r:id="rId21"/>
    </p:embeddedFont>
    <p:embeddedFont>
      <p:font typeface="Barriecito" panose="020B0604020202020204" charset="0"/>
      <p:regular r:id="rId22"/>
      <p:bold r:id="rId23"/>
    </p:embeddedFont>
    <p:embeddedFont>
      <p:font typeface="Sport Day" panose="020B0604020202020204" charset="0"/>
      <p:regular r:id="rId24"/>
      <p:bold r:id="rId25"/>
      <p:italic r:id="rId26"/>
      <p:boldItalic r:id="rId27"/>
    </p:embeddedFont>
    <p:embeddedFont>
      <p:font typeface="Patrick Hand" panose="00000500000000000000" charset="0"/>
      <p:regular r:id="rId28"/>
    </p:embeddedFont>
    <p:embeddedFont>
      <p:font typeface="Tahoma" panose="020B0604030504040204" pitchFamily="34" charset="0"/>
      <p:regular r:id="rId29"/>
      <p:bold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379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190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65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8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61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69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57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342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5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8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B15B4F3-4BB7-416C-AE4E-CAA6FDC4F1B6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79C0BBE-7997-45F3-979C-46D0BCF3A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614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79" r:id="rId4"/>
    <p:sldLayoutId id="214748368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2.mp3"/><Relationship Id="rId7" Type="http://schemas.openxmlformats.org/officeDocument/2006/relationships/image" Target="../media/image10.png"/><Relationship Id="rId2" Type="http://schemas.microsoft.com/office/2007/relationships/media" Target="../media/media2.mp3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tiff"/><Relationship Id="rId12" Type="http://schemas.openxmlformats.org/officeDocument/2006/relationships/hyperlink" Target="https://metanoverde.blogspot.com/2017/07/confira-utilidades-inusitadas-para-o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hyperlink" Target="http://www.thinkinghumanity.com/2018/03/55-stunning-photographs-of-girls-going-to-school-in-different-countries.html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557800" y="874075"/>
            <a:ext cx="807673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latin typeface="Comic Sans MS" panose="030F0702030302020204" pitchFamily="66" charset="0"/>
              </a:rPr>
              <a:t>T</a:t>
            </a:r>
            <a:r>
              <a:rPr lang="en-GB" sz="6000" dirty="0">
                <a:latin typeface="Comic Sans MS" panose="030F0702030302020204" pitchFamily="66" charset="0"/>
              </a:rPr>
              <a:t>ime and daily </a:t>
            </a:r>
            <a:r>
              <a:rPr lang="vi-VN" sz="6000" dirty="0">
                <a:latin typeface="Comic Sans MS" panose="030F0702030302020204" pitchFamily="66" charset="0"/>
              </a:rPr>
              <a:t>routines</a:t>
            </a:r>
            <a:endParaRPr sz="6000" dirty="0">
              <a:latin typeface="Comic Sans MS" panose="030F0702030302020204" pitchFamily="66" charset="0"/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371925" y="3116146"/>
            <a:ext cx="436435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Lesson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eriod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539738" y="3189996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omic Sans MS" panose="030F0702030302020204" pitchFamily="66" charset="0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omic Sans MS" panose="030F0702030302020204" pitchFamily="66" charset="0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46604" y="2845431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22559" y="0"/>
            <a:ext cx="1852153" cy="191141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1" y="227741"/>
            <a:ext cx="707396" cy="359903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362941" y="372173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accent5"/>
                </a:solidFill>
                <a:latin typeface="Sport Day" pitchFamily="2" charset="0"/>
              </a:rPr>
              <a:t>2</a:t>
            </a:r>
            <a:endParaRPr lang="en-US" sz="8000" b="1" dirty="0">
              <a:solidFill>
                <a:schemeClr val="accent5"/>
              </a:solidFill>
              <a:latin typeface="Sport Da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8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05" y="195336"/>
            <a:ext cx="7917866" cy="467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2858C5E1-AADB-CEE5-D6B1-738B9D9E37F4}"/>
              </a:ext>
            </a:extLst>
          </p:cNvPr>
          <p:cNvSpPr/>
          <p:nvPr/>
        </p:nvSpPr>
        <p:spPr>
          <a:xfrm>
            <a:off x="3630440" y="1083453"/>
            <a:ext cx="2107681" cy="1387211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715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6"/>
                </a:solidFill>
                <a:latin typeface="Comic Sans MS" panose="030F0702030302020204" pitchFamily="66" charset="0"/>
              </a:rPr>
              <a:t>Fun corner &amp; wrap-up</a:t>
            </a:r>
            <a:endParaRPr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0523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3542" y="907514"/>
            <a:ext cx="1992434" cy="1821208"/>
          </a:xfrm>
          <a:prstGeom prst="rect">
            <a:avLst/>
          </a:prstGeom>
        </p:spPr>
      </p:pic>
      <p:pic>
        <p:nvPicPr>
          <p:cNvPr id="10" name="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05" y="569992"/>
            <a:ext cx="2204350" cy="2204350"/>
          </a:xfrm>
          <a:prstGeom prst="rect">
            <a:avLst/>
          </a:prstGeom>
        </p:spPr>
      </p:pic>
      <p:pic>
        <p:nvPicPr>
          <p:cNvPr id="1026" name="3" descr="Game Angry Birds - Những chú chim điên - Game24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57" y="907513"/>
            <a:ext cx="2373423" cy="22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89543" y="-634850"/>
            <a:ext cx="457200" cy="457200"/>
          </a:xfrm>
          <a:prstGeom prst="rect">
            <a:avLst/>
          </a:prstGeom>
        </p:spPr>
      </p:pic>
      <p:pic>
        <p:nvPicPr>
          <p:cNvPr id="12" name="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1"/>
          <a:stretch/>
        </p:blipFill>
        <p:spPr>
          <a:xfrm>
            <a:off x="992140" y="2029362"/>
            <a:ext cx="7142857" cy="2018220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3518" y="4047583"/>
            <a:ext cx="1256662" cy="593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1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4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4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5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2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"/>
          <p:cNvSpPr/>
          <p:nvPr/>
        </p:nvSpPr>
        <p:spPr>
          <a:xfrm>
            <a:off x="1769960" y="326577"/>
            <a:ext cx="5669766" cy="2487154"/>
          </a:xfrm>
          <a:prstGeom prst="horizontalScroll">
            <a:avLst>
              <a:gd name="adj" fmla="val 65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Câu h</a:t>
            </a:r>
            <a:r>
              <a:rPr lang="vi-VN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ỏi</a:t>
            </a:r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0" name="7"/>
          <p:cNvSpPr/>
          <p:nvPr/>
        </p:nvSpPr>
        <p:spPr>
          <a:xfrm>
            <a:off x="1157245" y="3968339"/>
            <a:ext cx="3290782" cy="8229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C.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school</a:t>
            </a:r>
          </a:p>
        </p:txBody>
      </p:sp>
      <p:sp>
        <p:nvSpPr>
          <p:cNvPr id="60" name="6"/>
          <p:cNvSpPr/>
          <p:nvPr/>
        </p:nvSpPr>
        <p:spPr>
          <a:xfrm>
            <a:off x="1170068" y="3081396"/>
            <a:ext cx="3290782" cy="8229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A. h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ave breakfast</a:t>
            </a:r>
          </a:p>
        </p:txBody>
      </p:sp>
      <p:sp>
        <p:nvSpPr>
          <p:cNvPr id="31" name="5"/>
          <p:cNvSpPr/>
          <p:nvPr/>
        </p:nvSpPr>
        <p:spPr>
          <a:xfrm>
            <a:off x="4826343" y="3968339"/>
            <a:ext cx="3290782" cy="822960"/>
          </a:xfrm>
          <a:prstGeom prst="roundRect">
            <a:avLst/>
          </a:prstGeom>
          <a:ln w="381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D.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et up</a:t>
            </a:r>
          </a:p>
        </p:txBody>
      </p:sp>
      <p:pic>
        <p:nvPicPr>
          <p:cNvPr id="34" name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8654">
            <a:off x="7014406" y="2087995"/>
            <a:ext cx="473827" cy="622698"/>
          </a:xfrm>
          <a:prstGeom prst="rect">
            <a:avLst/>
          </a:prstGeom>
        </p:spPr>
      </p:pic>
      <p:sp>
        <p:nvSpPr>
          <p:cNvPr id="51" name="3"/>
          <p:cNvSpPr/>
          <p:nvPr/>
        </p:nvSpPr>
        <p:spPr>
          <a:xfrm>
            <a:off x="4809485" y="3078683"/>
            <a:ext cx="3290782" cy="822960"/>
          </a:xfrm>
          <a:prstGeom prst="roundRect">
            <a:avLst/>
          </a:prstGeom>
          <a:ln w="381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     B.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bed</a:t>
            </a:r>
          </a:p>
        </p:txBody>
      </p:sp>
      <p:pic>
        <p:nvPicPr>
          <p:cNvPr id="65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D5A68D-9E5C-DA41-9B7F-9E3D4CEED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14584" y="3542465"/>
            <a:ext cx="766611" cy="76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122" y="199183"/>
            <a:ext cx="1063940" cy="1006541"/>
          </a:xfrm>
          <a:prstGeom prst="rect">
            <a:avLst/>
          </a:prstGeom>
        </p:spPr>
      </p:pic>
      <p:pic>
        <p:nvPicPr>
          <p:cNvPr id="36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1" y="3436324"/>
            <a:ext cx="680162" cy="74863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71473" y="2813730"/>
            <a:ext cx="2226327" cy="2223545"/>
            <a:chOff x="4828349" y="3715099"/>
            <a:chExt cx="2968436" cy="2964726"/>
          </a:xfrm>
        </p:grpSpPr>
        <p:pic>
          <p:nvPicPr>
            <p:cNvPr id="39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42" name="Picture 41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45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4" y="3436324"/>
            <a:ext cx="680162" cy="74863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93596" y="2813730"/>
            <a:ext cx="2226327" cy="2223545"/>
            <a:chOff x="4828349" y="3715099"/>
            <a:chExt cx="2968436" cy="2964726"/>
          </a:xfrm>
        </p:grpSpPr>
        <p:pic>
          <p:nvPicPr>
            <p:cNvPr id="47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0" name="Picture 49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52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57" y="3436324"/>
            <a:ext cx="680162" cy="74863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615719" y="2813730"/>
            <a:ext cx="2226327" cy="2223545"/>
            <a:chOff x="4828349" y="3715099"/>
            <a:chExt cx="2968436" cy="2964726"/>
          </a:xfrm>
        </p:grpSpPr>
        <p:pic>
          <p:nvPicPr>
            <p:cNvPr id="54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7" name="Picture 56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4285073" y="3399340"/>
            <a:ext cx="880248" cy="1140716"/>
            <a:chOff x="5472540" y="4527538"/>
            <a:chExt cx="1173664" cy="1520954"/>
          </a:xfrm>
        </p:grpSpPr>
        <p:pic>
          <p:nvPicPr>
            <p:cNvPr id="59" name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36769">
              <a:off x="5488870" y="4527538"/>
              <a:ext cx="1157334" cy="152095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 rot="174416">
              <a:off x="5472540" y="4627215"/>
              <a:ext cx="108833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r>
                <a:rPr lang="en-US" sz="495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+</a:t>
              </a:r>
              <a:r>
                <a:rPr lang="en-US" sz="600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5</a:t>
              </a:r>
              <a:endParaRPr lang="en-US" sz="405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Patrick Hand" panose="020B0604020202020204" charset="0"/>
              </a:endParaRPr>
            </a:p>
          </p:txBody>
        </p:sp>
      </p:grpSp>
      <p:pic>
        <p:nvPicPr>
          <p:cNvPr id="62" name="Picture 61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215837"/>
            <a:ext cx="1063940" cy="10065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9436261" y="3348945"/>
            <a:ext cx="460094" cy="279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Patrick Hand" panose="020B0604020202020204" charset="0"/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/>
          <a:stretch/>
        </p:blipFill>
        <p:spPr bwMode="auto">
          <a:xfrm>
            <a:off x="3386185" y="651346"/>
            <a:ext cx="2468879" cy="18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334697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1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393 0.05393 C 0.86784 0.03425 0.89466 0.02939 0.96536 0.05046 " pathEditMode="relative" rAng="20400000" ptsTypes="AAAAA">
                                      <p:cBhvr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4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5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6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32 0.62431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5 0.77787 0.19144 0.83946 0.21528 C 0.95716 0.19931 0.83255 0.21621 0.87318 0.20649 " pathEditMode="relative" rAng="0" ptsTypes="AAAAA">
                                      <p:cBhvr>
                                        <p:cTn id="7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79 0.19166 0.59284 0.1493 C 0.64362 0.1074 0.70351 0.07476 0.76471 0.053 C 0.86784 0.03425 0.89466 0.02939 0.96536 0.05046 " pathEditMode="relative" rAng="20400000" ptsTypes="AAAAA">
                                      <p:cBhvr>
                                        <p:cTn id="9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9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60" grpId="0" animBg="1"/>
      <p:bldP spid="60" grpId="1" animBg="1"/>
      <p:bldP spid="31" grpId="0" animBg="1"/>
      <p:bldP spid="31" grpId="1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"/>
          <p:cNvSpPr/>
          <p:nvPr/>
        </p:nvSpPr>
        <p:spPr>
          <a:xfrm>
            <a:off x="1769960" y="326577"/>
            <a:ext cx="5669766" cy="2487154"/>
          </a:xfrm>
          <a:prstGeom prst="horizontalScroll">
            <a:avLst>
              <a:gd name="adj" fmla="val 65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Câu h</a:t>
            </a:r>
            <a:r>
              <a:rPr lang="vi-VN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ỏi</a:t>
            </a:r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0" name="7"/>
          <p:cNvSpPr/>
          <p:nvPr/>
        </p:nvSpPr>
        <p:spPr>
          <a:xfrm>
            <a:off x="1157245" y="3968339"/>
            <a:ext cx="3290782" cy="8229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C.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school</a:t>
            </a:r>
          </a:p>
        </p:txBody>
      </p:sp>
      <p:sp>
        <p:nvSpPr>
          <p:cNvPr id="60" name="6"/>
          <p:cNvSpPr/>
          <p:nvPr/>
        </p:nvSpPr>
        <p:spPr>
          <a:xfrm>
            <a:off x="4826343" y="3090032"/>
            <a:ext cx="3290782" cy="822960"/>
          </a:xfrm>
          <a:prstGeom prst="roundRect">
            <a:avLst/>
          </a:prstGeom>
          <a:ln w="381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        B. h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ave breakfast</a:t>
            </a:r>
          </a:p>
        </p:txBody>
      </p:sp>
      <p:sp>
        <p:nvSpPr>
          <p:cNvPr id="31" name="5"/>
          <p:cNvSpPr/>
          <p:nvPr/>
        </p:nvSpPr>
        <p:spPr>
          <a:xfrm>
            <a:off x="4826343" y="3968339"/>
            <a:ext cx="3290782" cy="822960"/>
          </a:xfrm>
          <a:prstGeom prst="roundRect">
            <a:avLst/>
          </a:prstGeom>
          <a:ln w="381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D.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bed</a:t>
            </a:r>
          </a:p>
        </p:txBody>
      </p:sp>
      <p:pic>
        <p:nvPicPr>
          <p:cNvPr id="34" name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8654">
            <a:off x="7014406" y="2087995"/>
            <a:ext cx="473827" cy="622698"/>
          </a:xfrm>
          <a:prstGeom prst="rect">
            <a:avLst/>
          </a:prstGeom>
        </p:spPr>
      </p:pic>
      <p:pic>
        <p:nvPicPr>
          <p:cNvPr id="41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15" y="5293031"/>
            <a:ext cx="635147" cy="580564"/>
          </a:xfrm>
          <a:prstGeom prst="rect">
            <a:avLst/>
          </a:prstGeom>
        </p:spPr>
      </p:pic>
      <p:sp>
        <p:nvSpPr>
          <p:cNvPr id="51" name="3"/>
          <p:cNvSpPr/>
          <p:nvPr/>
        </p:nvSpPr>
        <p:spPr>
          <a:xfrm>
            <a:off x="1157245" y="3075137"/>
            <a:ext cx="3290782" cy="8229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A.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et up</a:t>
            </a:r>
          </a:p>
        </p:txBody>
      </p:sp>
      <p:pic>
        <p:nvPicPr>
          <p:cNvPr id="65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D5A68D-9E5C-DA41-9B7F-9E3D4CEED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14584" y="3542465"/>
            <a:ext cx="766611" cy="76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1122" y="199183"/>
            <a:ext cx="1063940" cy="1006541"/>
          </a:xfrm>
          <a:prstGeom prst="rect">
            <a:avLst/>
          </a:prstGeom>
        </p:spPr>
      </p:pic>
      <p:pic>
        <p:nvPicPr>
          <p:cNvPr id="36" name="BOM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1" y="3436324"/>
            <a:ext cx="680162" cy="74863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71473" y="2813730"/>
            <a:ext cx="2226327" cy="2223545"/>
            <a:chOff x="4828349" y="3715099"/>
            <a:chExt cx="2968436" cy="2964726"/>
          </a:xfrm>
        </p:grpSpPr>
        <p:pic>
          <p:nvPicPr>
            <p:cNvPr id="39" name="NO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42" name="Picture 41" hidden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45" name="BOM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4" y="3436324"/>
            <a:ext cx="680162" cy="74863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93596" y="2813730"/>
            <a:ext cx="2226327" cy="2223545"/>
            <a:chOff x="4828349" y="3715099"/>
            <a:chExt cx="2968436" cy="2964726"/>
          </a:xfrm>
        </p:grpSpPr>
        <p:pic>
          <p:nvPicPr>
            <p:cNvPr id="47" name="NO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0" name="Picture 49" hidden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52" name="BOM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57" y="3436324"/>
            <a:ext cx="680162" cy="74863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615719" y="2813730"/>
            <a:ext cx="2226327" cy="2223545"/>
            <a:chOff x="4828349" y="3715099"/>
            <a:chExt cx="2968436" cy="2964726"/>
          </a:xfrm>
        </p:grpSpPr>
        <p:pic>
          <p:nvPicPr>
            <p:cNvPr id="54" name="NO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7" name="Picture 56" hidden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4257820" y="3399340"/>
            <a:ext cx="907498" cy="1140716"/>
            <a:chOff x="5436206" y="4527538"/>
            <a:chExt cx="1209998" cy="1520954"/>
          </a:xfrm>
        </p:grpSpPr>
        <p:pic>
          <p:nvPicPr>
            <p:cNvPr id="59" name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36769">
              <a:off x="5488870" y="4527538"/>
              <a:ext cx="1157334" cy="152095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 rot="174416">
              <a:off x="5436206" y="4627215"/>
              <a:ext cx="116100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r>
                <a:rPr lang="en-US" sz="495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+</a:t>
              </a:r>
              <a:r>
                <a:rPr lang="en-US" sz="600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7</a:t>
              </a:r>
              <a:endParaRPr lang="en-US" sz="405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Patrick Hand" panose="020B0604020202020204" charset="0"/>
              </a:endParaRPr>
            </a:p>
          </p:txBody>
        </p:sp>
      </p:grpSp>
      <p:pic>
        <p:nvPicPr>
          <p:cNvPr id="62" name="Picture 61" hidden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845" y="215837"/>
            <a:ext cx="1063940" cy="10065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318716" y="5293031"/>
            <a:ext cx="483920" cy="68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Patrick Hand" panose="020B0604020202020204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rcRect/>
          <a:stretch/>
        </p:blipFill>
        <p:spPr bwMode="auto">
          <a:xfrm>
            <a:off x="3288499" y="689559"/>
            <a:ext cx="2664252" cy="177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33916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393 0.05393 C 0.86784 0.03425 0.89466 0.02939 0.96536 0.05046 " pathEditMode="relative" rAng="20400000" ptsTypes="AAAAA">
                                      <p:cBhvr>
                                        <p:cTn id="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1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4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7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32 0.62431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5 0.77787 0.19144 0.83946 0.21528 C 0.95716 0.19931 0.83255 0.21621 0.87318 0.20649 " pathEditMode="relative" rAng="0" ptsTypes="AAAAA">
                                      <p:cBhvr>
                                        <p:cTn id="7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79 0.19166 0.59284 0.1493 C 0.64362 0.1074 0.70351 0.07476 0.76471 0.053 C 0.86784 0.03425 0.89466 0.02939 0.96536 0.05046 " pathEditMode="relative" rAng="20400000" ptsTypes="AAAAA">
                                      <p:cBhvr>
                                        <p:cTn id="9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9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60" grpId="0" animBg="1"/>
      <p:bldP spid="60" grpId="1" animBg="1"/>
      <p:bldP spid="31" grpId="0" animBg="1"/>
      <p:bldP spid="31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7"/>
          <p:cNvSpPr/>
          <p:nvPr/>
        </p:nvSpPr>
        <p:spPr>
          <a:xfrm>
            <a:off x="1232507" y="130948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5" name="Google Shape;2065;p37"/>
          <p:cNvSpPr/>
          <p:nvPr/>
        </p:nvSpPr>
        <p:spPr>
          <a:xfrm flipH="1">
            <a:off x="4888735" y="121318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6" name="Google Shape;2066;p37"/>
          <p:cNvSpPr/>
          <p:nvPr/>
        </p:nvSpPr>
        <p:spPr>
          <a:xfrm rot="10800000">
            <a:off x="1211725" y="3504647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1256522" y="243636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1144023" y="1341751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9" name="Google Shape;2069;p37"/>
          <p:cNvSpPr/>
          <p:nvPr/>
        </p:nvSpPr>
        <p:spPr>
          <a:xfrm flipH="1">
            <a:off x="1138620" y="238762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0" name="Google Shape;2070;p37"/>
          <p:cNvSpPr/>
          <p:nvPr/>
        </p:nvSpPr>
        <p:spPr>
          <a:xfrm rot="10800000">
            <a:off x="1152276" y="357316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1" name="Google Shape;2071;p37"/>
          <p:cNvSpPr/>
          <p:nvPr/>
        </p:nvSpPr>
        <p:spPr>
          <a:xfrm rot="11765489">
            <a:off x="4781814" y="125168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2" name="Google Shape;2072;p37"/>
          <p:cNvSpPr txBox="1">
            <a:spLocks noGrp="1"/>
          </p:cNvSpPr>
          <p:nvPr>
            <p:ph type="title"/>
          </p:nvPr>
        </p:nvSpPr>
        <p:spPr>
          <a:xfrm rot="1973">
            <a:off x="1123347" y="1393199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01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73" name="Google Shape;2073;p37"/>
          <p:cNvSpPr txBox="1">
            <a:spLocks noGrp="1"/>
          </p:cNvSpPr>
          <p:nvPr>
            <p:ph type="title" idx="2"/>
          </p:nvPr>
        </p:nvSpPr>
        <p:spPr>
          <a:xfrm>
            <a:off x="2204170" y="1247947"/>
            <a:ext cx="2580600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arm-up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and review</a:t>
            </a:r>
            <a:endParaRPr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15"/>
          </p:nvPr>
        </p:nvSpPr>
        <p:spPr>
          <a:xfrm>
            <a:off x="739917" y="335243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Table of contents</a:t>
            </a:r>
            <a:endParaRPr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6" name="Google Shape;2076;p37"/>
          <p:cNvSpPr txBox="1">
            <a:spLocks noGrp="1"/>
          </p:cNvSpPr>
          <p:nvPr>
            <p:ph type="title" idx="3"/>
          </p:nvPr>
        </p:nvSpPr>
        <p:spPr>
          <a:xfrm rot="1973">
            <a:off x="1117957" y="2439072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02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79" name="Google Shape;2079;p37"/>
          <p:cNvSpPr txBox="1">
            <a:spLocks noGrp="1"/>
          </p:cNvSpPr>
          <p:nvPr>
            <p:ph type="title" idx="6"/>
          </p:nvPr>
        </p:nvSpPr>
        <p:spPr>
          <a:xfrm rot="1973">
            <a:off x="1131600" y="3655901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03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82" name="Google Shape;2082;p37"/>
          <p:cNvSpPr txBox="1">
            <a:spLocks noGrp="1"/>
          </p:cNvSpPr>
          <p:nvPr>
            <p:ph type="title" idx="9"/>
          </p:nvPr>
        </p:nvSpPr>
        <p:spPr>
          <a:xfrm rot="1973">
            <a:off x="4714361" y="1312791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04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085" name="Google Shape;2085;p37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086" name="Google Shape;2086;p37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6" name="Google Shape;2106;p37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7" name="Google Shape;2107;p37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8" name="Google Shape;2108;p37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9" name="Google Shape;2109;p37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0" name="Google Shape;2110;p37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1" name="Google Shape;2111;p37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2" name="Google Shape;2112;p37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3" name="Google Shape;2113;p37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4" name="Google Shape;2114;p37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5" name="Google Shape;2115;p37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6" name="Google Shape;2116;p37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7" name="Google Shape;2117;p37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8" name="Google Shape;2118;p37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9" name="Google Shape;2119;p37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0" name="Google Shape;2120;p37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1" name="Google Shape;2121;p37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2" name="Google Shape;2122;p37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3" name="Google Shape;2123;p37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4" name="Google Shape;2124;p37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5" name="Google Shape;2125;p37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6" name="Google Shape;2126;p37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7" name="Google Shape;2127;p37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8" name="Google Shape;2128;p37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9" name="Google Shape;2129;p37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0" name="Google Shape;2130;p37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1" name="Google Shape;2131;p37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2" name="Google Shape;2132;p37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3" name="Google Shape;2133;p37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4" name="Google Shape;2134;p37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5" name="Google Shape;2135;p37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6" name="Google Shape;2136;p37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7" name="Google Shape;2137;p37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8" name="Google Shape;2138;p37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9" name="Google Shape;2139;p37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0" name="Google Shape;2140;p37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01" name="Google Shape;2201;p37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202" name="Google Shape;2202;p37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11" name="Google Shape;2211;p37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212" name="Google Shape;2212;p37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15" name="Google Shape;2215;p37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216" name="Google Shape;2216;p37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22" name="Google Shape;2222;p37"/>
          <p:cNvGrpSpPr/>
          <p:nvPr/>
        </p:nvGrpSpPr>
        <p:grpSpPr>
          <a:xfrm>
            <a:off x="7531458" y="126721"/>
            <a:ext cx="817707" cy="914412"/>
            <a:chOff x="6900658" y="3614371"/>
            <a:chExt cx="817707" cy="914412"/>
          </a:xfrm>
        </p:grpSpPr>
        <p:sp>
          <p:nvSpPr>
            <p:cNvPr id="2223" name="Google Shape;2223;p37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4" name="Google Shape;2224;p37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5" name="Google Shape;2225;p37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6" name="Google Shape;2226;p37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7" name="Google Shape;2227;p37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8" name="Google Shape;2228;p37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9" name="Google Shape;2229;p37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37" name="Google Shape;2337;p37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2338" name="Google Shape;2338;p37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49" name="Google Shape;2349;p37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2350" name="Google Shape;2350;p37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59" name="Google Shape;2359;p37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2360" name="Google Shape;2360;p37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68" name="Google Shape;2368;p37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2369" name="Google Shape;2369;p37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Google Shape;2065;p37">
            <a:extLst>
              <a:ext uri="{FF2B5EF4-FFF2-40B4-BE49-F238E27FC236}">
                <a16:creationId xmlns:a16="http://schemas.microsoft.com/office/drawing/2014/main" id="{60A1DCE1-A11F-6BB8-86C9-93FF5B9697F5}"/>
              </a:ext>
            </a:extLst>
          </p:cNvPr>
          <p:cNvSpPr/>
          <p:nvPr/>
        </p:nvSpPr>
        <p:spPr>
          <a:xfrm flipH="1">
            <a:off x="5025573" y="229937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BF4B58C5-4233-53AE-9CE7-9C9937773BE5}"/>
              </a:ext>
            </a:extLst>
          </p:cNvPr>
          <p:cNvSpPr/>
          <p:nvPr/>
        </p:nvSpPr>
        <p:spPr>
          <a:xfrm>
            <a:off x="4899028" y="236087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" name="Google Shape;2082;p37">
            <a:extLst>
              <a:ext uri="{FF2B5EF4-FFF2-40B4-BE49-F238E27FC236}">
                <a16:creationId xmlns:a16="http://schemas.microsoft.com/office/drawing/2014/main" id="{1812FF0D-9260-FCD7-1F49-EF6AA05F7776}"/>
              </a:ext>
            </a:extLst>
          </p:cNvPr>
          <p:cNvSpPr txBox="1">
            <a:spLocks/>
          </p:cNvSpPr>
          <p:nvPr/>
        </p:nvSpPr>
        <p:spPr>
          <a:xfrm rot="1973">
            <a:off x="4864723" y="2366446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" dirty="0"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5" name="Google Shape;2065;p37">
            <a:extLst>
              <a:ext uri="{FF2B5EF4-FFF2-40B4-BE49-F238E27FC236}">
                <a16:creationId xmlns:a16="http://schemas.microsoft.com/office/drawing/2014/main" id="{D0A9A8E9-6046-77AD-1A9B-00B517956855}"/>
              </a:ext>
            </a:extLst>
          </p:cNvPr>
          <p:cNvSpPr/>
          <p:nvPr/>
        </p:nvSpPr>
        <p:spPr>
          <a:xfrm rot="10091213" flipH="1">
            <a:off x="4996499" y="3454061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8" name="Google Shape;2073;p37">
            <a:extLst>
              <a:ext uri="{FF2B5EF4-FFF2-40B4-BE49-F238E27FC236}">
                <a16:creationId xmlns:a16="http://schemas.microsoft.com/office/drawing/2014/main" id="{A507E5A7-7142-6DDE-E18B-C9B710A178A6}"/>
              </a:ext>
            </a:extLst>
          </p:cNvPr>
          <p:cNvSpPr txBox="1">
            <a:spLocks/>
          </p:cNvSpPr>
          <p:nvPr/>
        </p:nvSpPr>
        <p:spPr>
          <a:xfrm>
            <a:off x="2089905" y="3685366"/>
            <a:ext cx="2927919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Let’s write.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Google Shape;2073;p37">
            <a:extLst>
              <a:ext uri="{FF2B5EF4-FFF2-40B4-BE49-F238E27FC236}">
                <a16:creationId xmlns:a16="http://schemas.microsoft.com/office/drawing/2014/main" id="{B11F5064-B207-D4B0-F423-3EE70EADD28F}"/>
              </a:ext>
            </a:extLst>
          </p:cNvPr>
          <p:cNvSpPr txBox="1">
            <a:spLocks/>
          </p:cNvSpPr>
          <p:nvPr/>
        </p:nvSpPr>
        <p:spPr>
          <a:xfrm>
            <a:off x="5346904" y="1323281"/>
            <a:ext cx="3139333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Project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Google Shape;2073;p37">
            <a:extLst>
              <a:ext uri="{FF2B5EF4-FFF2-40B4-BE49-F238E27FC236}">
                <a16:creationId xmlns:a16="http://schemas.microsoft.com/office/drawing/2014/main" id="{788B9197-4414-2F44-A1D4-C33A9AC598E2}"/>
              </a:ext>
            </a:extLst>
          </p:cNvPr>
          <p:cNvSpPr txBox="1">
            <a:spLocks/>
          </p:cNvSpPr>
          <p:nvPr/>
        </p:nvSpPr>
        <p:spPr>
          <a:xfrm>
            <a:off x="6027829" y="230444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Fun corner &amp; wrap-up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Google Shape;2073;p37">
            <a:extLst>
              <a:ext uri="{FF2B5EF4-FFF2-40B4-BE49-F238E27FC236}">
                <a16:creationId xmlns:a16="http://schemas.microsoft.com/office/drawing/2014/main" id="{0E8EA9D4-9236-5E44-BD30-D17A60A59DE9}"/>
              </a:ext>
            </a:extLst>
          </p:cNvPr>
          <p:cNvSpPr txBox="1">
            <a:spLocks/>
          </p:cNvSpPr>
          <p:nvPr/>
        </p:nvSpPr>
        <p:spPr>
          <a:xfrm>
            <a:off x="2060721" y="2452065"/>
            <a:ext cx="2764643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Read and match.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5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091996" y="2639163"/>
            <a:ext cx="7378111" cy="122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r>
              <a:rPr lang="vi-VN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&amp; review</a:t>
            </a:r>
            <a:endParaRPr sz="60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44073" y="114729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>
                <a:solidFill>
                  <a:srgbClr val="002060"/>
                </a:solidFill>
              </a:rPr>
              <a:t>01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340893" y="2296567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72745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58706" y="167525"/>
            <a:ext cx="7007679" cy="4592082"/>
            <a:chOff x="1359804" y="567135"/>
            <a:chExt cx="6685441" cy="41971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9804" y="933427"/>
              <a:ext cx="6685441" cy="38309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526" r="4943"/>
            <a:stretch/>
          </p:blipFill>
          <p:spPr>
            <a:xfrm>
              <a:off x="1359965" y="567135"/>
              <a:ext cx="6685280" cy="518205"/>
            </a:xfrm>
            <a:prstGeom prst="rect">
              <a:avLst/>
            </a:prstGeom>
          </p:spPr>
        </p:pic>
      </p:grpSp>
      <p:pic>
        <p:nvPicPr>
          <p:cNvPr id="2" name="Track 2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13539" y="167525"/>
            <a:ext cx="546779" cy="546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731144" y="683701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216621" y="2048714"/>
            <a:ext cx="6650657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and match.</a:t>
            </a:r>
            <a:endParaRPr sz="4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774517" y="65653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vi-VN" dirty="0"/>
              <a:t>02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38256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93" y="185384"/>
            <a:ext cx="7574936" cy="461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91D6D8-ADBF-62DD-8FBF-7EF8F33B0059}"/>
              </a:ext>
            </a:extLst>
          </p:cNvPr>
          <p:cNvCxnSpPr>
            <a:cxnSpLocks/>
          </p:cNvCxnSpPr>
          <p:nvPr/>
        </p:nvCxnSpPr>
        <p:spPr>
          <a:xfrm>
            <a:off x="2625213" y="2433484"/>
            <a:ext cx="4077929" cy="1283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945F85-F057-C26D-DBA4-18D9F4A745A1}"/>
              </a:ext>
            </a:extLst>
          </p:cNvPr>
          <p:cNvCxnSpPr>
            <a:cxnSpLocks/>
          </p:cNvCxnSpPr>
          <p:nvPr/>
        </p:nvCxnSpPr>
        <p:spPr>
          <a:xfrm>
            <a:off x="3252019" y="3144456"/>
            <a:ext cx="1610859" cy="569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2342B7-AA0D-7D85-7945-09D877419A04}"/>
              </a:ext>
            </a:extLst>
          </p:cNvPr>
          <p:cNvCxnSpPr>
            <a:cxnSpLocks/>
          </p:cNvCxnSpPr>
          <p:nvPr/>
        </p:nvCxnSpPr>
        <p:spPr>
          <a:xfrm flipV="1">
            <a:off x="3145250" y="2490634"/>
            <a:ext cx="2795483" cy="1307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5F9E32-7C05-39C4-F1F8-1DFE7E8BF722}"/>
              </a:ext>
            </a:extLst>
          </p:cNvPr>
          <p:cNvCxnSpPr>
            <a:cxnSpLocks/>
          </p:cNvCxnSpPr>
          <p:nvPr/>
        </p:nvCxnSpPr>
        <p:spPr>
          <a:xfrm flipV="1">
            <a:off x="2979174" y="2544177"/>
            <a:ext cx="1246239" cy="18608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288885" y="2602594"/>
            <a:ext cx="7062613" cy="167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write.</a:t>
            </a: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id="{ADC0A420-BA5B-6017-40B6-81F326C5779B}"/>
              </a:ext>
            </a:extLst>
          </p:cNvPr>
          <p:cNvSpPr/>
          <p:nvPr/>
        </p:nvSpPr>
        <p:spPr>
          <a:xfrm flipH="1">
            <a:off x="3941564" y="1083455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95620" y="1160355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52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14" y="1160826"/>
            <a:ext cx="8029794" cy="2617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D9BAB8-60FD-EF1D-71E4-F0EA3072B369}"/>
              </a:ext>
            </a:extLst>
          </p:cNvPr>
          <p:cNvSpPr txBox="1"/>
          <p:nvPr/>
        </p:nvSpPr>
        <p:spPr>
          <a:xfrm>
            <a:off x="3729624" y="1970719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Patrick Hand" panose="020B0604020202020204" charset="0"/>
              </a:rPr>
              <a:t>six o’clock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576AB-DB99-1610-ADC0-3505298E650C}"/>
              </a:ext>
            </a:extLst>
          </p:cNvPr>
          <p:cNvSpPr txBox="1"/>
          <p:nvPr/>
        </p:nvSpPr>
        <p:spPr>
          <a:xfrm>
            <a:off x="1820282" y="2335715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Patrick Hand" panose="020B0604020202020204" charset="0"/>
              </a:rPr>
              <a:t>six thirty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767F07-8B34-A059-5B6D-21509C86DC7C}"/>
              </a:ext>
            </a:extLst>
          </p:cNvPr>
          <p:cNvSpPr txBox="1"/>
          <p:nvPr/>
        </p:nvSpPr>
        <p:spPr>
          <a:xfrm>
            <a:off x="5970790" y="2335716"/>
            <a:ext cx="213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Patrick Hand" panose="020B0604020202020204" charset="0"/>
              </a:rPr>
              <a:t>seven o’clock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1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48389D4F-B6B3-D1DD-BB1E-3679211023B9}"/>
              </a:ext>
            </a:extLst>
          </p:cNvPr>
          <p:cNvSpPr/>
          <p:nvPr/>
        </p:nvSpPr>
        <p:spPr>
          <a:xfrm rot="11765489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908653" y="2399406"/>
            <a:ext cx="5612100" cy="1711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Project</a:t>
            </a:r>
            <a:endParaRPr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9679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7DC7706-0530-4D47-8DFD-D836EF537CE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0BD947A0-96DD-46E2-9D23-DCBF768A0053}&quot;,&quot;C:\\Users\\Admin\\Desktop\\đăng 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2_Lesson 3_Period 6-L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24C401-89B9-44C2-A1AF-8371270C05C0}:3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61910D-B8F8-467E-B720-D02A2332E503}:3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62EBF2-30A8-455D-8489-71262E080A03}:3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50E407-7CD3-4ADD-9FB5-219E0004C074}:3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0551E8-26E0-4D5E-BD0A-184D83F5B59B}:3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914BBC-CACF-4810-9D2D-DB83DE8C99B0}: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F2E61C-778A-4402-AC5D-BE859D8FE70F}:3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14AA0E-72CB-40DE-8D9D-FE94C58CA96D}:3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E4F834-FFD7-4C87-937F-ADE647404C1C}:3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B0FE82-1FF6-4B11-98F2-C1F29715139A}:3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84DABF-51D1-4DF1-A60D-8555E674A0BB}:3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40EC07-04C1-4EFD-8FE3-3017BBE3449D}: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566AA6-78E7-4E4F-B82B-9744AD74F9BB}:3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866F8A-3491-4DCF-9B04-3E8E782BE035}:398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135</Words>
  <Application>Microsoft Office PowerPoint</Application>
  <PresentationFormat>On-screen Show (16:9)</PresentationFormat>
  <Paragraphs>48</Paragraphs>
  <Slides>14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Comic Sans MS</vt:lpstr>
      <vt:lpstr>Patrick Hand SC</vt:lpstr>
      <vt:lpstr>Barriecito</vt:lpstr>
      <vt:lpstr>Sport Day</vt:lpstr>
      <vt:lpstr>Arial</vt:lpstr>
      <vt:lpstr>Patrick Hand</vt:lpstr>
      <vt:lpstr>Tahoma</vt:lpstr>
      <vt:lpstr>English Language Grammar Rules by Slidesgo</vt:lpstr>
      <vt:lpstr>Time and daily routines</vt:lpstr>
      <vt:lpstr>01</vt:lpstr>
      <vt:lpstr>Warm-up &amp; review</vt:lpstr>
      <vt:lpstr>PowerPoint Presentation</vt:lpstr>
      <vt:lpstr>Read and match.</vt:lpstr>
      <vt:lpstr>PowerPoint Presentation</vt:lpstr>
      <vt:lpstr>Let’s write. </vt:lpstr>
      <vt:lpstr>PowerPoint Presentation</vt:lpstr>
      <vt:lpstr>Project</vt:lpstr>
      <vt:lpstr>PowerPoint Presentation</vt:lpstr>
      <vt:lpstr>Fun corner &amp; wrap-up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2_Lesson 3_Period 6-L5</dc:title>
  <dc:creator>Alice (Luong Tam)</dc:creator>
  <cp:lastModifiedBy>Admin</cp:lastModifiedBy>
  <cp:revision>33</cp:revision>
  <dcterms:modified xsi:type="dcterms:W3CDTF">2025-09-28T14:35:25Z</dcterms:modified>
</cp:coreProperties>
</file>