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3A_7D32603D.xml" ContentType="application/vnd.ms-powerpoint.comments+xml"/>
  <Override PartName="/ppt/comments/modernComment_13B_26EED134.xml" ContentType="application/vnd.ms-powerpoint.comments+xml"/>
  <Override PartName="/ppt/comments/modernComment_133_9AE42415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314" r:id="rId4"/>
    <p:sldId id="315" r:id="rId5"/>
    <p:sldId id="272" r:id="rId6"/>
    <p:sldId id="310" r:id="rId7"/>
    <p:sldId id="311" r:id="rId8"/>
    <p:sldId id="307" r:id="rId9"/>
    <p:sldId id="283" r:id="rId10"/>
    <p:sldId id="308" r:id="rId11"/>
    <p:sldId id="351" r:id="rId12"/>
    <p:sldId id="352" r:id="rId13"/>
    <p:sldId id="293" r:id="rId14"/>
    <p:sldId id="309" r:id="rId15"/>
    <p:sldId id="295" r:id="rId16"/>
    <p:sldId id="333" r:id="rId17"/>
    <p:sldId id="324" r:id="rId18"/>
    <p:sldId id="337" r:id="rId19"/>
  </p:sldIdLst>
  <p:sldSz cx="18288000" cy="10287000"/>
  <p:notesSz cx="6858000" cy="9144000"/>
  <p:embeddedFontLs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9D863B-CEAA-6C89-2B09-2292E8B6A2B7}" name="Hong Nhung" initials="HN" userId="Hong Nhung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FFD774"/>
    <a:srgbClr val="FEF0D8"/>
    <a:srgbClr val="FDF1D9"/>
    <a:srgbClr val="DEE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88298" autoAdjust="0"/>
  </p:normalViewPr>
  <p:slideViewPr>
    <p:cSldViewPr>
      <p:cViewPr varScale="1">
        <p:scale>
          <a:sx n="41" d="100"/>
          <a:sy n="41" d="100"/>
        </p:scale>
        <p:origin x="8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3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comments/modernComment_133_9AE4241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54D81C6-5499-4909-B968-2957829150F5}" authorId="{859D863B-CEAA-6C89-2B09-2292E8B6A2B7}" created="2024-01-04T16:13:31.273">
    <pc:sldMkLst xmlns:pc="http://schemas.microsoft.com/office/powerpoint/2013/main/command">
      <pc:docMk/>
      <pc:sldMk cId="2598642709" sldId="307"/>
    </pc:sldMkLst>
    <p188:txBody>
      <a:bodyPr/>
      <a:lstStyle/>
      <a:p>
        <a:r>
          <a:rPr lang="en-US"/>
          <a:t>Where và address nói lướt nhiều</a:t>
        </a:r>
      </a:p>
    </p188:txBody>
  </p188:cm>
</p188:cmLst>
</file>

<file path=ppt/comments/modernComment_13A_7D32603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4F3BC12-261F-4FA2-AA70-A5EC8621FD06}" authorId="{859D863B-CEAA-6C89-2B09-2292E8B6A2B7}" created="2024-01-04T16:11:42.04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100453437" sldId="314"/>
      <ac:picMk id="5" creationId="{00000000-0000-0000-0000-000000000000}"/>
    </ac:deMkLst>
    <p188:txBody>
      <a:bodyPr/>
      <a:lstStyle/>
      <a:p>
        <a:r>
          <a:rPr lang="en-US"/>
          <a:t>tiếng hơi bé</a:t>
        </a:r>
      </a:p>
    </p188:txBody>
  </p188:cm>
</p188:cmLst>
</file>

<file path=ppt/comments/modernComment_13B_26EED13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3BA58D0-3DF0-4066-845F-BC1BC21FB6F0}" authorId="{859D863B-CEAA-6C89-2B09-2292E8B6A2B7}" created="2024-01-04T16:12:06.802">
    <pc:sldMkLst xmlns:pc="http://schemas.microsoft.com/office/powerpoint/2013/main/command">
      <pc:docMk/>
      <pc:sldMk cId="653185332" sldId="315"/>
    </pc:sldMkLst>
    <p188:txBody>
      <a:bodyPr/>
      <a:lstStyle/>
      <a:p>
        <a:r>
          <a:rPr lang="en-US"/>
          <a:t>tiếng hơi bé</a:t>
        </a:r>
      </a:p>
    </p188:txBody>
  </p188:cm>
</p188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86015-FF5B-4AD0-B863-31675F29CEEC}" type="datetimeFigureOut">
              <a:rPr lang="en-US" smtClean="0"/>
              <a:t>29/9/2025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6C988-68E8-432F-BE66-6237413C4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5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6C988-68E8-432F-BE66-6237413C4A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1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6C988-68E8-432F-BE66-6237413C4A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71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can insert</a:t>
            </a:r>
            <a:r>
              <a:rPr lang="en-US" baseline="0" dirty="0"/>
              <a:t> a picture of her/ his address behind the puzzles. After the game, students know teacher’s address.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6C988-68E8-432F-BE66-6237413C4A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72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6C988-68E8-432F-BE66-6237413C4A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8">
            <a:extLst>
              <a:ext uri="{FF2B5EF4-FFF2-40B4-BE49-F238E27FC236}">
                <a16:creationId xmlns:a16="http://schemas.microsoft.com/office/drawing/2014/main" id="{2AF9DDCE-CFF5-4FE7-83EF-19E69BB3676C}"/>
              </a:ext>
            </a:extLst>
          </p:cNvPr>
          <p:cNvSpPr/>
          <p:nvPr userDrawn="1"/>
        </p:nvSpPr>
        <p:spPr>
          <a:xfrm>
            <a:off x="0" y="9085823"/>
            <a:ext cx="18288000" cy="1243226"/>
          </a:xfrm>
          <a:custGeom>
            <a:avLst/>
            <a:gdLst/>
            <a:ahLst/>
            <a:cxnLst/>
            <a:rect l="l" t="t" r="r" b="b"/>
            <a:pathLst>
              <a:path w="3194208" h="217144">
                <a:moveTo>
                  <a:pt x="0" y="0"/>
                </a:moveTo>
                <a:lnTo>
                  <a:pt x="3194208" y="0"/>
                </a:lnTo>
                <a:lnTo>
                  <a:pt x="3194208" y="217144"/>
                </a:lnTo>
                <a:lnTo>
                  <a:pt x="0" y="217144"/>
                </a:lnTo>
                <a:close/>
              </a:path>
            </a:pathLst>
          </a:custGeom>
          <a:solidFill>
            <a:srgbClr val="98CBB1"/>
          </a:solidFill>
        </p:spPr>
        <p:txBody>
          <a:bodyPr/>
          <a:lstStyle/>
          <a:p>
            <a:endParaRPr lang="en-US" sz="1400">
              <a:latin typeface="Comic Sans MS" panose="030F0702030302020204" pitchFamily="66" charset="0"/>
            </a:endParaRPr>
          </a:p>
        </p:txBody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39CB4E83-955F-44F4-8FB7-6B4DB31C9873}"/>
              </a:ext>
            </a:extLst>
          </p:cNvPr>
          <p:cNvSpPr/>
          <p:nvPr userDrawn="1"/>
        </p:nvSpPr>
        <p:spPr>
          <a:xfrm>
            <a:off x="-894218" y="549265"/>
            <a:ext cx="2798775" cy="1471689"/>
          </a:xfrm>
          <a:custGeom>
            <a:avLst/>
            <a:gdLst/>
            <a:ahLst/>
            <a:cxnLst/>
            <a:rect l="l" t="t" r="r" b="b"/>
            <a:pathLst>
              <a:path w="2798775" h="1471689">
                <a:moveTo>
                  <a:pt x="0" y="0"/>
                </a:moveTo>
                <a:lnTo>
                  <a:pt x="2798775" y="0"/>
                </a:lnTo>
                <a:lnTo>
                  <a:pt x="2798775" y="1471689"/>
                </a:lnTo>
                <a:lnTo>
                  <a:pt x="0" y="14716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400"/>
          </a:p>
        </p:txBody>
      </p:sp>
      <p:sp>
        <p:nvSpPr>
          <p:cNvPr id="4" name="Freeform 16">
            <a:extLst>
              <a:ext uri="{FF2B5EF4-FFF2-40B4-BE49-F238E27FC236}">
                <a16:creationId xmlns:a16="http://schemas.microsoft.com/office/drawing/2014/main" id="{63FBA127-85C2-4BC7-8DFC-5D389787DCAF}"/>
              </a:ext>
            </a:extLst>
          </p:cNvPr>
          <p:cNvSpPr/>
          <p:nvPr userDrawn="1"/>
        </p:nvSpPr>
        <p:spPr>
          <a:xfrm flipH="1">
            <a:off x="1857493" y="328200"/>
            <a:ext cx="2062397" cy="1084477"/>
          </a:xfrm>
          <a:custGeom>
            <a:avLst/>
            <a:gdLst/>
            <a:ahLst/>
            <a:cxnLst/>
            <a:rect l="l" t="t" r="r" b="b"/>
            <a:pathLst>
              <a:path w="2062397" h="1084477">
                <a:moveTo>
                  <a:pt x="2062397" y="0"/>
                </a:moveTo>
                <a:lnTo>
                  <a:pt x="0" y="0"/>
                </a:lnTo>
                <a:lnTo>
                  <a:pt x="0" y="1084477"/>
                </a:lnTo>
                <a:lnTo>
                  <a:pt x="2062397" y="1084477"/>
                </a:lnTo>
                <a:lnTo>
                  <a:pt x="206239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400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B429AD26-5C96-4639-BF68-72627468C399}"/>
              </a:ext>
            </a:extLst>
          </p:cNvPr>
          <p:cNvSpPr/>
          <p:nvPr userDrawn="1"/>
        </p:nvSpPr>
        <p:spPr>
          <a:xfrm>
            <a:off x="598574" y="549265"/>
            <a:ext cx="2105800" cy="1218732"/>
          </a:xfrm>
          <a:custGeom>
            <a:avLst/>
            <a:gdLst/>
            <a:ahLst/>
            <a:cxnLst/>
            <a:rect l="l" t="t" r="r" b="b"/>
            <a:pathLst>
              <a:path w="2105800" h="1218732">
                <a:moveTo>
                  <a:pt x="0" y="0"/>
                </a:moveTo>
                <a:lnTo>
                  <a:pt x="2105800" y="0"/>
                </a:lnTo>
                <a:lnTo>
                  <a:pt x="2105800" y="1218732"/>
                </a:lnTo>
                <a:lnTo>
                  <a:pt x="0" y="12187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049DA60E-BA7C-4E38-96CB-66AA53190509}"/>
              </a:ext>
            </a:extLst>
          </p:cNvPr>
          <p:cNvSpPr/>
          <p:nvPr userDrawn="1"/>
        </p:nvSpPr>
        <p:spPr>
          <a:xfrm flipH="1">
            <a:off x="16268353" y="549265"/>
            <a:ext cx="2798775" cy="1471689"/>
          </a:xfrm>
          <a:custGeom>
            <a:avLst/>
            <a:gdLst/>
            <a:ahLst/>
            <a:cxnLst/>
            <a:rect l="l" t="t" r="r" b="b"/>
            <a:pathLst>
              <a:path w="2798775" h="1471689">
                <a:moveTo>
                  <a:pt x="2798775" y="0"/>
                </a:moveTo>
                <a:lnTo>
                  <a:pt x="0" y="0"/>
                </a:lnTo>
                <a:lnTo>
                  <a:pt x="0" y="1471689"/>
                </a:lnTo>
                <a:lnTo>
                  <a:pt x="2798775" y="1471689"/>
                </a:lnTo>
                <a:lnTo>
                  <a:pt x="279877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E353DBF8-0715-4D3C-9D59-08F907EDB201}"/>
              </a:ext>
            </a:extLst>
          </p:cNvPr>
          <p:cNvSpPr/>
          <p:nvPr userDrawn="1"/>
        </p:nvSpPr>
        <p:spPr>
          <a:xfrm>
            <a:off x="13961481" y="634616"/>
            <a:ext cx="2062397" cy="1084477"/>
          </a:xfrm>
          <a:custGeom>
            <a:avLst/>
            <a:gdLst/>
            <a:ahLst/>
            <a:cxnLst/>
            <a:rect l="l" t="t" r="r" b="b"/>
            <a:pathLst>
              <a:path w="2062397" h="1084477">
                <a:moveTo>
                  <a:pt x="0" y="0"/>
                </a:moveTo>
                <a:lnTo>
                  <a:pt x="2062396" y="0"/>
                </a:lnTo>
                <a:lnTo>
                  <a:pt x="2062396" y="1084477"/>
                </a:lnTo>
                <a:lnTo>
                  <a:pt x="0" y="1084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20">
            <a:extLst>
              <a:ext uri="{FF2B5EF4-FFF2-40B4-BE49-F238E27FC236}">
                <a16:creationId xmlns:a16="http://schemas.microsoft.com/office/drawing/2014/main" id="{7DBE253A-7244-44EF-8A76-CB3BA135777A}"/>
              </a:ext>
            </a:extLst>
          </p:cNvPr>
          <p:cNvSpPr/>
          <p:nvPr userDrawn="1"/>
        </p:nvSpPr>
        <p:spPr>
          <a:xfrm flipH="1">
            <a:off x="15434049" y="637547"/>
            <a:ext cx="2105800" cy="1218732"/>
          </a:xfrm>
          <a:custGeom>
            <a:avLst/>
            <a:gdLst/>
            <a:ahLst/>
            <a:cxnLst/>
            <a:rect l="l" t="t" r="r" b="b"/>
            <a:pathLst>
              <a:path w="2105800" h="1218732">
                <a:moveTo>
                  <a:pt x="2105800" y="0"/>
                </a:moveTo>
                <a:lnTo>
                  <a:pt x="0" y="0"/>
                </a:lnTo>
                <a:lnTo>
                  <a:pt x="0" y="1218732"/>
                </a:lnTo>
                <a:lnTo>
                  <a:pt x="2105800" y="1218732"/>
                </a:lnTo>
                <a:lnTo>
                  <a:pt x="210580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Google Shape;4206;p35">
            <a:extLst>
              <a:ext uri="{FF2B5EF4-FFF2-40B4-BE49-F238E27FC236}">
                <a16:creationId xmlns:a16="http://schemas.microsoft.com/office/drawing/2014/main" id="{E2CE3DA6-E823-4C90-9C96-6D8826C83F6D}"/>
              </a:ext>
            </a:extLst>
          </p:cNvPr>
          <p:cNvSpPr txBox="1">
            <a:spLocks/>
          </p:cNvSpPr>
          <p:nvPr userDrawn="1"/>
        </p:nvSpPr>
        <p:spPr>
          <a:xfrm>
            <a:off x="502120" y="2781299"/>
            <a:ext cx="13213879" cy="5949203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id="{27E7D75A-BFA6-44A7-B635-9E86A73C8638}"/>
              </a:ext>
            </a:extLst>
          </p:cNvPr>
          <p:cNvSpPr txBox="1"/>
          <p:nvPr userDrawn="1"/>
        </p:nvSpPr>
        <p:spPr>
          <a:xfrm>
            <a:off x="0" y="-9892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3" Type="http://schemas.openxmlformats.org/officeDocument/2006/relationships/image" Target="../media/image6.sv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17" Type="http://schemas.microsoft.com/office/2007/relationships/hdphoto" Target="../media/hdphoto1.wdp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2.pn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4" Type="http://schemas.openxmlformats.org/officeDocument/2006/relationships/image" Target="../media/image4.gif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slide" Target="slide16.xml"/><Relationship Id="rId18" Type="http://schemas.openxmlformats.org/officeDocument/2006/relationships/image" Target="../media/image39.jpeg"/><Relationship Id="rId3" Type="http://schemas.openxmlformats.org/officeDocument/2006/relationships/control" Target="../activeX/activeX2.xml"/><Relationship Id="rId21" Type="http://schemas.openxmlformats.org/officeDocument/2006/relationships/image" Target="../media/image27.wmf"/><Relationship Id="rId7" Type="http://schemas.openxmlformats.org/officeDocument/2006/relationships/image" Target="../media/image30.png"/><Relationship Id="rId12" Type="http://schemas.openxmlformats.org/officeDocument/2006/relationships/image" Target="../media/image34.jpeg"/><Relationship Id="rId17" Type="http://schemas.openxmlformats.org/officeDocument/2006/relationships/image" Target="../media/image38.jpeg"/><Relationship Id="rId2" Type="http://schemas.openxmlformats.org/officeDocument/2006/relationships/control" Target="../activeX/activeX1.xml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11" Type="http://schemas.openxmlformats.org/officeDocument/2006/relationships/image" Target="../media/image33.jpe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19" Type="http://schemas.openxmlformats.org/officeDocument/2006/relationships/image" Target="../media/image40.png"/><Relationship Id="rId4" Type="http://schemas.openxmlformats.org/officeDocument/2006/relationships/slideLayout" Target="../slideLayouts/slideLayout7.xml"/><Relationship Id="rId9" Type="http://schemas.openxmlformats.org/officeDocument/2006/relationships/slide" Target="slide17.xml"/><Relationship Id="rId14" Type="http://schemas.openxmlformats.org/officeDocument/2006/relationships/image" Target="../media/image35.png"/><Relationship Id="rId22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microsoft.com/office/2018/10/relationships/comments" Target="../comments/modernComment_13A_7D32603D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microsoft.com/office/2018/10/relationships/comments" Target="../comments/modernComment_13B_26EED13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18/10/relationships/comments" Target="../comments/modernComment_133_9AE424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276942" y="2311311"/>
            <a:ext cx="2779461" cy="1427948"/>
          </a:xfrm>
          <a:custGeom>
            <a:avLst/>
            <a:gdLst/>
            <a:ahLst/>
            <a:cxnLst/>
            <a:rect l="l" t="t" r="r" b="b"/>
            <a:pathLst>
              <a:path w="2779461" h="1427948">
                <a:moveTo>
                  <a:pt x="0" y="0"/>
                </a:moveTo>
                <a:lnTo>
                  <a:pt x="2779461" y="0"/>
                </a:lnTo>
                <a:lnTo>
                  <a:pt x="2779461" y="1427948"/>
                </a:lnTo>
                <a:lnTo>
                  <a:pt x="0" y="1427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1666672" y="764918"/>
            <a:ext cx="2377374" cy="1221376"/>
          </a:xfrm>
          <a:custGeom>
            <a:avLst/>
            <a:gdLst/>
            <a:ahLst/>
            <a:cxnLst/>
            <a:rect l="l" t="t" r="r" b="b"/>
            <a:pathLst>
              <a:path w="2377374" h="1221376">
                <a:moveTo>
                  <a:pt x="0" y="0"/>
                </a:moveTo>
                <a:lnTo>
                  <a:pt x="2377374" y="0"/>
                </a:lnTo>
                <a:lnTo>
                  <a:pt x="2377374" y="1221376"/>
                </a:lnTo>
                <a:lnTo>
                  <a:pt x="0" y="1221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23856" y="767562"/>
            <a:ext cx="2700794" cy="2700794"/>
          </a:xfrm>
          <a:prstGeom prst="rect">
            <a:avLst/>
          </a:prstGeom>
        </p:spPr>
      </p:pic>
      <p:sp>
        <p:nvSpPr>
          <p:cNvPr id="11" name="Freeform 11"/>
          <p:cNvSpPr/>
          <p:nvPr/>
        </p:nvSpPr>
        <p:spPr>
          <a:xfrm flipH="1">
            <a:off x="15087857" y="2311311"/>
            <a:ext cx="2779461" cy="1427948"/>
          </a:xfrm>
          <a:custGeom>
            <a:avLst/>
            <a:gdLst/>
            <a:ahLst/>
            <a:cxnLst/>
            <a:rect l="l" t="t" r="r" b="b"/>
            <a:pathLst>
              <a:path w="2779461" h="1427948">
                <a:moveTo>
                  <a:pt x="2779461" y="0"/>
                </a:moveTo>
                <a:lnTo>
                  <a:pt x="0" y="0"/>
                </a:lnTo>
                <a:lnTo>
                  <a:pt x="0" y="1427948"/>
                </a:lnTo>
                <a:lnTo>
                  <a:pt x="2779461" y="1427948"/>
                </a:lnTo>
                <a:lnTo>
                  <a:pt x="277946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3548802" y="1464751"/>
            <a:ext cx="1877850" cy="964745"/>
          </a:xfrm>
          <a:custGeom>
            <a:avLst/>
            <a:gdLst/>
            <a:ahLst/>
            <a:cxnLst/>
            <a:rect l="l" t="t" r="r" b="b"/>
            <a:pathLst>
              <a:path w="1877850" h="964745">
                <a:moveTo>
                  <a:pt x="0" y="0"/>
                </a:moveTo>
                <a:lnTo>
                  <a:pt x="1877849" y="0"/>
                </a:lnTo>
                <a:lnTo>
                  <a:pt x="1877849" y="964745"/>
                </a:lnTo>
                <a:lnTo>
                  <a:pt x="0" y="964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 flipH="1">
            <a:off x="12590291" y="1375606"/>
            <a:ext cx="1877850" cy="964745"/>
          </a:xfrm>
          <a:custGeom>
            <a:avLst/>
            <a:gdLst/>
            <a:ahLst/>
            <a:cxnLst/>
            <a:rect l="l" t="t" r="r" b="b"/>
            <a:pathLst>
              <a:path w="1877850" h="964745">
                <a:moveTo>
                  <a:pt x="1877849" y="0"/>
                </a:moveTo>
                <a:lnTo>
                  <a:pt x="0" y="0"/>
                </a:lnTo>
                <a:lnTo>
                  <a:pt x="0" y="964745"/>
                </a:lnTo>
                <a:lnTo>
                  <a:pt x="1877849" y="964745"/>
                </a:lnTo>
                <a:lnTo>
                  <a:pt x="187784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478810" y="4088512"/>
            <a:ext cx="2105800" cy="1218732"/>
          </a:xfrm>
          <a:custGeom>
            <a:avLst/>
            <a:gdLst/>
            <a:ahLst/>
            <a:cxnLst/>
            <a:rect l="l" t="t" r="r" b="b"/>
            <a:pathLst>
              <a:path w="2105800" h="1218732">
                <a:moveTo>
                  <a:pt x="0" y="0"/>
                </a:moveTo>
                <a:lnTo>
                  <a:pt x="2105799" y="0"/>
                </a:lnTo>
                <a:lnTo>
                  <a:pt x="2105799" y="1218732"/>
                </a:lnTo>
                <a:lnTo>
                  <a:pt x="0" y="12187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3492898" y="1986726"/>
            <a:ext cx="11302204" cy="187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27"/>
              </a:lnSpc>
            </a:pPr>
            <a:r>
              <a:rPr lang="en-US" sz="10947" b="1">
                <a:solidFill>
                  <a:srgbClr val="00425A"/>
                </a:solidFill>
                <a:latin typeface="Comic Sans MS" panose="030F0702030302020204" pitchFamily="66" charset="0"/>
              </a:rPr>
              <a:t>Our Home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73838" y="4272644"/>
            <a:ext cx="7940325" cy="712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21"/>
              </a:lnSpc>
            </a:pPr>
            <a:r>
              <a:rPr lang="en-US" sz="5400" b="1" dirty="0">
                <a:solidFill>
                  <a:srgbClr val="00425A"/>
                </a:solidFill>
                <a:latin typeface="Comic Sans MS" panose="030F0702030302020204" pitchFamily="66" charset="0"/>
              </a:rPr>
              <a:t>Lesson 2 - Period 4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4C87FA-A043-4A32-BBC1-0C7886EAD00A}"/>
              </a:ext>
            </a:extLst>
          </p:cNvPr>
          <p:cNvGrpSpPr/>
          <p:nvPr/>
        </p:nvGrpSpPr>
        <p:grpSpPr>
          <a:xfrm>
            <a:off x="0" y="5143500"/>
            <a:ext cx="18288000" cy="5185549"/>
            <a:chOff x="0" y="5143500"/>
            <a:chExt cx="18288000" cy="5185549"/>
          </a:xfrm>
        </p:grpSpPr>
        <p:sp>
          <p:nvSpPr>
            <p:cNvPr id="2" name="Freeform 2"/>
            <p:cNvSpPr/>
            <p:nvPr/>
          </p:nvSpPr>
          <p:spPr>
            <a:xfrm flipH="1">
              <a:off x="79008" y="6586051"/>
              <a:ext cx="1556108" cy="2499772"/>
            </a:xfrm>
            <a:custGeom>
              <a:avLst/>
              <a:gdLst/>
              <a:ahLst/>
              <a:cxnLst/>
              <a:rect l="l" t="t" r="r" b="b"/>
              <a:pathLst>
                <a:path w="1556108" h="2499772">
                  <a:moveTo>
                    <a:pt x="1556108" y="0"/>
                  </a:moveTo>
                  <a:lnTo>
                    <a:pt x="0" y="0"/>
                  </a:lnTo>
                  <a:lnTo>
                    <a:pt x="0" y="2499772"/>
                  </a:lnTo>
                  <a:lnTo>
                    <a:pt x="1556108" y="2499772"/>
                  </a:lnTo>
                  <a:lnTo>
                    <a:pt x="1556108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3"/>
            <p:cNvSpPr/>
            <p:nvPr/>
          </p:nvSpPr>
          <p:spPr>
            <a:xfrm>
              <a:off x="16362940" y="6104309"/>
              <a:ext cx="1855992" cy="2981514"/>
            </a:xfrm>
            <a:custGeom>
              <a:avLst/>
              <a:gdLst/>
              <a:ahLst/>
              <a:cxnLst/>
              <a:rect l="l" t="t" r="r" b="b"/>
              <a:pathLst>
                <a:path w="1855992" h="2981514">
                  <a:moveTo>
                    <a:pt x="0" y="0"/>
                  </a:moveTo>
                  <a:lnTo>
                    <a:pt x="1855993" y="0"/>
                  </a:lnTo>
                  <a:lnTo>
                    <a:pt x="1855993" y="2981514"/>
                  </a:lnTo>
                  <a:lnTo>
                    <a:pt x="0" y="2981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Freeform 4"/>
            <p:cNvSpPr/>
            <p:nvPr/>
          </p:nvSpPr>
          <p:spPr>
            <a:xfrm>
              <a:off x="12378298" y="5143500"/>
              <a:ext cx="4315656" cy="3900274"/>
            </a:xfrm>
            <a:custGeom>
              <a:avLst/>
              <a:gdLst/>
              <a:ahLst/>
              <a:cxnLst/>
              <a:rect l="l" t="t" r="r" b="b"/>
              <a:pathLst>
                <a:path w="4315656" h="3900274">
                  <a:moveTo>
                    <a:pt x="0" y="0"/>
                  </a:moveTo>
                  <a:lnTo>
                    <a:pt x="4315656" y="0"/>
                  </a:lnTo>
                  <a:lnTo>
                    <a:pt x="4315656" y="3900274"/>
                  </a:lnTo>
                  <a:lnTo>
                    <a:pt x="0" y="3900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90000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8557016" y="5444076"/>
              <a:ext cx="4033275" cy="3599698"/>
            </a:xfrm>
            <a:custGeom>
              <a:avLst/>
              <a:gdLst/>
              <a:ahLst/>
              <a:cxnLst/>
              <a:rect l="l" t="t" r="r" b="b"/>
              <a:pathLst>
                <a:path w="4033275" h="3599698">
                  <a:moveTo>
                    <a:pt x="0" y="0"/>
                  </a:moveTo>
                  <a:lnTo>
                    <a:pt x="4033275" y="0"/>
                  </a:lnTo>
                  <a:lnTo>
                    <a:pt x="4033275" y="3599698"/>
                  </a:lnTo>
                  <a:lnTo>
                    <a:pt x="0" y="3599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90000"/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Freeform 6"/>
            <p:cNvSpPr/>
            <p:nvPr/>
          </p:nvSpPr>
          <p:spPr>
            <a:xfrm>
              <a:off x="1594046" y="5959404"/>
              <a:ext cx="3250984" cy="3084371"/>
            </a:xfrm>
            <a:custGeom>
              <a:avLst/>
              <a:gdLst/>
              <a:ahLst/>
              <a:cxnLst/>
              <a:rect l="l" t="t" r="r" b="b"/>
              <a:pathLst>
                <a:path w="3250984" h="3084371">
                  <a:moveTo>
                    <a:pt x="0" y="0"/>
                  </a:moveTo>
                  <a:lnTo>
                    <a:pt x="3250983" y="0"/>
                  </a:lnTo>
                  <a:lnTo>
                    <a:pt x="3250983" y="3084370"/>
                  </a:lnTo>
                  <a:lnTo>
                    <a:pt x="0" y="3084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90000"/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7"/>
            <p:cNvSpPr/>
            <p:nvPr/>
          </p:nvSpPr>
          <p:spPr>
            <a:xfrm>
              <a:off x="4683865" y="5661383"/>
              <a:ext cx="4026656" cy="3382391"/>
            </a:xfrm>
            <a:custGeom>
              <a:avLst/>
              <a:gdLst/>
              <a:ahLst/>
              <a:cxnLst/>
              <a:rect l="l" t="t" r="r" b="b"/>
              <a:pathLst>
                <a:path w="4026656" h="3382391">
                  <a:moveTo>
                    <a:pt x="0" y="0"/>
                  </a:moveTo>
                  <a:lnTo>
                    <a:pt x="4026656" y="0"/>
                  </a:lnTo>
                  <a:lnTo>
                    <a:pt x="4026656" y="3382391"/>
                  </a:lnTo>
                  <a:lnTo>
                    <a:pt x="0" y="3382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90000"/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0" y="9085823"/>
              <a:ext cx="18288000" cy="1243226"/>
              <a:chOff x="0" y="0"/>
              <a:chExt cx="3194208" cy="21714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194208" cy="217144"/>
              </a:xfrm>
              <a:custGeom>
                <a:avLst/>
                <a:gdLst/>
                <a:ahLst/>
                <a:cxnLst/>
                <a:rect l="l" t="t" r="r" b="b"/>
                <a:pathLst>
                  <a:path w="3194208" h="217144">
                    <a:moveTo>
                      <a:pt x="0" y="0"/>
                    </a:moveTo>
                    <a:lnTo>
                      <a:pt x="3194208" y="0"/>
                    </a:lnTo>
                    <a:lnTo>
                      <a:pt x="3194208" y="217144"/>
                    </a:lnTo>
                    <a:lnTo>
                      <a:pt x="0" y="217144"/>
                    </a:lnTo>
                    <a:close/>
                  </a:path>
                </a:pathLst>
              </a:custGeom>
              <a:solidFill>
                <a:srgbClr val="98CBB1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85725"/>
                <a:ext cx="3194208" cy="3028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48"/>
                  </a:lnSpc>
                </a:pPr>
                <a:endParaRPr/>
              </a:p>
            </p:txBody>
          </p:sp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B364034-B7F6-44D7-B5B6-9CEAE97610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090" b="90448" l="277" r="93906">
                        <a14:foregroundMark x1="7479" y1="6269" x2="47645" y2="56716"/>
                        <a14:foregroundMark x1="47645" y1="56716" x2="50416" y2="65075"/>
                        <a14:foregroundMark x1="50139" y1="5672" x2="49307" y2="56716"/>
                        <a14:foregroundMark x1="63435" y1="25373" x2="49307" y2="63881"/>
                        <a14:foregroundMark x1="47091" y1="27164" x2="39889" y2="65970"/>
                        <a14:foregroundMark x1="55679" y1="53731" x2="43490" y2="78209"/>
                        <a14:foregroundMark x1="85042" y1="10746" x2="86981" y2="37612"/>
                        <a14:foregroundMark x1="86981" y1="37612" x2="81440" y2="59104"/>
                        <a14:foregroundMark x1="81440" y1="59104" x2="68698" y2="77015"/>
                        <a14:foregroundMark x1="68698" y1="77015" x2="45429" y2="83284"/>
                        <a14:foregroundMark x1="45429" y1="83284" x2="2216" y2="71642"/>
                        <a14:foregroundMark x1="42936" y1="21194" x2="57618" y2="65672"/>
                        <a14:foregroundMark x1="58172" y1="27463" x2="50416" y2="57015"/>
                        <a14:foregroundMark x1="54848" y1="27164" x2="37950" y2="69254"/>
                        <a14:foregroundMark x1="66205" y1="35224" x2="45429" y2="66567"/>
                        <a14:foregroundMark x1="60942" y1="55821" x2="51247" y2="67463"/>
                        <a14:foregroundMark x1="42105" y1="12537" x2="55125" y2="49851"/>
                        <a14:foregroundMark x1="43767" y1="28358" x2="65374" y2="32239"/>
                        <a14:foregroundMark x1="41828" y1="29254" x2="62604" y2="41493"/>
                        <a14:foregroundMark x1="84488" y1="9851" x2="89751" y2="41493"/>
                        <a14:foregroundMark x1="89751" y1="41493" x2="80609" y2="68060"/>
                        <a14:foregroundMark x1="80609" y1="68060" x2="62604" y2="83582"/>
                        <a14:foregroundMark x1="62604" y1="83582" x2="35734" y2="90448"/>
                        <a14:foregroundMark x1="35734" y1="90448" x2="15235" y2="85075"/>
                        <a14:foregroundMark x1="15235" y1="85075" x2="1385" y2="74627"/>
                        <a14:foregroundMark x1="38781" y1="23881" x2="60111" y2="43582"/>
                        <a14:foregroundMark x1="36288" y1="27164" x2="49584" y2="47463"/>
                        <a14:foregroundMark x1="42105" y1="30149" x2="69529" y2="26269"/>
                        <a14:foregroundMark x1="79501" y1="2687" x2="88089" y2="51045"/>
                        <a14:foregroundMark x1="88089" y1="51045" x2="88089" y2="51045"/>
                        <a14:foregroundMark x1="93906" y1="17910" x2="93906" y2="17910"/>
                        <a14:foregroundMark x1="86427" y1="10448" x2="79224" y2="7164"/>
                        <a14:foregroundMark x1="84488" y1="2090" x2="80332" y2="29254"/>
                        <a14:foregroundMark x1="88920" y1="22090" x2="85042" y2="46567"/>
                        <a14:foregroundMark x1="92244" y1="30149" x2="85319" y2="51940"/>
                        <a14:foregroundMark x1="88366" y1="11642" x2="91136" y2="34328"/>
                        <a14:foregroundMark x1="91136" y1="34328" x2="85596" y2="60896"/>
                        <a14:foregroundMark x1="85596" y1="60896" x2="70083" y2="80597"/>
                        <a14:foregroundMark x1="70083" y1="80597" x2="41828" y2="90448"/>
                        <a14:foregroundMark x1="4155" y1="74627" x2="554" y2="74627"/>
                        <a14:foregroundMark x1="47922" y1="18507" x2="55125" y2="35821"/>
                        <a14:foregroundMark x1="64543" y1="11642" x2="37950" y2="70746"/>
                        <a14:foregroundMark x1="43490" y1="36119" x2="52078" y2="64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818" y="-32394"/>
            <a:ext cx="3614126" cy="33538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4"/>
          <p:cNvSpPr txBox="1"/>
          <p:nvPr/>
        </p:nvSpPr>
        <p:spPr>
          <a:xfrm>
            <a:off x="-381000" y="-952500"/>
            <a:ext cx="19507200" cy="2460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70"/>
              </a:lnSpc>
            </a:pPr>
            <a:r>
              <a:rPr lang="en-US" sz="7200" dirty="0">
                <a:solidFill>
                  <a:srgbClr val="021C20"/>
                </a:solidFill>
                <a:latin typeface="Comic Sans MS" panose="030F0702030302020204" pitchFamily="66" charset="0"/>
              </a:rPr>
              <a:t>Work in pairs. Read and complete.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FAAAAC-C645-00F8-390B-3A7D76F08350}"/>
              </a:ext>
            </a:extLst>
          </p:cNvPr>
          <p:cNvSpPr/>
          <p:nvPr/>
        </p:nvSpPr>
        <p:spPr>
          <a:xfrm>
            <a:off x="533400" y="1507532"/>
            <a:ext cx="17373600" cy="8360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CCAF1B-CC9A-3DC2-C3BF-ED807170A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5192" y="1507532"/>
            <a:ext cx="4607072" cy="33412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5A3695-674E-EE29-6131-B7EA0A1798D9}"/>
              </a:ext>
            </a:extLst>
          </p:cNvPr>
          <p:cNvSpPr txBox="1"/>
          <p:nvPr/>
        </p:nvSpPr>
        <p:spPr>
          <a:xfrm>
            <a:off x="762000" y="2019300"/>
            <a:ext cx="136398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i="0" u="none" strike="noStrike" baseline="0" dirty="0">
                <a:latin typeface="Comic Sans MS" panose="030F0702030302020204" pitchFamily="66" charset="0"/>
              </a:rPr>
              <a:t>1.	</a:t>
            </a:r>
            <a:r>
              <a:rPr lang="en-US" sz="4000" b="0" i="0" u="none" strike="noStrike" baseline="0" dirty="0">
                <a:latin typeface="Comic Sans MS" panose="030F0702030302020204" pitchFamily="66" charset="0"/>
              </a:rPr>
              <a:t>A: What’s your address?</a:t>
            </a:r>
          </a:p>
          <a:p>
            <a:pPr algn="l"/>
            <a:r>
              <a:rPr lang="en-US" sz="4000" b="0" i="0" u="none" strike="noStrike" baseline="0" dirty="0">
                <a:latin typeface="Comic Sans MS" panose="030F0702030302020204" pitchFamily="66" charset="0"/>
              </a:rPr>
              <a:t>   	 B: It’s ________________.</a:t>
            </a:r>
          </a:p>
          <a:p>
            <a:pPr algn="l"/>
            <a:r>
              <a:rPr lang="en-US" sz="4000" b="0" i="0" u="none" strike="noStrike" baseline="0" dirty="0">
                <a:latin typeface="Comic Sans MS" panose="030F0702030302020204" pitchFamily="66" charset="0"/>
              </a:rPr>
              <a:t>    	A: Is it far ________________ here?</a:t>
            </a:r>
          </a:p>
          <a:p>
            <a:pPr algn="l"/>
            <a:r>
              <a:rPr lang="en-US" sz="4000" dirty="0">
                <a:latin typeface="Comic Sans MS" panose="030F0702030302020204" pitchFamily="66" charset="0"/>
              </a:rPr>
              <a:t>	</a:t>
            </a:r>
            <a:r>
              <a:rPr lang="en-US" sz="4000" b="0" i="0" u="none" strike="noStrike" baseline="0" dirty="0">
                <a:latin typeface="Comic Sans MS" panose="030F0702030302020204" pitchFamily="66" charset="0"/>
              </a:rPr>
              <a:t>B:  Yes, it is. It’s about ten </a:t>
            </a:r>
            <a:r>
              <a:rPr lang="en-US" sz="4000" b="0" i="0" u="none" strike="noStrike" baseline="0" dirty="0" err="1">
                <a:latin typeface="Comic Sans MS" panose="030F0702030302020204" pitchFamily="66" charset="0"/>
              </a:rPr>
              <a:t>kilometres</a:t>
            </a:r>
            <a:r>
              <a:rPr lang="en-US" sz="4000" b="0" i="0" u="none" strike="noStrike" baseline="0" dirty="0">
                <a:latin typeface="Comic Sans MS" panose="030F0702030302020204" pitchFamily="66" charset="0"/>
              </a:rPr>
              <a:t> from here.</a:t>
            </a:r>
          </a:p>
          <a:p>
            <a:pPr algn="l"/>
            <a:endParaRPr lang="en-US" sz="4000" b="1" i="0" u="none" strike="noStrike" baseline="0" dirty="0">
              <a:latin typeface="Comic Sans MS" panose="030F0702030302020204" pitchFamily="66" charset="0"/>
            </a:endParaRPr>
          </a:p>
          <a:p>
            <a:pPr algn="l"/>
            <a:r>
              <a:rPr lang="en-US" sz="4000" b="1" i="0" u="none" strike="noStrike" baseline="0" dirty="0">
                <a:latin typeface="Comic Sans MS" panose="030F0702030302020204" pitchFamily="66" charset="0"/>
              </a:rPr>
              <a:t>2.</a:t>
            </a:r>
            <a:r>
              <a:rPr lang="en-US" sz="4000" b="0" i="0" u="none" strike="noStrike" baseline="0" dirty="0">
                <a:latin typeface="Comic Sans MS" panose="030F0702030302020204" pitchFamily="66" charset="0"/>
              </a:rPr>
              <a:t> 	A: I live in ________________ building over there.</a:t>
            </a:r>
          </a:p>
          <a:p>
            <a:pPr algn="l"/>
            <a:r>
              <a:rPr lang="en-US" sz="4000" b="0" i="0" u="none" strike="noStrike" baseline="0" dirty="0">
                <a:latin typeface="Comic Sans MS" panose="030F0702030302020204" pitchFamily="66" charset="0"/>
              </a:rPr>
              <a:t>	B: Oh, it’s near the sports </a:t>
            </a:r>
            <a:r>
              <a:rPr lang="en-US" sz="4000" b="0" i="0" u="none" strike="noStrike" baseline="0" dirty="0" err="1">
                <a:latin typeface="Comic Sans MS" panose="030F0702030302020204" pitchFamily="66" charset="0"/>
              </a:rPr>
              <a:t>centre</a:t>
            </a:r>
            <a:r>
              <a:rPr lang="en-US" sz="4000" b="0" i="0" u="none" strike="noStrike" baseline="0" dirty="0">
                <a:latin typeface="Comic Sans MS" panose="030F0702030302020204" pitchFamily="66" charset="0"/>
              </a:rPr>
              <a:t>. </a:t>
            </a:r>
          </a:p>
          <a:p>
            <a:pPr algn="l"/>
            <a:r>
              <a:rPr lang="en-US" sz="4000" b="0" i="0" u="none" strike="noStrike" baseline="0" dirty="0">
                <a:latin typeface="Comic Sans MS" panose="030F0702030302020204" pitchFamily="66" charset="0"/>
              </a:rPr>
              <a:t> 	A:  ________________ do you live?</a:t>
            </a:r>
          </a:p>
          <a:p>
            <a:pPr algn="l"/>
            <a:r>
              <a:rPr lang="en-US" sz="4000" b="0" i="0" u="none" strike="noStrike" baseline="0" dirty="0">
                <a:latin typeface="Comic Sans MS" panose="030F0702030302020204" pitchFamily="66" charset="0"/>
              </a:rPr>
              <a:t> 	B: I live far from here, in District 5. </a:t>
            </a:r>
          </a:p>
          <a:p>
            <a:pPr algn="l"/>
            <a:r>
              <a:rPr lang="en-US" sz="4000" b="0" i="0" u="none" strike="noStrike" baseline="0" dirty="0">
                <a:latin typeface="Comic Sans MS" panose="030F0702030302020204" pitchFamily="66" charset="0"/>
              </a:rPr>
              <a:t> 	A:  ________________ your address?</a:t>
            </a:r>
          </a:p>
          <a:p>
            <a:pPr algn="l"/>
            <a:r>
              <a:rPr lang="en-US" sz="4000" b="0" i="0" u="none" strike="noStrike" baseline="0" dirty="0">
                <a:latin typeface="Comic Sans MS" panose="030F0702030302020204" pitchFamily="66" charset="0"/>
              </a:rPr>
              <a:t> 	B: It’s ________________.</a:t>
            </a:r>
          </a:p>
          <a:p>
            <a:endParaRPr lang="en-US" sz="4000" dirty="0"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E84832-5C51-1F02-3CD7-5057760AB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5192" y="5667127"/>
            <a:ext cx="4607072" cy="344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40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4"/>
          <p:cNvSpPr txBox="1"/>
          <p:nvPr/>
        </p:nvSpPr>
        <p:spPr>
          <a:xfrm>
            <a:off x="-381000" y="-952500"/>
            <a:ext cx="19507200" cy="2460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70"/>
              </a:lnSpc>
            </a:pPr>
            <a:r>
              <a:rPr lang="en-US" sz="7200" dirty="0">
                <a:solidFill>
                  <a:srgbClr val="021C20"/>
                </a:solidFill>
                <a:latin typeface="Comic Sans MS" panose="030F0702030302020204" pitchFamily="66" charset="0"/>
              </a:rPr>
              <a:t>Work in pairs. Read and complete.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FAAAAC-C645-00F8-390B-3A7D76F08350}"/>
              </a:ext>
            </a:extLst>
          </p:cNvPr>
          <p:cNvSpPr/>
          <p:nvPr/>
        </p:nvSpPr>
        <p:spPr>
          <a:xfrm>
            <a:off x="533400" y="1507532"/>
            <a:ext cx="17373600" cy="8360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CCAF1B-CC9A-3DC2-C3BF-ED807170A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1507533"/>
            <a:ext cx="7450064" cy="40768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5A3695-674E-EE29-6131-B7EA0A1798D9}"/>
              </a:ext>
            </a:extLst>
          </p:cNvPr>
          <p:cNvSpPr txBox="1"/>
          <p:nvPr/>
        </p:nvSpPr>
        <p:spPr>
          <a:xfrm>
            <a:off x="411192" y="4123147"/>
            <a:ext cx="159258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000" b="1" i="0" u="none" strike="noStrike" baseline="0" dirty="0">
                <a:latin typeface="Comic Sans MS" panose="030F0702030302020204" pitchFamily="66" charset="0"/>
              </a:rPr>
              <a:t>1.	</a:t>
            </a:r>
            <a:r>
              <a:rPr lang="en-US" sz="5000" b="0" i="0" u="none" strike="noStrike" baseline="0" dirty="0">
                <a:latin typeface="Comic Sans MS" panose="030F0702030302020204" pitchFamily="66" charset="0"/>
              </a:rPr>
              <a:t>A: What’s your address?</a:t>
            </a:r>
          </a:p>
          <a:p>
            <a:pPr algn="l"/>
            <a:r>
              <a:rPr lang="en-US" sz="5000" b="0" i="0" u="none" strike="noStrike" baseline="0" dirty="0">
                <a:latin typeface="Comic Sans MS" panose="030F0702030302020204" pitchFamily="66" charset="0"/>
              </a:rPr>
              <a:t>   	 </a:t>
            </a:r>
          </a:p>
          <a:p>
            <a:pPr algn="l"/>
            <a:r>
              <a:rPr lang="en-US" sz="5000" dirty="0">
                <a:latin typeface="Comic Sans MS" panose="030F0702030302020204" pitchFamily="66" charset="0"/>
              </a:rPr>
              <a:t>	</a:t>
            </a:r>
            <a:r>
              <a:rPr lang="en-US" sz="5000" b="0" i="0" u="none" strike="noStrike" baseline="0" dirty="0">
                <a:latin typeface="Comic Sans MS" panose="030F0702030302020204" pitchFamily="66" charset="0"/>
              </a:rPr>
              <a:t>B: It’s ________________________.</a:t>
            </a:r>
          </a:p>
          <a:p>
            <a:pPr algn="l"/>
            <a:r>
              <a:rPr lang="en-US" sz="5000" b="0" i="0" u="none" strike="noStrike" baseline="0" dirty="0">
                <a:latin typeface="Comic Sans MS" panose="030F0702030302020204" pitchFamily="66" charset="0"/>
              </a:rPr>
              <a:t>    	</a:t>
            </a:r>
          </a:p>
          <a:p>
            <a:pPr algn="l"/>
            <a:r>
              <a:rPr lang="en-US" sz="5000" dirty="0">
                <a:latin typeface="Comic Sans MS" panose="030F0702030302020204" pitchFamily="66" charset="0"/>
              </a:rPr>
              <a:t> 	</a:t>
            </a:r>
            <a:r>
              <a:rPr lang="en-US" sz="5000" b="0" i="0" u="none" strike="noStrike" baseline="0" dirty="0">
                <a:latin typeface="Comic Sans MS" panose="030F0702030302020204" pitchFamily="66" charset="0"/>
              </a:rPr>
              <a:t>A: Is it far ______ here?</a:t>
            </a:r>
          </a:p>
          <a:p>
            <a:pPr algn="l"/>
            <a:r>
              <a:rPr lang="en-US" sz="5000" dirty="0">
                <a:latin typeface="Comic Sans MS" panose="030F0702030302020204" pitchFamily="66" charset="0"/>
              </a:rPr>
              <a:t>	</a:t>
            </a:r>
          </a:p>
          <a:p>
            <a:pPr algn="l"/>
            <a:r>
              <a:rPr lang="en-US" sz="5000" b="0" i="0" u="none" strike="noStrike" baseline="0" dirty="0">
                <a:latin typeface="Comic Sans MS" panose="030F0702030302020204" pitchFamily="66" charset="0"/>
              </a:rPr>
              <a:t>	B: Yes, it is. It’s about ten </a:t>
            </a:r>
            <a:r>
              <a:rPr lang="en-US" sz="5000" b="0" i="0" u="none" strike="noStrike" baseline="0" dirty="0" err="1">
                <a:latin typeface="Comic Sans MS" panose="030F0702030302020204" pitchFamily="66" charset="0"/>
              </a:rPr>
              <a:t>kilometres</a:t>
            </a:r>
            <a:r>
              <a:rPr lang="en-US" sz="5000" b="0" i="0" u="none" strike="noStrike" baseline="0" dirty="0">
                <a:latin typeface="Comic Sans MS" panose="030F0702030302020204" pitchFamily="66" charset="0"/>
              </a:rPr>
              <a:t> from here.</a:t>
            </a:r>
            <a:endParaRPr lang="en-US" sz="50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78754C-BF43-9F07-6FAE-5616A5BFDD4C}"/>
              </a:ext>
            </a:extLst>
          </p:cNvPr>
          <p:cNvSpPr txBox="1"/>
          <p:nvPr/>
        </p:nvSpPr>
        <p:spPr>
          <a:xfrm>
            <a:off x="3557810" y="5584357"/>
            <a:ext cx="9632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100 Tran Hung Dao Street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3BE1D6-2D8C-38E9-9EBC-71BF827C44DC}"/>
              </a:ext>
            </a:extLst>
          </p:cNvPr>
          <p:cNvSpPr txBox="1"/>
          <p:nvPr/>
        </p:nvSpPr>
        <p:spPr>
          <a:xfrm>
            <a:off x="5105400" y="7055314"/>
            <a:ext cx="2171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from</a:t>
            </a:r>
          </a:p>
        </p:txBody>
      </p:sp>
    </p:spTree>
    <p:extLst>
      <p:ext uri="{BB962C8B-B14F-4D97-AF65-F5344CB8AC3E}">
        <p14:creationId xmlns:p14="http://schemas.microsoft.com/office/powerpoint/2010/main" val="221299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4"/>
          <p:cNvSpPr txBox="1"/>
          <p:nvPr/>
        </p:nvSpPr>
        <p:spPr>
          <a:xfrm>
            <a:off x="-381000" y="-952500"/>
            <a:ext cx="19507200" cy="2460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70"/>
              </a:lnSpc>
            </a:pPr>
            <a:r>
              <a:rPr lang="en-US" sz="7200" dirty="0">
                <a:solidFill>
                  <a:srgbClr val="021C20"/>
                </a:solidFill>
                <a:latin typeface="Comic Sans MS" panose="030F0702030302020204" pitchFamily="66" charset="0"/>
              </a:rPr>
              <a:t>Work in pairs. Read and complete.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FAAAAC-C645-00F8-390B-3A7D76F08350}"/>
              </a:ext>
            </a:extLst>
          </p:cNvPr>
          <p:cNvSpPr/>
          <p:nvPr/>
        </p:nvSpPr>
        <p:spPr>
          <a:xfrm>
            <a:off x="533400" y="1507532"/>
            <a:ext cx="17373600" cy="8360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5A3695-674E-EE29-6131-B7EA0A1798D9}"/>
              </a:ext>
            </a:extLst>
          </p:cNvPr>
          <p:cNvSpPr txBox="1"/>
          <p:nvPr/>
        </p:nvSpPr>
        <p:spPr>
          <a:xfrm>
            <a:off x="473015" y="843632"/>
            <a:ext cx="17494370" cy="645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lang="en-US" sz="4000" b="1" i="0" u="none" strike="noStrike" baseline="0" dirty="0">
              <a:latin typeface="Comic Sans MS" panose="030F0702030302020204" pitchFamily="66" charset="0"/>
            </a:endParaRPr>
          </a:p>
          <a:p>
            <a:pPr algn="l">
              <a:lnSpc>
                <a:spcPct val="150000"/>
              </a:lnSpc>
            </a:pPr>
            <a:r>
              <a:rPr lang="en-US" sz="4000" b="1" i="0" u="none" strike="noStrike" baseline="0" dirty="0">
                <a:latin typeface="Comic Sans MS" panose="030F0702030302020204" pitchFamily="66" charset="0"/>
              </a:rPr>
              <a:t>2.</a:t>
            </a:r>
            <a:r>
              <a:rPr lang="en-US" sz="4000" b="0" i="0" u="none" strike="noStrike" baseline="0" dirty="0">
                <a:latin typeface="Comic Sans MS" panose="030F0702030302020204" pitchFamily="66" charset="0"/>
              </a:rPr>
              <a:t> 	A: I live in ______________ building over there.</a:t>
            </a:r>
          </a:p>
          <a:p>
            <a:pPr algn="l">
              <a:lnSpc>
                <a:spcPct val="150000"/>
              </a:lnSpc>
            </a:pPr>
            <a:r>
              <a:rPr lang="en-US" sz="4000" b="0" i="0" u="none" strike="noStrike" baseline="0" dirty="0">
                <a:latin typeface="Comic Sans MS" panose="030F0702030302020204" pitchFamily="66" charset="0"/>
              </a:rPr>
              <a:t>	B: Oh, it’s near the sports </a:t>
            </a:r>
            <a:r>
              <a:rPr lang="en-US" sz="4000" b="0" i="0" u="none" strike="noStrike" baseline="0" dirty="0" err="1">
                <a:latin typeface="Comic Sans MS" panose="030F0702030302020204" pitchFamily="66" charset="0"/>
              </a:rPr>
              <a:t>centre</a:t>
            </a:r>
            <a:r>
              <a:rPr lang="en-US" sz="4000" b="0" i="0" u="none" strike="noStrike" baseline="0" dirty="0">
                <a:latin typeface="Comic Sans MS" panose="030F0702030302020204" pitchFamily="66" charset="0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en-US" sz="4000" b="0" i="0" u="none" strike="noStrike" baseline="0" dirty="0">
                <a:latin typeface="Comic Sans MS" panose="030F0702030302020204" pitchFamily="66" charset="0"/>
              </a:rPr>
              <a:t> 	A:  _________ do you live?</a:t>
            </a:r>
          </a:p>
          <a:p>
            <a:pPr algn="l">
              <a:lnSpc>
                <a:spcPct val="150000"/>
              </a:lnSpc>
            </a:pPr>
            <a:r>
              <a:rPr lang="en-US" sz="4000" b="0" i="0" u="none" strike="noStrike" baseline="0" dirty="0">
                <a:latin typeface="Comic Sans MS" panose="030F0702030302020204" pitchFamily="66" charset="0"/>
              </a:rPr>
              <a:t> 	B: I live far from here, in District 5. </a:t>
            </a:r>
          </a:p>
          <a:p>
            <a:pPr algn="l">
              <a:lnSpc>
                <a:spcPct val="150000"/>
              </a:lnSpc>
            </a:pPr>
            <a:r>
              <a:rPr lang="en-US" sz="4000" b="0" i="0" u="none" strike="noStrike" baseline="0" dirty="0">
                <a:latin typeface="Comic Sans MS" panose="030F0702030302020204" pitchFamily="66" charset="0"/>
              </a:rPr>
              <a:t> 	A:  ________ your address?</a:t>
            </a:r>
          </a:p>
          <a:p>
            <a:pPr algn="l">
              <a:lnSpc>
                <a:spcPct val="150000"/>
              </a:lnSpc>
            </a:pPr>
            <a:r>
              <a:rPr lang="en-US" sz="4000" b="0" i="0" u="none" strike="noStrike" baseline="0" dirty="0">
                <a:latin typeface="Comic Sans MS" panose="030F0702030302020204" pitchFamily="66" charset="0"/>
              </a:rPr>
              <a:t> 	B: It’s _________________________.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E84832-5C51-1F02-3CD7-5057760AB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400" y="3600545"/>
            <a:ext cx="6233233" cy="4661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507D6F-82E0-E437-BC65-6C01E931484B}"/>
              </a:ext>
            </a:extLst>
          </p:cNvPr>
          <p:cNvSpPr txBox="1"/>
          <p:nvPr/>
        </p:nvSpPr>
        <p:spPr>
          <a:xfrm>
            <a:off x="4561935" y="1721389"/>
            <a:ext cx="4658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that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5B5F4F-5C3A-C0A5-7A76-647C2DA3F655}"/>
              </a:ext>
            </a:extLst>
          </p:cNvPr>
          <p:cNvSpPr txBox="1"/>
          <p:nvPr/>
        </p:nvSpPr>
        <p:spPr>
          <a:xfrm>
            <a:off x="2600865" y="3672126"/>
            <a:ext cx="23521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0000"/>
                </a:solidFill>
                <a:latin typeface="Comic Sans MS" panose="030F0702030302020204" pitchFamily="66" charset="0"/>
              </a:rPr>
              <a:t>Where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52312-94F2-5A26-5CA7-8B93FE122073}"/>
              </a:ext>
            </a:extLst>
          </p:cNvPr>
          <p:cNvSpPr txBox="1"/>
          <p:nvPr/>
        </p:nvSpPr>
        <p:spPr>
          <a:xfrm>
            <a:off x="2438400" y="5500346"/>
            <a:ext cx="23521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0000"/>
                </a:solidFill>
                <a:latin typeface="Comic Sans MS" panose="030F0702030302020204" pitchFamily="66" charset="0"/>
              </a:rPr>
              <a:t>What’s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754795-8DB0-A2BF-1004-79FE39B45782}"/>
              </a:ext>
            </a:extLst>
          </p:cNvPr>
          <p:cNvSpPr txBox="1"/>
          <p:nvPr/>
        </p:nvSpPr>
        <p:spPr>
          <a:xfrm>
            <a:off x="3124200" y="6435257"/>
            <a:ext cx="83058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0000"/>
                </a:solidFill>
                <a:latin typeface="Comic Sans MS" panose="030F0702030302020204" pitchFamily="66" charset="0"/>
              </a:rPr>
              <a:t>231 Nguyen Van Cu Street</a:t>
            </a:r>
            <a:endParaRPr lang="en-US" sz="5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1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8">
            <a:extLst>
              <a:ext uri="{FF2B5EF4-FFF2-40B4-BE49-F238E27FC236}">
                <a16:creationId xmlns:a16="http://schemas.microsoft.com/office/drawing/2014/main" id="{C8AE8535-2BFA-488F-8FFC-1E7E797A6021}"/>
              </a:ext>
            </a:extLst>
          </p:cNvPr>
          <p:cNvSpPr/>
          <p:nvPr/>
        </p:nvSpPr>
        <p:spPr>
          <a:xfrm>
            <a:off x="0" y="9085823"/>
            <a:ext cx="18288000" cy="1243226"/>
          </a:xfrm>
          <a:custGeom>
            <a:avLst/>
            <a:gdLst/>
            <a:ahLst/>
            <a:cxnLst/>
            <a:rect l="l" t="t" r="r" b="b"/>
            <a:pathLst>
              <a:path w="3194208" h="217144">
                <a:moveTo>
                  <a:pt x="0" y="0"/>
                </a:moveTo>
                <a:lnTo>
                  <a:pt x="3194208" y="0"/>
                </a:lnTo>
                <a:lnTo>
                  <a:pt x="3194208" y="217144"/>
                </a:lnTo>
                <a:lnTo>
                  <a:pt x="0" y="217144"/>
                </a:lnTo>
                <a:close/>
              </a:path>
            </a:pathLst>
          </a:custGeom>
          <a:solidFill>
            <a:srgbClr val="98CBB1"/>
          </a:solidFill>
        </p:spPr>
        <p:txBody>
          <a:bodyPr/>
          <a:lstStyle/>
          <a:p>
            <a:endParaRPr lang="en-US" sz="1400">
              <a:latin typeface="Comic Sans MS" panose="030F0702030302020204" pitchFamily="66" charset="0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14002040" y="6382448"/>
            <a:ext cx="3221976" cy="2702432"/>
          </a:xfrm>
          <a:custGeom>
            <a:avLst/>
            <a:gdLst/>
            <a:ahLst/>
            <a:cxnLst/>
            <a:rect l="l" t="t" r="r" b="b"/>
            <a:pathLst>
              <a:path w="3221976" h="2702432">
                <a:moveTo>
                  <a:pt x="0" y="0"/>
                </a:moveTo>
                <a:lnTo>
                  <a:pt x="3221975" y="0"/>
                </a:lnTo>
                <a:lnTo>
                  <a:pt x="3221975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340554" y="6075407"/>
            <a:ext cx="3335127" cy="2976601"/>
          </a:xfrm>
          <a:custGeom>
            <a:avLst/>
            <a:gdLst/>
            <a:ahLst/>
            <a:cxnLst/>
            <a:rect l="l" t="t" r="r" b="b"/>
            <a:pathLst>
              <a:path w="3335127" h="2976601">
                <a:moveTo>
                  <a:pt x="0" y="0"/>
                </a:moveTo>
                <a:lnTo>
                  <a:pt x="3335127" y="0"/>
                </a:lnTo>
                <a:lnTo>
                  <a:pt x="3335127" y="2976600"/>
                </a:lnTo>
                <a:lnTo>
                  <a:pt x="0" y="2976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11146888" y="6435382"/>
            <a:ext cx="2945430" cy="2702432"/>
          </a:xfrm>
          <a:custGeom>
            <a:avLst/>
            <a:gdLst/>
            <a:ahLst/>
            <a:cxnLst/>
            <a:rect l="l" t="t" r="r" b="b"/>
            <a:pathLst>
              <a:path w="2945430" h="2702432">
                <a:moveTo>
                  <a:pt x="0" y="0"/>
                </a:moveTo>
                <a:lnTo>
                  <a:pt x="2945430" y="0"/>
                </a:lnTo>
                <a:lnTo>
                  <a:pt x="2945430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4400291" y="5378762"/>
            <a:ext cx="2533110" cy="3651330"/>
          </a:xfrm>
          <a:custGeom>
            <a:avLst/>
            <a:gdLst/>
            <a:ahLst/>
            <a:cxnLst/>
            <a:rect l="l" t="t" r="r" b="b"/>
            <a:pathLst>
              <a:path w="2533110" h="3651330">
                <a:moveTo>
                  <a:pt x="0" y="0"/>
                </a:moveTo>
                <a:lnTo>
                  <a:pt x="2533110" y="0"/>
                </a:lnTo>
                <a:lnTo>
                  <a:pt x="2533110" y="3651330"/>
                </a:lnTo>
                <a:lnTo>
                  <a:pt x="0" y="36513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7314421" y="5806394"/>
            <a:ext cx="2707907" cy="3223698"/>
          </a:xfrm>
          <a:custGeom>
            <a:avLst/>
            <a:gdLst/>
            <a:ahLst/>
            <a:cxnLst/>
            <a:rect l="l" t="t" r="r" b="b"/>
            <a:pathLst>
              <a:path w="2707907" h="3223698">
                <a:moveTo>
                  <a:pt x="0" y="0"/>
                </a:moveTo>
                <a:lnTo>
                  <a:pt x="2707906" y="0"/>
                </a:lnTo>
                <a:lnTo>
                  <a:pt x="2707906" y="3223698"/>
                </a:lnTo>
                <a:lnTo>
                  <a:pt x="0" y="32236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6133285" y="6152271"/>
            <a:ext cx="2885131" cy="2921652"/>
          </a:xfrm>
          <a:custGeom>
            <a:avLst/>
            <a:gdLst/>
            <a:ahLst/>
            <a:cxnLst/>
            <a:rect l="l" t="t" r="r" b="b"/>
            <a:pathLst>
              <a:path w="2885131" h="2921652">
                <a:moveTo>
                  <a:pt x="0" y="0"/>
                </a:moveTo>
                <a:lnTo>
                  <a:pt x="2885131" y="0"/>
                </a:lnTo>
                <a:lnTo>
                  <a:pt x="2885131" y="2921651"/>
                </a:lnTo>
                <a:lnTo>
                  <a:pt x="0" y="29216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-620375" y="3470455"/>
            <a:ext cx="6117551" cy="8186503"/>
          </a:xfrm>
          <a:custGeom>
            <a:avLst/>
            <a:gdLst/>
            <a:ahLst/>
            <a:cxnLst/>
            <a:rect l="l" t="t" r="r" b="b"/>
            <a:pathLst>
              <a:path w="6117551" h="8186503">
                <a:moveTo>
                  <a:pt x="0" y="0"/>
                </a:moveTo>
                <a:lnTo>
                  <a:pt x="6117551" y="0"/>
                </a:lnTo>
                <a:lnTo>
                  <a:pt x="6117551" y="8186503"/>
                </a:lnTo>
                <a:lnTo>
                  <a:pt x="0" y="81865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6358584" y="3035580"/>
            <a:ext cx="1602977" cy="837556"/>
          </a:xfrm>
          <a:custGeom>
            <a:avLst/>
            <a:gdLst/>
            <a:ahLst/>
            <a:cxnLst/>
            <a:rect l="l" t="t" r="r" b="b"/>
            <a:pathLst>
              <a:path w="1602977" h="837556">
                <a:moveTo>
                  <a:pt x="0" y="0"/>
                </a:moveTo>
                <a:lnTo>
                  <a:pt x="1602977" y="0"/>
                </a:lnTo>
                <a:lnTo>
                  <a:pt x="1602977" y="837556"/>
                </a:lnTo>
                <a:lnTo>
                  <a:pt x="0" y="837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6107670" y="835262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5322429" y="4733211"/>
            <a:ext cx="1570483" cy="820577"/>
          </a:xfrm>
          <a:custGeom>
            <a:avLst/>
            <a:gdLst/>
            <a:ahLst/>
            <a:cxnLst/>
            <a:rect l="l" t="t" r="r" b="b"/>
            <a:pathLst>
              <a:path w="1570483" h="820577">
                <a:moveTo>
                  <a:pt x="0" y="0"/>
                </a:moveTo>
                <a:lnTo>
                  <a:pt x="1570482" y="0"/>
                </a:lnTo>
                <a:lnTo>
                  <a:pt x="1570482" y="820578"/>
                </a:lnTo>
                <a:lnTo>
                  <a:pt x="0" y="820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-490322" y="1382448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5117297" y="-739435"/>
            <a:ext cx="8691851" cy="356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91"/>
              </a:lnSpc>
            </a:pPr>
            <a:r>
              <a:rPr lang="en-US" sz="15800" dirty="0">
                <a:solidFill>
                  <a:srgbClr val="021C20"/>
                </a:solidFill>
                <a:latin typeface="Comic Sans MS" panose="030F0702030302020204" pitchFamily="66" charset="0"/>
              </a:rPr>
              <a:t>04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18774" y="1397887"/>
            <a:ext cx="15849600" cy="25115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70"/>
              </a:lnSpc>
            </a:pPr>
            <a:r>
              <a:rPr lang="en-US" sz="9600" dirty="0">
                <a:solidFill>
                  <a:srgbClr val="021C20"/>
                </a:solidFill>
                <a:latin typeface="Comic Sans MS" panose="030F0702030302020204" pitchFamily="66" charset="0"/>
              </a:rPr>
              <a:t>Listen, complete and sing.</a:t>
            </a:r>
          </a:p>
        </p:txBody>
      </p:sp>
    </p:spTree>
    <p:extLst>
      <p:ext uri="{BB962C8B-B14F-4D97-AF65-F5344CB8AC3E}">
        <p14:creationId xmlns:p14="http://schemas.microsoft.com/office/powerpoint/2010/main" val="185735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D41899-2216-9915-617B-1BCBE2949BE2}"/>
              </a:ext>
            </a:extLst>
          </p:cNvPr>
          <p:cNvSpPr txBox="1"/>
          <p:nvPr/>
        </p:nvSpPr>
        <p:spPr>
          <a:xfrm>
            <a:off x="304455" y="3183866"/>
            <a:ext cx="1045305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0" i="0" u="none" strike="noStrike" baseline="0" dirty="0">
                <a:solidFill>
                  <a:srgbClr val="373535"/>
                </a:solidFill>
                <a:latin typeface="Chronica Pro"/>
              </a:rPr>
              <a:t>Do you live in that (1) </a:t>
            </a:r>
            <a:r>
              <a:rPr lang="en-US" sz="5400" b="0" i="0" u="none" strike="noStrike" baseline="0" dirty="0">
                <a:solidFill>
                  <a:srgbClr val="858789"/>
                </a:solidFill>
                <a:latin typeface="Arial" panose="020B0604020202020204" pitchFamily="34" charset="0"/>
              </a:rPr>
              <a:t>_______</a:t>
            </a:r>
            <a:r>
              <a:rPr lang="en-US" sz="5400" b="0" i="0" u="none" strike="noStrike" baseline="0" dirty="0">
                <a:solidFill>
                  <a:srgbClr val="373535"/>
                </a:solidFill>
                <a:latin typeface="Chronica Pro"/>
              </a:rPr>
              <a:t>? </a:t>
            </a:r>
          </a:p>
          <a:p>
            <a:pPr algn="l"/>
            <a:r>
              <a:rPr lang="en-US" sz="5400" b="0" i="0" u="none" strike="noStrike" baseline="0" dirty="0">
                <a:solidFill>
                  <a:srgbClr val="373535"/>
                </a:solidFill>
                <a:latin typeface="Chronica Pro"/>
              </a:rPr>
              <a:t>No, I don’t.</a:t>
            </a:r>
          </a:p>
          <a:p>
            <a:pPr algn="l"/>
            <a:r>
              <a:rPr lang="en-US" sz="5400" b="0" i="0" u="none" strike="noStrike" baseline="0" dirty="0">
                <a:solidFill>
                  <a:srgbClr val="373535"/>
                </a:solidFill>
                <a:latin typeface="Chronica Pro"/>
              </a:rPr>
              <a:t>Do you live in this (2) </a:t>
            </a:r>
            <a:r>
              <a:rPr lang="en-US" sz="5400" b="0" i="0" u="none" strike="noStrike" baseline="0" dirty="0">
                <a:solidFill>
                  <a:srgbClr val="858789"/>
                </a:solidFill>
                <a:latin typeface="Arial" panose="020B0604020202020204" pitchFamily="34" charset="0"/>
              </a:rPr>
              <a:t>______</a:t>
            </a:r>
            <a:r>
              <a:rPr lang="en-US" sz="5400" b="0" i="0" u="none" strike="noStrike" baseline="0" dirty="0">
                <a:solidFill>
                  <a:srgbClr val="373535"/>
                </a:solidFill>
                <a:latin typeface="Chronica Pro"/>
              </a:rPr>
              <a:t>? </a:t>
            </a:r>
          </a:p>
          <a:p>
            <a:pPr algn="l"/>
            <a:r>
              <a:rPr lang="en-US" sz="5400" b="0" i="0" u="none" strike="noStrike" baseline="0" dirty="0">
                <a:solidFill>
                  <a:srgbClr val="373535"/>
                </a:solidFill>
                <a:latin typeface="Chronica Pro"/>
              </a:rPr>
              <a:t>Yes, I do.</a:t>
            </a:r>
          </a:p>
          <a:p>
            <a:pPr algn="l"/>
            <a:r>
              <a:rPr lang="en-US" sz="5400" b="0" i="0" u="none" strike="noStrike" baseline="0" dirty="0">
                <a:solidFill>
                  <a:srgbClr val="373535"/>
                </a:solidFill>
                <a:latin typeface="Chronica Pro"/>
              </a:rPr>
              <a:t>What’s your address?</a:t>
            </a:r>
          </a:p>
          <a:p>
            <a:pPr algn="l"/>
            <a:r>
              <a:rPr lang="en-US" sz="5400" b="0" i="0" u="none" strike="noStrike" baseline="0" dirty="0">
                <a:solidFill>
                  <a:srgbClr val="373535"/>
                </a:solidFill>
                <a:latin typeface="Chronica Pro"/>
              </a:rPr>
              <a:t>It’s (3) </a:t>
            </a:r>
            <a:r>
              <a:rPr lang="en-US" sz="5400" b="0" i="0" u="none" strike="noStrike" baseline="0" dirty="0">
                <a:solidFill>
                  <a:srgbClr val="858789"/>
                </a:solidFill>
                <a:latin typeface="Arial" panose="020B0604020202020204" pitchFamily="34" charset="0"/>
              </a:rPr>
              <a:t>_____</a:t>
            </a:r>
            <a:r>
              <a:rPr lang="en-US" sz="5400" b="0" i="0" u="none" strike="noStrike" baseline="0" dirty="0">
                <a:solidFill>
                  <a:srgbClr val="373535"/>
                </a:solidFill>
                <a:latin typeface="Chronica Pro"/>
              </a:rPr>
              <a:t> Oxford Street.</a:t>
            </a:r>
          </a:p>
          <a:p>
            <a:endParaRPr lang="en-US" sz="6000" dirty="0"/>
          </a:p>
        </p:txBody>
      </p:sp>
      <p:sp>
        <p:nvSpPr>
          <p:cNvPr id="4" name="TextBox 14"/>
          <p:cNvSpPr txBox="1"/>
          <p:nvPr/>
        </p:nvSpPr>
        <p:spPr>
          <a:xfrm>
            <a:off x="914400" y="-1028700"/>
            <a:ext cx="15849600" cy="2485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70"/>
              </a:lnSpc>
            </a:pPr>
            <a:r>
              <a:rPr lang="en-US" sz="8000" dirty="0">
                <a:solidFill>
                  <a:srgbClr val="021C20"/>
                </a:solidFill>
                <a:latin typeface="Comic Sans MS" panose="030F0702030302020204" pitchFamily="66" charset="0"/>
              </a:rPr>
              <a:t>Look and read.</a:t>
            </a:r>
          </a:p>
        </p:txBody>
      </p:sp>
      <p:sp>
        <p:nvSpPr>
          <p:cNvPr id="5" name="TextBox 14"/>
          <p:cNvSpPr txBox="1"/>
          <p:nvPr/>
        </p:nvSpPr>
        <p:spPr>
          <a:xfrm>
            <a:off x="1295400" y="-1019355"/>
            <a:ext cx="15849600" cy="2485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70"/>
              </a:lnSpc>
            </a:pPr>
            <a:r>
              <a:rPr lang="en-US" sz="8000" dirty="0">
                <a:solidFill>
                  <a:srgbClr val="021C20"/>
                </a:solidFill>
                <a:latin typeface="Comic Sans MS" panose="030F0702030302020204" pitchFamily="66" charset="0"/>
              </a:rPr>
              <a:t>Listen and complete.</a:t>
            </a:r>
          </a:p>
        </p:txBody>
      </p:sp>
      <p:sp>
        <p:nvSpPr>
          <p:cNvPr id="9" name="TextBox 14"/>
          <p:cNvSpPr txBox="1"/>
          <p:nvPr/>
        </p:nvSpPr>
        <p:spPr>
          <a:xfrm>
            <a:off x="1447800" y="-1059536"/>
            <a:ext cx="15849600" cy="2485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70"/>
              </a:lnSpc>
            </a:pPr>
            <a:r>
              <a:rPr lang="en-US" sz="8000" dirty="0">
                <a:solidFill>
                  <a:srgbClr val="021C20"/>
                </a:solidFill>
                <a:latin typeface="Comic Sans MS" panose="030F0702030302020204" pitchFamily="66" charset="0"/>
              </a:rPr>
              <a:t>Let’s sing.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1175" y="3139096"/>
            <a:ext cx="3086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building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4811738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tower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28960" y="7277100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C7152F-8BAB-93D3-A252-B6AB0D6E7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640" y="2682504"/>
            <a:ext cx="7588360" cy="61525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A5B26A-BD45-F56F-10BB-3C172F750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412" y="1642399"/>
            <a:ext cx="3366963" cy="135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1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8">
            <a:extLst>
              <a:ext uri="{FF2B5EF4-FFF2-40B4-BE49-F238E27FC236}">
                <a16:creationId xmlns:a16="http://schemas.microsoft.com/office/drawing/2014/main" id="{C8AE8535-2BFA-488F-8FFC-1E7E797A6021}"/>
              </a:ext>
            </a:extLst>
          </p:cNvPr>
          <p:cNvSpPr/>
          <p:nvPr/>
        </p:nvSpPr>
        <p:spPr>
          <a:xfrm>
            <a:off x="0" y="9085823"/>
            <a:ext cx="18288000" cy="1243226"/>
          </a:xfrm>
          <a:custGeom>
            <a:avLst/>
            <a:gdLst/>
            <a:ahLst/>
            <a:cxnLst/>
            <a:rect l="l" t="t" r="r" b="b"/>
            <a:pathLst>
              <a:path w="3194208" h="217144">
                <a:moveTo>
                  <a:pt x="0" y="0"/>
                </a:moveTo>
                <a:lnTo>
                  <a:pt x="3194208" y="0"/>
                </a:lnTo>
                <a:lnTo>
                  <a:pt x="3194208" y="217144"/>
                </a:lnTo>
                <a:lnTo>
                  <a:pt x="0" y="217144"/>
                </a:lnTo>
                <a:close/>
              </a:path>
            </a:pathLst>
          </a:custGeom>
          <a:solidFill>
            <a:srgbClr val="98CBB1"/>
          </a:solidFill>
        </p:spPr>
        <p:txBody>
          <a:bodyPr/>
          <a:lstStyle/>
          <a:p>
            <a:endParaRPr lang="en-US" sz="1400">
              <a:latin typeface="Comic Sans MS" panose="030F0702030302020204" pitchFamily="66" charset="0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14002040" y="6382448"/>
            <a:ext cx="3221976" cy="2702432"/>
          </a:xfrm>
          <a:custGeom>
            <a:avLst/>
            <a:gdLst/>
            <a:ahLst/>
            <a:cxnLst/>
            <a:rect l="l" t="t" r="r" b="b"/>
            <a:pathLst>
              <a:path w="3221976" h="2702432">
                <a:moveTo>
                  <a:pt x="0" y="0"/>
                </a:moveTo>
                <a:lnTo>
                  <a:pt x="3221975" y="0"/>
                </a:lnTo>
                <a:lnTo>
                  <a:pt x="3221975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340554" y="6075407"/>
            <a:ext cx="3335127" cy="2976601"/>
          </a:xfrm>
          <a:custGeom>
            <a:avLst/>
            <a:gdLst/>
            <a:ahLst/>
            <a:cxnLst/>
            <a:rect l="l" t="t" r="r" b="b"/>
            <a:pathLst>
              <a:path w="3335127" h="2976601">
                <a:moveTo>
                  <a:pt x="0" y="0"/>
                </a:moveTo>
                <a:lnTo>
                  <a:pt x="3335127" y="0"/>
                </a:lnTo>
                <a:lnTo>
                  <a:pt x="3335127" y="2976600"/>
                </a:lnTo>
                <a:lnTo>
                  <a:pt x="0" y="2976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146888" y="6435382"/>
            <a:ext cx="2945430" cy="2702432"/>
          </a:xfrm>
          <a:custGeom>
            <a:avLst/>
            <a:gdLst/>
            <a:ahLst/>
            <a:cxnLst/>
            <a:rect l="l" t="t" r="r" b="b"/>
            <a:pathLst>
              <a:path w="2945430" h="2702432">
                <a:moveTo>
                  <a:pt x="0" y="0"/>
                </a:moveTo>
                <a:lnTo>
                  <a:pt x="2945430" y="0"/>
                </a:lnTo>
                <a:lnTo>
                  <a:pt x="2945430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400291" y="5378762"/>
            <a:ext cx="2533110" cy="3651330"/>
          </a:xfrm>
          <a:custGeom>
            <a:avLst/>
            <a:gdLst/>
            <a:ahLst/>
            <a:cxnLst/>
            <a:rect l="l" t="t" r="r" b="b"/>
            <a:pathLst>
              <a:path w="2533110" h="3651330">
                <a:moveTo>
                  <a:pt x="0" y="0"/>
                </a:moveTo>
                <a:lnTo>
                  <a:pt x="2533110" y="0"/>
                </a:lnTo>
                <a:lnTo>
                  <a:pt x="2533110" y="3651330"/>
                </a:lnTo>
                <a:lnTo>
                  <a:pt x="0" y="36513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7314421" y="5806394"/>
            <a:ext cx="2707907" cy="3223698"/>
          </a:xfrm>
          <a:custGeom>
            <a:avLst/>
            <a:gdLst/>
            <a:ahLst/>
            <a:cxnLst/>
            <a:rect l="l" t="t" r="r" b="b"/>
            <a:pathLst>
              <a:path w="2707907" h="3223698">
                <a:moveTo>
                  <a:pt x="0" y="0"/>
                </a:moveTo>
                <a:lnTo>
                  <a:pt x="2707906" y="0"/>
                </a:lnTo>
                <a:lnTo>
                  <a:pt x="2707906" y="3223698"/>
                </a:lnTo>
                <a:lnTo>
                  <a:pt x="0" y="32236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6133285" y="6152271"/>
            <a:ext cx="2885131" cy="2921652"/>
          </a:xfrm>
          <a:custGeom>
            <a:avLst/>
            <a:gdLst/>
            <a:ahLst/>
            <a:cxnLst/>
            <a:rect l="l" t="t" r="r" b="b"/>
            <a:pathLst>
              <a:path w="2885131" h="2921652">
                <a:moveTo>
                  <a:pt x="0" y="0"/>
                </a:moveTo>
                <a:lnTo>
                  <a:pt x="2885131" y="0"/>
                </a:lnTo>
                <a:lnTo>
                  <a:pt x="2885131" y="2921651"/>
                </a:lnTo>
                <a:lnTo>
                  <a:pt x="0" y="29216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-758775" y="4152900"/>
            <a:ext cx="4954458" cy="7682024"/>
          </a:xfrm>
          <a:custGeom>
            <a:avLst/>
            <a:gdLst/>
            <a:ahLst/>
            <a:cxnLst/>
            <a:rect l="l" t="t" r="r" b="b"/>
            <a:pathLst>
              <a:path w="6117551" h="8186503">
                <a:moveTo>
                  <a:pt x="0" y="0"/>
                </a:moveTo>
                <a:lnTo>
                  <a:pt x="6117551" y="0"/>
                </a:lnTo>
                <a:lnTo>
                  <a:pt x="6117551" y="8186503"/>
                </a:lnTo>
                <a:lnTo>
                  <a:pt x="0" y="81865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358584" y="3035580"/>
            <a:ext cx="1602977" cy="837556"/>
          </a:xfrm>
          <a:custGeom>
            <a:avLst/>
            <a:gdLst/>
            <a:ahLst/>
            <a:cxnLst/>
            <a:rect l="l" t="t" r="r" b="b"/>
            <a:pathLst>
              <a:path w="1602977" h="837556">
                <a:moveTo>
                  <a:pt x="0" y="0"/>
                </a:moveTo>
                <a:lnTo>
                  <a:pt x="1602977" y="0"/>
                </a:lnTo>
                <a:lnTo>
                  <a:pt x="1602977" y="837556"/>
                </a:lnTo>
                <a:lnTo>
                  <a:pt x="0" y="837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6107670" y="835262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5322429" y="4733211"/>
            <a:ext cx="1570483" cy="820577"/>
          </a:xfrm>
          <a:custGeom>
            <a:avLst/>
            <a:gdLst/>
            <a:ahLst/>
            <a:cxnLst/>
            <a:rect l="l" t="t" r="r" b="b"/>
            <a:pathLst>
              <a:path w="1570483" h="820577">
                <a:moveTo>
                  <a:pt x="0" y="0"/>
                </a:moveTo>
                <a:lnTo>
                  <a:pt x="1570482" y="0"/>
                </a:lnTo>
                <a:lnTo>
                  <a:pt x="1570482" y="820578"/>
                </a:lnTo>
                <a:lnTo>
                  <a:pt x="0" y="820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-490322" y="1382448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TextBox 13"/>
          <p:cNvSpPr txBox="1"/>
          <p:nvPr/>
        </p:nvSpPr>
        <p:spPr>
          <a:xfrm>
            <a:off x="5666846" y="-537500"/>
            <a:ext cx="8691851" cy="356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91"/>
              </a:lnSpc>
            </a:pPr>
            <a:r>
              <a:rPr lang="en-US" sz="15800" dirty="0">
                <a:solidFill>
                  <a:srgbClr val="021C20"/>
                </a:solidFill>
                <a:latin typeface="Comic Sans MS" panose="030F0702030302020204" pitchFamily="66" charset="0"/>
              </a:rPr>
              <a:t>05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99999" y="2080201"/>
            <a:ext cx="16369001" cy="2631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70"/>
              </a:lnSpc>
            </a:pPr>
            <a:r>
              <a:rPr lang="en-US" sz="11300" dirty="0">
                <a:solidFill>
                  <a:srgbClr val="021C20"/>
                </a:solidFill>
                <a:latin typeface="Comic Sans MS" panose="030F0702030302020204" pitchFamily="66" charset="0"/>
              </a:rPr>
              <a:t>Fun corner and wrap-up</a:t>
            </a:r>
          </a:p>
        </p:txBody>
      </p:sp>
    </p:spTree>
    <p:extLst>
      <p:ext uri="{BB962C8B-B14F-4D97-AF65-F5344CB8AC3E}">
        <p14:creationId xmlns:p14="http://schemas.microsoft.com/office/powerpoint/2010/main" val="41619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4987076223652610jigsaw_red_10.svg.med.png">
            <a:hlinkClick r:id="" action="ppaction://noaction"/>
            <a:extLst>
              <a:ext uri="{FF2B5EF4-FFF2-40B4-BE49-F238E27FC236}">
                <a16:creationId xmlns:a16="http://schemas.microsoft.com/office/drawing/2014/main" id="{96F8E75D-7D1D-4F99-96E9-67585FC2F4D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116262" y="4045166"/>
            <a:ext cx="4987926" cy="447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194987076223652610jigsaw_red_10.svg.med.png">
            <a:hlinkClick r:id="" action="ppaction://noaction"/>
            <a:extLst>
              <a:ext uri="{FF2B5EF4-FFF2-40B4-BE49-F238E27FC236}">
                <a16:creationId xmlns:a16="http://schemas.microsoft.com/office/drawing/2014/main" id="{1D733F15-3076-401E-B136-7AB01661475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12434" y="3973041"/>
            <a:ext cx="5003800" cy="449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11949870731591350907jigsaw_red_06.svg.med.png">
            <a:hlinkClick r:id="" action="ppaction://noaction"/>
            <a:extLst>
              <a:ext uri="{FF2B5EF4-FFF2-40B4-BE49-F238E27FC236}">
                <a16:creationId xmlns:a16="http://schemas.microsoft.com/office/drawing/2014/main" id="{5F8AA26F-0093-470D-906A-55AC138C8B6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99755" y="3843792"/>
            <a:ext cx="6032500" cy="454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1194987072363534767jigsaw_red_05.svg.med.png">
            <a:hlinkClick r:id="" action="ppaction://noaction"/>
            <a:extLst>
              <a:ext uri="{FF2B5EF4-FFF2-40B4-BE49-F238E27FC236}">
                <a16:creationId xmlns:a16="http://schemas.microsoft.com/office/drawing/2014/main" id="{DA83ED6B-D9F0-42DC-89E1-8FB0FF061CE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168167" y="-212576"/>
            <a:ext cx="5010150" cy="540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11949870721822245394jigsaw_red_04.svg.med.png">
            <a:hlinkClick r:id="rId9" action="ppaction://hlinksldjump"/>
            <a:extLst>
              <a:ext uri="{FF2B5EF4-FFF2-40B4-BE49-F238E27FC236}">
                <a16:creationId xmlns:a16="http://schemas.microsoft.com/office/drawing/2014/main" id="{D4B0829B-58DD-478C-BAB9-8FED80995ED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54717" y="-140599"/>
            <a:ext cx="5842000" cy="52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620,150 Cute Girl Stock Illustrations, Cliparts And Royalty Free ...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15"/>
          <a:stretch/>
        </p:blipFill>
        <p:spPr bwMode="auto">
          <a:xfrm flipH="1">
            <a:off x="12421484" y="8268169"/>
            <a:ext cx="3577454" cy="19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ibrary of happy boy clip free library png files ▻▻▻ Clipart ...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90"/>
          <a:stretch/>
        </p:blipFill>
        <p:spPr bwMode="auto">
          <a:xfrm>
            <a:off x="2646024" y="8176649"/>
            <a:ext cx="3161084" cy="207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11949870741647342122jigsaw_red_07.svg.med.png">
            <a:hlinkClick r:id="rId13" action="ppaction://hlinksldjump"/>
            <a:extLst>
              <a:ext uri="{FF2B5EF4-FFF2-40B4-BE49-F238E27FC236}">
                <a16:creationId xmlns:a16="http://schemas.microsoft.com/office/drawing/2014/main" id="{C2225A33-EE80-4261-A18D-6ADA1231918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19539" y="0"/>
            <a:ext cx="5019676" cy="516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401416" y="8961018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boys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918500" y="907799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girls</a:t>
            </a:r>
          </a:p>
        </p:txBody>
      </p:sp>
      <p:pic>
        <p:nvPicPr>
          <p:cNvPr id="12301" name="Picture 13" descr="Free Number 1 Cartoon Image｜Charatoon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3"/>
          <a:stretch/>
        </p:blipFill>
        <p:spPr bwMode="auto">
          <a:xfrm>
            <a:off x="4465549" y="1405920"/>
            <a:ext cx="2278208" cy="216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Premium Vector | Funny green number two 2 cartoon character. vector hand  drawn illustration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672" y="1229332"/>
            <a:ext cx="1196539" cy="217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5" name="Picture 17" descr="Premium Vector | Funny orange number three 3 cartoon character. vector hand  drawn illustratio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7152" y="1229332"/>
            <a:ext cx="1226993" cy="219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7" name="Picture 19" descr="Premium Vector | Funny orange number five 5 cartoon character. vector hand  drawn illustration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97" y="5018059"/>
            <a:ext cx="1203041" cy="20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9" name="Picture 21" descr="Free Number 4 Cartoon Image｜Charatoon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99" b="3742"/>
          <a:stretch/>
        </p:blipFill>
        <p:spPr bwMode="auto">
          <a:xfrm>
            <a:off x="4575299" y="5111628"/>
            <a:ext cx="1733171" cy="19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1" name="Picture 23" descr="Six Cartoon Mascot Character Stock Vector (Royalty Free) 111295271 |  Shutterstock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8"/>
          <a:stretch/>
        </p:blipFill>
        <p:spPr bwMode="auto">
          <a:xfrm>
            <a:off x="12709292" y="5235002"/>
            <a:ext cx="1450359" cy="204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5" descr="Premium Vector | Funny green number two 2 cartoon character. vector hand  drawn illustratio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883" y="1280823"/>
            <a:ext cx="1196539" cy="217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9" descr="Premium Vector | Funny orange number five 5 cartoon character. vector hand  drawn illustratio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749" y="5111628"/>
            <a:ext cx="1203041" cy="20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66" name="TextBox1" r:id="rId2" imgW="2743200" imgH="914400"/>
        </mc:Choice>
        <mc:Fallback>
          <p:control name="TextBox1" r:id="rId2" imgW="2743200" imgH="914400">
            <p:pic>
              <p:nvPicPr>
                <p:cNvPr id="2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/>
                <a:srcRect/>
                <a:stretch>
                  <a:fillRect/>
                </a:stretch>
              </p:blipFill>
              <p:spPr bwMode="auto">
                <a:xfrm>
                  <a:off x="6087479" y="8825310"/>
                  <a:ext cx="2743200" cy="914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7" name="TextBox2" r:id="rId3" imgW="2743200" imgH="914400"/>
        </mc:Choice>
        <mc:Fallback>
          <p:control name="TextBox2" r:id="rId3" imgW="2743200" imgH="914400">
            <p:pic>
              <p:nvPicPr>
                <p:cNvPr id="21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9563485" y="8825310"/>
                  <a:ext cx="2743200" cy="914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6485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vector illustration of boy and girl students talking to each other 12576640  Vector Art at Vecteez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534" y="3632031"/>
            <a:ext cx="7101979" cy="604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755205" y="575559"/>
            <a:ext cx="9278711" cy="1828800"/>
          </a:xfrm>
          <a:prstGeom prst="wedgeRoundRectCallout">
            <a:avLst>
              <a:gd name="adj1" fmla="val -3098"/>
              <a:gd name="adj2" fmla="val 8554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______ is your address?</a:t>
            </a:r>
            <a:r>
              <a:rPr lang="en-US" sz="6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9753600" y="2599095"/>
            <a:ext cx="8463866" cy="838200"/>
          </a:xfrm>
          <a:prstGeom prst="wedgeRoundRectCallout">
            <a:avLst>
              <a:gd name="adj1" fmla="val -55456"/>
              <a:gd name="adj2" fmla="val 7939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It’s 23 London Street.</a:t>
            </a:r>
            <a:r>
              <a:rPr lang="en-US" sz="6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889794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Comic Sans MS" panose="030F0702030302020204" pitchFamily="66" charset="0"/>
              </a:rPr>
              <a:t>What</a:t>
            </a:r>
          </a:p>
        </p:txBody>
      </p:sp>
      <p:pic>
        <p:nvPicPr>
          <p:cNvPr id="13322" name="Picture 10" descr="Dynamic Arrow Painted Yellow PNG Images, Arrow Vector, Right Arrow, Cartoon  Arrow PNG Transparent Background - Pngtree | Arrow painting, Graphic design  background templates, Flower graphic desig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3534" y="8846176"/>
            <a:ext cx="1899666" cy="144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99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remium Vector | Lettering congratulations with gift boxes in cartoon styl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00500"/>
            <a:ext cx="11734796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Kết quả hình ảnh cho star clipart">
            <a:extLst>
              <a:ext uri="{FF2B5EF4-FFF2-40B4-BE49-F238E27FC236}">
                <a16:creationId xmlns:a16="http://schemas.microsoft.com/office/drawing/2014/main" id="{1718EDDA-DD6C-4C98-BBC0-F057374D2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16" y="2781300"/>
            <a:ext cx="1987930" cy="198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Kết quả hình ảnh cho star clipart">
            <a:extLst>
              <a:ext uri="{FF2B5EF4-FFF2-40B4-BE49-F238E27FC236}">
                <a16:creationId xmlns:a16="http://schemas.microsoft.com/office/drawing/2014/main" id="{1718EDDA-DD6C-4C98-BBC0-F057374D2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297" y="2012570"/>
            <a:ext cx="1987930" cy="198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Kết quả hình ảnh cho star clipart">
            <a:extLst>
              <a:ext uri="{FF2B5EF4-FFF2-40B4-BE49-F238E27FC236}">
                <a16:creationId xmlns:a16="http://schemas.microsoft.com/office/drawing/2014/main" id="{1718EDDA-DD6C-4C98-BBC0-F057374D2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430" y="1968691"/>
            <a:ext cx="1987930" cy="198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410+ U Turn Arrow Illustrations, Royalty-Free Vector Graphics &amp; Clip Art -  iSto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290193" y="8471759"/>
            <a:ext cx="1714500" cy="198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27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8">
            <a:extLst>
              <a:ext uri="{FF2B5EF4-FFF2-40B4-BE49-F238E27FC236}">
                <a16:creationId xmlns:a16="http://schemas.microsoft.com/office/drawing/2014/main" id="{C8AE8535-2BFA-488F-8FFC-1E7E797A6021}"/>
              </a:ext>
            </a:extLst>
          </p:cNvPr>
          <p:cNvSpPr/>
          <p:nvPr/>
        </p:nvSpPr>
        <p:spPr>
          <a:xfrm>
            <a:off x="0" y="9085823"/>
            <a:ext cx="18288000" cy="1243226"/>
          </a:xfrm>
          <a:custGeom>
            <a:avLst/>
            <a:gdLst/>
            <a:ahLst/>
            <a:cxnLst/>
            <a:rect l="l" t="t" r="r" b="b"/>
            <a:pathLst>
              <a:path w="3194208" h="217144">
                <a:moveTo>
                  <a:pt x="0" y="0"/>
                </a:moveTo>
                <a:lnTo>
                  <a:pt x="3194208" y="0"/>
                </a:lnTo>
                <a:lnTo>
                  <a:pt x="3194208" y="217144"/>
                </a:lnTo>
                <a:lnTo>
                  <a:pt x="0" y="217144"/>
                </a:lnTo>
                <a:close/>
              </a:path>
            </a:pathLst>
          </a:custGeom>
          <a:solidFill>
            <a:srgbClr val="98CBB1"/>
          </a:solidFill>
        </p:spPr>
        <p:txBody>
          <a:bodyPr/>
          <a:lstStyle/>
          <a:p>
            <a:endParaRPr lang="en-US" sz="1400">
              <a:latin typeface="Comic Sans MS" panose="030F0702030302020204" pitchFamily="66" charset="0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14002040" y="6382448"/>
            <a:ext cx="3221976" cy="2702432"/>
          </a:xfrm>
          <a:custGeom>
            <a:avLst/>
            <a:gdLst/>
            <a:ahLst/>
            <a:cxnLst/>
            <a:rect l="l" t="t" r="r" b="b"/>
            <a:pathLst>
              <a:path w="3221976" h="2702432">
                <a:moveTo>
                  <a:pt x="0" y="0"/>
                </a:moveTo>
                <a:lnTo>
                  <a:pt x="3221975" y="0"/>
                </a:lnTo>
                <a:lnTo>
                  <a:pt x="3221975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340554" y="6075407"/>
            <a:ext cx="3335127" cy="2976601"/>
          </a:xfrm>
          <a:custGeom>
            <a:avLst/>
            <a:gdLst/>
            <a:ahLst/>
            <a:cxnLst/>
            <a:rect l="l" t="t" r="r" b="b"/>
            <a:pathLst>
              <a:path w="3335127" h="2976601">
                <a:moveTo>
                  <a:pt x="0" y="0"/>
                </a:moveTo>
                <a:lnTo>
                  <a:pt x="3335127" y="0"/>
                </a:lnTo>
                <a:lnTo>
                  <a:pt x="3335127" y="2976600"/>
                </a:lnTo>
                <a:lnTo>
                  <a:pt x="0" y="2976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11146888" y="6435382"/>
            <a:ext cx="2945430" cy="2702432"/>
          </a:xfrm>
          <a:custGeom>
            <a:avLst/>
            <a:gdLst/>
            <a:ahLst/>
            <a:cxnLst/>
            <a:rect l="l" t="t" r="r" b="b"/>
            <a:pathLst>
              <a:path w="2945430" h="2702432">
                <a:moveTo>
                  <a:pt x="0" y="0"/>
                </a:moveTo>
                <a:lnTo>
                  <a:pt x="2945430" y="0"/>
                </a:lnTo>
                <a:lnTo>
                  <a:pt x="2945430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4400291" y="5378762"/>
            <a:ext cx="2533110" cy="3651330"/>
          </a:xfrm>
          <a:custGeom>
            <a:avLst/>
            <a:gdLst/>
            <a:ahLst/>
            <a:cxnLst/>
            <a:rect l="l" t="t" r="r" b="b"/>
            <a:pathLst>
              <a:path w="2533110" h="3651330">
                <a:moveTo>
                  <a:pt x="0" y="0"/>
                </a:moveTo>
                <a:lnTo>
                  <a:pt x="2533110" y="0"/>
                </a:lnTo>
                <a:lnTo>
                  <a:pt x="2533110" y="3651330"/>
                </a:lnTo>
                <a:lnTo>
                  <a:pt x="0" y="36513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7314421" y="5806394"/>
            <a:ext cx="2707907" cy="3223698"/>
          </a:xfrm>
          <a:custGeom>
            <a:avLst/>
            <a:gdLst/>
            <a:ahLst/>
            <a:cxnLst/>
            <a:rect l="l" t="t" r="r" b="b"/>
            <a:pathLst>
              <a:path w="2707907" h="3223698">
                <a:moveTo>
                  <a:pt x="0" y="0"/>
                </a:moveTo>
                <a:lnTo>
                  <a:pt x="2707906" y="0"/>
                </a:lnTo>
                <a:lnTo>
                  <a:pt x="2707906" y="3223698"/>
                </a:lnTo>
                <a:lnTo>
                  <a:pt x="0" y="32236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6133285" y="6152271"/>
            <a:ext cx="2885131" cy="2921652"/>
          </a:xfrm>
          <a:custGeom>
            <a:avLst/>
            <a:gdLst/>
            <a:ahLst/>
            <a:cxnLst/>
            <a:rect l="l" t="t" r="r" b="b"/>
            <a:pathLst>
              <a:path w="2885131" h="2921652">
                <a:moveTo>
                  <a:pt x="0" y="0"/>
                </a:moveTo>
                <a:lnTo>
                  <a:pt x="2885131" y="0"/>
                </a:lnTo>
                <a:lnTo>
                  <a:pt x="2885131" y="2921651"/>
                </a:lnTo>
                <a:lnTo>
                  <a:pt x="0" y="29216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-758776" y="3648421"/>
            <a:ext cx="6117551" cy="8186503"/>
          </a:xfrm>
          <a:custGeom>
            <a:avLst/>
            <a:gdLst/>
            <a:ahLst/>
            <a:cxnLst/>
            <a:rect l="l" t="t" r="r" b="b"/>
            <a:pathLst>
              <a:path w="6117551" h="8186503">
                <a:moveTo>
                  <a:pt x="0" y="0"/>
                </a:moveTo>
                <a:lnTo>
                  <a:pt x="6117551" y="0"/>
                </a:lnTo>
                <a:lnTo>
                  <a:pt x="6117551" y="8186503"/>
                </a:lnTo>
                <a:lnTo>
                  <a:pt x="0" y="81865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6358584" y="3035580"/>
            <a:ext cx="1602977" cy="837556"/>
          </a:xfrm>
          <a:custGeom>
            <a:avLst/>
            <a:gdLst/>
            <a:ahLst/>
            <a:cxnLst/>
            <a:rect l="l" t="t" r="r" b="b"/>
            <a:pathLst>
              <a:path w="1602977" h="837556">
                <a:moveTo>
                  <a:pt x="0" y="0"/>
                </a:moveTo>
                <a:lnTo>
                  <a:pt x="1602977" y="0"/>
                </a:lnTo>
                <a:lnTo>
                  <a:pt x="1602977" y="837556"/>
                </a:lnTo>
                <a:lnTo>
                  <a:pt x="0" y="837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6107670" y="835262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5322429" y="4733211"/>
            <a:ext cx="1570483" cy="820577"/>
          </a:xfrm>
          <a:custGeom>
            <a:avLst/>
            <a:gdLst/>
            <a:ahLst/>
            <a:cxnLst/>
            <a:rect l="l" t="t" r="r" b="b"/>
            <a:pathLst>
              <a:path w="1570483" h="820577">
                <a:moveTo>
                  <a:pt x="0" y="0"/>
                </a:moveTo>
                <a:lnTo>
                  <a:pt x="1570482" y="0"/>
                </a:lnTo>
                <a:lnTo>
                  <a:pt x="1570482" y="820578"/>
                </a:lnTo>
                <a:lnTo>
                  <a:pt x="0" y="820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-490322" y="1382448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TextBox 13"/>
          <p:cNvSpPr txBox="1"/>
          <p:nvPr/>
        </p:nvSpPr>
        <p:spPr>
          <a:xfrm>
            <a:off x="7098236" y="-185583"/>
            <a:ext cx="8691851" cy="356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91"/>
              </a:lnSpc>
            </a:pPr>
            <a:r>
              <a:rPr lang="en-US" sz="15800">
                <a:solidFill>
                  <a:srgbClr val="021C20"/>
                </a:solidFill>
                <a:latin typeface="Comic Sans MS" panose="030F0702030302020204" pitchFamily="66" charset="0"/>
              </a:rPr>
              <a:t>01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91151" y="2664017"/>
            <a:ext cx="13923270" cy="2566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70"/>
              </a:lnSpc>
            </a:pPr>
            <a:r>
              <a:rPr lang="en-US" sz="11300" dirty="0">
                <a:solidFill>
                  <a:srgbClr val="021C20"/>
                </a:solidFill>
                <a:latin typeface="Comic Sans MS" panose="030F0702030302020204" pitchFamily="66" charset="0"/>
              </a:rPr>
              <a:t>Warm-up and review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799" y="6286500"/>
            <a:ext cx="3728049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 cmpd="thickThin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56329" y="6286500"/>
            <a:ext cx="3728049" cy="186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 cmpd="thickThin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1600" y="6286500"/>
            <a:ext cx="3728049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thickThin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atin typeface="Comic Sans MS" panose="030F0702030302020204" pitchFamily="66" charset="0"/>
              </a:rPr>
              <a:t>45</a:t>
            </a:r>
          </a:p>
        </p:txBody>
      </p:sp>
      <p:pic>
        <p:nvPicPr>
          <p:cNvPr id="2054" name="Picture 6" descr="Green Tick And Red Cross Images – Browse 15,475 Stock Photos, Vectors, and  Video | Adobe Stock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0"/>
          <a:stretch/>
        </p:blipFill>
        <p:spPr bwMode="auto">
          <a:xfrm>
            <a:off x="13411200" y="4152900"/>
            <a:ext cx="2181225" cy="201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45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6950BFC3-D8DA-4A85-94F7-54DA5524770B}">
      <p188:commentRel xmlns="" xmlns:p188="http://schemas.microsoft.com/office/powerpoint/2018/8/main" r:id="rId7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799" y="6286500"/>
            <a:ext cx="3728049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 cmpd="thickThin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56329" y="6286500"/>
            <a:ext cx="3728049" cy="186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 cmpd="thickThin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atin typeface="Comic Sans MS" panose="030F0702030302020204" pitchFamily="66" charset="0"/>
              </a:rPr>
              <a:t>79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01600" y="6286500"/>
            <a:ext cx="3728049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thickThin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atin typeface="Comic Sans MS" panose="030F0702030302020204" pitchFamily="66" charset="0"/>
              </a:rPr>
              <a:t>97</a:t>
            </a:r>
          </a:p>
        </p:txBody>
      </p:sp>
      <p:pic>
        <p:nvPicPr>
          <p:cNvPr id="6" name="Picture 6" descr="Green Tick And Red Cross Images – Browse 15,475 Stock Photos, Vectors, and  Video | Adobe Stock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0"/>
          <a:stretch/>
        </p:blipFill>
        <p:spPr bwMode="auto">
          <a:xfrm>
            <a:off x="13411200" y="4270042"/>
            <a:ext cx="2181225" cy="201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18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6950BFC3-D8DA-4A85-94F7-54DA5524770B}">
      <p188:commentRel xmlns="" xmlns:p188="http://schemas.microsoft.com/office/powerpoint/2018/8/main" r:id="rId7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8">
            <a:extLst>
              <a:ext uri="{FF2B5EF4-FFF2-40B4-BE49-F238E27FC236}">
                <a16:creationId xmlns:a16="http://schemas.microsoft.com/office/drawing/2014/main" id="{C8AE8535-2BFA-488F-8FFC-1E7E797A6021}"/>
              </a:ext>
            </a:extLst>
          </p:cNvPr>
          <p:cNvSpPr/>
          <p:nvPr/>
        </p:nvSpPr>
        <p:spPr>
          <a:xfrm>
            <a:off x="0" y="9085823"/>
            <a:ext cx="18288000" cy="1243226"/>
          </a:xfrm>
          <a:custGeom>
            <a:avLst/>
            <a:gdLst/>
            <a:ahLst/>
            <a:cxnLst/>
            <a:rect l="l" t="t" r="r" b="b"/>
            <a:pathLst>
              <a:path w="3194208" h="217144">
                <a:moveTo>
                  <a:pt x="0" y="0"/>
                </a:moveTo>
                <a:lnTo>
                  <a:pt x="3194208" y="0"/>
                </a:lnTo>
                <a:lnTo>
                  <a:pt x="3194208" y="217144"/>
                </a:lnTo>
                <a:lnTo>
                  <a:pt x="0" y="217144"/>
                </a:lnTo>
                <a:close/>
              </a:path>
            </a:pathLst>
          </a:custGeom>
          <a:solidFill>
            <a:srgbClr val="98CBB1"/>
          </a:solidFill>
        </p:spPr>
        <p:txBody>
          <a:bodyPr/>
          <a:lstStyle/>
          <a:p>
            <a:endParaRPr lang="en-US" sz="1400">
              <a:latin typeface="Comic Sans MS" panose="030F0702030302020204" pitchFamily="66" charset="0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14002040" y="6382448"/>
            <a:ext cx="3221976" cy="2702432"/>
          </a:xfrm>
          <a:custGeom>
            <a:avLst/>
            <a:gdLst/>
            <a:ahLst/>
            <a:cxnLst/>
            <a:rect l="l" t="t" r="r" b="b"/>
            <a:pathLst>
              <a:path w="3221976" h="2702432">
                <a:moveTo>
                  <a:pt x="0" y="0"/>
                </a:moveTo>
                <a:lnTo>
                  <a:pt x="3221975" y="0"/>
                </a:lnTo>
                <a:lnTo>
                  <a:pt x="3221975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340554" y="6075407"/>
            <a:ext cx="3335127" cy="2976601"/>
          </a:xfrm>
          <a:custGeom>
            <a:avLst/>
            <a:gdLst/>
            <a:ahLst/>
            <a:cxnLst/>
            <a:rect l="l" t="t" r="r" b="b"/>
            <a:pathLst>
              <a:path w="3335127" h="2976601">
                <a:moveTo>
                  <a:pt x="0" y="0"/>
                </a:moveTo>
                <a:lnTo>
                  <a:pt x="3335127" y="0"/>
                </a:lnTo>
                <a:lnTo>
                  <a:pt x="3335127" y="2976600"/>
                </a:lnTo>
                <a:lnTo>
                  <a:pt x="0" y="2976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11146888" y="6435382"/>
            <a:ext cx="2945430" cy="2702432"/>
          </a:xfrm>
          <a:custGeom>
            <a:avLst/>
            <a:gdLst/>
            <a:ahLst/>
            <a:cxnLst/>
            <a:rect l="l" t="t" r="r" b="b"/>
            <a:pathLst>
              <a:path w="2945430" h="2702432">
                <a:moveTo>
                  <a:pt x="0" y="0"/>
                </a:moveTo>
                <a:lnTo>
                  <a:pt x="2945430" y="0"/>
                </a:lnTo>
                <a:lnTo>
                  <a:pt x="2945430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4400291" y="5378762"/>
            <a:ext cx="2533110" cy="3651330"/>
          </a:xfrm>
          <a:custGeom>
            <a:avLst/>
            <a:gdLst/>
            <a:ahLst/>
            <a:cxnLst/>
            <a:rect l="l" t="t" r="r" b="b"/>
            <a:pathLst>
              <a:path w="2533110" h="3651330">
                <a:moveTo>
                  <a:pt x="0" y="0"/>
                </a:moveTo>
                <a:lnTo>
                  <a:pt x="2533110" y="0"/>
                </a:lnTo>
                <a:lnTo>
                  <a:pt x="2533110" y="3651330"/>
                </a:lnTo>
                <a:lnTo>
                  <a:pt x="0" y="36513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7314421" y="5806394"/>
            <a:ext cx="2707907" cy="3223698"/>
          </a:xfrm>
          <a:custGeom>
            <a:avLst/>
            <a:gdLst/>
            <a:ahLst/>
            <a:cxnLst/>
            <a:rect l="l" t="t" r="r" b="b"/>
            <a:pathLst>
              <a:path w="2707907" h="3223698">
                <a:moveTo>
                  <a:pt x="0" y="0"/>
                </a:moveTo>
                <a:lnTo>
                  <a:pt x="2707906" y="0"/>
                </a:lnTo>
                <a:lnTo>
                  <a:pt x="2707906" y="3223698"/>
                </a:lnTo>
                <a:lnTo>
                  <a:pt x="0" y="32236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6133285" y="6152271"/>
            <a:ext cx="2885131" cy="2921652"/>
          </a:xfrm>
          <a:custGeom>
            <a:avLst/>
            <a:gdLst/>
            <a:ahLst/>
            <a:cxnLst/>
            <a:rect l="l" t="t" r="r" b="b"/>
            <a:pathLst>
              <a:path w="2885131" h="2921652">
                <a:moveTo>
                  <a:pt x="0" y="0"/>
                </a:moveTo>
                <a:lnTo>
                  <a:pt x="2885131" y="0"/>
                </a:lnTo>
                <a:lnTo>
                  <a:pt x="2885131" y="2921651"/>
                </a:lnTo>
                <a:lnTo>
                  <a:pt x="0" y="29216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-758776" y="3648421"/>
            <a:ext cx="6117551" cy="8186503"/>
          </a:xfrm>
          <a:custGeom>
            <a:avLst/>
            <a:gdLst/>
            <a:ahLst/>
            <a:cxnLst/>
            <a:rect l="l" t="t" r="r" b="b"/>
            <a:pathLst>
              <a:path w="6117551" h="8186503">
                <a:moveTo>
                  <a:pt x="0" y="0"/>
                </a:moveTo>
                <a:lnTo>
                  <a:pt x="6117551" y="0"/>
                </a:lnTo>
                <a:lnTo>
                  <a:pt x="6117551" y="8186503"/>
                </a:lnTo>
                <a:lnTo>
                  <a:pt x="0" y="81865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6358584" y="3035580"/>
            <a:ext cx="1602977" cy="837556"/>
          </a:xfrm>
          <a:custGeom>
            <a:avLst/>
            <a:gdLst/>
            <a:ahLst/>
            <a:cxnLst/>
            <a:rect l="l" t="t" r="r" b="b"/>
            <a:pathLst>
              <a:path w="1602977" h="837556">
                <a:moveTo>
                  <a:pt x="0" y="0"/>
                </a:moveTo>
                <a:lnTo>
                  <a:pt x="1602977" y="0"/>
                </a:lnTo>
                <a:lnTo>
                  <a:pt x="1602977" y="837556"/>
                </a:lnTo>
                <a:lnTo>
                  <a:pt x="0" y="837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6107670" y="835262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5322429" y="4733211"/>
            <a:ext cx="1570483" cy="820577"/>
          </a:xfrm>
          <a:custGeom>
            <a:avLst/>
            <a:gdLst/>
            <a:ahLst/>
            <a:cxnLst/>
            <a:rect l="l" t="t" r="r" b="b"/>
            <a:pathLst>
              <a:path w="1570483" h="820577">
                <a:moveTo>
                  <a:pt x="0" y="0"/>
                </a:moveTo>
                <a:lnTo>
                  <a:pt x="1570482" y="0"/>
                </a:lnTo>
                <a:lnTo>
                  <a:pt x="1570482" y="820578"/>
                </a:lnTo>
                <a:lnTo>
                  <a:pt x="0" y="820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-490322" y="1382448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7098236" y="-185583"/>
            <a:ext cx="8691851" cy="356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91"/>
              </a:lnSpc>
            </a:pPr>
            <a:r>
              <a:rPr lang="en-US" sz="15800">
                <a:solidFill>
                  <a:srgbClr val="021C20"/>
                </a:solidFill>
                <a:latin typeface="Comic Sans MS" panose="030F0702030302020204" pitchFamily="66" charset="0"/>
              </a:rPr>
              <a:t>02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52843" y="2133474"/>
            <a:ext cx="13635157" cy="2485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70"/>
              </a:lnSpc>
            </a:pPr>
            <a:r>
              <a:rPr lang="en-US" sz="8800" dirty="0">
                <a:solidFill>
                  <a:srgbClr val="021C20"/>
                </a:solidFill>
                <a:latin typeface="Comic Sans MS" panose="030F0702030302020204" pitchFamily="66" charset="0"/>
              </a:rPr>
              <a:t>Listen and circle.</a:t>
            </a:r>
          </a:p>
        </p:txBody>
      </p:sp>
    </p:spTree>
    <p:extLst>
      <p:ext uri="{BB962C8B-B14F-4D97-AF65-F5344CB8AC3E}">
        <p14:creationId xmlns:p14="http://schemas.microsoft.com/office/powerpoint/2010/main" val="107086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8344" y="342900"/>
            <a:ext cx="1249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Look and say the number.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2344" y="6896100"/>
            <a:ext cx="4572000" cy="1295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sixty-seven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049720" y="6908321"/>
            <a:ext cx="4748028" cy="1295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seventy-nine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487400" y="6896100"/>
            <a:ext cx="4572000" cy="1295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ninety-seven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FABFAF-3787-3D07-5896-B486DDDE1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06" y="2083279"/>
            <a:ext cx="17723924" cy="460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2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8200" y="7200900"/>
            <a:ext cx="4343400" cy="1295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fifty-three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91400" y="7200900"/>
            <a:ext cx="4343400" cy="1295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thirty-five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335000" y="7200900"/>
            <a:ext cx="4343400" cy="1295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sixty-three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8344" y="342900"/>
            <a:ext cx="1249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Look and say the number.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A62EC1-E3D8-E29E-D437-6B0E8319C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54" y="2324100"/>
            <a:ext cx="17496691" cy="467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4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65751" y="210254"/>
            <a:ext cx="8581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Listen and circle.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D57D03-0DBC-1273-6590-5A1311BD0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55" y="1923744"/>
            <a:ext cx="16635652" cy="752898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781800" y="1951852"/>
            <a:ext cx="914400" cy="91495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19200" y="5688235"/>
            <a:ext cx="914400" cy="92573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4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  <p:extLst mod="1">
    <p:ext uri="{6950BFC3-D8DA-4A85-94F7-54DA5524770B}">
      <p188:commentRel xmlns="" xmlns:p188="http://schemas.microsoft.com/office/powerpoint/2018/8/main" r:id="rId6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8">
            <a:extLst>
              <a:ext uri="{FF2B5EF4-FFF2-40B4-BE49-F238E27FC236}">
                <a16:creationId xmlns:a16="http://schemas.microsoft.com/office/drawing/2014/main" id="{C8AE8535-2BFA-488F-8FFC-1E7E797A6021}"/>
              </a:ext>
            </a:extLst>
          </p:cNvPr>
          <p:cNvSpPr/>
          <p:nvPr/>
        </p:nvSpPr>
        <p:spPr>
          <a:xfrm>
            <a:off x="0" y="9085823"/>
            <a:ext cx="18288000" cy="1243226"/>
          </a:xfrm>
          <a:custGeom>
            <a:avLst/>
            <a:gdLst/>
            <a:ahLst/>
            <a:cxnLst/>
            <a:rect l="l" t="t" r="r" b="b"/>
            <a:pathLst>
              <a:path w="3194208" h="217144">
                <a:moveTo>
                  <a:pt x="0" y="0"/>
                </a:moveTo>
                <a:lnTo>
                  <a:pt x="3194208" y="0"/>
                </a:lnTo>
                <a:lnTo>
                  <a:pt x="3194208" y="217144"/>
                </a:lnTo>
                <a:lnTo>
                  <a:pt x="0" y="217144"/>
                </a:lnTo>
                <a:close/>
              </a:path>
            </a:pathLst>
          </a:custGeom>
          <a:solidFill>
            <a:srgbClr val="98CBB1"/>
          </a:solidFill>
        </p:spPr>
        <p:txBody>
          <a:bodyPr/>
          <a:lstStyle/>
          <a:p>
            <a:endParaRPr lang="en-US" sz="1400">
              <a:latin typeface="Comic Sans MS" panose="030F0702030302020204" pitchFamily="66" charset="0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14002040" y="6382448"/>
            <a:ext cx="3221976" cy="2702432"/>
          </a:xfrm>
          <a:custGeom>
            <a:avLst/>
            <a:gdLst/>
            <a:ahLst/>
            <a:cxnLst/>
            <a:rect l="l" t="t" r="r" b="b"/>
            <a:pathLst>
              <a:path w="3221976" h="2702432">
                <a:moveTo>
                  <a:pt x="0" y="0"/>
                </a:moveTo>
                <a:lnTo>
                  <a:pt x="3221975" y="0"/>
                </a:lnTo>
                <a:lnTo>
                  <a:pt x="3221975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340554" y="6075407"/>
            <a:ext cx="3335127" cy="2976601"/>
          </a:xfrm>
          <a:custGeom>
            <a:avLst/>
            <a:gdLst/>
            <a:ahLst/>
            <a:cxnLst/>
            <a:rect l="l" t="t" r="r" b="b"/>
            <a:pathLst>
              <a:path w="3335127" h="2976601">
                <a:moveTo>
                  <a:pt x="0" y="0"/>
                </a:moveTo>
                <a:lnTo>
                  <a:pt x="3335127" y="0"/>
                </a:lnTo>
                <a:lnTo>
                  <a:pt x="3335127" y="2976600"/>
                </a:lnTo>
                <a:lnTo>
                  <a:pt x="0" y="2976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11146888" y="6435382"/>
            <a:ext cx="2945430" cy="2702432"/>
          </a:xfrm>
          <a:custGeom>
            <a:avLst/>
            <a:gdLst/>
            <a:ahLst/>
            <a:cxnLst/>
            <a:rect l="l" t="t" r="r" b="b"/>
            <a:pathLst>
              <a:path w="2945430" h="2702432">
                <a:moveTo>
                  <a:pt x="0" y="0"/>
                </a:moveTo>
                <a:lnTo>
                  <a:pt x="2945430" y="0"/>
                </a:lnTo>
                <a:lnTo>
                  <a:pt x="2945430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4400291" y="5378762"/>
            <a:ext cx="2533110" cy="3651330"/>
          </a:xfrm>
          <a:custGeom>
            <a:avLst/>
            <a:gdLst/>
            <a:ahLst/>
            <a:cxnLst/>
            <a:rect l="l" t="t" r="r" b="b"/>
            <a:pathLst>
              <a:path w="2533110" h="3651330">
                <a:moveTo>
                  <a:pt x="0" y="0"/>
                </a:moveTo>
                <a:lnTo>
                  <a:pt x="2533110" y="0"/>
                </a:lnTo>
                <a:lnTo>
                  <a:pt x="2533110" y="3651330"/>
                </a:lnTo>
                <a:lnTo>
                  <a:pt x="0" y="36513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7314421" y="5806394"/>
            <a:ext cx="2707907" cy="3223698"/>
          </a:xfrm>
          <a:custGeom>
            <a:avLst/>
            <a:gdLst/>
            <a:ahLst/>
            <a:cxnLst/>
            <a:rect l="l" t="t" r="r" b="b"/>
            <a:pathLst>
              <a:path w="2707907" h="3223698">
                <a:moveTo>
                  <a:pt x="0" y="0"/>
                </a:moveTo>
                <a:lnTo>
                  <a:pt x="2707906" y="0"/>
                </a:lnTo>
                <a:lnTo>
                  <a:pt x="2707906" y="3223698"/>
                </a:lnTo>
                <a:lnTo>
                  <a:pt x="0" y="32236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6133285" y="6152271"/>
            <a:ext cx="2885131" cy="2921652"/>
          </a:xfrm>
          <a:custGeom>
            <a:avLst/>
            <a:gdLst/>
            <a:ahLst/>
            <a:cxnLst/>
            <a:rect l="l" t="t" r="r" b="b"/>
            <a:pathLst>
              <a:path w="2885131" h="2921652">
                <a:moveTo>
                  <a:pt x="0" y="0"/>
                </a:moveTo>
                <a:lnTo>
                  <a:pt x="2885131" y="0"/>
                </a:lnTo>
                <a:lnTo>
                  <a:pt x="2885131" y="2921651"/>
                </a:lnTo>
                <a:lnTo>
                  <a:pt x="0" y="29216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-758776" y="3648421"/>
            <a:ext cx="6117551" cy="8186503"/>
          </a:xfrm>
          <a:custGeom>
            <a:avLst/>
            <a:gdLst/>
            <a:ahLst/>
            <a:cxnLst/>
            <a:rect l="l" t="t" r="r" b="b"/>
            <a:pathLst>
              <a:path w="6117551" h="8186503">
                <a:moveTo>
                  <a:pt x="0" y="0"/>
                </a:moveTo>
                <a:lnTo>
                  <a:pt x="6117551" y="0"/>
                </a:lnTo>
                <a:lnTo>
                  <a:pt x="6117551" y="8186503"/>
                </a:lnTo>
                <a:lnTo>
                  <a:pt x="0" y="81865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6358584" y="3035580"/>
            <a:ext cx="1602977" cy="837556"/>
          </a:xfrm>
          <a:custGeom>
            <a:avLst/>
            <a:gdLst/>
            <a:ahLst/>
            <a:cxnLst/>
            <a:rect l="l" t="t" r="r" b="b"/>
            <a:pathLst>
              <a:path w="1602977" h="837556">
                <a:moveTo>
                  <a:pt x="0" y="0"/>
                </a:moveTo>
                <a:lnTo>
                  <a:pt x="1602977" y="0"/>
                </a:lnTo>
                <a:lnTo>
                  <a:pt x="1602977" y="837556"/>
                </a:lnTo>
                <a:lnTo>
                  <a:pt x="0" y="837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6107670" y="835262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5322429" y="4733211"/>
            <a:ext cx="1570483" cy="820577"/>
          </a:xfrm>
          <a:custGeom>
            <a:avLst/>
            <a:gdLst/>
            <a:ahLst/>
            <a:cxnLst/>
            <a:rect l="l" t="t" r="r" b="b"/>
            <a:pathLst>
              <a:path w="1570483" h="820577">
                <a:moveTo>
                  <a:pt x="0" y="0"/>
                </a:moveTo>
                <a:lnTo>
                  <a:pt x="1570482" y="0"/>
                </a:lnTo>
                <a:lnTo>
                  <a:pt x="1570482" y="820578"/>
                </a:lnTo>
                <a:lnTo>
                  <a:pt x="0" y="820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-490322" y="1382448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7098236" y="-185583"/>
            <a:ext cx="8691851" cy="356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91"/>
              </a:lnSpc>
            </a:pPr>
            <a:r>
              <a:rPr lang="en-US" sz="15800">
                <a:solidFill>
                  <a:srgbClr val="021C20"/>
                </a:solidFill>
                <a:latin typeface="Comic Sans MS" panose="030F0702030302020204" pitchFamily="66" charset="0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52843" y="2138642"/>
            <a:ext cx="13635157" cy="2485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70"/>
              </a:lnSpc>
            </a:pPr>
            <a:r>
              <a:rPr lang="en-US" sz="8800" dirty="0">
                <a:solidFill>
                  <a:srgbClr val="021C2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</p:spTree>
    <p:extLst>
      <p:ext uri="{BB962C8B-B14F-4D97-AF65-F5344CB8AC3E}">
        <p14:creationId xmlns:p14="http://schemas.microsoft.com/office/powerpoint/2010/main" val="2705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3100</TotalTime>
  <Words>199</Words>
  <Application>Microsoft Office PowerPoint</Application>
  <PresentationFormat>Custom</PresentationFormat>
  <Paragraphs>83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Comic Sans MS</vt:lpstr>
      <vt:lpstr>Chronica Pro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Admin</cp:lastModifiedBy>
  <cp:revision>91</cp:revision>
  <dcterms:created xsi:type="dcterms:W3CDTF">2006-08-16T00:00:00Z</dcterms:created>
  <dcterms:modified xsi:type="dcterms:W3CDTF">2025-09-29T01:14:32Z</dcterms:modified>
  <cp:category>9Slide.vn</cp:category>
  <dc:identifier>DAFzACgcfNc</dc:identifier>
</cp:coreProperties>
</file>