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3" r:id="rId2"/>
    <p:sldId id="260" r:id="rId3"/>
    <p:sldId id="269" r:id="rId4"/>
    <p:sldId id="278" r:id="rId5"/>
    <p:sldId id="279" r:id="rId6"/>
    <p:sldId id="280" r:id="rId7"/>
    <p:sldId id="281" r:id="rId8"/>
    <p:sldId id="282" r:id="rId9"/>
    <p:sldId id="284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492D2-7151-4B96-AC94-9DA39D89F088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8D275-AE20-444F-8496-C754FAF9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3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8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8D275-AE20-444F-8496-C754FAF96A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7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84BB6-B2DE-437E-9D9D-EB5352C0EC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5F18B-C4B8-46B5-8C68-56B73CF91C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53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74"/>
            <a:ext cx="12152461" cy="70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6" y="-94343"/>
            <a:ext cx="12512736" cy="693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" y="3714324"/>
            <a:ext cx="12092430" cy="259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7378"/>
            <a:ext cx="7407007" cy="23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850359" y="1541423"/>
            <a:ext cx="7146651" cy="143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1" y="4292873"/>
            <a:ext cx="4232455" cy="34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8700048" y="-76200"/>
            <a:ext cx="2121941" cy="19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381000" y="24701"/>
            <a:ext cx="2518819" cy="24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95400" y="1604751"/>
            <a:ext cx="9753600" cy="3830168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1216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657194" y="2971800"/>
            <a:ext cx="7172606" cy="128914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marL="0" marR="0" lvl="0" indent="0" algn="ctr" defTabSz="162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2C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0" y="3505201"/>
            <a:ext cx="7772400" cy="114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 : Phan Thị Dịu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51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GIỜ - PHÚT</a:t>
            </a:r>
            <a:endParaRPr lang="en-US" sz="6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32514" y="223582"/>
            <a:ext cx="2495840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738989E-7B25-42B7-BDEA-4F6D6D03E6D2}"/>
              </a:ext>
            </a:extLst>
          </p:cNvPr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CDFB33-C38C-4D94-9817-95D894601E7E}"/>
              </a:ext>
            </a:extLst>
          </p:cNvPr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659A4E-99AA-4944-8DCF-059BD8F87109}"/>
              </a:ext>
            </a:extLst>
          </p:cNvPr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4B4571-6FAF-47AE-9710-EE6F9AA2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A694D4-F37B-487F-911B-8A4CA98E4538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6C2F6C-2B7E-445E-B89A-D6828DF79C4A}"/>
              </a:ext>
            </a:extLst>
          </p:cNvPr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:a16="http://schemas.microsoft.com/office/drawing/2014/main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:a16="http://schemas.microsoft.com/office/drawing/2014/main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:a16="http://schemas.microsoft.com/office/drawing/2014/main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:a16="http://schemas.microsoft.com/office/drawing/2014/main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:a16="http://schemas.microsoft.com/office/drawing/2014/main" id="{B8CBD2A1-6DDF-4A4D-98C2-9123A0BBB5D1}"/>
              </a:ext>
            </a:extLst>
          </p:cNvPr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:a16="http://schemas.microsoft.com/office/drawing/2014/main" id="{BEC77344-E9DB-4E70-8E6F-EE8358657E09}"/>
              </a:ext>
            </a:extLst>
          </p:cNvPr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7E64EF-EEAE-4A52-B3BD-8ACB8853B665}"/>
              </a:ext>
            </a:extLst>
          </p:cNvPr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991F501-D089-40A6-AB66-26DFFFC56596}"/>
              </a:ext>
            </a:extLst>
          </p:cNvPr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710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E5910054-E519-4D80-B477-8E31995F9EE3}"/>
              </a:ext>
            </a:extLst>
          </p:cNvPr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DC8A4E-4670-4EC6-9759-BD63E557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38C5AB-853D-4D76-AE7C-E77F06778F71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460B5D-0074-4055-A87F-A8FE79596C3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6988FA3-053D-4A11-BC7C-C0C46E30572E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6916B8D-051F-4412-96E1-00CB08127ECC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D424E0-D451-4666-922C-6E8D33ED31ED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E56831-D75A-418A-8CFF-E78559CE375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72EE6FB-36A1-42F0-A3E3-84842C1DF3ED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946D5EA-7C1C-45CC-A964-FFB5AAEBDF97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AE29D6-1F6C-481E-B8FB-2AD5AB9F6E7A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70698D-9DFA-4019-B0D7-B4C96027B31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5AB8064-D21C-4048-AAFE-50A9E83EFE02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5BA15E5-5394-4954-86E3-83B00D894977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22EE74-C034-4238-B773-710C1F5C744C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C41EC4-F322-45BF-B9E0-D6F8C6685D7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phút</a:t>
                </a:r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2A38B98-076A-4D29-9BA4-AA3CAD36C081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ED77657-90CD-4417-80C8-BA2DEF2748DC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4013719" y="5866888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B059F0-AEF7-4F17-AE56-5AF6EE5D8AB4}"/>
              </a:ext>
            </a:extLst>
          </p:cNvPr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1BFE637-5667-4011-9CF8-E3E9CE50B55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A8CFC-21DF-498E-9C39-1FBCAB6C810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2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DF2AA6-944A-4F0C-8C7A-8F4B8BE2E991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7587C-644F-4C06-AEB4-2185BAD90A69}"/>
              </a:ext>
            </a:extLst>
          </p:cNvPr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ECAC3-3976-4203-9C12-A7DD29342A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289318-2D5C-4153-8258-F66DD4FD6093}"/>
              </a:ext>
            </a:extLst>
          </p:cNvPr>
          <p:cNvCxnSpPr>
            <a:cxnSpLocks/>
          </p:cNvCxnSpPr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D2CF6C-1FDE-41D0-B8B2-D22445385A43}"/>
              </a:ext>
            </a:extLst>
          </p:cNvPr>
          <p:cNvCxnSpPr>
            <a:cxnSpLocks/>
          </p:cNvCxnSpPr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4D19DF-F363-45C0-8980-FAC9DF1CF62A}"/>
              </a:ext>
            </a:extLst>
          </p:cNvPr>
          <p:cNvCxnSpPr>
            <a:cxnSpLocks/>
          </p:cNvCxnSpPr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0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E8BF3-6E84-403C-8613-8148F301B832}"/>
              </a:ext>
            </a:extLst>
          </p:cNvPr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CF7AC5-58C6-431B-ACCD-398E19CA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A0A0D7F-1CA0-4160-BFF7-FE662BC1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58F06C-363F-4976-9D8E-A47992CE8C85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55F4C03-7EFD-47A8-A689-4A3ABAC049A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B38D7E8-E234-48B4-87C6-DDD60C288494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D1D5903-F9BD-4631-9F77-1F7092C30FB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2C7701B-1A39-45DA-9B87-DF51FF7288FC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5044D2D-542E-4CD0-968F-C58F1C7A36F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1FDC667-299B-4EF9-AF58-DC446B583B46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4A2FD8E7-EB7B-45AE-BA01-0F3857B84575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AE77915-6FF2-4AEA-AA5A-ECF97F6AA9AD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4A7E305-BD36-45D2-91C3-E895B0580E87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797E9CE8-7733-4978-A7AB-A965582B68C2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FB0BB-0001-4774-B8CB-654ED8330C43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5CECAAF-5A8C-439B-9118-89F1BC0EE6DF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DF76A8A-F104-4E5F-8AC8-120C93F91705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DBC252B-FF8A-4C0B-A51A-0C4480229ED3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38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954214" y="-1946031"/>
            <a:ext cx="6049108" cy="10550769"/>
          </a:xfrm>
          <a:prstGeom prst="rect">
            <a:avLst/>
          </a:prstGeom>
        </p:spPr>
      </p:pic>
      <p:sp>
        <p:nvSpPr>
          <p:cNvPr id="3" name="20"/>
          <p:cNvSpPr/>
          <p:nvPr/>
        </p:nvSpPr>
        <p:spPr>
          <a:xfrm>
            <a:off x="4123828" y="2197893"/>
            <a:ext cx="5301526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6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CECBCA5-3A94-4ED4-941E-2AB31E59115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9 - Tiết 2  Xem đồng hồ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DC95D0-265A-4E8C-A06C-2AB4C7B08793}:2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260087-92B2-46FE-ADA9-14484871E84B}: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9F1494-F4CD-4C79-AFFA-89F95701A7DF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B837AC-69DF-48AF-97EE-A2D759C33B64}: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A9B0CC-E12F-4755-97D2-F24F90824E15}: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30978A-DF22-44BF-8DB2-7344EDEAF95D}:2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E7B7D1-985D-418A-B7EA-48E8D47458C7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195BFB-6C77-4AC0-925A-13E397364DE8}:2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D22652-7609-40EE-BA0B-95AA5DA30F45}:282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220</Words>
  <Application>Microsoft Office PowerPoint</Application>
  <PresentationFormat>Widescreen</PresentationFormat>
  <Paragraphs>77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Bai29 - Tiết 2  Xem đồng hồ</dc:title>
  <dc:creator>Phạm Thanh Hằng (ADAS – GV)</dc:creator>
  <cp:lastModifiedBy>Windows</cp:lastModifiedBy>
  <cp:revision>73</cp:revision>
  <dcterms:created xsi:type="dcterms:W3CDTF">2021-06-02T01:34:28Z</dcterms:created>
  <dcterms:modified xsi:type="dcterms:W3CDTF">2025-01-01T14:55:46Z</dcterms:modified>
</cp:coreProperties>
</file>