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  <p:sldMasterId id="2147483712" r:id="rId6"/>
    <p:sldMasterId id="2147483736" r:id="rId7"/>
  </p:sldMasterIdLst>
  <p:notesMasterIdLst>
    <p:notesMasterId r:id="rId18"/>
  </p:notesMasterIdLst>
  <p:sldIdLst>
    <p:sldId id="353" r:id="rId8"/>
    <p:sldId id="285" r:id="rId9"/>
    <p:sldId id="286" r:id="rId10"/>
    <p:sldId id="312" r:id="rId11"/>
    <p:sldId id="313" r:id="rId12"/>
    <p:sldId id="314" r:id="rId13"/>
    <p:sldId id="315" r:id="rId14"/>
    <p:sldId id="316" r:id="rId15"/>
    <p:sldId id="329" r:id="rId16"/>
    <p:sldId id="29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1495D-0F10-459F-B6AC-8C373AA8AC75}" v="1638" dt="2021-05-27T05:54:58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1B1-B992-43B1-8561-3600A6EDFDC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EE79-6501-4AFD-9484-9DAD01E3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74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9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9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0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17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07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5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41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501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337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74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656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010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32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13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03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3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85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51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085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2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9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2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87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98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8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0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54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28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7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8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731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1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86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507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190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5001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591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716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9967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659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6451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88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970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54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72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17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81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0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06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45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4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34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3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9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388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6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1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21" Type="http://schemas.openxmlformats.org/officeDocument/2006/relationships/slide" Target="slide7.xml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17" Type="http://schemas.openxmlformats.org/officeDocument/2006/relationships/slide" Target="slide5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24" Type="http://schemas.openxmlformats.org/officeDocument/2006/relationships/image" Target="../media/image2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slide" Target="slide8.xml"/><Relationship Id="rId10" Type="http://schemas.openxmlformats.org/officeDocument/2006/relationships/image" Target="../media/image16.png"/><Relationship Id="rId19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20.GIF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8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9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26" y="-19050"/>
            <a:ext cx="990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80EA4A-A993-63D8-2490-98E743AFA8E6}"/>
              </a:ext>
            </a:extLst>
          </p:cNvPr>
          <p:cNvSpPr txBox="1"/>
          <p:nvPr/>
        </p:nvSpPr>
        <p:spPr>
          <a:xfrm>
            <a:off x="581166" y="1751465"/>
            <a:ext cx="10304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25 : SỰ TÍCH HOA TỈ MUỘI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15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64504" y="2197893"/>
            <a:ext cx="5641496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0786" y="1143191"/>
            <a:ext cx="6296591" cy="4481853"/>
          </a:xfrm>
          <a:prstGeom prst="rect">
            <a:avLst/>
          </a:prstGeom>
        </p:spPr>
      </p:pic>
      <p:pic>
        <p:nvPicPr>
          <p:cNvPr id="8" name="1a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68" y="1107045"/>
            <a:ext cx="3324225" cy="2385060"/>
          </a:xfrm>
          <a:prstGeom prst="rect">
            <a:avLst/>
          </a:prstGeom>
        </p:spPr>
      </p:pic>
      <p:pic>
        <p:nvPicPr>
          <p:cNvPr id="10" name="2a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1133475"/>
            <a:ext cx="3205480" cy="2384425"/>
          </a:xfrm>
          <a:prstGeom prst="rect">
            <a:avLst/>
          </a:prstGeom>
        </p:spPr>
      </p:pic>
      <p:pic>
        <p:nvPicPr>
          <p:cNvPr id="12" name="3a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90" y="3371836"/>
            <a:ext cx="3320324" cy="2303794"/>
          </a:xfrm>
          <a:prstGeom prst="rect">
            <a:avLst/>
          </a:prstGeom>
        </p:spPr>
      </p:pic>
      <p:pic>
        <p:nvPicPr>
          <p:cNvPr id="14" name="4a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27" y="3364765"/>
            <a:ext cx="3173730" cy="23406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8606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1952" y="2844225"/>
            <a:ext cx="750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837" y="1195492"/>
            <a:ext cx="7508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837" y="2838055"/>
            <a:ext cx="9951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911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96471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693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2734657"/>
            <a:ext cx="9602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823F-6D5E-4870-8892-C6F5ED28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267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A6B727E-17AD-4D45-857C-F422ED0CF9A3}"/>
              </a:ext>
            </a:extLst>
          </p:cNvPr>
          <p:cNvSpPr/>
          <p:nvPr/>
        </p:nvSpPr>
        <p:spPr>
          <a:xfrm>
            <a:off x="1486785" y="1962830"/>
            <a:ext cx="9660186" cy="41041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chia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5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BAF7732-F4E4-4575-81A7-6B221924BD4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8p\u0010{AFB009F3-B0B7-440D-9793-F8143E8854DA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5- Sự tích hoa tỷ muộ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A82533-FDF4-43C5-A019-F710B2CBFFE8}:3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A3B6C3-2D04-446E-8FB0-36EFA2214B0B}: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E26FE5-7DA4-4953-872E-054332CF767E}:3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7999E6-036D-47D4-85F1-6D1C401D2A08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7A125D-0B77-4746-8F97-490ADB34AAF0}: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4F4CD8-9FB2-4C98-A04B-F93D3A9EB752}:3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4AA1F7-66E7-40A2-B9F0-E618D1605193}:3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45A176-565E-4FE5-80E7-8369BE5305FD}:3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E1F305-C429-4E45-9906-B1C3EF85D653}:3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D2B2AA-0D2B-44E0-853A-D2EDECC79748}:31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201</Words>
  <Application>Microsoft Office PowerPoint</Application>
  <PresentationFormat>Widescreen</PresentationFormat>
  <Paragraphs>20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2_Office 主题​​</vt:lpstr>
      <vt:lpstr>3_Office Theme</vt:lpstr>
      <vt:lpstr>4_Office Theme</vt:lpstr>
      <vt:lpstr>5_Office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học được gì qua câu chuyện trên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25- Sự tích hoa tỷ muội</dc:title>
  <dc:creator>tran thao</dc:creator>
  <cp:lastModifiedBy>Windows</cp:lastModifiedBy>
  <cp:revision>23</cp:revision>
  <dcterms:created xsi:type="dcterms:W3CDTF">2021-05-27T03:43:25Z</dcterms:created>
  <dcterms:modified xsi:type="dcterms:W3CDTF">2025-01-12T22:34:20Z</dcterms:modified>
</cp:coreProperties>
</file>