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283" r:id="rId3"/>
    <p:sldId id="280" r:id="rId4"/>
    <p:sldId id="281" r:id="rId5"/>
    <p:sldId id="274" r:id="rId6"/>
    <p:sldId id="275" r:id="rId7"/>
    <p:sldId id="288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29B9-D11C-42A2-BEEA-82F70612C24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CF6F-D293-485C-9424-B3D9C8F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4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1826C-642B-4CE5-ACF6-FFF14E828E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4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CF6F-D293-485C-9424-B3D9C8F31F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CF6F-D293-485C-9424-B3D9C8F31F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CF6F-D293-485C-9424-B3D9C8F31F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CF6F-D293-485C-9424-B3D9C8F31F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CF6F-D293-485C-9424-B3D9C8F31F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84BB6-B2DE-437E-9D9D-EB5352C0EC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5F18B-C4B8-46B5-8C68-56B73CF91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7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74"/>
            <a:ext cx="12152461" cy="70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6" y="-94343"/>
            <a:ext cx="12512736" cy="69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" y="3714324"/>
            <a:ext cx="12092430" cy="25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378"/>
            <a:ext cx="7407007" cy="23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50359" y="1541423"/>
            <a:ext cx="7146651" cy="14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1" y="4292873"/>
            <a:ext cx="4232455" cy="34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8700048" y="-76200"/>
            <a:ext cx="2121941" cy="19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381000" y="24701"/>
            <a:ext cx="2518819" cy="24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95400" y="1604751"/>
            <a:ext cx="9753600" cy="3830168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657194" y="2971800"/>
            <a:ext cx="7172606" cy="128914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2C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0" y="3505201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 : Phan Thị Dịu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2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04967" y="106016"/>
            <a:ext cx="267969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93230" y="1795134"/>
            <a:ext cx="7567008" cy="22065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LUYỆN TẬP CHUNG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5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237091"/>
            <a:ext cx="3173108" cy="1156021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670627" y="1421988"/>
            <a:ext cx="529159" cy="6402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098883" y="1487326"/>
            <a:ext cx="295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  </a:t>
            </a:r>
            <a:r>
              <a:rPr lang="vi-VN" sz="2400"/>
              <a:t>Đặt </a:t>
            </a:r>
            <a:r>
              <a:rPr lang="vi-VN" sz="2400" dirty="0"/>
              <a:t>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275243" y="2098931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374790" y="2601573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457631" y="2594523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540472" y="2601573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572120" y="39426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654961" y="391178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764306" y="39426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1" y="188313"/>
            <a:ext cx="3214052" cy="1356830"/>
          </a:xfrm>
          <a:prstGeom prst="rect">
            <a:avLst/>
          </a:prstGeom>
          <a:noFill/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1772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177216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177216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203910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325978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283018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6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411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vi-VN" sz="2800">
                <a:solidFill>
                  <a:srgbClr val="FF0000"/>
                </a:solidFill>
              </a:rPr>
              <a:t>Đáp </a:t>
            </a:r>
            <a:r>
              <a:rPr lang="vi-VN" sz="2800" dirty="0">
                <a:solidFill>
                  <a:srgbClr val="FF0000"/>
                </a:solidFill>
              </a:rPr>
              <a:t>số: 72 viên bi.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9" y="341194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7"/>
          <p:cNvSpPr>
            <a:spLocks noTextEdit="1"/>
          </p:cNvSpPr>
          <p:nvPr/>
        </p:nvSpPr>
        <p:spPr>
          <a:xfrm>
            <a:off x="1425051" y="1860647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Tạm</a:t>
            </a: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biệt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CÁC EM HỌC SINH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980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C58FCB3-0089-4626-A9C5-4DC30BACDFF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1.Luyentapchung - T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8B02B6-0B50-4818-BA57-D3A08E5244EF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91624E-A1DD-424A-ABF9-99E2DAC81BD7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F0AF11-4945-4658-B8F1-BDC94A8BE74D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B26C1A-7338-445C-B64F-6F27AB8A27F6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A07F7A-8166-4401-AC8F-5967138E324D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41E9FC-9A67-4624-AD37-958E70604B10}: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C90740-0DAE-4759-B18F-911B8262A529}:28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276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Bai21.Luyentapchung - T2</dc:title>
  <dc:creator>Phạm Thanh Hằng (ADAS – GV)</dc:creator>
  <cp:lastModifiedBy>Windows</cp:lastModifiedBy>
  <cp:revision>72</cp:revision>
  <dcterms:created xsi:type="dcterms:W3CDTF">2021-06-02T01:34:28Z</dcterms:created>
  <dcterms:modified xsi:type="dcterms:W3CDTF">2025-01-12T22:37:36Z</dcterms:modified>
</cp:coreProperties>
</file>