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5" r:id="rId2"/>
    <p:sldId id="282" r:id="rId3"/>
    <p:sldId id="300" r:id="rId4"/>
    <p:sldId id="298" r:id="rId5"/>
    <p:sldId id="284" r:id="rId6"/>
    <p:sldId id="301" r:id="rId7"/>
    <p:sldId id="288" r:id="rId8"/>
    <p:sldId id="289" r:id="rId9"/>
    <p:sldId id="290" r:id="rId10"/>
    <p:sldId id="306" r:id="rId11"/>
    <p:sldId id="304" r:id="rId12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4E"/>
    <a:srgbClr val="2F804B"/>
    <a:srgbClr val="E3B77A"/>
    <a:srgbClr val="FFEAB5"/>
    <a:srgbClr val="D6E391"/>
    <a:srgbClr val="4F6228"/>
    <a:srgbClr val="F8B1A9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1C89D-F71E-4324-86C1-C4AD961ED99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9F1E2-A09F-482A-9081-F6472052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0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979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F1E2-A09F-482A-9081-F6472052F8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1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F1E2-A09F-482A-9081-F6472052F8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2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F1E2-A09F-482A-9081-F6472052F8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56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F1E2-A09F-482A-9081-F6472052F8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96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F1E2-A09F-482A-9081-F6472052F8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22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F1E2-A09F-482A-9081-F6472052F8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45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F1E2-A09F-482A-9081-F6472052F8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45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F1E2-A09F-482A-9081-F6472052F8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76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F1E2-A09F-482A-9081-F6472052F8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0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11122" y="1687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 rot="172959">
            <a:off x="3135933" y="1758377"/>
            <a:ext cx="560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84BB6-B2DE-437E-9D9D-EB5352C0EC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5F18B-C4B8-46B5-8C68-56B73CF91C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4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microsoft.com/office/2007/relationships/hdphoto" Target="../media/hdphoto2.wdp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jpg"/><Relationship Id="rId12" Type="http://schemas.openxmlformats.org/officeDocument/2006/relationships/image" Target="../media/image20.png"/><Relationship Id="rId17" Type="http://schemas.microsoft.com/office/2007/relationships/hdphoto" Target="../media/hdphoto4.wdp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tags" Target="../tags/tag6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5" Type="http://schemas.microsoft.com/office/2007/relationships/hdphoto" Target="../media/hdphoto3.wdp"/><Relationship Id="rId10" Type="http://schemas.openxmlformats.org/officeDocument/2006/relationships/image" Target="../media/image18.jpg"/><Relationship Id="rId19" Type="http://schemas.microsoft.com/office/2007/relationships/hdphoto" Target="../media/hdphoto5.wdp"/><Relationship Id="rId4" Type="http://schemas.openxmlformats.org/officeDocument/2006/relationships/image" Target="../media/image12.jpg"/><Relationship Id="rId9" Type="http://schemas.openxmlformats.org/officeDocument/2006/relationships/image" Target="../media/image17.jp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Relationship Id="rId5" Type="http://schemas.microsoft.com/office/2007/relationships/hdphoto" Target="../media/hdphoto6.wdp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074"/>
            <a:ext cx="12152461" cy="706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36" y="-94343"/>
            <a:ext cx="12512736" cy="693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3" y="3714324"/>
            <a:ext cx="12092430" cy="259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7378"/>
            <a:ext cx="7407007" cy="234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850359" y="1541423"/>
            <a:ext cx="7146651" cy="143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1" y="4292873"/>
            <a:ext cx="4232455" cy="34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8700048" y="-76200"/>
            <a:ext cx="2121941" cy="193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381000" y="24701"/>
            <a:ext cx="2518819" cy="249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95400" y="1604751"/>
            <a:ext cx="9753600" cy="3830168"/>
          </a:xfrm>
          <a:prstGeom prst="rect">
            <a:avLst/>
          </a:prstGeom>
        </p:spPr>
        <p:txBody>
          <a:bodyPr spcFirstLastPara="1" wrap="none" lIns="91314" tIns="45717" rIns="91314" bIns="4571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marL="0" marR="0" lvl="0" indent="0" algn="ctr" defTabSz="1216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657194" y="2971800"/>
            <a:ext cx="7172606" cy="128914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marL="0" marR="0" lvl="0" indent="0" algn="ctr" defTabSz="1622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 – LỚP 2C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6000" y="3505201"/>
            <a:ext cx="7772400" cy="114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 : Phan Thị Dịu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7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386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fn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39" y="341194"/>
            <a:ext cx="10617959" cy="59777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WordArt 7"/>
          <p:cNvSpPr>
            <a:spLocks noTextEdit="1"/>
          </p:cNvSpPr>
          <p:nvPr/>
        </p:nvSpPr>
        <p:spPr>
          <a:xfrm>
            <a:off x="1425051" y="1860647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 dirty="0" err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Tạm</a:t>
            </a:r>
            <a:r>
              <a:rPr lang="en-US" sz="5400" b="1" dirty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</a:t>
            </a:r>
            <a:r>
              <a:rPr lang="en-US" sz="5400" b="1" dirty="0" err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biệt</a:t>
            </a:r>
            <a:endParaRPr lang="en-US" sz="5400" b="1" dirty="0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/>
            <a:r>
              <a:rPr lang="en-US" sz="5400" b="1" dirty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CÁC EM HỌC SINH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776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77922" y="223582"/>
            <a:ext cx="249754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24541" y="1810591"/>
            <a:ext cx="63631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rgbClr val="4F6228"/>
                  </a:solidFill>
                </a:ln>
                <a:solidFill>
                  <a:srgbClr val="C00000"/>
                </a:solidFill>
                <a:latin typeface="+mj-lt"/>
              </a:rPr>
              <a:t>BÀI 25:</a:t>
            </a:r>
          </a:p>
          <a:p>
            <a:pPr algn="ctr"/>
            <a:r>
              <a:rPr lang="en-US" sz="4000" b="1" dirty="0">
                <a:ln>
                  <a:solidFill>
                    <a:srgbClr val="4F6228"/>
                  </a:solidFill>
                </a:ln>
                <a:solidFill>
                  <a:srgbClr val="C00000"/>
                </a:solidFill>
                <a:latin typeface="+mj-lt"/>
              </a:rPr>
              <a:t>ĐIỂM, ĐOẠN THẲNG, ĐƯỜNG THẲNG, ĐƯỜNG CONG, </a:t>
            </a:r>
          </a:p>
          <a:p>
            <a:pPr algn="ctr"/>
            <a:r>
              <a:rPr lang="en-US" sz="4000" b="1" dirty="0">
                <a:ln>
                  <a:solidFill>
                    <a:srgbClr val="4F6228"/>
                  </a:solidFill>
                </a:ln>
                <a:solidFill>
                  <a:srgbClr val="C00000"/>
                </a:solidFill>
                <a:latin typeface="+mj-lt"/>
              </a:rPr>
              <a:t>BA ĐIỂM THẲNG HÀNG</a:t>
            </a:r>
            <a:r>
              <a:rPr lang="en-US" sz="40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.</a:t>
            </a:r>
            <a:endParaRPr lang="vi-VN" sz="40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24541" y="2233673"/>
            <a:ext cx="63631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n>
                  <a:solidFill>
                    <a:srgbClr val="4F6228"/>
                  </a:solidFill>
                </a:ln>
                <a:solidFill>
                  <a:srgbClr val="C00000"/>
                </a:solidFill>
                <a:latin typeface="+mj-lt"/>
              </a:rPr>
              <a:t>BÀI 25 - TIẾT 1</a:t>
            </a:r>
            <a:endParaRPr lang="en-US" sz="4000" b="1" dirty="0">
              <a:ln>
                <a:solidFill>
                  <a:srgbClr val="4F6228"/>
                </a:solidFill>
              </a:ln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n-US" sz="4000" b="1" dirty="0">
                <a:ln>
                  <a:solidFill>
                    <a:srgbClr val="4F6228"/>
                  </a:solidFill>
                </a:ln>
                <a:solidFill>
                  <a:srgbClr val="C00000"/>
                </a:solidFill>
                <a:latin typeface="+mj-lt"/>
              </a:rPr>
              <a:t>ĐIỂM, ĐOẠN THẲNG, </a:t>
            </a:r>
            <a:r>
              <a:rPr lang="en-US" sz="4000" b="1">
                <a:ln>
                  <a:solidFill>
                    <a:srgbClr val="4F6228"/>
                  </a:solidFill>
                </a:ln>
                <a:solidFill>
                  <a:srgbClr val="C00000"/>
                </a:solidFill>
                <a:latin typeface="+mj-lt"/>
              </a:rPr>
              <a:t>ĐƯỜNG THẲNG</a:t>
            </a:r>
            <a:r>
              <a:rPr lang="en-US" sz="4000">
                <a:ln>
                  <a:solidFill>
                    <a:srgbClr val="4F6228"/>
                  </a:solidFill>
                </a:ln>
                <a:solidFill>
                  <a:srgbClr val="C00000"/>
                </a:solidFill>
                <a:latin typeface="+mj-lt"/>
              </a:rPr>
              <a:t>.</a:t>
            </a:r>
            <a:endParaRPr lang="vi-VN" sz="4000" dirty="0">
              <a:ln>
                <a:solidFill>
                  <a:srgbClr val="4F6228"/>
                </a:solidFill>
              </a:ln>
              <a:solidFill>
                <a:srgbClr val="C0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406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3162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607" y="636771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10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11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1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BC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42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4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Làm</a:t>
              </a:r>
              <a:r>
                <a:rPr lang="en-US" sz="2400" dirty="0"/>
                <a:t> </a:t>
              </a:r>
              <a:r>
                <a:rPr lang="en-US" sz="2400" dirty="0" err="1"/>
                <a:t>thế</a:t>
              </a:r>
              <a:r>
                <a:rPr lang="en-US" sz="2400" dirty="0"/>
                <a:t> </a:t>
              </a:r>
              <a:r>
                <a:rPr lang="en-US" sz="2400" dirty="0" err="1"/>
                <a:t>nào</a:t>
              </a:r>
              <a:r>
                <a:rPr lang="en-US" sz="2400" dirty="0"/>
                <a:t> </a:t>
              </a:r>
              <a:r>
                <a:rPr lang="en-US" sz="2400" dirty="0" err="1"/>
                <a:t>để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AB </a:t>
              </a:r>
              <a:r>
                <a:rPr lang="en-US" sz="2400" dirty="0" err="1"/>
                <a:t>và</a:t>
              </a:r>
              <a:r>
                <a:rPr lang="en-US" sz="2400" dirty="0"/>
                <a:t>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AC?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93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59199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1387" y="1399714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/>
              <a:t>1</a:t>
            </a:r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29" t="70452" r="16679" b="6903"/>
          <a:stretch/>
        </p:blipFill>
        <p:spPr bwMode="auto">
          <a:xfrm>
            <a:off x="2965301" y="467715"/>
            <a:ext cx="8331648" cy="43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95006" y="3553093"/>
            <a:ext cx="5094514" cy="14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62978" y="3566271"/>
            <a:ext cx="6574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A, B, C, D, H, 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AB, CD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0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7087" y="498914"/>
            <a:ext cx="9958959" cy="1351228"/>
            <a:chOff x="857087" y="446662"/>
            <a:chExt cx="9958959" cy="1351228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49242" y="1139055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a)                                             b)</a:t>
              </a:r>
            </a:p>
          </p:txBody>
        </p:sp>
      </p:grpSp>
      <p:cxnSp>
        <p:nvCxnSpPr>
          <p:cNvPr id="8" name="Straight Connector 7"/>
          <p:cNvCxnSpPr/>
          <p:nvPr/>
        </p:nvCxnSpPr>
        <p:spPr>
          <a:xfrm flipH="1">
            <a:off x="1475045" y="1867989"/>
            <a:ext cx="2234806" cy="1371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475044" y="3239589"/>
            <a:ext cx="2234807" cy="10580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09851" y="1867989"/>
            <a:ext cx="0" cy="24296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74126" y="1300240"/>
            <a:ext cx="484428" cy="736741"/>
            <a:chOff x="3474126" y="1300240"/>
            <a:chExt cx="484428" cy="736741"/>
          </a:xfrm>
        </p:grpSpPr>
        <p:sp>
          <p:nvSpPr>
            <p:cNvPr id="15" name="TextBox 1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74126" y="130024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4890" y="2778718"/>
            <a:ext cx="665403" cy="646331"/>
            <a:chOff x="904890" y="2778718"/>
            <a:chExt cx="665403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4890" y="290182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76640" y="3851868"/>
            <a:ext cx="583252" cy="771575"/>
            <a:chOff x="3576640" y="3851868"/>
            <a:chExt cx="583252" cy="771575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36378" y="410022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5679559" y="2189136"/>
            <a:ext cx="1495941" cy="161251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175500" y="2400300"/>
            <a:ext cx="1046714" cy="13790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22214" y="2400300"/>
            <a:ext cx="1734586" cy="1024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817501" y="2973430"/>
            <a:ext cx="604090" cy="771575"/>
            <a:chOff x="3576640" y="3851868"/>
            <a:chExt cx="604090" cy="771575"/>
          </a:xfrm>
        </p:grpSpPr>
        <p:sp>
          <p:nvSpPr>
            <p:cNvPr id="26" name="TextBox 2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36378" y="410022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072948" y="1803979"/>
            <a:ext cx="444352" cy="774143"/>
            <a:chOff x="3576639" y="3724056"/>
            <a:chExt cx="444352" cy="774143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76639" y="372405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28200" y="3344170"/>
            <a:ext cx="423514" cy="994469"/>
            <a:chOff x="3487814" y="3851868"/>
            <a:chExt cx="423514" cy="994469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87814" y="432311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36314" y="1700050"/>
            <a:ext cx="423514" cy="660096"/>
            <a:chOff x="3498233" y="3838103"/>
            <a:chExt cx="423514" cy="660096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70293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MN, MP , NP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03996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AB , BC , CD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70293" y="5342709"/>
            <a:ext cx="63733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20762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91794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3914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365959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145008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738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5450" y="1161165"/>
            <a:ext cx="8419397" cy="2081326"/>
          </a:xfrm>
          <a:prstGeom prst="roundRect">
            <a:avLst/>
          </a:prstGeom>
          <a:solidFill>
            <a:srgbClr val="FFEAB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66393" r="8162" b="15432"/>
          <a:stretch/>
        </p:blipFill>
        <p:spPr bwMode="auto">
          <a:xfrm>
            <a:off x="1029798" y="3346235"/>
            <a:ext cx="9410700" cy="3022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40572" y="593254"/>
            <a:ext cx="1907887" cy="617957"/>
            <a:chOff x="1144472" y="1425114"/>
            <a:chExt cx="1907887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 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pic>
        <p:nvPicPr>
          <p:cNvPr id="3074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2" t="44710" r="12043" b="43180"/>
          <a:stretch/>
        </p:blipFill>
        <p:spPr bwMode="auto">
          <a:xfrm>
            <a:off x="8201650" y="1486989"/>
            <a:ext cx="1412394" cy="15787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450252" y="2276385"/>
            <a:ext cx="3048848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344145" y="1753165"/>
            <a:ext cx="423514" cy="715210"/>
            <a:chOff x="3544616" y="3782989"/>
            <a:chExt cx="423514" cy="715210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44616" y="37829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18081" y="1808279"/>
            <a:ext cx="423514" cy="660096"/>
            <a:chOff x="3498233" y="3838103"/>
            <a:chExt cx="423514" cy="660096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79238" y="2088734"/>
            <a:ext cx="6798798" cy="1826439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217693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>
            <a:endCxn id="27" idx="0"/>
          </p:cNvCxnSpPr>
          <p:nvPr/>
        </p:nvCxnSpPr>
        <p:spPr>
          <a:xfrm flipH="1">
            <a:off x="2429644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315237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>
            <a:endCxn id="42" idx="0"/>
          </p:cNvCxnSpPr>
          <p:nvPr/>
        </p:nvCxnSpPr>
        <p:spPr>
          <a:xfrm flipH="1">
            <a:off x="5527188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93459" y="1659340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5cm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15885" y="382968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7cm</a:t>
            </a:r>
          </a:p>
        </p:txBody>
      </p:sp>
      <p:sp>
        <p:nvSpPr>
          <p:cNvPr id="46" name="TextBox 45"/>
          <p:cNvSpPr txBox="1"/>
          <p:nvPr/>
        </p:nvSpPr>
        <p:spPr>
          <a:xfrm rot="20885464">
            <a:off x="5772107" y="466966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9cm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436550" y="4163197"/>
            <a:ext cx="6798798" cy="182643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 rot="20918350">
            <a:off x="2807962" y="5067873"/>
            <a:ext cx="6750880" cy="1826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66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7" grpId="1" animBg="1"/>
      <p:bldP spid="42" grpId="0" animBg="1"/>
      <p:bldP spid="42" grpId="1" animBg="1"/>
      <p:bldP spid="44" grpId="0"/>
      <p:bldP spid="45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5F2D7EA-D370-4BA6-BC58-85F2304F0CF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FFFD{5E573EB3-3E57-4852-A638-8913E618325A}&quot;,&quot;C:\\Users\\STD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25- Tiết 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A08DD7-58FE-471C-AFAE-E551C087B7B0}:2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1D0F0F-C06B-4C9B-82D1-A15A165C6367}:3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199383-BC17-4A2C-BDD7-361E52832D6F}:3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289CA9-F275-4990-944B-9BF37CBA8984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AD2BA1-A0B1-44E9-84F7-B5318188F1AC}:3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05A174-E972-4D8A-BCB7-22892B364905}:29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980062-1F00-4D49-BD20-855592E229EA}:2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9880BC-3E44-41FF-BB7B-FE6BAC9E3073}:3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AE5E63-CF93-4487-9E77-4D28359111E3}:2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CD95EF-494F-4118-BF2F-8DD86008A395}:289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214</Words>
  <Application>Microsoft Office PowerPoint</Application>
  <PresentationFormat>Widescreen</PresentationFormat>
  <Paragraphs>69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UTM Cookies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Bai25- Tiết 1</dc:title>
  <dc:creator>Phạm Thanh Hằng (ADAS – GV)</dc:creator>
  <cp:lastModifiedBy>Windows</cp:lastModifiedBy>
  <cp:revision>77</cp:revision>
  <dcterms:created xsi:type="dcterms:W3CDTF">2021-06-02T01:34:28Z</dcterms:created>
  <dcterms:modified xsi:type="dcterms:W3CDTF">2025-01-12T22:22:18Z</dcterms:modified>
</cp:coreProperties>
</file>