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41" r:id="rId2"/>
    <p:sldMasterId id="2147483898" r:id="rId3"/>
  </p:sldMasterIdLst>
  <p:notesMasterIdLst>
    <p:notesMasterId r:id="rId29"/>
  </p:notesMasterIdLst>
  <p:sldIdLst>
    <p:sldId id="361" r:id="rId4"/>
    <p:sldId id="347" r:id="rId5"/>
    <p:sldId id="317" r:id="rId6"/>
    <p:sldId id="318" r:id="rId7"/>
    <p:sldId id="257" r:id="rId8"/>
    <p:sldId id="262" r:id="rId9"/>
    <p:sldId id="265" r:id="rId10"/>
    <p:sldId id="264" r:id="rId11"/>
    <p:sldId id="266" r:id="rId12"/>
    <p:sldId id="359" r:id="rId13"/>
    <p:sldId id="349" r:id="rId14"/>
    <p:sldId id="351" r:id="rId15"/>
    <p:sldId id="267" r:id="rId16"/>
    <p:sldId id="319" r:id="rId17"/>
    <p:sldId id="320" r:id="rId18"/>
    <p:sldId id="274" r:id="rId19"/>
    <p:sldId id="352" r:id="rId20"/>
    <p:sldId id="353" r:id="rId21"/>
    <p:sldId id="354" r:id="rId22"/>
    <p:sldId id="360" r:id="rId23"/>
    <p:sldId id="325" r:id="rId24"/>
    <p:sldId id="326" r:id="rId25"/>
    <p:sldId id="276" r:id="rId26"/>
    <p:sldId id="363" r:id="rId27"/>
    <p:sldId id="362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F4FF6-0C19-4085-A24B-D7CC56FA106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ED00-B1CD-41CE-8CCC-0E16A070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3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0099D9-AE5A-4549-A247-5EB23F3E6B6A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62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85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213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97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19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73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3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823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767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98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0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84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64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173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F1E2-A09F-482A-9081-F6472052F82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8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52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6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99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5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22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38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05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2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29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80789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6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1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87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5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4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059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3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7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1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3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5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81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1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53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4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751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24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0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52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26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00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45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48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7677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6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458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682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7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8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31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21806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226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30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204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7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99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29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2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90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54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5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688" r:id="rId12"/>
    <p:sldLayoutId id="2147483767" r:id="rId13"/>
    <p:sldLayoutId id="2147483793" r:id="rId14"/>
    <p:sldLayoutId id="2147483794" r:id="rId1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1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673" r:id="rId19"/>
    <p:sldLayoutId id="2147483917" r:id="rId20"/>
    <p:sldLayoutId id="2147483918" r:id="rId2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3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4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5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6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0.png"/><Relationship Id="rId2" Type="http://schemas.microsoft.com/office/2007/relationships/media" Target="../media/media5.m4a"/><Relationship Id="rId1" Type="http://schemas.openxmlformats.org/officeDocument/2006/relationships/tags" Target="../tags/tag20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3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4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6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3.jp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microsoft.com/office/2007/relationships/media" Target="../media/media3.mp3"/><Relationship Id="rId11" Type="http://schemas.openxmlformats.org/officeDocument/2006/relationships/image" Target="../media/image17.png"/><Relationship Id="rId5" Type="http://schemas.microsoft.com/office/2007/relationships/media" Target="../media/media2.mp3"/><Relationship Id="rId1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audio" Target="NULL" TargetMode="Externa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7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tags" Target="../tags/tag6.xml"/><Relationship Id="rId6" Type="http://schemas.microsoft.com/office/2007/relationships/media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2.mp3"/><Relationship Id="rId10" Type="http://schemas.openxmlformats.org/officeDocument/2006/relationships/image" Target="../media/image20.png"/><Relationship Id="rId4" Type="http://schemas.openxmlformats.org/officeDocument/2006/relationships/audio" Target="NULL" TargetMode="Externa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3.jp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microsoft.com/office/2007/relationships/media" Target="../media/media3.mp3"/><Relationship Id="rId11" Type="http://schemas.openxmlformats.org/officeDocument/2006/relationships/image" Target="../media/image17.png"/><Relationship Id="rId5" Type="http://schemas.microsoft.com/office/2007/relationships/media" Target="../media/media2.mp3"/><Relationship Id="rId15" Type="http://schemas.microsoft.com/office/2007/relationships/hdphoto" Target="../media/hdphoto4.wdp"/><Relationship Id="rId10" Type="http://schemas.openxmlformats.org/officeDocument/2006/relationships/image" Target="../media/image22.png"/><Relationship Id="rId4" Type="http://schemas.openxmlformats.org/officeDocument/2006/relationships/audio" Target="NULL" TargetMode="Externa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663"/>
            <a:ext cx="12152313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93663"/>
            <a:ext cx="12512675" cy="6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714750"/>
            <a:ext cx="120919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7407275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851150" y="1541463"/>
            <a:ext cx="7145338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4292600"/>
            <a:ext cx="4233863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8699500" y="-76200"/>
            <a:ext cx="2122488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381000" y="25400"/>
            <a:ext cx="25193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95400" y="1604963"/>
            <a:ext cx="9753600" cy="38306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020746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0000"/>
                </a:solidFill>
                <a:effectLst>
                  <a:outerShdw blurRad="38100" dist="19049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657475" y="2971800"/>
            <a:ext cx="7172325" cy="128905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>
            <a:lvl1pPr defTabSz="16224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6224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6224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6224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6224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  <a:cs typeface="Times New Roman" panose="02020603050405020304" pitchFamily="18" charset="0"/>
              </a:rPr>
              <a:t>TIẾNG VIỆT – LỚP 2C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0" y="3505200"/>
            <a:ext cx="7772400" cy="1143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: Phan Thị Dịu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85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BCBB2C-BE54-47C3-99D2-9995B5E4FA52}"/>
              </a:ext>
            </a:extLst>
          </p:cNvPr>
          <p:cNvCxnSpPr/>
          <p:nvPr/>
        </p:nvCxnSpPr>
        <p:spPr>
          <a:xfrm flipH="1">
            <a:off x="3569904" y="75758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EC9270-C1D4-4F32-BD6D-B3106FD2079B}"/>
              </a:ext>
            </a:extLst>
          </p:cNvPr>
          <p:cNvCxnSpPr/>
          <p:nvPr/>
        </p:nvCxnSpPr>
        <p:spPr>
          <a:xfrm flipH="1">
            <a:off x="3125815" y="109728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70E7C0-7CF5-41DC-B044-17CC590CAD2B}"/>
              </a:ext>
            </a:extLst>
          </p:cNvPr>
          <p:cNvCxnSpPr/>
          <p:nvPr/>
        </p:nvCxnSpPr>
        <p:spPr>
          <a:xfrm flipH="1">
            <a:off x="3701606" y="156565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277E10-507B-4964-A4B6-5126D63A4C72}"/>
              </a:ext>
            </a:extLst>
          </p:cNvPr>
          <p:cNvCxnSpPr/>
          <p:nvPr/>
        </p:nvCxnSpPr>
        <p:spPr>
          <a:xfrm flipH="1">
            <a:off x="3445462" y="197840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79CE06-089D-46FE-AF06-04BDC389B5EE}"/>
              </a:ext>
            </a:extLst>
          </p:cNvPr>
          <p:cNvCxnSpPr/>
          <p:nvPr/>
        </p:nvCxnSpPr>
        <p:spPr>
          <a:xfrm flipH="1">
            <a:off x="2934107" y="2817713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53BA48-E74B-4F6B-A2A3-53B7589285CC}"/>
              </a:ext>
            </a:extLst>
          </p:cNvPr>
          <p:cNvCxnSpPr/>
          <p:nvPr/>
        </p:nvCxnSpPr>
        <p:spPr>
          <a:xfrm flipH="1">
            <a:off x="2984633" y="3278367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22E406-F173-446A-AC21-B1AC1F048181}"/>
              </a:ext>
            </a:extLst>
          </p:cNvPr>
          <p:cNvCxnSpPr/>
          <p:nvPr/>
        </p:nvCxnSpPr>
        <p:spPr>
          <a:xfrm flipH="1">
            <a:off x="3549172" y="3661416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E88C4F-C830-41D4-9E4E-832270D07DE4}"/>
              </a:ext>
            </a:extLst>
          </p:cNvPr>
          <p:cNvCxnSpPr/>
          <p:nvPr/>
        </p:nvCxnSpPr>
        <p:spPr>
          <a:xfrm flipH="1">
            <a:off x="3672816" y="410669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BB4C45-02A7-4A63-A4D1-C2F949486E2F}"/>
              </a:ext>
            </a:extLst>
          </p:cNvPr>
          <p:cNvCxnSpPr/>
          <p:nvPr/>
        </p:nvCxnSpPr>
        <p:spPr>
          <a:xfrm flipH="1">
            <a:off x="3478489" y="4961951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626EFD-1A35-40B2-AC03-B2893D829FF5}"/>
              </a:ext>
            </a:extLst>
          </p:cNvPr>
          <p:cNvCxnSpPr/>
          <p:nvPr/>
        </p:nvCxnSpPr>
        <p:spPr>
          <a:xfrm flipH="1">
            <a:off x="3367364" y="539496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F5D21B-9CAA-493F-893E-052B94BBC233}"/>
              </a:ext>
            </a:extLst>
          </p:cNvPr>
          <p:cNvCxnSpPr/>
          <p:nvPr/>
        </p:nvCxnSpPr>
        <p:spPr>
          <a:xfrm flipH="1">
            <a:off x="3323101" y="5827969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0544EF-660D-4843-AF0B-B3634E03E0ED}"/>
              </a:ext>
            </a:extLst>
          </p:cNvPr>
          <p:cNvCxnSpPr/>
          <p:nvPr/>
        </p:nvCxnSpPr>
        <p:spPr>
          <a:xfrm flipH="1">
            <a:off x="3811977" y="6247059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12A3CE-E14D-42A1-AF12-F02941774213}"/>
              </a:ext>
            </a:extLst>
          </p:cNvPr>
          <p:cNvCxnSpPr/>
          <p:nvPr/>
        </p:nvCxnSpPr>
        <p:spPr>
          <a:xfrm flipH="1">
            <a:off x="7212698" y="788819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98A293-959B-4D72-A89D-D2985A462210}"/>
              </a:ext>
            </a:extLst>
          </p:cNvPr>
          <p:cNvCxnSpPr/>
          <p:nvPr/>
        </p:nvCxnSpPr>
        <p:spPr>
          <a:xfrm flipH="1">
            <a:off x="7458057" y="1275656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05B313-AA13-4FEF-A70B-1130969DBC18}"/>
              </a:ext>
            </a:extLst>
          </p:cNvPr>
          <p:cNvCxnSpPr/>
          <p:nvPr/>
        </p:nvCxnSpPr>
        <p:spPr>
          <a:xfrm flipH="1">
            <a:off x="6802279" y="160185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E771D8-1B67-4B7B-8DFA-0CE813630E59}"/>
              </a:ext>
            </a:extLst>
          </p:cNvPr>
          <p:cNvCxnSpPr/>
          <p:nvPr/>
        </p:nvCxnSpPr>
        <p:spPr>
          <a:xfrm flipH="1">
            <a:off x="7362595" y="204040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AA1DE7-C2FA-4593-835D-EAB2237E6FE0}"/>
              </a:ext>
            </a:extLst>
          </p:cNvPr>
          <p:cNvCxnSpPr/>
          <p:nvPr/>
        </p:nvCxnSpPr>
        <p:spPr>
          <a:xfrm flipH="1">
            <a:off x="7403337" y="291148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D4C972-7E99-4379-88F7-B36BBAA47B39}"/>
              </a:ext>
            </a:extLst>
          </p:cNvPr>
          <p:cNvCxnSpPr/>
          <p:nvPr/>
        </p:nvCxnSpPr>
        <p:spPr>
          <a:xfrm flipH="1">
            <a:off x="6768880" y="328454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AA8697-4327-4CDF-A3E8-B27A1E401FBD}"/>
              </a:ext>
            </a:extLst>
          </p:cNvPr>
          <p:cNvCxnSpPr/>
          <p:nvPr/>
        </p:nvCxnSpPr>
        <p:spPr>
          <a:xfrm flipH="1">
            <a:off x="6972776" y="3694831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267D7F-D057-4904-A1A0-290B6AC42CEC}"/>
              </a:ext>
            </a:extLst>
          </p:cNvPr>
          <p:cNvCxnSpPr/>
          <p:nvPr/>
        </p:nvCxnSpPr>
        <p:spPr>
          <a:xfrm flipH="1">
            <a:off x="7100004" y="410798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3283701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448608" y="2209585"/>
            <a:ext cx="2966800" cy="75836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4338280" y="2897397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823599" y="3567983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" name="Google Shape;378;p32">
            <a:extLst>
              <a:ext uri="{FF2B5EF4-FFF2-40B4-BE49-F238E27FC236}">
                <a16:creationId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8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418132" y="4262246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925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4809" y="2278217"/>
            <a:ext cx="2109019" cy="2109019"/>
            <a:chOff x="156834" y="1993081"/>
            <a:chExt cx="2109019" cy="2109019"/>
          </a:xfrm>
        </p:grpSpPr>
        <p:sp>
          <p:nvSpPr>
            <p:cNvPr id="5" name="Oval 4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1028" name="Picture 4" descr="Bộ sản phẩm hoàn thiện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8394" y="2160588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730702" y="54208"/>
            <a:ext cx="8732694" cy="2098675"/>
            <a:chOff x="172324" y="1157225"/>
            <a:chExt cx="2109019" cy="1406784"/>
          </a:xfrm>
        </p:grpSpPr>
        <p:sp>
          <p:nvSpPr>
            <p:cNvPr id="16" name="Hexagon 15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8889" y="1370052"/>
              <a:ext cx="1954115" cy="722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trầu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Đồ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để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giã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trầu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thường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làm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bằng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đồng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51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4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54AFE8B-D7EC-421E-B935-F822609EFA25}"/>
              </a:ext>
            </a:extLst>
          </p:cNvPr>
          <p:cNvGrpSpPr/>
          <p:nvPr/>
        </p:nvGrpSpPr>
        <p:grpSpPr>
          <a:xfrm>
            <a:off x="2424750" y="1938318"/>
            <a:ext cx="6916420" cy="2098675"/>
            <a:chOff x="172324" y="1157225"/>
            <a:chExt cx="2109019" cy="1406784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BCEDC67E-565A-4773-8DCE-16609157CD7E}"/>
                </a:ext>
              </a:extLst>
            </p:cNvPr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5710A1-5780-4503-BA48-6F1866A9085B}"/>
                </a:ext>
              </a:extLst>
            </p:cNvPr>
            <p:cNvSpPr txBox="1"/>
            <p:nvPr/>
          </p:nvSpPr>
          <p:spPr>
            <a:xfrm>
              <a:off x="288889" y="1370052"/>
              <a:ext cx="1954115" cy="722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trí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Tỏ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ra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bằng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long,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vui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vì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đúng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ý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muốn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4411980" y="5394960"/>
            <a:ext cx="5474970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BCBB2C-BE54-47C3-99D2-9995B5E4FA52}"/>
              </a:ext>
            </a:extLst>
          </p:cNvPr>
          <p:cNvCxnSpPr/>
          <p:nvPr/>
        </p:nvCxnSpPr>
        <p:spPr>
          <a:xfrm flipH="1">
            <a:off x="3569904" y="75758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EC9270-C1D4-4F32-BD6D-B3106FD2079B}"/>
              </a:ext>
            </a:extLst>
          </p:cNvPr>
          <p:cNvCxnSpPr/>
          <p:nvPr/>
        </p:nvCxnSpPr>
        <p:spPr>
          <a:xfrm flipH="1">
            <a:off x="3125815" y="109728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70E7C0-7CF5-41DC-B044-17CC590CAD2B}"/>
              </a:ext>
            </a:extLst>
          </p:cNvPr>
          <p:cNvCxnSpPr/>
          <p:nvPr/>
        </p:nvCxnSpPr>
        <p:spPr>
          <a:xfrm flipH="1">
            <a:off x="3701606" y="156565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277E10-507B-4964-A4B6-5126D63A4C72}"/>
              </a:ext>
            </a:extLst>
          </p:cNvPr>
          <p:cNvCxnSpPr/>
          <p:nvPr/>
        </p:nvCxnSpPr>
        <p:spPr>
          <a:xfrm flipH="1">
            <a:off x="3445462" y="197840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79CE06-089D-46FE-AF06-04BDC389B5EE}"/>
              </a:ext>
            </a:extLst>
          </p:cNvPr>
          <p:cNvCxnSpPr/>
          <p:nvPr/>
        </p:nvCxnSpPr>
        <p:spPr>
          <a:xfrm flipH="1">
            <a:off x="2934107" y="2817713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53BA48-E74B-4F6B-A2A3-53B7589285CC}"/>
              </a:ext>
            </a:extLst>
          </p:cNvPr>
          <p:cNvCxnSpPr/>
          <p:nvPr/>
        </p:nvCxnSpPr>
        <p:spPr>
          <a:xfrm flipH="1">
            <a:off x="2984633" y="3278367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22E406-F173-446A-AC21-B1AC1F048181}"/>
              </a:ext>
            </a:extLst>
          </p:cNvPr>
          <p:cNvCxnSpPr/>
          <p:nvPr/>
        </p:nvCxnSpPr>
        <p:spPr>
          <a:xfrm flipH="1">
            <a:off x="3549172" y="3661416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E88C4F-C830-41D4-9E4E-832270D07DE4}"/>
              </a:ext>
            </a:extLst>
          </p:cNvPr>
          <p:cNvCxnSpPr/>
          <p:nvPr/>
        </p:nvCxnSpPr>
        <p:spPr>
          <a:xfrm flipH="1">
            <a:off x="3672816" y="410669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BB4C45-02A7-4A63-A4D1-C2F949486E2F}"/>
              </a:ext>
            </a:extLst>
          </p:cNvPr>
          <p:cNvCxnSpPr/>
          <p:nvPr/>
        </p:nvCxnSpPr>
        <p:spPr>
          <a:xfrm flipH="1">
            <a:off x="3478489" y="4961951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626EFD-1A35-40B2-AC03-B2893D829FF5}"/>
              </a:ext>
            </a:extLst>
          </p:cNvPr>
          <p:cNvCxnSpPr/>
          <p:nvPr/>
        </p:nvCxnSpPr>
        <p:spPr>
          <a:xfrm flipH="1">
            <a:off x="3367364" y="539496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F5D21B-9CAA-493F-893E-052B94BBC233}"/>
              </a:ext>
            </a:extLst>
          </p:cNvPr>
          <p:cNvCxnSpPr/>
          <p:nvPr/>
        </p:nvCxnSpPr>
        <p:spPr>
          <a:xfrm flipH="1">
            <a:off x="3323101" y="5827969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0544EF-660D-4843-AF0B-B3634E03E0ED}"/>
              </a:ext>
            </a:extLst>
          </p:cNvPr>
          <p:cNvCxnSpPr/>
          <p:nvPr/>
        </p:nvCxnSpPr>
        <p:spPr>
          <a:xfrm flipH="1">
            <a:off x="3811977" y="6247059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12A3CE-E14D-42A1-AF12-F02941774213}"/>
              </a:ext>
            </a:extLst>
          </p:cNvPr>
          <p:cNvCxnSpPr/>
          <p:nvPr/>
        </p:nvCxnSpPr>
        <p:spPr>
          <a:xfrm flipH="1">
            <a:off x="7212698" y="788819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98A293-959B-4D72-A89D-D2985A462210}"/>
              </a:ext>
            </a:extLst>
          </p:cNvPr>
          <p:cNvCxnSpPr/>
          <p:nvPr/>
        </p:nvCxnSpPr>
        <p:spPr>
          <a:xfrm flipH="1">
            <a:off x="7458057" y="1275656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05B313-AA13-4FEF-A70B-1130969DBC18}"/>
              </a:ext>
            </a:extLst>
          </p:cNvPr>
          <p:cNvCxnSpPr/>
          <p:nvPr/>
        </p:nvCxnSpPr>
        <p:spPr>
          <a:xfrm flipH="1">
            <a:off x="6802279" y="160185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E771D8-1B67-4B7B-8DFA-0CE813630E59}"/>
              </a:ext>
            </a:extLst>
          </p:cNvPr>
          <p:cNvCxnSpPr/>
          <p:nvPr/>
        </p:nvCxnSpPr>
        <p:spPr>
          <a:xfrm flipH="1">
            <a:off x="7362595" y="204040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AA1DE7-C2FA-4593-835D-EAB2237E6FE0}"/>
              </a:ext>
            </a:extLst>
          </p:cNvPr>
          <p:cNvCxnSpPr/>
          <p:nvPr/>
        </p:nvCxnSpPr>
        <p:spPr>
          <a:xfrm flipH="1">
            <a:off x="7403337" y="291148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D4C972-7E99-4379-88F7-B36BBAA47B39}"/>
              </a:ext>
            </a:extLst>
          </p:cNvPr>
          <p:cNvCxnSpPr/>
          <p:nvPr/>
        </p:nvCxnSpPr>
        <p:spPr>
          <a:xfrm flipH="1">
            <a:off x="6768880" y="328454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AA8697-4327-4CDF-A3E8-B27A1E401FBD}"/>
              </a:ext>
            </a:extLst>
          </p:cNvPr>
          <p:cNvCxnSpPr/>
          <p:nvPr/>
        </p:nvCxnSpPr>
        <p:spPr>
          <a:xfrm flipH="1">
            <a:off x="6972776" y="3694831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267D7F-D057-4904-A1A0-290B6AC42CEC}"/>
              </a:ext>
            </a:extLst>
          </p:cNvPr>
          <p:cNvCxnSpPr/>
          <p:nvPr/>
        </p:nvCxnSpPr>
        <p:spPr>
          <a:xfrm flipH="1">
            <a:off x="7100004" y="410798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2534770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6195060" y="5169734"/>
            <a:ext cx="4263390" cy="138783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8F1B836-4587-48AB-B766-7364FBC9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" y="422911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6B915FE-4723-4524-855B-42C3B352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8" y="2516326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2D356575-1788-4709-8997-513325DFC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" y="4717335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86A4EBEA-A915-4E89-AC42-97C95A9D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95" y="422911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9A9B2491-BFF2-473E-87F2-1EB56D55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78" y="2668905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87106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lvl="0" algn="ctr"/>
            <a:endParaRPr lang="en-US" sz="28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018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512474" y="2390373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buSzTx/>
              <a:defRPr/>
            </a:pP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lvl="0" algn="ctr"/>
            <a:endParaRPr lang="en-US" sz="28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2062968" y="4499840"/>
            <a:ext cx="8585368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669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27995" y="45770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512475" y="1970555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330246"/>
            <a:ext cx="7202809" cy="11958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buSzTx/>
              <a:defRPr/>
            </a:pP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lvl="0" algn="ctr"/>
            <a:endParaRPr lang="en-US" sz="28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32764" y="2214318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4887" y="3553399"/>
            <a:ext cx="3468081" cy="3152201"/>
          </a:xfrm>
          <a:prstGeom prst="rect">
            <a:avLst/>
          </a:prstGeom>
        </p:spPr>
      </p:pic>
      <p:sp>
        <p:nvSpPr>
          <p:cNvPr id="17" name="Thought Bubble: Cloud 3">
            <a:extLst>
              <a:ext uri="{FF2B5EF4-FFF2-40B4-BE49-F238E27FC236}">
                <a16:creationId xmlns:a16="http://schemas.microsoft.com/office/drawing/2014/main" id="{F5586EB6-D6F8-413B-AED3-AD0BF95E3220}"/>
              </a:ext>
            </a:extLst>
          </p:cNvPr>
          <p:cNvSpPr/>
          <p:nvPr/>
        </p:nvSpPr>
        <p:spPr>
          <a:xfrm>
            <a:off x="1002890" y="3785953"/>
            <a:ext cx="6491997" cy="218222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hể hiện lòng hiếu thảo, quan tâm mọi người của bé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144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NẶN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ĐỒ CHƠI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3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5191432" y="5394960"/>
            <a:ext cx="4432628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44100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Hoạt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động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6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3840480" y="5394960"/>
            <a:ext cx="7882892" cy="11626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cho biết chú mèo rất vui vì được bé tặng quà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BACA82-2C43-4093-BD1F-BEB6C56BB364}"/>
              </a:ext>
            </a:extLst>
          </p:cNvPr>
          <p:cNvCxnSpPr>
            <a:cxnSpLocks/>
          </p:cNvCxnSpPr>
          <p:nvPr/>
        </p:nvCxnSpPr>
        <p:spPr>
          <a:xfrm>
            <a:off x="5372100" y="2023110"/>
            <a:ext cx="12573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885703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47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7129B2-4A57-43C2-A395-5A36EECBF574}"/>
              </a:ext>
            </a:extLst>
          </p:cNvPr>
          <p:cNvSpPr/>
          <p:nvPr/>
        </p:nvSpPr>
        <p:spPr>
          <a:xfrm>
            <a:off x="2160270" y="1954530"/>
            <a:ext cx="6629400" cy="14744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  <a:endParaRPr lang="en-US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64504" y="2197893"/>
            <a:ext cx="5641496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0038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fn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69" y="130630"/>
            <a:ext cx="11840309" cy="64811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WordArt 7"/>
          <p:cNvSpPr>
            <a:spLocks noTextEdit="1"/>
          </p:cNvSpPr>
          <p:nvPr/>
        </p:nvSpPr>
        <p:spPr>
          <a:xfrm>
            <a:off x="1425051" y="1860647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dirty="0" err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Tạm</a:t>
            </a:r>
            <a:r>
              <a:rPr lang="en-US" sz="54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  <a:r>
              <a:rPr lang="en-US" sz="5400" b="1" dirty="0" err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biệt</a:t>
            </a:r>
            <a:endParaRPr lang="en-US" sz="5400" b="1" dirty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CÁC EM HỌC SINH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477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0" y="-217956"/>
            <a:ext cx="12725400" cy="428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87564" y="787243"/>
            <a:ext cx="3950271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617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/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152402"/>
            <a:ext cx="915524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8195" y="1685926"/>
            <a:ext cx="3784849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89934" y="1643062"/>
            <a:ext cx="3092466" cy="125437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5734" y="1685926"/>
            <a:ext cx="2711466" cy="125437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440" end="156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00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27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27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35439" y="152402"/>
            <a:ext cx="7890523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8785" y="1756400"/>
            <a:ext cx="2894894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42040" y="1846888"/>
            <a:ext cx="3030220" cy="13354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nác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0184" y="1994052"/>
            <a:ext cx="3369415" cy="1142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440" end="156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5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27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37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/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57400" y="38101"/>
            <a:ext cx="9140103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8316" y="1660972"/>
            <a:ext cx="2716195" cy="10060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2360" y="1551435"/>
            <a:ext cx="2641040" cy="11656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0294" y="1562100"/>
            <a:ext cx="1797066" cy="1104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440" end="156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64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27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37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lowchart: Document 17"/>
          <p:cNvSpPr/>
          <p:nvPr/>
        </p:nvSpPr>
        <p:spPr>
          <a:xfrm>
            <a:off x="-76199" y="-14642"/>
            <a:ext cx="12268199" cy="186169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38020" y="3429000"/>
            <a:ext cx="9443085" cy="1383665"/>
            <a:chOff x="2052684" y="2617912"/>
            <a:chExt cx="5768788" cy="10925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57479" y="2772823"/>
              <a:ext cx="5121462" cy="653351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Nặn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Rectangle 16"/>
          <p:cNvSpPr/>
          <p:nvPr/>
        </p:nvSpPr>
        <p:spPr>
          <a:xfrm rot="269291">
            <a:off x="985163" y="3614125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6"/>
          <p:cNvSpPr/>
          <p:nvPr/>
        </p:nvSpPr>
        <p:spPr>
          <a:xfrm rot="489815">
            <a:off x="1159679" y="3735310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1" y="3271097"/>
            <a:ext cx="1416718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4727" y="3338628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236815" y="3651687"/>
            <a:ext cx="1478408" cy="8992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85F13C-88B2-4B55-A7E6-F5BD15CE3E9A}"/>
              </a:ext>
            </a:extLst>
          </p:cNvPr>
          <p:cNvSpPr/>
          <p:nvPr/>
        </p:nvSpPr>
        <p:spPr>
          <a:xfrm>
            <a:off x="3071973" y="4890977"/>
            <a:ext cx="7983019" cy="139467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cưỡi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nhong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nhong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47489-729E-4F80-8077-9159864A18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8019" y="274637"/>
            <a:ext cx="7719237" cy="44674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6195060" y="5394960"/>
            <a:ext cx="3429000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3883827-232C-4698-B626-58BD6DA4E4C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ần 13 - bài 24- Nặn đồ chơi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12184E-5FB9-434C-AE2B-6C487D7428C4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BF3D7D-7873-486F-8186-66B91B77DE70}:3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  <p:tag name="GENSWF_SLIDE_UID" val="{2EBFAE58-5E68-4157-B971-E56E07A08ACE}:3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70381F-F3F4-4E3F-9423-692A45C5DE3B}:35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003339-A687-4C8A-B4AD-B54FD09DC29B}:26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F10FE6-F923-4F45-8209-A6A4EA19719E}:3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AB90E8-0CC0-43DC-A719-3F91A8C57F78}:3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82F701-8C09-4B93-968B-37D22B1686E4}:27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951CE1-82FF-4B61-8AED-41D1040553FC}:3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D40234-8AC3-4462-9020-B1FAEFBBF511}:3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A9DEC1-6BB0-4DB7-BC13-15A4FA1C597D}:36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3A7BC7-C91D-4E42-8C9A-F4B8C18EA5D6}:35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09489C-2DC3-48F8-B04B-761E19A609E5}:3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2F94B2-7FDA-4B1A-B6AF-43741B1E5BD7}:3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AF6E7D-B1EB-4AB5-9E16-63DE160DD57D}:32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448109-1DEF-483E-937C-C925C5D645F6}:2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502132-84BB-4524-9D06-92AC43EA993E}:36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34B9A9-7D56-4CE8-8C80-F0D3557D05B6}:3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747E00-47B0-48FC-8480-D58D3F956C2B}:3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8316CA-D219-435E-9BF7-36D47A35DBB0}:3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E85AD7-4BA4-47FE-9BED-88348AE37A4A}:3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C4A3F6-06D7-4A62-BE56-7168131E3F87}: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874D26-2A99-485A-8296-8FE3B3B847EA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1D91D4-5AC4-41BF-B691-015D96244E88}: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410CAD-FAA4-4F6B-85AA-3532FB4963FB}:264"/>
</p:tagLst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1109</Words>
  <Application>Microsoft Office PowerPoint</Application>
  <PresentationFormat>Widescreen</PresentationFormat>
  <Paragraphs>102</Paragraphs>
  <Slides>25</Slides>
  <Notes>25</Notes>
  <HiddenSlides>0</HiddenSlides>
  <MMClips>13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Montserrat</vt:lpstr>
      <vt:lpstr>Montserrat Medium</vt:lpstr>
      <vt:lpstr>Nunito</vt:lpstr>
      <vt:lpstr>Nunito SemiBold</vt:lpstr>
      <vt:lpstr>Roboto</vt:lpstr>
      <vt:lpstr>Times New Roman</vt:lpstr>
      <vt:lpstr>Trebuchet MS</vt:lpstr>
      <vt:lpstr>Verdana</vt:lpstr>
      <vt:lpstr>Wingdings 3</vt:lpstr>
      <vt:lpstr>7_Office Theme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Tìm thêm từ ngữ chỉ cảm xúc vui mừng?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13 - bài 24- Nặn đồ chơi</dc:title>
  <dc:creator>tran thao</dc:creator>
  <cp:lastModifiedBy>Windows</cp:lastModifiedBy>
  <cp:revision>52</cp:revision>
  <dcterms:created xsi:type="dcterms:W3CDTF">2021-05-27T02:02:39Z</dcterms:created>
  <dcterms:modified xsi:type="dcterms:W3CDTF">2025-01-12T22:43:04Z</dcterms:modified>
</cp:coreProperties>
</file>