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1" r:id="rId3"/>
    <p:sldId id="292" r:id="rId4"/>
    <p:sldId id="293" r:id="rId5"/>
    <p:sldId id="294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227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71</cp:revision>
  <dcterms:created xsi:type="dcterms:W3CDTF">2021-06-02T01:34:28Z</dcterms:created>
  <dcterms:modified xsi:type="dcterms:W3CDTF">2025-01-13T14:50:42Z</dcterms:modified>
</cp:coreProperties>
</file>