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10"/>
  </p:notesMasterIdLst>
  <p:sldIdLst>
    <p:sldId id="554" r:id="rId5"/>
    <p:sldId id="522" r:id="rId6"/>
    <p:sldId id="555" r:id="rId7"/>
    <p:sldId id="566" r:id="rId8"/>
    <p:sldId id="47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828076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2"/>
          <a:srcRect l="14256" t="15996" r="16628" b="46835"/>
          <a:stretch/>
        </p:blipFill>
        <p:spPr>
          <a:xfrm>
            <a:off x="27297" y="0"/>
            <a:ext cx="12037324" cy="33982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3750971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6671593" y="4205800"/>
            <a:ext cx="265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9453462" y="4205800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trọng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828076" y="5106544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chỉ: thể hiện tính cách của bản thân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909962" y="5843719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chơi: chỉ hoạt động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722304" y="3564336"/>
            <a:ext cx="1060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chỉ tình cảm của người thân trong gia đình: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739673" y="2627194"/>
            <a:ext cx="9864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9766" t="53574" r="12725" b="27229"/>
          <a:stretch/>
        </p:blipFill>
        <p:spPr>
          <a:xfrm>
            <a:off x="-2272" y="125105"/>
            <a:ext cx="12192000" cy="1924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481201" y="3325504"/>
            <a:ext cx="2763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12943" y="133748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65391" y="1337481"/>
            <a:ext cx="1348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1334" y="1887941"/>
            <a:ext cx="1752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62781" y="188794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24417" y="4092053"/>
            <a:ext cx="1791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26688" y="473578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69904" y="543410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9996" t="34785" r="15021" b="23553"/>
          <a:stretch/>
        </p:blipFill>
        <p:spPr>
          <a:xfrm>
            <a:off x="0" y="-1"/>
            <a:ext cx="12192000" cy="4148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21" y="1132764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7722" y="1119115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8108" y="169249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69" y="231380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94</Words>
  <Application>Microsoft Office PowerPoint</Application>
  <PresentationFormat>Widescreen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Times New Roman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</cp:lastModifiedBy>
  <cp:revision>94</cp:revision>
  <dcterms:created xsi:type="dcterms:W3CDTF">2021-06-24T12:42:07Z</dcterms:created>
  <dcterms:modified xsi:type="dcterms:W3CDTF">2025-01-13T05:19:57Z</dcterms:modified>
</cp:coreProperties>
</file>