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7" r:id="rId3"/>
    <p:sldId id="278" r:id="rId4"/>
    <p:sldId id="279" r:id="rId5"/>
    <p:sldId id="280" r:id="rId6"/>
    <p:sldId id="281" r:id="rId7"/>
    <p:sldId id="28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7380" y="1370264"/>
            <a:ext cx="8410886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r>
              <a:rPr lang="en-US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( TIẾT 2)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77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738989E-7B25-42B7-BDEA-4F6D6D03E6D2}"/>
              </a:ext>
            </a:extLst>
          </p:cNvPr>
          <p:cNvGrpSpPr/>
          <p:nvPr/>
        </p:nvGrpSpPr>
        <p:grpSpPr>
          <a:xfrm>
            <a:off x="5653966" y="525037"/>
            <a:ext cx="5438103" cy="3316511"/>
            <a:chOff x="657897" y="988863"/>
            <a:chExt cx="5438103" cy="33165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75AF25-E204-43FD-96B2-15D6D95A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897" y="988863"/>
              <a:ext cx="5438103" cy="331651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B8951A-80D5-45FB-B539-93AE3F81B5A7}"/>
                </a:ext>
              </a:extLst>
            </p:cNvPr>
            <p:cNvSpPr/>
            <p:nvPr/>
          </p:nvSpPr>
          <p:spPr>
            <a:xfrm>
              <a:off x="1166191" y="1769529"/>
              <a:ext cx="1842052" cy="1431235"/>
            </a:xfrm>
            <a:prstGeom prst="rect">
              <a:avLst/>
            </a:prstGeom>
            <a:solidFill>
              <a:srgbClr val="C6E9FD"/>
            </a:solidFill>
            <a:ln>
              <a:solidFill>
                <a:srgbClr val="C6E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CDFB33-C38C-4D94-9817-95D894601E7E}"/>
              </a:ext>
            </a:extLst>
          </p:cNvPr>
          <p:cNvSpPr txBox="1"/>
          <p:nvPr/>
        </p:nvSpPr>
        <p:spPr>
          <a:xfrm>
            <a:off x="6082747" y="1236491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vẽ cảnh mặt trời mọc lúc 5 giờ 15 phút sáng.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8659A4E-99AA-4944-8DCF-059BD8F87109}"/>
              </a:ext>
            </a:extLst>
          </p:cNvPr>
          <p:cNvGrpSpPr/>
          <p:nvPr/>
        </p:nvGrpSpPr>
        <p:grpSpPr>
          <a:xfrm>
            <a:off x="6005719" y="3124197"/>
            <a:ext cx="5086350" cy="2886075"/>
            <a:chOff x="6005719" y="3124197"/>
            <a:chExt cx="5086350" cy="2886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4B4571-6FAF-47AE-9710-EE6F9AA2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5719" y="3124197"/>
              <a:ext cx="5086350" cy="28860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A694D4-F37B-487F-911B-8A4CA98E4538}"/>
                </a:ext>
              </a:extLst>
            </p:cNvPr>
            <p:cNvSpPr/>
            <p:nvPr/>
          </p:nvSpPr>
          <p:spPr>
            <a:xfrm>
              <a:off x="6162260" y="3837384"/>
              <a:ext cx="1842052" cy="1431235"/>
            </a:xfrm>
            <a:prstGeom prst="rect">
              <a:avLst/>
            </a:prstGeom>
            <a:solidFill>
              <a:srgbClr val="FFFABE"/>
            </a:solidFill>
            <a:ln>
              <a:solidFill>
                <a:srgbClr val="FFF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6C2F6C-2B7E-445E-B89A-D6828DF79C4A}"/>
              </a:ext>
            </a:extLst>
          </p:cNvPr>
          <p:cNvSpPr txBox="1"/>
          <p:nvPr/>
        </p:nvSpPr>
        <p:spPr>
          <a:xfrm>
            <a:off x="6082746" y="3907447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vẽ cảnh mặt trời lặn lúc 5 giờ 30 phút chiều.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1C5C77-929C-4EF6-9B20-0F47E53B6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01" y="1433630"/>
            <a:ext cx="4086718" cy="4210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EF971C-FA20-452A-B4E6-05BCFF3B16F1}"/>
              </a:ext>
            </a:extLst>
          </p:cNvPr>
          <p:cNvSpPr txBox="1"/>
          <p:nvPr/>
        </p:nvSpPr>
        <p:spPr>
          <a:xfrm>
            <a:off x="3590013" y="107470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:a16="http://schemas.microsoft.com/office/drawing/2014/main" id="{26FAC350-616C-472A-9ACA-F94ED5A1BEEE}"/>
              </a:ext>
            </a:extLst>
          </p:cNvPr>
          <p:cNvSpPr/>
          <p:nvPr/>
        </p:nvSpPr>
        <p:spPr>
          <a:xfrm rot="1142969">
            <a:off x="2836416" y="139130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5B0A1-9308-445E-A638-4374246EACF3}"/>
              </a:ext>
            </a:extLst>
          </p:cNvPr>
          <p:cNvSpPr txBox="1"/>
          <p:nvPr/>
        </p:nvSpPr>
        <p:spPr>
          <a:xfrm>
            <a:off x="4602222" y="1846899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:a16="http://schemas.microsoft.com/office/drawing/2014/main" id="{16CB9784-E6AE-4C52-9321-104ADD10A195}"/>
              </a:ext>
            </a:extLst>
          </p:cNvPr>
          <p:cNvSpPr/>
          <p:nvPr/>
        </p:nvSpPr>
        <p:spPr>
          <a:xfrm rot="3154909">
            <a:off x="3723575" y="2040429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5644FA-BFD1-45D2-985C-9057958F21D8}"/>
              </a:ext>
            </a:extLst>
          </p:cNvPr>
          <p:cNvSpPr txBox="1"/>
          <p:nvPr/>
        </p:nvSpPr>
        <p:spPr>
          <a:xfrm>
            <a:off x="5131812" y="292937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:a16="http://schemas.microsoft.com/office/drawing/2014/main" id="{8716A870-0864-4814-908F-AD17E2BE8003}"/>
              </a:ext>
            </a:extLst>
          </p:cNvPr>
          <p:cNvSpPr/>
          <p:nvPr/>
        </p:nvSpPr>
        <p:spPr>
          <a:xfrm rot="4965623">
            <a:off x="4177856" y="298186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3C1153-B7B7-4292-BD38-517DCE138505}"/>
              </a:ext>
            </a:extLst>
          </p:cNvPr>
          <p:cNvSpPr txBox="1"/>
          <p:nvPr/>
        </p:nvSpPr>
        <p:spPr>
          <a:xfrm>
            <a:off x="4979618" y="405193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Curved Down Arrow 26">
            <a:extLst>
              <a:ext uri="{FF2B5EF4-FFF2-40B4-BE49-F238E27FC236}">
                <a16:creationId xmlns:a16="http://schemas.microsoft.com/office/drawing/2014/main" id="{03D780D4-D817-4653-AE1E-17C025ABD765}"/>
              </a:ext>
            </a:extLst>
          </p:cNvPr>
          <p:cNvSpPr/>
          <p:nvPr/>
        </p:nvSpPr>
        <p:spPr>
          <a:xfrm rot="7100623">
            <a:off x="4136913" y="40052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2D40E-4F51-4056-A697-05CBA8B8152D}"/>
              </a:ext>
            </a:extLst>
          </p:cNvPr>
          <p:cNvSpPr txBox="1"/>
          <p:nvPr/>
        </p:nvSpPr>
        <p:spPr>
          <a:xfrm>
            <a:off x="4532192" y="5000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Curved Down Arrow 28">
            <a:extLst>
              <a:ext uri="{FF2B5EF4-FFF2-40B4-BE49-F238E27FC236}">
                <a16:creationId xmlns:a16="http://schemas.microsoft.com/office/drawing/2014/main" id="{9B266EE7-0C91-435F-902D-DBB491506B81}"/>
              </a:ext>
            </a:extLst>
          </p:cNvPr>
          <p:cNvSpPr/>
          <p:nvPr/>
        </p:nvSpPr>
        <p:spPr>
          <a:xfrm rot="7880722">
            <a:off x="3667699" y="4849516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182261-FF08-4A0E-8165-373A17FFC56E}"/>
              </a:ext>
            </a:extLst>
          </p:cNvPr>
          <p:cNvSpPr txBox="1"/>
          <p:nvPr/>
        </p:nvSpPr>
        <p:spPr>
          <a:xfrm>
            <a:off x="3205404" y="587129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:a16="http://schemas.microsoft.com/office/drawing/2014/main" id="{C622F314-63B0-4F8E-9104-8D7005A4B176}"/>
              </a:ext>
            </a:extLst>
          </p:cNvPr>
          <p:cNvSpPr/>
          <p:nvPr/>
        </p:nvSpPr>
        <p:spPr>
          <a:xfrm rot="9606559">
            <a:off x="2784361" y="54461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31" y="2179592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:a16="http://schemas.microsoft.com/office/drawing/2014/main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2950258" y="2300966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:a16="http://schemas.microsoft.com/office/drawing/2014/main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3159941" y="2577192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:a16="http://schemas.microsoft.com/office/drawing/2014/main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279" y="3377506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9" name="AutoShape 58">
            <a:extLst>
              <a:ext uri="{FF2B5EF4-FFF2-40B4-BE49-F238E27FC236}">
                <a16:creationId xmlns:a16="http://schemas.microsoft.com/office/drawing/2014/main" id="{1E79C09D-4574-4E63-A63C-0D80EF169BAD}"/>
              </a:ext>
            </a:extLst>
          </p:cNvPr>
          <p:cNvSpPr>
            <a:spLocks noChangeArrowheads="1"/>
          </p:cNvSpPr>
          <p:nvPr/>
        </p:nvSpPr>
        <p:spPr bwMode="auto">
          <a:xfrm rot="1912470">
            <a:off x="2734219" y="3802025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BDF29BD6-B413-4332-B96E-E89D5CB09CC8}"/>
              </a:ext>
            </a:extLst>
          </p:cNvPr>
          <p:cNvSpPr>
            <a:spLocks noChangeArrowheads="1"/>
          </p:cNvSpPr>
          <p:nvPr/>
        </p:nvSpPr>
        <p:spPr bwMode="auto">
          <a:xfrm rot="3771279">
            <a:off x="2475291" y="3977472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1" name="AutoShape 58">
            <a:extLst>
              <a:ext uri="{FF2B5EF4-FFF2-40B4-BE49-F238E27FC236}">
                <a16:creationId xmlns:a16="http://schemas.microsoft.com/office/drawing/2014/main" id="{26A36E07-1ECA-4A66-ACBD-E8B370E0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925" y="3570266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434A426A-FDA7-4280-854F-6FDBC62B82AC}"/>
              </a:ext>
            </a:extLst>
          </p:cNvPr>
          <p:cNvSpPr/>
          <p:nvPr/>
        </p:nvSpPr>
        <p:spPr>
          <a:xfrm>
            <a:off x="2723933" y="3465289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B2F1AC-2D7E-4E3F-A2F4-576BDCA651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36" y="1427578"/>
            <a:ext cx="4086718" cy="4210467"/>
          </a:xfrm>
          <a:prstGeom prst="rect">
            <a:avLst/>
          </a:prstGeom>
        </p:spPr>
      </p:pic>
      <p:sp>
        <p:nvSpPr>
          <p:cNvPr id="62" name="Curved Down Arrow 1">
            <a:extLst>
              <a:ext uri="{FF2B5EF4-FFF2-40B4-BE49-F238E27FC236}">
                <a16:creationId xmlns:a16="http://schemas.microsoft.com/office/drawing/2014/main" id="{DE8B85F0-865A-4A86-9919-D5956C803958}"/>
              </a:ext>
            </a:extLst>
          </p:cNvPr>
          <p:cNvSpPr/>
          <p:nvPr/>
        </p:nvSpPr>
        <p:spPr>
          <a:xfrm rot="2745293">
            <a:off x="2659399" y="1780125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DFB16B-6CC4-449F-84B2-C3824F7304EF}"/>
              </a:ext>
            </a:extLst>
          </p:cNvPr>
          <p:cNvSpPr txBox="1"/>
          <p:nvPr/>
        </p:nvSpPr>
        <p:spPr>
          <a:xfrm>
            <a:off x="4740507" y="1699670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Curved Down Arrow 15">
            <a:extLst>
              <a:ext uri="{FF2B5EF4-FFF2-40B4-BE49-F238E27FC236}">
                <a16:creationId xmlns:a16="http://schemas.microsoft.com/office/drawing/2014/main" id="{B8CBD2A1-6DDF-4A4D-98C2-9123A0BBB5D1}"/>
              </a:ext>
            </a:extLst>
          </p:cNvPr>
          <p:cNvSpPr/>
          <p:nvPr/>
        </p:nvSpPr>
        <p:spPr>
          <a:xfrm rot="8239697">
            <a:off x="2618189" y="4622225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813BE5-2AE6-4CC0-9C0F-8EC2D6178183}"/>
              </a:ext>
            </a:extLst>
          </p:cNvPr>
          <p:cNvSpPr txBox="1"/>
          <p:nvPr/>
        </p:nvSpPr>
        <p:spPr>
          <a:xfrm>
            <a:off x="4608613" y="5028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Curved Down Arrow 17">
            <a:extLst>
              <a:ext uri="{FF2B5EF4-FFF2-40B4-BE49-F238E27FC236}">
                <a16:creationId xmlns:a16="http://schemas.microsoft.com/office/drawing/2014/main" id="{BEC77344-E9DB-4E70-8E6F-EE8358657E09}"/>
              </a:ext>
            </a:extLst>
          </p:cNvPr>
          <p:cNvSpPr/>
          <p:nvPr/>
        </p:nvSpPr>
        <p:spPr>
          <a:xfrm rot="15932408">
            <a:off x="-632734" y="2642862"/>
            <a:ext cx="4556468" cy="1958111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7E64EF-EEAE-4A52-B3BD-8ACB8853B665}"/>
              </a:ext>
            </a:extLst>
          </p:cNvPr>
          <p:cNvSpPr txBox="1"/>
          <p:nvPr/>
        </p:nvSpPr>
        <p:spPr>
          <a:xfrm>
            <a:off x="614046" y="118510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991F501-D089-40A6-AB66-26DFFFC56596}"/>
              </a:ext>
            </a:extLst>
          </p:cNvPr>
          <p:cNvGrpSpPr/>
          <p:nvPr/>
        </p:nvGrpSpPr>
        <p:grpSpPr>
          <a:xfrm>
            <a:off x="2625183" y="2212571"/>
            <a:ext cx="341400" cy="268894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5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62" grpId="0" animBg="1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5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E5910054-E519-4D80-B477-8E31995F9EE3}"/>
              </a:ext>
            </a:extLst>
          </p:cNvPr>
          <p:cNvGrpSpPr/>
          <p:nvPr/>
        </p:nvGrpSpPr>
        <p:grpSpPr>
          <a:xfrm>
            <a:off x="3483429" y="369433"/>
            <a:ext cx="7640205" cy="6064566"/>
            <a:chOff x="3483429" y="369433"/>
            <a:chExt cx="7640205" cy="60645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DC8A4E-4670-4EC6-9759-BD63E557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29" y="369433"/>
              <a:ext cx="7640205" cy="594775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38C5AB-853D-4D76-AE7C-E77F06778F71}"/>
                </a:ext>
              </a:extLst>
            </p:cNvPr>
            <p:cNvGrpSpPr/>
            <p:nvPr/>
          </p:nvGrpSpPr>
          <p:grpSpPr>
            <a:xfrm>
              <a:off x="3483429" y="2598003"/>
              <a:ext cx="3643087" cy="832393"/>
              <a:chOff x="3483429" y="2598003"/>
              <a:chExt cx="3643087" cy="83239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460B5D-0074-4055-A87F-A8FE79596C3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Việt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6988FA3-053D-4A11-BC7C-C0C46E30572E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6916B8D-051F-4412-96E1-00CB08127ECC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D424E0-D451-4666-922C-6E8D33ED31ED}"/>
                </a:ext>
              </a:extLst>
            </p:cNvPr>
            <p:cNvGrpSpPr/>
            <p:nvPr/>
          </p:nvGrpSpPr>
          <p:grpSpPr>
            <a:xfrm>
              <a:off x="7303531" y="2598003"/>
              <a:ext cx="3643087" cy="832393"/>
              <a:chOff x="3483429" y="2598003"/>
              <a:chExt cx="3643087" cy="83239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E56831-D75A-418A-8CFF-E78559CE3754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làm bài tập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72EE6FB-36A1-42F0-A3E3-84842C1DF3ED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946D5EA-7C1C-45CC-A964-FFB5AAEBDF97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AE29D6-1F6C-481E-B8FB-2AD5AB9F6E7A}"/>
                </a:ext>
              </a:extLst>
            </p:cNvPr>
            <p:cNvGrpSpPr/>
            <p:nvPr/>
          </p:nvGrpSpPr>
          <p:grpSpPr>
            <a:xfrm>
              <a:off x="3483429" y="5514522"/>
              <a:ext cx="3643087" cy="832393"/>
              <a:chOff x="3483429" y="2598003"/>
              <a:chExt cx="3643087" cy="8323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70698D-9DFA-4019-B0D7-B4C96027B31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Mi ăn tối</a:t>
                </a:r>
              </a:p>
              <a:p>
                <a:r>
                  <a:rPr lang="vi-VN" sz="2400" dirty="0"/>
                  <a:t>lúc      giờ       phút. 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5AB8064-D21C-4048-AAFE-50A9E83EFE02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5BA15E5-5394-4954-86E3-83B00D894977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22EE74-C034-4238-B773-710C1F5C744C}"/>
                </a:ext>
              </a:extLst>
            </p:cNvPr>
            <p:cNvGrpSpPr/>
            <p:nvPr/>
          </p:nvGrpSpPr>
          <p:grpSpPr>
            <a:xfrm>
              <a:off x="7303531" y="5514522"/>
              <a:ext cx="3643087" cy="919477"/>
              <a:chOff x="3483429" y="2509523"/>
              <a:chExt cx="3643087" cy="9194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C41EC4-F322-45BF-B9E0-D6F8C6685D72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Lúc      giờ       phút</a:t>
                </a:r>
              </a:p>
              <a:p>
                <a:r>
                  <a:rPr lang="vi-VN" sz="2400" dirty="0"/>
                  <a:t>Rô-bốt đang ngủ.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2A38B98-076A-4D29-9BA4-AA3CAD36C081}"/>
                  </a:ext>
                </a:extLst>
              </p:cNvPr>
              <p:cNvSpPr/>
              <p:nvPr/>
            </p:nvSpPr>
            <p:spPr>
              <a:xfrm>
                <a:off x="4094671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ED77657-90CD-4417-80C8-BA2DEF2748DC}"/>
                  </a:ext>
                </a:extLst>
              </p:cNvPr>
              <p:cNvSpPr/>
              <p:nvPr/>
            </p:nvSpPr>
            <p:spPr>
              <a:xfrm>
                <a:off x="5076664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1473072" y="2583543"/>
            <a:ext cx="1094170" cy="3265714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Mỗi bạn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013719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4914556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7840152" y="2964186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8740989" y="2964186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4013719" y="5866888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B059F0-AEF7-4F17-AE56-5AF6EE5D8AB4}"/>
              </a:ext>
            </a:extLst>
          </p:cNvPr>
          <p:cNvGrpSpPr/>
          <p:nvPr/>
        </p:nvGrpSpPr>
        <p:grpSpPr>
          <a:xfrm>
            <a:off x="4914556" y="5866888"/>
            <a:ext cx="585418" cy="523220"/>
            <a:chOff x="8524700" y="4291143"/>
            <a:chExt cx="585418" cy="52322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1BFE637-5667-4011-9CF8-E3E9CE50B55C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A8CFC-21DF-498E-9C39-1FBCAB6C810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7831519" y="5510533"/>
            <a:ext cx="585418" cy="523220"/>
            <a:chOff x="8524700" y="4291143"/>
            <a:chExt cx="585418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8817405" y="5510533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3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DF2AA6-944A-4F0C-8C7A-8F4B8BE2E991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7587C-644F-4C06-AEB4-2185BAD90A69}"/>
              </a:ext>
            </a:extLst>
          </p:cNvPr>
          <p:cNvSpPr txBox="1"/>
          <p:nvPr/>
        </p:nvSpPr>
        <p:spPr>
          <a:xfrm>
            <a:off x="3518834" y="817496"/>
            <a:ext cx="766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đồng hồ chỉ cùng thời gian vào buổi chiều, tối hoặc đêm.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ECAC3-3976-4203-9C12-A7DD2934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43" y="1757537"/>
            <a:ext cx="9967913" cy="37390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289318-2D5C-4153-8258-F66DD4FD6093}"/>
              </a:ext>
            </a:extLst>
          </p:cNvPr>
          <p:cNvCxnSpPr>
            <a:cxnSpLocks/>
          </p:cNvCxnSpPr>
          <p:nvPr/>
        </p:nvCxnSpPr>
        <p:spPr>
          <a:xfrm flipH="1">
            <a:off x="2612571" y="3627070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D2CF6C-1FDE-41D0-B8B2-D22445385A43}"/>
              </a:ext>
            </a:extLst>
          </p:cNvPr>
          <p:cNvCxnSpPr>
            <a:cxnSpLocks/>
          </p:cNvCxnSpPr>
          <p:nvPr/>
        </p:nvCxnSpPr>
        <p:spPr>
          <a:xfrm flipH="1">
            <a:off x="7351835" y="3684376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4D19DF-F363-45C0-8980-FAC9DF1CF62A}"/>
              </a:ext>
            </a:extLst>
          </p:cNvPr>
          <p:cNvCxnSpPr>
            <a:cxnSpLocks/>
          </p:cNvCxnSpPr>
          <p:nvPr/>
        </p:nvCxnSpPr>
        <p:spPr>
          <a:xfrm>
            <a:off x="7288947" y="3684376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E8BF3-6E84-403C-8613-8148F301B832}"/>
              </a:ext>
            </a:extLst>
          </p:cNvPr>
          <p:cNvGrpSpPr/>
          <p:nvPr/>
        </p:nvGrpSpPr>
        <p:grpSpPr>
          <a:xfrm>
            <a:off x="3180089" y="252390"/>
            <a:ext cx="8158002" cy="6190726"/>
            <a:chOff x="2980976" y="261946"/>
            <a:chExt cx="8158002" cy="61907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CF7AC5-58C6-431B-ACCD-398E19CA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51169"/>
            <a:stretch/>
          </p:blipFill>
          <p:spPr>
            <a:xfrm>
              <a:off x="3438402" y="261946"/>
              <a:ext cx="3332229" cy="592769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A0A0D7F-1CA0-4160-BFF7-FE662BC10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962"/>
            <a:stretch/>
          </p:blipFill>
          <p:spPr>
            <a:xfrm>
              <a:off x="7529150" y="261946"/>
              <a:ext cx="3346372" cy="5927699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58F06C-363F-4976-9D8E-A47992CE8C85}"/>
                </a:ext>
              </a:extLst>
            </p:cNvPr>
            <p:cNvGrpSpPr/>
            <p:nvPr/>
          </p:nvGrpSpPr>
          <p:grpSpPr>
            <a:xfrm>
              <a:off x="3499523" y="2603450"/>
              <a:ext cx="3643087" cy="832393"/>
              <a:chOff x="3483429" y="2598003"/>
              <a:chExt cx="3643087" cy="83239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55F4C03-7EFD-47A8-A689-4A3ABAC049A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B38D7E8-E234-48B4-87C6-DDD60C288494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D1D5903-F9BD-4631-9F77-1F7092C30FB1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2C7701B-1A39-45DA-9B87-DF51FF7288FC}"/>
                </a:ext>
              </a:extLst>
            </p:cNvPr>
            <p:cNvGrpSpPr/>
            <p:nvPr/>
          </p:nvGrpSpPr>
          <p:grpSpPr>
            <a:xfrm>
              <a:off x="7495891" y="2660231"/>
              <a:ext cx="3643087" cy="832393"/>
              <a:chOff x="3483429" y="2598003"/>
              <a:chExt cx="3643087" cy="83239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5044D2D-542E-4CD0-968F-C58F1C7A36F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ở thư viện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1FDC667-299B-4EF9-AF58-DC446B583B46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4A2FD8E7-EB7B-45AE-BA01-0F3857B84575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AE77915-6FF2-4AEA-AA5A-ECF97F6AA9AD}"/>
                </a:ext>
              </a:extLst>
            </p:cNvPr>
            <p:cNvGrpSpPr/>
            <p:nvPr/>
          </p:nvGrpSpPr>
          <p:grpSpPr>
            <a:xfrm>
              <a:off x="2980976" y="5836059"/>
              <a:ext cx="4264668" cy="463414"/>
              <a:chOff x="3483428" y="2598003"/>
              <a:chExt cx="4264668" cy="4634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4A7E305-BD36-45D2-91C3-E895B0580E87}"/>
                  </a:ext>
                </a:extLst>
              </p:cNvPr>
              <p:cNvSpPr txBox="1"/>
              <p:nvPr/>
            </p:nvSpPr>
            <p:spPr>
              <a:xfrm flipH="1">
                <a:off x="3483428" y="2598003"/>
                <a:ext cx="42646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tan học lúc      giờ chiều.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797E9CE8-7733-4978-A7AB-A965582B68C2}"/>
                  </a:ext>
                </a:extLst>
              </p:cNvPr>
              <p:cNvSpPr/>
              <p:nvPr/>
            </p:nvSpPr>
            <p:spPr>
              <a:xfrm>
                <a:off x="5828824" y="259975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FB0BB-0001-4774-B8CB-654ED8330C43}"/>
                </a:ext>
              </a:extLst>
            </p:cNvPr>
            <p:cNvGrpSpPr/>
            <p:nvPr/>
          </p:nvGrpSpPr>
          <p:grpSpPr>
            <a:xfrm>
              <a:off x="7529150" y="5614833"/>
              <a:ext cx="3273907" cy="837839"/>
              <a:chOff x="3483426" y="2598003"/>
              <a:chExt cx="3273907" cy="83783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5CECAAF-5A8C-439B-9118-89F1BC0EE6DF}"/>
                  </a:ext>
                </a:extLst>
              </p:cNvPr>
              <p:cNvSpPr txBox="1"/>
              <p:nvPr/>
            </p:nvSpPr>
            <p:spPr>
              <a:xfrm flipH="1">
                <a:off x="3483426" y="2598003"/>
                <a:ext cx="32739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rửa bát </a:t>
                </a:r>
              </a:p>
              <a:p>
                <a:r>
                  <a:rPr lang="vi-VN" sz="2400" dirty="0"/>
                  <a:t>lúc       giờ      phút tối.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DF76A8A-F104-4E5F-8AC8-120C93F91705}"/>
                  </a:ext>
                </a:extLst>
              </p:cNvPr>
              <p:cNvSpPr/>
              <p:nvPr/>
            </p:nvSpPr>
            <p:spPr>
              <a:xfrm>
                <a:off x="4033221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DBC252B-FF8A-4C0B-A51A-0C4480229ED3}"/>
                  </a:ext>
                </a:extLst>
              </p:cNvPr>
              <p:cNvSpPr/>
              <p:nvPr/>
            </p:nvSpPr>
            <p:spPr>
              <a:xfrm>
                <a:off x="5015214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912090" y="2337289"/>
            <a:ext cx="2972803" cy="1091712"/>
          </a:xfrm>
          <a:prstGeom prst="parallelogram">
            <a:avLst>
              <a:gd name="adj" fmla="val 0"/>
            </a:avLst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Nam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225751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5126588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8237720" y="3017194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9138557" y="3017194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5515369" y="5822229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8275625" y="5971236"/>
            <a:ext cx="414981" cy="523220"/>
            <a:chOff x="8609749" y="4291143"/>
            <a:chExt cx="414981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9176462" y="5971236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1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202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</cp:lastModifiedBy>
  <cp:revision>69</cp:revision>
  <dcterms:created xsi:type="dcterms:W3CDTF">2021-06-02T01:34:28Z</dcterms:created>
  <dcterms:modified xsi:type="dcterms:W3CDTF">2025-01-12T23:00:33Z</dcterms:modified>
</cp:coreProperties>
</file>