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1" r:id="rId5"/>
    <p:sldId id="272" r:id="rId6"/>
    <p:sldId id="273" r:id="rId7"/>
    <p:sldId id="261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377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68</cp:revision>
  <dcterms:created xsi:type="dcterms:W3CDTF">2021-06-02T01:34:28Z</dcterms:created>
  <dcterms:modified xsi:type="dcterms:W3CDTF">2025-01-13T05:24:02Z</dcterms:modified>
</cp:coreProperties>
</file>