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</p:sldMasterIdLst>
  <p:notesMasterIdLst>
    <p:notesMasterId r:id="rId11"/>
  </p:notesMasterIdLst>
  <p:sldIdLst>
    <p:sldId id="519" r:id="rId3"/>
    <p:sldId id="263" r:id="rId4"/>
    <p:sldId id="294" r:id="rId5"/>
    <p:sldId id="296" r:id="rId6"/>
    <p:sldId id="298" r:id="rId7"/>
    <p:sldId id="523" r:id="rId8"/>
    <p:sldId id="524" r:id="rId9"/>
    <p:sldId id="30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487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791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3804486" y="2916030"/>
            <a:ext cx="4819700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4919606" y="2121135"/>
            <a:ext cx="2103476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4254871" y="3649929"/>
            <a:ext cx="4386124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89232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163589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3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67520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3" r:id="rId19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23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2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27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3E2267E-5488-4A55-A290-AD4AB3E9BB39}"/>
              </a:ext>
            </a:extLst>
          </p:cNvPr>
          <p:cNvSpPr txBox="1"/>
          <p:nvPr/>
        </p:nvSpPr>
        <p:spPr>
          <a:xfrm>
            <a:off x="1206398" y="92233"/>
            <a:ext cx="10127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7" name="Google Shape;378;p32">
            <a:extLst>
              <a:ext uri="{FF2B5EF4-FFF2-40B4-BE49-F238E27FC236}">
                <a16:creationId xmlns:a16="http://schemas.microsoft.com/office/drawing/2014/main" id="{E11E78E0-F5CE-47FE-8A12-693C6680D16B}"/>
              </a:ext>
            </a:extLst>
          </p:cNvPr>
          <p:cNvGrpSpPr/>
          <p:nvPr/>
        </p:nvGrpSpPr>
        <p:grpSpPr>
          <a:xfrm>
            <a:off x="2508410" y="35144"/>
            <a:ext cx="7693187" cy="1266841"/>
            <a:chOff x="603225" y="2182575"/>
            <a:chExt cx="2577800" cy="424450"/>
          </a:xfrm>
        </p:grpSpPr>
        <p:sp>
          <p:nvSpPr>
            <p:cNvPr id="28" name="Google Shape;379;p32">
              <a:extLst>
                <a:ext uri="{FF2B5EF4-FFF2-40B4-BE49-F238E27FC236}">
                  <a16:creationId xmlns:a16="http://schemas.microsoft.com/office/drawing/2014/main" id="{9BC0BB4A-48CC-4B3A-8524-A4B32DA3E522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80;p32">
              <a:extLst>
                <a:ext uri="{FF2B5EF4-FFF2-40B4-BE49-F238E27FC236}">
                  <a16:creationId xmlns:a16="http://schemas.microsoft.com/office/drawing/2014/main" id="{9966CD12-A9DA-4DB6-886C-55FE78293B4C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81;p32">
              <a:extLst>
                <a:ext uri="{FF2B5EF4-FFF2-40B4-BE49-F238E27FC236}">
                  <a16:creationId xmlns:a16="http://schemas.microsoft.com/office/drawing/2014/main" id="{2B2A8A97-0202-4FA3-A581-A6FC71D1CC87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" name="Google Shape;386;p32">
            <a:extLst>
              <a:ext uri="{FF2B5EF4-FFF2-40B4-BE49-F238E27FC236}">
                <a16:creationId xmlns:a16="http://schemas.microsoft.com/office/drawing/2014/main" id="{8A82FDD3-03E5-4D5C-A48E-7C045179A9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04813" y="56987"/>
            <a:ext cx="7070400" cy="108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3"/>
          <a:srcRect l="22192" t="18298" r="22336" b="24657"/>
          <a:stretch/>
        </p:blipFill>
        <p:spPr>
          <a:xfrm>
            <a:off x="180303" y="1545465"/>
            <a:ext cx="11859297" cy="495693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4"/>
          <a:srcRect l="15475" t="19069" r="75641" b="67055"/>
          <a:stretch/>
        </p:blipFill>
        <p:spPr>
          <a:xfrm>
            <a:off x="180303" y="2081"/>
            <a:ext cx="1133341" cy="12097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64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2932131" y="539555"/>
            <a:ext cx="6887969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817214" y="281340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41FBCED-6420-45D4-AFBC-9BC06E4795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grpSp>
        <p:nvGrpSpPr>
          <p:cNvPr id="19" name="Google Shape;786;p36"/>
          <p:cNvGrpSpPr/>
          <p:nvPr/>
        </p:nvGrpSpPr>
        <p:grpSpPr>
          <a:xfrm rot="-10790939">
            <a:off x="1490140" y="2352319"/>
            <a:ext cx="9662377" cy="1564701"/>
            <a:chOff x="1881479" y="1597500"/>
            <a:chExt cx="1106346" cy="402847"/>
          </a:xfrm>
        </p:grpSpPr>
        <p:sp>
          <p:nvSpPr>
            <p:cNvPr id="20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2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504660" y="2699286"/>
            <a:ext cx="8189910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đêm hè oi bức, mẹ đã làm gì để con ngủ ngon?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25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814" y="230458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27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1071563" y="4168540"/>
            <a:ext cx="10048874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đêm hè oi bức, mẹ đã ngồi đưa võng, hát ru và quạt cho con để con ngủ ngon.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882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1490140" y="2352319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68" y="2792050"/>
            <a:ext cx="7202809" cy="111579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Những dòng thơ nào cho thấy mẹ đã thức rất nhiều vì con?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FE3B93-F3DA-46AD-B1C4-F9600F526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1071563" y="3925332"/>
            <a:ext cx="10048874" cy="203814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dòng thơ nào cho thấy mẹ đã thức rất nhiều vì con: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algn="ctr"/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>
            <a:extLst>
              <a:ext uri="{FF2B5EF4-FFF2-40B4-BE49-F238E27FC236}">
                <a16:creationId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967271" y="2359030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1095593" y="2532033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>
            <a:off x="1721133" y="2553698"/>
            <a:ext cx="7980844" cy="76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151E929-9D66-4579-BA0F-2C41F8F1B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1937266" y="4322790"/>
            <a:ext cx="8767762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.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5097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>
            <a:extLst>
              <a:ext uri="{FF2B5EF4-FFF2-40B4-BE49-F238E27FC236}">
                <a16:creationId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967271" y="1789194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1095593" y="1962197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>
            <a:off x="1959668" y="2129634"/>
            <a:ext cx="8983895" cy="76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151E929-9D66-4579-BA0F-2C41F8F1B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430263" y="5185456"/>
            <a:ext cx="8767762" cy="63352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Con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2192" y="5844195"/>
            <a:ext cx="8735833" cy="636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endParaRPr lang="vi-VN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/>
          <p:nvPr/>
        </p:nvPicPr>
        <p:blipFill rotWithShape="1">
          <a:blip r:embed="rId6"/>
          <a:srcRect l="22352" t="24161" r="20346" b="27691"/>
          <a:stretch/>
        </p:blipFill>
        <p:spPr>
          <a:xfrm>
            <a:off x="2994990" y="3139766"/>
            <a:ext cx="5671931" cy="204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976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THUỘC LÒNG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151E929-9D66-4579-BA0F-2C41F8F1B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1486692" y="2401225"/>
            <a:ext cx="8767762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HỌC THUỘC LÒNG 6 DÒNG THƠ CUỐI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44445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1790474" y="488016"/>
            <a:ext cx="8117285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88583" y="252315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DF6392C-8C30-4BF2-B957-929426074A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 rotWithShape="1">
          <a:blip r:embed="rId6"/>
          <a:srcRect l="13656" t="16388" r="33278" b="72507"/>
          <a:stretch/>
        </p:blipFill>
        <p:spPr>
          <a:xfrm>
            <a:off x="636105" y="1630017"/>
            <a:ext cx="9887224" cy="1046922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722087" y="2782943"/>
            <a:ext cx="8735833" cy="636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endParaRPr lang="vi-VN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/>
          <p:nvPr/>
        </p:nvPicPr>
        <p:blipFill rotWithShape="1">
          <a:blip r:embed="rId6"/>
          <a:srcRect l="20792" t="27492" r="42196" b="64576"/>
          <a:stretch/>
        </p:blipFill>
        <p:spPr>
          <a:xfrm>
            <a:off x="2054086" y="3525080"/>
            <a:ext cx="6838124" cy="702365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722087" y="4187689"/>
            <a:ext cx="8735833" cy="636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22086" y="4996071"/>
            <a:ext cx="8735833" cy="636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vi-VN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22085" y="5795619"/>
            <a:ext cx="8735833" cy="636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vi-VN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619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271</Words>
  <Application>Microsoft Office PowerPoint</Application>
  <PresentationFormat>Widescreen</PresentationFormat>
  <Paragraphs>31</Paragraphs>
  <Slides>8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Microsoft YaHei</vt:lpstr>
      <vt:lpstr>Arial</vt:lpstr>
      <vt:lpstr>Calibri</vt:lpstr>
      <vt:lpstr>Calibri Light</vt:lpstr>
      <vt:lpstr>Just Another Hand</vt:lpstr>
      <vt:lpstr>Livvic</vt:lpstr>
      <vt:lpstr>Montserrat</vt:lpstr>
      <vt:lpstr>Montserrat Medium</vt:lpstr>
      <vt:lpstr>Nunito</vt:lpstr>
      <vt:lpstr>Nunito SemiBold</vt:lpstr>
      <vt:lpstr>Roboto</vt:lpstr>
      <vt:lpstr>Roboto Condensed Light</vt:lpstr>
      <vt:lpstr>Times New Roman</vt:lpstr>
      <vt:lpstr>Volicy Bulletin Board Thesis by Slidesgo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Windows</cp:lastModifiedBy>
  <cp:revision>62</cp:revision>
  <dcterms:created xsi:type="dcterms:W3CDTF">2021-06-19T10:18:58Z</dcterms:created>
  <dcterms:modified xsi:type="dcterms:W3CDTF">2025-01-12T23:12:04Z</dcterms:modified>
</cp:coreProperties>
</file>