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  <p:sldMasterId id="2147483713" r:id="rId4"/>
    <p:sldMasterId id="2147483725" r:id="rId5"/>
    <p:sldMasterId id="2147483749" r:id="rId6"/>
    <p:sldMasterId id="2147483774" r:id="rId7"/>
    <p:sldMasterId id="2147483786" r:id="rId8"/>
    <p:sldMasterId id="2147483798" r:id="rId9"/>
  </p:sldMasterIdLst>
  <p:notesMasterIdLst>
    <p:notesMasterId r:id="rId31"/>
  </p:notesMasterIdLst>
  <p:sldIdLst>
    <p:sldId id="257" r:id="rId10"/>
    <p:sldId id="300" r:id="rId11"/>
    <p:sldId id="301" r:id="rId12"/>
    <p:sldId id="509" r:id="rId13"/>
    <p:sldId id="302" r:id="rId14"/>
    <p:sldId id="266" r:id="rId15"/>
    <p:sldId id="513" r:id="rId16"/>
    <p:sldId id="288" r:id="rId17"/>
    <p:sldId id="515" r:id="rId18"/>
    <p:sldId id="290" r:id="rId19"/>
    <p:sldId id="303" r:id="rId20"/>
    <p:sldId id="304" r:id="rId21"/>
    <p:sldId id="305" r:id="rId22"/>
    <p:sldId id="306" r:id="rId23"/>
    <p:sldId id="307" r:id="rId24"/>
    <p:sldId id="308" r:id="rId25"/>
    <p:sldId id="271" r:id="rId26"/>
    <p:sldId id="309" r:id="rId27"/>
    <p:sldId id="310" r:id="rId28"/>
    <p:sldId id="495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8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992" y="1719356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862</Words>
  <Application>Microsoft Office PowerPoint</Application>
  <PresentationFormat>Widescreen</PresentationFormat>
  <Paragraphs>158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等线</vt:lpstr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Verdana</vt:lpstr>
      <vt:lpstr>1_Office Theme</vt:lpstr>
      <vt:lpstr>6_Office Theme</vt:lpstr>
      <vt:lpstr>4_Office Theme</vt:lpstr>
      <vt:lpstr>2_Office 主题​​</vt:lpstr>
      <vt:lpstr>2_Office Theme</vt:lpstr>
      <vt:lpstr>7_Office Theme</vt:lpstr>
      <vt:lpstr>5_Office Theme</vt:lpstr>
      <vt:lpstr>8_Office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Windows</cp:lastModifiedBy>
  <cp:revision>36</cp:revision>
  <dcterms:created xsi:type="dcterms:W3CDTF">2021-05-27T09:05:16Z</dcterms:created>
  <dcterms:modified xsi:type="dcterms:W3CDTF">2025-01-13T15:01:45Z</dcterms:modified>
</cp:coreProperties>
</file>