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36" r:id="rId3"/>
    <p:sldMasterId id="2147483748" r:id="rId4"/>
  </p:sldMasterIdLst>
  <p:notesMasterIdLst>
    <p:notesMasterId r:id="rId11"/>
  </p:notesMasterIdLst>
  <p:sldIdLst>
    <p:sldId id="333" r:id="rId5"/>
    <p:sldId id="313" r:id="rId6"/>
    <p:sldId id="312" r:id="rId7"/>
    <p:sldId id="288" r:id="rId8"/>
    <p:sldId id="314" r:id="rId9"/>
    <p:sldId id="31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56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6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9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3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0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16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77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68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53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47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2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9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29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1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9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53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75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1326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336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760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10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35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88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7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16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5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18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32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04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12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81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24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972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0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39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90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18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52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27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374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589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7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6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1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5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8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5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4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12634"/>
      </p:ext>
    </p:extLst>
  </p:cSld>
  <p:clrMapOvr>
    <a:masterClrMapping/>
  </p:clrMapOvr>
  <p:transition advClick="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5088255" y="1442085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41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74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E755E-E852-4705-8AF2-D2584A3A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D2367-6F25-44BC-B7B3-DA197D49A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305" y="772887"/>
            <a:ext cx="8829675" cy="355894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83C806-B512-4421-82B1-DB92D9F13DCE}"/>
              </a:ext>
            </a:extLst>
          </p:cNvPr>
          <p:cNvSpPr/>
          <p:nvPr/>
        </p:nvSpPr>
        <p:spPr>
          <a:xfrm>
            <a:off x="1682171" y="4677276"/>
            <a:ext cx="7957457" cy="1230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Chỉ sự vật: bếp, chảo, quạt, đồ chơi, chổi, cây, rau</a:t>
            </a:r>
          </a:p>
          <a:p>
            <a:pPr algn="l"/>
            <a:r>
              <a:rPr lang="vi-VN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Chỉ hoạt động: nấu, nhặt, chơi, sửa, quét, tưới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9083-D6D4-470C-9EF0-8FD01141F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Tìm 3 từ ngữ chỉ hoạt động trong đoạn thơ dưới đây: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A9BC0-F1B3-48BC-81CA-789CB2994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55952-1255-4E7F-AA61-73FB1935F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257" y="1825625"/>
            <a:ext cx="7173685" cy="2717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42269D-0986-4367-A9B7-5ED0EFDCD08C}"/>
              </a:ext>
            </a:extLst>
          </p:cNvPr>
          <p:cNvCxnSpPr>
            <a:cxnSpLocks/>
          </p:cNvCxnSpPr>
          <p:nvPr/>
        </p:nvCxnSpPr>
        <p:spPr>
          <a:xfrm>
            <a:off x="3016332" y="2315689"/>
            <a:ext cx="5581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272297-5C68-45CF-852F-CD49CCAE4C80}"/>
              </a:ext>
            </a:extLst>
          </p:cNvPr>
          <p:cNvCxnSpPr>
            <a:cxnSpLocks/>
          </p:cNvCxnSpPr>
          <p:nvPr/>
        </p:nvCxnSpPr>
        <p:spPr>
          <a:xfrm>
            <a:off x="3051958" y="2802577"/>
            <a:ext cx="5581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51A7DF-706F-4C04-840E-6F5DDAA9C065}"/>
              </a:ext>
            </a:extLst>
          </p:cNvPr>
          <p:cNvCxnSpPr>
            <a:cxnSpLocks/>
          </p:cNvCxnSpPr>
          <p:nvPr/>
        </p:nvCxnSpPr>
        <p:spPr>
          <a:xfrm>
            <a:off x="7683335" y="2861954"/>
            <a:ext cx="5581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7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DC55-0F4C-4A04-980A-C834C436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4732"/>
            <a:ext cx="10515600" cy="1325563"/>
          </a:xfrm>
        </p:spPr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Quan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91DEA9-4EFC-4E87-86FF-B2AC048E7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2563" y="1200831"/>
            <a:ext cx="7275007" cy="5210855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74484C3-E024-4BB3-9475-3CBC4DB9B2F6}"/>
              </a:ext>
            </a:extLst>
          </p:cNvPr>
          <p:cNvSpPr/>
          <p:nvPr/>
        </p:nvSpPr>
        <p:spPr>
          <a:xfrm>
            <a:off x="7968343" y="1306286"/>
            <a:ext cx="3842657" cy="38317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dang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tivi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85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93</Words>
  <Application>Microsoft Office PowerPoint</Application>
  <PresentationFormat>Widescreen</PresentationFormat>
  <Paragraphs>14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Microsoft YaHei</vt:lpstr>
      <vt:lpstr>Arial</vt:lpstr>
      <vt:lpstr>Arial Rounded MT Bold</vt:lpstr>
      <vt:lpstr>Arial-Rounded</vt:lpstr>
      <vt:lpstr>Calibri</vt:lpstr>
      <vt:lpstr>Calibri Light</vt:lpstr>
      <vt:lpstr>Verdana</vt:lpstr>
      <vt:lpstr>1_Office Theme</vt:lpstr>
      <vt:lpstr>4_Office Theme</vt:lpstr>
      <vt:lpstr>6_Office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2. Tìm 3 từ ngữ chỉ hoạt động trong đoạn thơ dưới đây:</vt:lpstr>
      <vt:lpstr>3. Quan sát tranh và trả lời câu hỏi: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</cp:lastModifiedBy>
  <cp:revision>36</cp:revision>
  <dcterms:created xsi:type="dcterms:W3CDTF">2021-05-27T09:39:36Z</dcterms:created>
  <dcterms:modified xsi:type="dcterms:W3CDTF">2025-01-13T14:15:50Z</dcterms:modified>
</cp:coreProperties>
</file>