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36" r:id="rId5"/>
    <p:sldMasterId id="2147483774" r:id="rId6"/>
  </p:sldMasterIdLst>
  <p:notesMasterIdLst>
    <p:notesMasterId r:id="rId16"/>
  </p:notesMasterIdLst>
  <p:sldIdLst>
    <p:sldId id="257" r:id="rId7"/>
    <p:sldId id="267" r:id="rId8"/>
    <p:sldId id="313" r:id="rId9"/>
    <p:sldId id="312" r:id="rId10"/>
    <p:sldId id="288" r:id="rId11"/>
    <p:sldId id="497" r:id="rId12"/>
    <p:sldId id="315" r:id="rId13"/>
    <p:sldId id="31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56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55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4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9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44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7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6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5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5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9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2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9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8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9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7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2304006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50572" y="1423578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1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Nói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và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nghe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E755E-E852-4705-8AF2-D2584A3A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1894822" y="422819"/>
            <a:ext cx="7957457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A2841-2CB9-4005-95DA-7C4BEE2F4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2" y="1634331"/>
            <a:ext cx="6429375" cy="473392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364D8A-F221-4974-AA0D-8A37E4356086}"/>
              </a:ext>
            </a:extLst>
          </p:cNvPr>
          <p:cNvSpPr/>
          <p:nvPr/>
        </p:nvSpPr>
        <p:spPr>
          <a:xfrm>
            <a:off x="225380" y="1480184"/>
            <a:ext cx="2528453" cy="1598295"/>
          </a:xfrm>
          <a:prstGeom prst="cloudCallout">
            <a:avLst>
              <a:gd name="adj1" fmla="val 61168"/>
              <a:gd name="adj2" fmla="val 71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,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mẹ</a:t>
            </a:r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4264706-BD53-4381-A57A-1705580E0DFF}"/>
              </a:ext>
            </a:extLst>
          </p:cNvPr>
          <p:cNvSpPr/>
          <p:nvPr/>
        </p:nvSpPr>
        <p:spPr>
          <a:xfrm>
            <a:off x="8952826" y="1318437"/>
            <a:ext cx="2528453" cy="1598295"/>
          </a:xfrm>
          <a:prstGeom prst="cloudCallout">
            <a:avLst>
              <a:gd name="adj1" fmla="val -32607"/>
              <a:gd name="adj2" fmla="val 82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endParaRPr lang="en-US" dirty="0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0A523DE-EA21-4881-8F72-CF07A06CD54F}"/>
              </a:ext>
            </a:extLst>
          </p:cNvPr>
          <p:cNvSpPr/>
          <p:nvPr/>
        </p:nvSpPr>
        <p:spPr>
          <a:xfrm>
            <a:off x="225379" y="3423920"/>
            <a:ext cx="2528453" cy="1598295"/>
          </a:xfrm>
          <a:prstGeom prst="cloudCallout">
            <a:avLst>
              <a:gd name="adj1" fmla="val 59066"/>
              <a:gd name="adj2" fmla="val 83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endParaRPr lang="en-US" dirty="0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E2B53AC8-F2AD-46B3-84C7-9EF4F766CC80}"/>
              </a:ext>
            </a:extLst>
          </p:cNvPr>
          <p:cNvSpPr/>
          <p:nvPr/>
        </p:nvSpPr>
        <p:spPr>
          <a:xfrm>
            <a:off x="8889086" y="3142121"/>
            <a:ext cx="2528453" cy="1598295"/>
          </a:xfrm>
          <a:prstGeom prst="cloudCallout">
            <a:avLst>
              <a:gd name="adj1" fmla="val -46484"/>
              <a:gd name="adj2" fmla="val 77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53BF624-04AE-434E-9F02-DA40A6E24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2095" y="4001294"/>
            <a:ext cx="3238500" cy="2466975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2195850" y="442119"/>
            <a:ext cx="6632490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71D4F-87B3-4FF4-821D-58F88E51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76" y="1505744"/>
            <a:ext cx="3276600" cy="249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8B960-D5FA-4164-83D0-C8F2BADA8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095" y="1505744"/>
            <a:ext cx="3124200" cy="2447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558FCB-43C2-4209-801B-BC30DF29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254" y="4053681"/>
            <a:ext cx="31051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1DEA9-4EFC-4E87-86FF-B2AC048E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563" y="1200831"/>
            <a:ext cx="7275007" cy="5210855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74484C3-E024-4BB3-9475-3CBC4DB9B2F6}"/>
              </a:ext>
            </a:extLst>
          </p:cNvPr>
          <p:cNvSpPr/>
          <p:nvPr/>
        </p:nvSpPr>
        <p:spPr>
          <a:xfrm>
            <a:off x="7968343" y="1306286"/>
            <a:ext cx="3842657" cy="38317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8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41C8A-D9EA-41B0-816B-DBA3E935C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2757487"/>
            <a:ext cx="69627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116</Words>
  <Application>Microsoft Office PowerPoint</Application>
  <PresentationFormat>Widescreen</PresentationFormat>
  <Paragraphs>23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 Rounded MT Bold</vt:lpstr>
      <vt:lpstr>Arial-Rounded</vt:lpstr>
      <vt:lpstr>Calibri</vt:lpstr>
      <vt:lpstr>Calibri Light</vt:lpstr>
      <vt:lpstr>Montserrat Medium</vt:lpstr>
      <vt:lpstr>Verdana</vt:lpstr>
      <vt:lpstr>2_Office Theme</vt:lpstr>
      <vt:lpstr>4_Office Theme</vt:lpstr>
      <vt:lpstr>3_Office Theme</vt:lpstr>
      <vt:lpstr>9_Office Theme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 Quan sát tranh và trả lời câu hỏi: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</cp:lastModifiedBy>
  <cp:revision>9</cp:revision>
  <dcterms:created xsi:type="dcterms:W3CDTF">2021-05-27T10:18:55Z</dcterms:created>
  <dcterms:modified xsi:type="dcterms:W3CDTF">2025-01-13T05:27:54Z</dcterms:modified>
</cp:coreProperties>
</file>