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90" r:id="rId4"/>
    <p:sldId id="304" r:id="rId5"/>
    <p:sldId id="305" r:id="rId6"/>
    <p:sldId id="30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C3"/>
    <a:srgbClr val="FCFAF8"/>
    <a:srgbClr val="FFD863"/>
    <a:srgbClr val="F35757"/>
    <a:srgbClr val="90E3EC"/>
    <a:srgbClr val="FDDD82"/>
    <a:srgbClr val="EDA85B"/>
    <a:srgbClr val="C4EBFC"/>
    <a:srgbClr val="FFD472"/>
    <a:srgbClr val="FAC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878506" y="2257503"/>
            <a:ext cx="9585189" cy="20453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34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HÌNH PHẲNG</a:t>
            </a: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100EE8-4DE5-4627-A744-2CCA358C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038" y="2257425"/>
            <a:ext cx="10182225" cy="234315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865B28B-815B-4FF1-84F2-D7078158EB5F}"/>
              </a:ext>
            </a:extLst>
          </p:cNvPr>
          <p:cNvSpPr/>
          <p:nvPr/>
        </p:nvSpPr>
        <p:spPr>
          <a:xfrm>
            <a:off x="16884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A139857-D20A-4516-B516-C67C6E1F9281}"/>
              </a:ext>
            </a:extLst>
          </p:cNvPr>
          <p:cNvSpPr/>
          <p:nvPr/>
        </p:nvSpPr>
        <p:spPr>
          <a:xfrm>
            <a:off x="4524396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C9B0396-9DEB-4CE7-9DEC-4C1B58896E58}"/>
              </a:ext>
            </a:extLst>
          </p:cNvPr>
          <p:cNvSpPr/>
          <p:nvPr/>
        </p:nvSpPr>
        <p:spPr>
          <a:xfrm>
            <a:off x="7313819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31BED80-C4C9-4750-B2EA-7E5696FB151E}"/>
              </a:ext>
            </a:extLst>
          </p:cNvPr>
          <p:cNvSpPr/>
          <p:nvPr/>
        </p:nvSpPr>
        <p:spPr>
          <a:xfrm>
            <a:off x="98052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50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CBDA1E0C-FBBA-4278-90C7-B618FC16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2F8B89-6378-4859-8023-537FF5BE7E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943" y="1246376"/>
            <a:ext cx="8860114" cy="33549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789E8D6-600E-4E94-B9E6-71AAF369613C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03E1A-4F15-4B68-A183-223FB3B1905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Cho các đoạn thẳng sau: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4766D-3F39-4E5F-BBE3-4EB24E05AFFA}"/>
              </a:ext>
            </a:extLst>
          </p:cNvPr>
          <p:cNvSpPr txBox="1"/>
          <p:nvPr/>
        </p:nvSpPr>
        <p:spPr>
          <a:xfrm>
            <a:off x="986732" y="4601339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Đo độ dài mỗi đoạn thẳng.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8C1FE-D32C-48E3-B35D-75DDEFACC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1593041"/>
            <a:ext cx="6709003" cy="1802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F586BF-EF87-45A2-A6F8-F775068BEFB0}"/>
              </a:ext>
            </a:extLst>
          </p:cNvPr>
          <p:cNvSpPr txBox="1"/>
          <p:nvPr/>
        </p:nvSpPr>
        <p:spPr>
          <a:xfrm>
            <a:off x="4589641" y="11278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232F20-AF6C-4167-BB78-42D08F644F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7039" y="2515361"/>
            <a:ext cx="6588061" cy="1802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62253-D8BB-4764-B301-4AA8D8AB912B}"/>
              </a:ext>
            </a:extLst>
          </p:cNvPr>
          <p:cNvSpPr txBox="1"/>
          <p:nvPr/>
        </p:nvSpPr>
        <p:spPr>
          <a:xfrm>
            <a:off x="3383073" y="202496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3F5D00-D62C-4A4C-983D-500C5DCD6F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5987" y="4241828"/>
            <a:ext cx="6709003" cy="1802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D5EDD0-FEE7-489D-83AA-38CAF0C15BA0}"/>
              </a:ext>
            </a:extLst>
          </p:cNvPr>
          <p:cNvSpPr txBox="1"/>
          <p:nvPr/>
        </p:nvSpPr>
        <p:spPr>
          <a:xfrm>
            <a:off x="4035643" y="37298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F1BC51-0C67-418F-99C0-739A882760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3329688"/>
            <a:ext cx="6588061" cy="1802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7DC2B7-E525-4713-B1EE-0667EE9D8F97}"/>
              </a:ext>
            </a:extLst>
          </p:cNvPr>
          <p:cNvSpPr txBox="1"/>
          <p:nvPr/>
        </p:nvSpPr>
        <p:spPr>
          <a:xfrm>
            <a:off x="4992092" y="28392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1B7A5-D9CA-4B52-95A6-7C7F3C0E5FBF}"/>
              </a:ext>
            </a:extLst>
          </p:cNvPr>
          <p:cNvSpPr txBox="1"/>
          <p:nvPr/>
        </p:nvSpPr>
        <p:spPr>
          <a:xfrm>
            <a:off x="986731" y="4991437"/>
            <a:ext cx="544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đoạn thẳng nào dài bằng nhau?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C7A4E-B368-4017-A6BE-5ABA05B7AA1A}"/>
              </a:ext>
            </a:extLst>
          </p:cNvPr>
          <p:cNvSpPr txBox="1"/>
          <p:nvPr/>
        </p:nvSpPr>
        <p:spPr>
          <a:xfrm>
            <a:off x="6460158" y="4991437"/>
            <a:ext cx="474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Hai đoạn thẳng CD và PQ.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CBC81-70D2-4F5E-A774-CEC7ED238006}"/>
              </a:ext>
            </a:extLst>
          </p:cNvPr>
          <p:cNvSpPr txBox="1"/>
          <p:nvPr/>
        </p:nvSpPr>
        <p:spPr>
          <a:xfrm>
            <a:off x="986731" y="5429528"/>
            <a:ext cx="930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Đoạn thẳng nào dài nhất, đoạn thẳng nào ngắn nhất?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353E28-335E-43D0-BE56-ECCCF5BE6B2B}"/>
              </a:ext>
            </a:extLst>
          </p:cNvPr>
          <p:cNvSpPr txBox="1"/>
          <p:nvPr/>
        </p:nvSpPr>
        <p:spPr>
          <a:xfrm>
            <a:off x="1336235" y="5819626"/>
            <a:ext cx="86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Đoạn thẳng MN dài nhất, đoạn thẳng AB ngắn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930F85-4894-4DEA-A45C-2FD4DD48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1124939"/>
            <a:ext cx="10144125" cy="166687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6225D2E3-51A2-476E-A2A1-5F9832FB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DBBAFEB-7226-46CC-B2E8-FF09EEF90F73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90D97-73D2-45AE-9D6C-0B921E42D426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Những hình nào dưới đây là hình tứ giác?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0B7CA7-A74E-4D37-8981-0FA23B0FFF92}"/>
              </a:ext>
            </a:extLst>
          </p:cNvPr>
          <p:cNvSpPr/>
          <p:nvPr/>
        </p:nvSpPr>
        <p:spPr>
          <a:xfrm>
            <a:off x="841829" y="1238920"/>
            <a:ext cx="2989942" cy="18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D82816-9B6A-4D45-8BB0-D1B0F80D3823}"/>
              </a:ext>
            </a:extLst>
          </p:cNvPr>
          <p:cNvSpPr/>
          <p:nvPr/>
        </p:nvSpPr>
        <p:spPr>
          <a:xfrm>
            <a:off x="8514855" y="952562"/>
            <a:ext cx="2835315" cy="2080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33BD9C-FC61-4CA9-A54B-E5E5DC56741F}"/>
              </a:ext>
            </a:extLst>
          </p:cNvPr>
          <p:cNvSpPr/>
          <p:nvPr/>
        </p:nvSpPr>
        <p:spPr>
          <a:xfrm>
            <a:off x="841829" y="319816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E8F39-4FA9-432B-90D8-A624117E7193}"/>
              </a:ext>
            </a:extLst>
          </p:cNvPr>
          <p:cNvSpPr txBox="1"/>
          <p:nvPr/>
        </p:nvSpPr>
        <p:spPr>
          <a:xfrm>
            <a:off x="1279151" y="3198167"/>
            <a:ext cx="723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ba điểm thẳng hàng có trong hình dưới đây.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0A19D-3BC6-4160-9B1F-2694E4C68A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151" y="3587941"/>
            <a:ext cx="3886245" cy="2802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F45510-E745-47E8-AA61-A6C22A66859B}"/>
              </a:ext>
            </a:extLst>
          </p:cNvPr>
          <p:cNvSpPr txBox="1"/>
          <p:nvPr/>
        </p:nvSpPr>
        <p:spPr>
          <a:xfrm>
            <a:off x="5598510" y="3596899"/>
            <a:ext cx="55695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R, N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S,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O,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O, Q là ba điểm thẳng hàng.</a:t>
            </a:r>
          </a:p>
        </p:txBody>
      </p:sp>
    </p:spTree>
    <p:extLst>
      <p:ext uri="{BB962C8B-B14F-4D97-AF65-F5344CB8AC3E}">
        <p14:creationId xmlns:p14="http://schemas.microsoft.com/office/powerpoint/2010/main" val="14406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716D110-7405-4091-9579-EB740407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C5B396-E5D9-45F9-A019-A384462581BD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8105A-6A3E-4EB8-906C-12202CDFFF6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Vẽ (theo mẫu).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536F7-B85A-450D-A825-BDC98AD1E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558" y="1192305"/>
            <a:ext cx="7928883" cy="5085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F09373-3B38-4427-8C8A-740E32A645E9}"/>
              </a:ext>
            </a:extLst>
          </p:cNvPr>
          <p:cNvSpPr txBox="1"/>
          <p:nvPr/>
        </p:nvSpPr>
        <p:spPr>
          <a:xfrm>
            <a:off x="399142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522F9-33F2-4692-815E-679480C38313}"/>
              </a:ext>
            </a:extLst>
          </p:cNvPr>
          <p:cNvSpPr txBox="1"/>
          <p:nvPr/>
        </p:nvSpPr>
        <p:spPr>
          <a:xfrm>
            <a:off x="287224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9238F-F2DC-4B2E-8DD8-C94008D7B9E0}"/>
              </a:ext>
            </a:extLst>
          </p:cNvPr>
          <p:cNvSpPr txBox="1"/>
          <p:nvPr/>
        </p:nvSpPr>
        <p:spPr>
          <a:xfrm>
            <a:off x="646015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 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34496-799C-4E09-9C1F-C6271FA1B541}"/>
              </a:ext>
            </a:extLst>
          </p:cNvPr>
          <p:cNvSpPr txBox="1"/>
          <p:nvPr/>
        </p:nvSpPr>
        <p:spPr>
          <a:xfrm>
            <a:off x="793457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375D1-C214-447C-8857-17C68B8630D7}"/>
              </a:ext>
            </a:extLst>
          </p:cNvPr>
          <p:cNvSpPr txBox="1"/>
          <p:nvPr/>
        </p:nvSpPr>
        <p:spPr>
          <a:xfrm>
            <a:off x="255789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78232-670C-4270-9A47-5673E394DBDD}"/>
              </a:ext>
            </a:extLst>
          </p:cNvPr>
          <p:cNvSpPr txBox="1"/>
          <p:nvPr/>
        </p:nvSpPr>
        <p:spPr>
          <a:xfrm>
            <a:off x="287224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DE6CA-5A71-40D9-A7E6-6BA421603F3E}"/>
              </a:ext>
            </a:extLst>
          </p:cNvPr>
          <p:cNvSpPr txBox="1"/>
          <p:nvPr/>
        </p:nvSpPr>
        <p:spPr>
          <a:xfrm>
            <a:off x="424163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0F09E-F12F-4EDC-9B50-9681F2EDB217}"/>
              </a:ext>
            </a:extLst>
          </p:cNvPr>
          <p:cNvSpPr txBox="1"/>
          <p:nvPr/>
        </p:nvSpPr>
        <p:spPr>
          <a:xfrm>
            <a:off x="386939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246932-819F-4C81-BA40-6ABEA8B280EF}"/>
              </a:ext>
            </a:extLst>
          </p:cNvPr>
          <p:cNvCxnSpPr>
            <a:cxnSpLocks/>
          </p:cNvCxnSpPr>
          <p:nvPr/>
        </p:nvCxnSpPr>
        <p:spPr>
          <a:xfrm>
            <a:off x="289875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B0BCD2-626E-467C-8DCB-1132812366A3}"/>
              </a:ext>
            </a:extLst>
          </p:cNvPr>
          <p:cNvCxnSpPr>
            <a:cxnSpLocks/>
          </p:cNvCxnSpPr>
          <p:nvPr/>
        </p:nvCxnSpPr>
        <p:spPr>
          <a:xfrm>
            <a:off x="363581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33AEB7-4B97-470A-8BAC-8F8DA8B1F725}"/>
              </a:ext>
            </a:extLst>
          </p:cNvPr>
          <p:cNvSpPr txBox="1"/>
          <p:nvPr/>
        </p:nvSpPr>
        <p:spPr>
          <a:xfrm>
            <a:off x="606152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1EAF7F-6569-4B21-AFC3-443B182A5D68}"/>
              </a:ext>
            </a:extLst>
          </p:cNvPr>
          <p:cNvSpPr txBox="1"/>
          <p:nvPr/>
        </p:nvSpPr>
        <p:spPr>
          <a:xfrm>
            <a:off x="637587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427727-1B10-4B0A-B5AB-88AE4DB065DD}"/>
              </a:ext>
            </a:extLst>
          </p:cNvPr>
          <p:cNvSpPr txBox="1"/>
          <p:nvPr/>
        </p:nvSpPr>
        <p:spPr>
          <a:xfrm>
            <a:off x="774526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A1DD67-6FF5-4961-BD90-765587AA32A6}"/>
              </a:ext>
            </a:extLst>
          </p:cNvPr>
          <p:cNvSpPr txBox="1"/>
          <p:nvPr/>
        </p:nvSpPr>
        <p:spPr>
          <a:xfrm>
            <a:off x="737302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2D2AEC1-6B35-45EA-81BD-3FF8D0CB538E}"/>
              </a:ext>
            </a:extLst>
          </p:cNvPr>
          <p:cNvCxnSpPr>
            <a:cxnSpLocks/>
          </p:cNvCxnSpPr>
          <p:nvPr/>
        </p:nvCxnSpPr>
        <p:spPr>
          <a:xfrm>
            <a:off x="640238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3329EA-FD1F-4B1D-91A4-18AE6AB223CF}"/>
              </a:ext>
            </a:extLst>
          </p:cNvPr>
          <p:cNvCxnSpPr>
            <a:cxnSpLocks/>
          </p:cNvCxnSpPr>
          <p:nvPr/>
        </p:nvCxnSpPr>
        <p:spPr>
          <a:xfrm>
            <a:off x="713944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4490C9-71E9-473C-BF4A-AB506E3FDF4B}"/>
              </a:ext>
            </a:extLst>
          </p:cNvPr>
          <p:cNvCxnSpPr>
            <a:cxnSpLocks/>
          </p:cNvCxnSpPr>
          <p:nvPr/>
        </p:nvCxnSpPr>
        <p:spPr>
          <a:xfrm>
            <a:off x="9258748" y="408316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48DD3E7-99AC-4D87-A4DB-A97B4ABCB1E6}"/>
              </a:ext>
            </a:extLst>
          </p:cNvPr>
          <p:cNvSpPr txBox="1"/>
          <p:nvPr/>
        </p:nvSpPr>
        <p:spPr>
          <a:xfrm>
            <a:off x="9256730" y="420191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33B75B8-DC29-497B-97CD-ABEA34B2C2EF}"/>
              </a:ext>
            </a:extLst>
          </p:cNvPr>
          <p:cNvCxnSpPr>
            <a:cxnSpLocks/>
          </p:cNvCxnSpPr>
          <p:nvPr/>
        </p:nvCxnSpPr>
        <p:spPr>
          <a:xfrm>
            <a:off x="9385748" y="477531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8809536-656F-4F10-8FEF-84BA7CBECD9D}"/>
              </a:ext>
            </a:extLst>
          </p:cNvPr>
          <p:cNvSpPr txBox="1"/>
          <p:nvPr/>
        </p:nvSpPr>
        <p:spPr>
          <a:xfrm>
            <a:off x="9383730" y="489406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</p:spTree>
    <p:extLst>
      <p:ext uri="{BB962C8B-B14F-4D97-AF65-F5344CB8AC3E}">
        <p14:creationId xmlns:p14="http://schemas.microsoft.com/office/powerpoint/2010/main" val="33946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186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113</cp:revision>
  <dcterms:created xsi:type="dcterms:W3CDTF">2021-06-02T01:34:28Z</dcterms:created>
  <dcterms:modified xsi:type="dcterms:W3CDTF">2025-01-13T05:14:01Z</dcterms:modified>
</cp:coreProperties>
</file>