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57" r:id="rId4"/>
    <p:sldId id="258" r:id="rId5"/>
    <p:sldId id="259" r:id="rId6"/>
    <p:sldId id="264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B3AE-C1CE-4B9F-A30A-2DB2B3B9EC5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96664-729A-41DD-87D9-0A2D6DB1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1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5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7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4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5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6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88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0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0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8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3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0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1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79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4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D2E3-438F-4375-8A19-A3D163FCB5B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4086225" y="3267075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6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961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79310" y="171255"/>
            <a:ext cx="4464556" cy="2163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35360-FFC8-42A0-AE53-065D34DAE0D9}"/>
              </a:ext>
            </a:extLst>
          </p:cNvPr>
          <p:cNvSpPr/>
          <p:nvPr/>
        </p:nvSpPr>
        <p:spPr>
          <a:xfrm>
            <a:off x="79310" y="2786119"/>
            <a:ext cx="4664428" cy="3673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466CB8-383A-46F1-AF10-7E6EDEE9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99" y="171255"/>
            <a:ext cx="7452201" cy="62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466CB8-383A-46F1-AF10-7E6EDEE9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9"/>
            <a:ext cx="9699823" cy="68446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6DA266-1098-4418-88D9-FAE67AB30185}"/>
              </a:ext>
            </a:extLst>
          </p:cNvPr>
          <p:cNvSpPr/>
          <p:nvPr/>
        </p:nvSpPr>
        <p:spPr>
          <a:xfrm>
            <a:off x="4849911" y="1249003"/>
            <a:ext cx="4251886" cy="1522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bệnh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394B8D-56B3-4C88-88DA-A9DAFCD4A405}"/>
              </a:ext>
            </a:extLst>
          </p:cNvPr>
          <p:cNvSpPr/>
          <p:nvPr/>
        </p:nvSpPr>
        <p:spPr>
          <a:xfrm>
            <a:off x="4887651" y="3187309"/>
            <a:ext cx="4214146" cy="149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281A02-8298-42B2-A783-DF1CA1E5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6" y="982307"/>
            <a:ext cx="1971946" cy="19719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DD8937-EA4C-4F5B-AB20-E7154910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645" y="3187308"/>
            <a:ext cx="1971947" cy="16432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3BDBB8-9A06-411D-A7FC-A2DE3CE9B5EA}"/>
              </a:ext>
            </a:extLst>
          </p:cNvPr>
          <p:cNvSpPr/>
          <p:nvPr/>
        </p:nvSpPr>
        <p:spPr>
          <a:xfrm>
            <a:off x="4887651" y="5245776"/>
            <a:ext cx="4214146" cy="1295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E8E00F-52AC-4FAF-8AB8-61D96C667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644" y="5063652"/>
            <a:ext cx="1971947" cy="17535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07040" y="13309"/>
            <a:ext cx="1584960" cy="968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848214"/>
            <a:ext cx="8736458" cy="3229124"/>
            <a:chOff x="7019" y="4811"/>
            <a:chExt cx="6358" cy="21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4811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C344CDE-270F-64DB-E690-5DF9FFBBE069}"/>
              </a:ext>
            </a:extLst>
          </p:cNvPr>
          <p:cNvSpPr/>
          <p:nvPr/>
        </p:nvSpPr>
        <p:spPr>
          <a:xfrm>
            <a:off x="329821" y="3331582"/>
            <a:ext cx="11532358" cy="1037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0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5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78</Words>
  <Application>Microsoft Office PowerPoint</Application>
  <PresentationFormat>Widescreen</PresentationFormat>
  <Paragraphs>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Windows</cp:lastModifiedBy>
  <cp:revision>5</cp:revision>
  <dcterms:created xsi:type="dcterms:W3CDTF">2024-12-28T01:51:25Z</dcterms:created>
  <dcterms:modified xsi:type="dcterms:W3CDTF">2025-01-02T14:41:31Z</dcterms:modified>
</cp:coreProperties>
</file>