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8" r:id="rId1"/>
    <p:sldMasterId id="2147489530" r:id="rId2"/>
  </p:sldMasterIdLst>
  <p:notesMasterIdLst>
    <p:notesMasterId r:id="rId7"/>
  </p:notesMasterIdLst>
  <p:sldIdLst>
    <p:sldId id="3914" r:id="rId3"/>
    <p:sldId id="7699" r:id="rId4"/>
    <p:sldId id="7697" r:id="rId5"/>
    <p:sldId id="7700" r:id="rId6"/>
  </p:sldIdLst>
  <p:sldSz cx="12192000" cy="6858000"/>
  <p:notesSz cx="6858000" cy="9144000"/>
  <p:custDataLst>
    <p:tags r:id="rId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DEFDF"/>
    <a:srgbClr val="26A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65" autoAdjust="0"/>
    <p:restoredTop sz="94697"/>
  </p:normalViewPr>
  <p:slideViewPr>
    <p:cSldViewPr>
      <p:cViewPr varScale="1">
        <p:scale>
          <a:sx n="81" d="100"/>
          <a:sy n="81" d="100"/>
        </p:scale>
        <p:origin x="108" y="2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6A5747-D583-4806-9554-AFB0F3265E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1EBE7-56E2-4DFD-86D6-99B8586D7A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8E9027CC-058D-4E6F-ADAA-3E221BAB064C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AA2E90B-BEF4-404F-A59A-57662739E9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38A0507-C258-405A-A400-9C1132461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C5EEE-04A7-4055-8B8D-3F741DE325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9F4F9-0097-40DA-A394-42F21C0C4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E50401-552A-4650-A2FA-8BBD37A50F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6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85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75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30DF468D-477A-41F8-A875-2C000E5EB401}"/>
              </a:ext>
            </a:extLst>
          </p:cNvPr>
          <p:cNvSpPr/>
          <p:nvPr userDrawn="1"/>
        </p:nvSpPr>
        <p:spPr>
          <a:xfrm>
            <a:off x="-3175" y="0"/>
            <a:ext cx="12196763" cy="6858000"/>
          </a:xfrm>
          <a:custGeom>
            <a:avLst/>
            <a:gdLst>
              <a:gd name="connsiteX0" fmla="*/ 5519956 w 9169167"/>
              <a:gd name="connsiteY0" fmla="*/ 8389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19956 w 9169167"/>
              <a:gd name="connsiteY6" fmla="*/ 8389 h 6115574"/>
              <a:gd name="connsiteX0" fmla="*/ 5561901 w 9169167"/>
              <a:gd name="connsiteY0" fmla="*/ 0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61901 w 9169167"/>
              <a:gd name="connsiteY6" fmla="*/ 0 h 6115574"/>
              <a:gd name="connsiteX0" fmla="*/ 5561901 w 9169167"/>
              <a:gd name="connsiteY0" fmla="*/ 0 h 6107185"/>
              <a:gd name="connsiteX1" fmla="*/ 0 w 9169167"/>
              <a:gd name="connsiteY1" fmla="*/ 4563611 h 6107185"/>
              <a:gd name="connsiteX2" fmla="*/ 16778 w 9169167"/>
              <a:gd name="connsiteY2" fmla="*/ 6098796 h 6107185"/>
              <a:gd name="connsiteX3" fmla="*/ 4051883 w 9169167"/>
              <a:gd name="connsiteY3" fmla="*/ 6107185 h 6107185"/>
              <a:gd name="connsiteX4" fmla="*/ 9169167 w 9169167"/>
              <a:gd name="connsiteY4" fmla="*/ 1937857 h 6107185"/>
              <a:gd name="connsiteX5" fmla="*/ 9160778 w 9169167"/>
              <a:gd name="connsiteY5" fmla="*/ 0 h 6107185"/>
              <a:gd name="connsiteX6" fmla="*/ 5561901 w 9169167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098796"/>
              <a:gd name="connsiteX1" fmla="*/ 0 w 9154576"/>
              <a:gd name="connsiteY1" fmla="*/ 4563612 h 6098796"/>
              <a:gd name="connsiteX2" fmla="*/ 2187 w 9154576"/>
              <a:gd name="connsiteY2" fmla="*/ 6098796 h 6098796"/>
              <a:gd name="connsiteX3" fmla="*/ 3628730 w 9154576"/>
              <a:gd name="connsiteY3" fmla="*/ 6089860 h 6098796"/>
              <a:gd name="connsiteX4" fmla="*/ 9154576 w 9154576"/>
              <a:gd name="connsiteY4" fmla="*/ 1937857 h 6098796"/>
              <a:gd name="connsiteX5" fmla="*/ 9146187 w 9154576"/>
              <a:gd name="connsiteY5" fmla="*/ 0 h 6098796"/>
              <a:gd name="connsiteX6" fmla="*/ 5547310 w 9154576"/>
              <a:gd name="connsiteY6" fmla="*/ 0 h 6098796"/>
              <a:gd name="connsiteX0" fmla="*/ 5547310 w 9147280"/>
              <a:gd name="connsiteY0" fmla="*/ 0 h 6098796"/>
              <a:gd name="connsiteX1" fmla="*/ 0 w 9147280"/>
              <a:gd name="connsiteY1" fmla="*/ 4563612 h 6098796"/>
              <a:gd name="connsiteX2" fmla="*/ 2187 w 9147280"/>
              <a:gd name="connsiteY2" fmla="*/ 6098796 h 6098796"/>
              <a:gd name="connsiteX3" fmla="*/ 3628730 w 9147280"/>
              <a:gd name="connsiteY3" fmla="*/ 6089860 h 6098796"/>
              <a:gd name="connsiteX4" fmla="*/ 9147280 w 9147280"/>
              <a:gd name="connsiteY4" fmla="*/ 1530712 h 6098796"/>
              <a:gd name="connsiteX5" fmla="*/ 9146187 w 9147280"/>
              <a:gd name="connsiteY5" fmla="*/ 0 h 6098796"/>
              <a:gd name="connsiteX6" fmla="*/ 5547310 w 9147280"/>
              <a:gd name="connsiteY6" fmla="*/ 0 h 6098796"/>
              <a:gd name="connsiteX0" fmla="*/ 5547310 w 9147280"/>
              <a:gd name="connsiteY0" fmla="*/ 0 h 6107186"/>
              <a:gd name="connsiteX1" fmla="*/ 0 w 9147280"/>
              <a:gd name="connsiteY1" fmla="*/ 4563612 h 6107186"/>
              <a:gd name="connsiteX2" fmla="*/ 2187 w 9147280"/>
              <a:gd name="connsiteY2" fmla="*/ 6098796 h 6107186"/>
              <a:gd name="connsiteX3" fmla="*/ 3614138 w 9147280"/>
              <a:gd name="connsiteY3" fmla="*/ 6107186 h 6107186"/>
              <a:gd name="connsiteX4" fmla="*/ 9147280 w 9147280"/>
              <a:gd name="connsiteY4" fmla="*/ 1530712 h 6107186"/>
              <a:gd name="connsiteX5" fmla="*/ 9146187 w 9147280"/>
              <a:gd name="connsiteY5" fmla="*/ 0 h 6107186"/>
              <a:gd name="connsiteX6" fmla="*/ 5547310 w 9147280"/>
              <a:gd name="connsiteY6" fmla="*/ 0 h 61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80" h="6107186">
                <a:moveTo>
                  <a:pt x="5547310" y="0"/>
                </a:moveTo>
                <a:lnTo>
                  <a:pt x="0" y="4563612"/>
                </a:lnTo>
                <a:lnTo>
                  <a:pt x="2187" y="6098796"/>
                </a:lnTo>
                <a:lnTo>
                  <a:pt x="3614138" y="6107186"/>
                </a:lnTo>
                <a:lnTo>
                  <a:pt x="9147280" y="1530712"/>
                </a:lnTo>
                <a:cubicBezTo>
                  <a:pt x="9144484" y="884760"/>
                  <a:pt x="9148983" y="645952"/>
                  <a:pt x="9146187" y="0"/>
                </a:cubicBezTo>
                <a:lnTo>
                  <a:pt x="55473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65"/>
          </p:nvPr>
        </p:nvSpPr>
        <p:spPr>
          <a:xfrm>
            <a:off x="0" y="916112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66"/>
          </p:nvPr>
        </p:nvSpPr>
        <p:spPr>
          <a:xfrm>
            <a:off x="756000" y="2798746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7"/>
          </p:nvPr>
        </p:nvSpPr>
        <p:spPr>
          <a:xfrm>
            <a:off x="6144000" y="2232281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68"/>
          </p:nvPr>
        </p:nvSpPr>
        <p:spPr>
          <a:xfrm>
            <a:off x="6144000" y="4124643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6313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6653379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6653379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82271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/>
          <p:cNvSpPr>
            <a:spLocks noGrp="1"/>
          </p:cNvSpPr>
          <p:nvPr>
            <p:ph type="pic" sz="quarter" idx="47"/>
          </p:nvPr>
        </p:nvSpPr>
        <p:spPr>
          <a:xfrm>
            <a:off x="730232" y="1769006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48"/>
          </p:nvPr>
        </p:nvSpPr>
        <p:spPr>
          <a:xfrm>
            <a:off x="2900507" y="3065006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9"/>
          </p:nvPr>
        </p:nvSpPr>
        <p:spPr>
          <a:xfrm>
            <a:off x="5070783" y="3061809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51"/>
          </p:nvPr>
        </p:nvSpPr>
        <p:spPr>
          <a:xfrm>
            <a:off x="9411335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52"/>
          </p:nvPr>
        </p:nvSpPr>
        <p:spPr>
          <a:xfrm>
            <a:off x="7241057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08685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67BD6278-E235-483E-8143-AEF3AD7A0F7A}"/>
              </a:ext>
            </a:extLst>
          </p:cNvPr>
          <p:cNvSpPr/>
          <p:nvPr userDrawn="1"/>
        </p:nvSpPr>
        <p:spPr>
          <a:xfrm>
            <a:off x="655638" y="0"/>
            <a:ext cx="8523287" cy="6556375"/>
          </a:xfrm>
          <a:custGeom>
            <a:avLst/>
            <a:gdLst>
              <a:gd name="connsiteX0" fmla="*/ 11254134 w 12594296"/>
              <a:gd name="connsiteY0" fmla="*/ 0 h 9690456"/>
              <a:gd name="connsiteX1" fmla="*/ 12594296 w 12594296"/>
              <a:gd name="connsiteY1" fmla="*/ 0 h 9690456"/>
              <a:gd name="connsiteX2" fmla="*/ 12582464 w 12594296"/>
              <a:gd name="connsiteY2" fmla="*/ 19347 h 9690456"/>
              <a:gd name="connsiteX3" fmla="*/ 7145784 w 12594296"/>
              <a:gd name="connsiteY3" fmla="*/ 7180154 h 9690456"/>
              <a:gd name="connsiteX4" fmla="*/ 6396407 w 12594296"/>
              <a:gd name="connsiteY4" fmla="*/ 7282717 h 9690456"/>
              <a:gd name="connsiteX5" fmla="*/ 6396408 w 12594296"/>
              <a:gd name="connsiteY5" fmla="*/ 7282715 h 9690456"/>
              <a:gd name="connsiteX6" fmla="*/ 6293848 w 12594296"/>
              <a:gd name="connsiteY6" fmla="*/ 6533339 h 9690456"/>
              <a:gd name="connsiteX7" fmla="*/ 9774266 w 12594296"/>
              <a:gd name="connsiteY7" fmla="*/ 0 h 9690456"/>
              <a:gd name="connsiteX8" fmla="*/ 11117286 w 12594296"/>
              <a:gd name="connsiteY8" fmla="*/ 0 h 9690456"/>
              <a:gd name="connsiteX9" fmla="*/ 4208364 w 12594296"/>
              <a:gd name="connsiteY9" fmla="*/ 9099941 h 9690456"/>
              <a:gd name="connsiteX10" fmla="*/ 3458987 w 12594296"/>
              <a:gd name="connsiteY10" fmla="*/ 9202502 h 9690456"/>
              <a:gd name="connsiteX11" fmla="*/ 3458988 w 12594296"/>
              <a:gd name="connsiteY11" fmla="*/ 9202502 h 9690456"/>
              <a:gd name="connsiteX12" fmla="*/ 3356428 w 12594296"/>
              <a:gd name="connsiteY12" fmla="*/ 8453124 h 9690456"/>
              <a:gd name="connsiteX13" fmla="*/ 8294394 w 12594296"/>
              <a:gd name="connsiteY13" fmla="*/ 0 h 9690456"/>
              <a:gd name="connsiteX14" fmla="*/ 9637414 w 12594296"/>
              <a:gd name="connsiteY14" fmla="*/ 0 h 9690456"/>
              <a:gd name="connsiteX15" fmla="*/ 3727151 w 12594296"/>
              <a:gd name="connsiteY15" fmla="*/ 7784579 h 9690456"/>
              <a:gd name="connsiteX16" fmla="*/ 3070193 w 12594296"/>
              <a:gd name="connsiteY16" fmla="*/ 7943663 h 9690456"/>
              <a:gd name="connsiteX17" fmla="*/ 2977775 w 12594296"/>
              <a:gd name="connsiteY17" fmla="*/ 7887140 h 9690456"/>
              <a:gd name="connsiteX18" fmla="*/ 2898498 w 12594296"/>
              <a:gd name="connsiteY18" fmla="*/ 7813309 h 9690456"/>
              <a:gd name="connsiteX19" fmla="*/ 2875214 w 12594296"/>
              <a:gd name="connsiteY19" fmla="*/ 7137763 h 9690456"/>
              <a:gd name="connsiteX20" fmla="*/ 6814526 w 12594296"/>
              <a:gd name="connsiteY20" fmla="*/ 0 h 9690456"/>
              <a:gd name="connsiteX21" fmla="*/ 8157545 w 12594296"/>
              <a:gd name="connsiteY21" fmla="*/ 0 h 9690456"/>
              <a:gd name="connsiteX22" fmla="*/ 960827 w 12594296"/>
              <a:gd name="connsiteY22" fmla="*/ 9479004 h 9690456"/>
              <a:gd name="connsiteX23" fmla="*/ 211450 w 12594296"/>
              <a:gd name="connsiteY23" fmla="*/ 9581567 h 9690456"/>
              <a:gd name="connsiteX24" fmla="*/ 211451 w 12594296"/>
              <a:gd name="connsiteY24" fmla="*/ 9581567 h 9690456"/>
              <a:gd name="connsiteX25" fmla="*/ 108890 w 12594296"/>
              <a:gd name="connsiteY25" fmla="*/ 8832189 h 9690456"/>
              <a:gd name="connsiteX26" fmla="*/ 5334653 w 12594296"/>
              <a:gd name="connsiteY26" fmla="*/ 0 h 9690456"/>
              <a:gd name="connsiteX27" fmla="*/ 6677672 w 12594296"/>
              <a:gd name="connsiteY27" fmla="*/ 0 h 9690456"/>
              <a:gd name="connsiteX28" fmla="*/ 1067450 w 12594296"/>
              <a:gd name="connsiteY28" fmla="*/ 7389388 h 9690456"/>
              <a:gd name="connsiteX29" fmla="*/ 318072 w 12594296"/>
              <a:gd name="connsiteY29" fmla="*/ 7491950 h 9690456"/>
              <a:gd name="connsiteX30" fmla="*/ 318074 w 12594296"/>
              <a:gd name="connsiteY30" fmla="*/ 7491950 h 9690456"/>
              <a:gd name="connsiteX31" fmla="*/ 215512 w 12594296"/>
              <a:gd name="connsiteY31" fmla="*/ 6742571 h 9690456"/>
              <a:gd name="connsiteX32" fmla="*/ 3854783 w 12594296"/>
              <a:gd name="connsiteY32" fmla="*/ 0 h 9690456"/>
              <a:gd name="connsiteX33" fmla="*/ 5197800 w 12594296"/>
              <a:gd name="connsiteY33" fmla="*/ 0 h 9690456"/>
              <a:gd name="connsiteX34" fmla="*/ 1581006 w 12594296"/>
              <a:gd name="connsiteY34" fmla="*/ 4763784 h 9690456"/>
              <a:gd name="connsiteX35" fmla="*/ 831629 w 12594296"/>
              <a:gd name="connsiteY35" fmla="*/ 4866347 h 9690456"/>
              <a:gd name="connsiteX36" fmla="*/ 831630 w 12594296"/>
              <a:gd name="connsiteY36" fmla="*/ 4866347 h 9690456"/>
              <a:gd name="connsiteX37" fmla="*/ 729070 w 12594296"/>
              <a:gd name="connsiteY37" fmla="*/ 4116969 h 9690456"/>
              <a:gd name="connsiteX38" fmla="*/ 2374910 w 12594296"/>
              <a:gd name="connsiteY38" fmla="*/ 0 h 9690456"/>
              <a:gd name="connsiteX39" fmla="*/ 3717928 w 12594296"/>
              <a:gd name="connsiteY39" fmla="*/ 0 h 9690456"/>
              <a:gd name="connsiteX40" fmla="*/ 1403742 w 12594296"/>
              <a:gd name="connsiteY40" fmla="*/ 3048080 h 9690456"/>
              <a:gd name="connsiteX41" fmla="*/ 654366 w 12594296"/>
              <a:gd name="connsiteY41" fmla="*/ 3150642 h 9690456"/>
              <a:gd name="connsiteX42" fmla="*/ 654366 w 12594296"/>
              <a:gd name="connsiteY42" fmla="*/ 3150641 h 9690456"/>
              <a:gd name="connsiteX43" fmla="*/ 551807 w 12594296"/>
              <a:gd name="connsiteY43" fmla="*/ 2401265 h 9690456"/>
              <a:gd name="connsiteX44" fmla="*/ 895038 w 12594296"/>
              <a:gd name="connsiteY44" fmla="*/ 0 h 9690456"/>
              <a:gd name="connsiteX45" fmla="*/ 2238056 w 12594296"/>
              <a:gd name="connsiteY45" fmla="*/ 0 h 9690456"/>
              <a:gd name="connsiteX46" fmla="*/ 1276448 w 12594296"/>
              <a:gd name="connsiteY46" fmla="*/ 1266560 h 9690456"/>
              <a:gd name="connsiteX47" fmla="*/ 527072 w 12594296"/>
              <a:gd name="connsiteY47" fmla="*/ 1369122 h 9690456"/>
              <a:gd name="connsiteX48" fmla="*/ 527074 w 12594296"/>
              <a:gd name="connsiteY48" fmla="*/ 1369122 h 9690456"/>
              <a:gd name="connsiteX49" fmla="*/ 424511 w 12594296"/>
              <a:gd name="connsiteY49" fmla="*/ 619745 h 969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94296" h="9690456">
                <a:moveTo>
                  <a:pt x="11254134" y="0"/>
                </a:moveTo>
                <a:lnTo>
                  <a:pt x="12594296" y="0"/>
                </a:lnTo>
                <a:lnTo>
                  <a:pt x="12582464" y="19347"/>
                </a:lnTo>
                <a:cubicBezTo>
                  <a:pt x="10770238" y="2406284"/>
                  <a:pt x="8958010" y="4793217"/>
                  <a:pt x="7145784" y="7180154"/>
                </a:cubicBezTo>
                <a:cubicBezTo>
                  <a:pt x="6967172" y="7415411"/>
                  <a:pt x="6631664" y="7461331"/>
                  <a:pt x="6396407" y="7282717"/>
                </a:cubicBezTo>
                <a:lnTo>
                  <a:pt x="6396408" y="7282715"/>
                </a:lnTo>
                <a:cubicBezTo>
                  <a:pt x="6161153" y="7104103"/>
                  <a:pt x="6115235" y="6768596"/>
                  <a:pt x="6293848" y="6533339"/>
                </a:cubicBezTo>
                <a:close/>
                <a:moveTo>
                  <a:pt x="9774266" y="0"/>
                </a:moveTo>
                <a:lnTo>
                  <a:pt x="11117286" y="0"/>
                </a:lnTo>
                <a:lnTo>
                  <a:pt x="4208364" y="9099941"/>
                </a:lnTo>
                <a:cubicBezTo>
                  <a:pt x="4029750" y="9335196"/>
                  <a:pt x="3694244" y="9381116"/>
                  <a:pt x="3458987" y="9202502"/>
                </a:cubicBezTo>
                <a:lnTo>
                  <a:pt x="3458988" y="9202502"/>
                </a:lnTo>
                <a:cubicBezTo>
                  <a:pt x="3223732" y="9023889"/>
                  <a:pt x="3177814" y="8688381"/>
                  <a:pt x="3356428" y="8453124"/>
                </a:cubicBezTo>
                <a:close/>
                <a:moveTo>
                  <a:pt x="8294394" y="0"/>
                </a:moveTo>
                <a:lnTo>
                  <a:pt x="9637414" y="0"/>
                </a:lnTo>
                <a:lnTo>
                  <a:pt x="3727151" y="7784579"/>
                </a:lnTo>
                <a:cubicBezTo>
                  <a:pt x="3570864" y="7990429"/>
                  <a:pt x="3294455" y="8051315"/>
                  <a:pt x="3070193" y="7943663"/>
                </a:cubicBezTo>
                <a:lnTo>
                  <a:pt x="2977775" y="7887140"/>
                </a:lnTo>
                <a:lnTo>
                  <a:pt x="2898498" y="7813309"/>
                </a:lnTo>
                <a:cubicBezTo>
                  <a:pt x="2734547" y="7626217"/>
                  <a:pt x="2718928" y="7343612"/>
                  <a:pt x="2875214" y="7137763"/>
                </a:cubicBezTo>
                <a:close/>
                <a:moveTo>
                  <a:pt x="6814526" y="0"/>
                </a:moveTo>
                <a:lnTo>
                  <a:pt x="8157545" y="0"/>
                </a:lnTo>
                <a:lnTo>
                  <a:pt x="960827" y="9479004"/>
                </a:lnTo>
                <a:cubicBezTo>
                  <a:pt x="782213" y="9714262"/>
                  <a:pt x="446706" y="9760180"/>
                  <a:pt x="211450" y="9581567"/>
                </a:cubicBezTo>
                <a:lnTo>
                  <a:pt x="211451" y="9581567"/>
                </a:lnTo>
                <a:cubicBezTo>
                  <a:pt x="-23806" y="9402953"/>
                  <a:pt x="-69724" y="9067446"/>
                  <a:pt x="108890" y="8832189"/>
                </a:cubicBezTo>
                <a:close/>
                <a:moveTo>
                  <a:pt x="5334653" y="0"/>
                </a:moveTo>
                <a:lnTo>
                  <a:pt x="6677672" y="0"/>
                </a:lnTo>
                <a:lnTo>
                  <a:pt x="1067450" y="7389388"/>
                </a:lnTo>
                <a:cubicBezTo>
                  <a:pt x="888834" y="7624646"/>
                  <a:pt x="553328" y="7670563"/>
                  <a:pt x="318072" y="7491950"/>
                </a:cubicBezTo>
                <a:lnTo>
                  <a:pt x="318074" y="7491950"/>
                </a:lnTo>
                <a:cubicBezTo>
                  <a:pt x="82817" y="7313338"/>
                  <a:pt x="36898" y="6977830"/>
                  <a:pt x="215512" y="6742571"/>
                </a:cubicBezTo>
                <a:close/>
                <a:moveTo>
                  <a:pt x="3854783" y="0"/>
                </a:moveTo>
                <a:lnTo>
                  <a:pt x="5197800" y="0"/>
                </a:lnTo>
                <a:lnTo>
                  <a:pt x="1581006" y="4763784"/>
                </a:lnTo>
                <a:cubicBezTo>
                  <a:pt x="1402392" y="4999042"/>
                  <a:pt x="1066886" y="5044960"/>
                  <a:pt x="831629" y="4866347"/>
                </a:cubicBezTo>
                <a:lnTo>
                  <a:pt x="831630" y="4866347"/>
                </a:lnTo>
                <a:cubicBezTo>
                  <a:pt x="596374" y="4687733"/>
                  <a:pt x="550456" y="4352226"/>
                  <a:pt x="729070" y="4116969"/>
                </a:cubicBezTo>
                <a:close/>
                <a:moveTo>
                  <a:pt x="2374910" y="0"/>
                </a:moveTo>
                <a:lnTo>
                  <a:pt x="3717928" y="0"/>
                </a:lnTo>
                <a:lnTo>
                  <a:pt x="1403742" y="3048080"/>
                </a:lnTo>
                <a:cubicBezTo>
                  <a:pt x="1225130" y="3283337"/>
                  <a:pt x="889622" y="3329255"/>
                  <a:pt x="654366" y="3150642"/>
                </a:cubicBezTo>
                <a:lnTo>
                  <a:pt x="654366" y="3150641"/>
                </a:lnTo>
                <a:cubicBezTo>
                  <a:pt x="419111" y="2972028"/>
                  <a:pt x="373193" y="2636522"/>
                  <a:pt x="551807" y="2401265"/>
                </a:cubicBezTo>
                <a:close/>
                <a:moveTo>
                  <a:pt x="895038" y="0"/>
                </a:moveTo>
                <a:lnTo>
                  <a:pt x="2238056" y="0"/>
                </a:lnTo>
                <a:lnTo>
                  <a:pt x="1276448" y="1266560"/>
                </a:lnTo>
                <a:cubicBezTo>
                  <a:pt x="1097836" y="1501817"/>
                  <a:pt x="762328" y="1547736"/>
                  <a:pt x="527072" y="1369122"/>
                </a:cubicBezTo>
                <a:lnTo>
                  <a:pt x="527074" y="1369122"/>
                </a:lnTo>
                <a:cubicBezTo>
                  <a:pt x="291816" y="1190508"/>
                  <a:pt x="245898" y="855002"/>
                  <a:pt x="424511" y="6197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17" name="그림 개체 틀 16"/>
          <p:cNvSpPr>
            <a:spLocks noGrp="1"/>
          </p:cNvSpPr>
          <p:nvPr>
            <p:ph type="pic" idx="16"/>
          </p:nvPr>
        </p:nvSpPr>
        <p:spPr>
          <a:xfrm>
            <a:off x="535338" y="17"/>
            <a:ext cx="8396199" cy="646030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44011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765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FF14B5E-D8F4-4A10-ABEE-FD730CC3474C}"/>
              </a:ext>
            </a:extLst>
          </p:cNvPr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6EF964DB-C8AA-4E79-B043-D8A0B1C5E0CE}"/>
              </a:ext>
            </a:extLst>
          </p:cNvPr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08219929-F90A-42A1-9A97-118F0564DADF}"/>
              </a:ext>
            </a:extLst>
          </p:cNvPr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DFBE-AFDE-4FFD-9276-BCA65BB4AA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1636713"/>
            <a:ext cx="22320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Resize without losing quality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FEF9D-43B8-4650-91F5-6DE9EE8E69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2127250"/>
            <a:ext cx="2232025" cy="7381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Line Color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E7BAD-2E72-4C6A-9542-28A0A5B3C7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5808663"/>
            <a:ext cx="2232025" cy="307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0">
                <a:solidFill>
                  <a:srgbClr val="FFFFFF"/>
                </a:solidFill>
                <a:latin typeface="Arial" pitchFamily="34" charset="0"/>
              </a:rPr>
              <a:t>www.allppt.com</a:t>
            </a:r>
            <a:endParaRPr lang="ko-KR" altLang="en-US" sz="1400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4B8F1B-3CCC-44E0-93B4-68165F5723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4449763"/>
            <a:ext cx="2717800" cy="138588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59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6925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81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70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01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82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907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622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4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1346797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2786367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487299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631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30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810F3-B5FF-495A-A869-5C5C527E5FB1}"/>
              </a:ext>
            </a:extLst>
          </p:cNvPr>
          <p:cNvSpPr/>
          <p:nvPr userDrawn="1"/>
        </p:nvSpPr>
        <p:spPr>
          <a:xfrm>
            <a:off x="0" y="0"/>
            <a:ext cx="56165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0624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25696C-DD89-48AC-A6D0-A890B088FA69}"/>
              </a:ext>
            </a:extLst>
          </p:cNvPr>
          <p:cNvSpPr/>
          <p:nvPr userDrawn="1"/>
        </p:nvSpPr>
        <p:spPr>
          <a:xfrm>
            <a:off x="360363" y="303213"/>
            <a:ext cx="5521325" cy="6251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6"/>
          </p:nvPr>
        </p:nvSpPr>
        <p:spPr>
          <a:xfrm>
            <a:off x="549501" y="523748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506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F845B70-69A3-478D-8EAD-FBFCE561BF2E}"/>
              </a:ext>
            </a:extLst>
          </p:cNvPr>
          <p:cNvSpPr/>
          <p:nvPr userDrawn="1"/>
        </p:nvSpPr>
        <p:spPr>
          <a:xfrm>
            <a:off x="0" y="0"/>
            <a:ext cx="428783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5326" y="535038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6745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idx="12"/>
          </p:nvPr>
        </p:nvSpPr>
        <p:spPr>
          <a:xfrm>
            <a:off x="4799580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105780" y="1892853"/>
            <a:ext cx="2922959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89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E9ABC9D-E87D-422D-8B79-1FE1017A1282}"/>
              </a:ext>
            </a:extLst>
          </p:cNvPr>
          <p:cNvSpPr/>
          <p:nvPr userDrawn="1"/>
        </p:nvSpPr>
        <p:spPr>
          <a:xfrm>
            <a:off x="0" y="0"/>
            <a:ext cx="5621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/>
          </p:nvPr>
        </p:nvSpPr>
        <p:spPr>
          <a:xfrm>
            <a:off x="532202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7834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521544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718258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3257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C1B44D9-8451-4643-9FFC-9BF47784FB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75" r:id="rId1"/>
    <p:sldLayoutId id="2147489494" r:id="rId2"/>
    <p:sldLayoutId id="2147489495" r:id="rId3"/>
    <p:sldLayoutId id="2147489496" r:id="rId4"/>
    <p:sldLayoutId id="2147489497" r:id="rId5"/>
    <p:sldLayoutId id="2147489498" r:id="rId6"/>
    <p:sldLayoutId id="2147489476" r:id="rId7"/>
    <p:sldLayoutId id="2147489499" r:id="rId8"/>
    <p:sldLayoutId id="2147489477" r:id="rId9"/>
    <p:sldLayoutId id="2147489500" r:id="rId10"/>
    <p:sldLayoutId id="2147489478" r:id="rId11"/>
    <p:sldLayoutId id="2147489479" r:id="rId12"/>
    <p:sldLayoutId id="2147489501" r:id="rId13"/>
    <p:sldLayoutId id="2147489502" r:id="rId14"/>
    <p:sldLayoutId id="2147489503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C9CE272-C411-425E-9375-7BDFFC2148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3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31" r:id="rId1"/>
    <p:sldLayoutId id="2147489532" r:id="rId2"/>
    <p:sldLayoutId id="2147489533" r:id="rId3"/>
    <p:sldLayoutId id="2147489534" r:id="rId4"/>
    <p:sldLayoutId id="2147489535" r:id="rId5"/>
    <p:sldLayoutId id="2147489536" r:id="rId6"/>
    <p:sldLayoutId id="2147489537" r:id="rId7"/>
    <p:sldLayoutId id="2147489538" r:id="rId8"/>
    <p:sldLayoutId id="2147489539" r:id="rId9"/>
    <p:sldLayoutId id="2147489540" r:id="rId10"/>
    <p:sldLayoutId id="2147489541" r:id="rId11"/>
    <p:sldLayoutId id="2147489542" r:id="rId12"/>
    <p:sldLayoutId id="21474895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0">
                <a:ln w="28575">
                  <a:solidFill>
                    <a:schemeClr val="bg2"/>
                  </a:solidFill>
                </a:ln>
                <a:solidFill>
                  <a:srgbClr val="0000FF"/>
                </a:solidFill>
                <a:latin typeface="UTM Guanine" panose="02040603050506020204" pitchFamily="18" charset="0"/>
              </a:rPr>
              <a:t>HÌNH TAM GIÁC, HÌNH TỨ GIÁC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AC5D1-C636-48CD-9217-E781A95D8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961" y="2875287"/>
            <a:ext cx="8077900" cy="2274005"/>
          </a:xfrm>
          <a:prstGeom prst="rect">
            <a:avLst/>
          </a:prstGeom>
        </p:spPr>
      </p:pic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5400" b="1">
                <a:ln w="22225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latin typeface="Coiny" panose="02000903060500060000" pitchFamily="2" charset="0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592" y="1604547"/>
            <a:ext cx="2566638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6174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Luyện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00B050"/>
                </a:solidFill>
                <a:latin typeface="UTM Habano" panose="02040603050506020204" pitchFamily="18" charset="0"/>
              </a:rPr>
              <a:t>tập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0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Rounded Rectangle 139">
            <a:extLst>
              <a:ext uri="{FF2B5EF4-FFF2-40B4-BE49-F238E27FC236}">
                <a16:creationId xmlns:a16="http://schemas.microsoft.com/office/drawing/2014/main" id="{2CA15983-CBA7-4C6A-9B93-056526FED29E}"/>
              </a:ext>
            </a:extLst>
          </p:cNvPr>
          <p:cNvSpPr/>
          <p:nvPr/>
        </p:nvSpPr>
        <p:spPr>
          <a:xfrm>
            <a:off x="2562440" y="1302511"/>
            <a:ext cx="6477000" cy="2103899"/>
          </a:xfrm>
          <a:prstGeom prst="roundRect">
            <a:avLst>
              <a:gd name="adj" fmla="val 6021"/>
            </a:avLst>
          </a:prstGeom>
          <a:solidFill>
            <a:srgbClr val="FDEFDF"/>
          </a:solidFill>
          <a:ln w="19050">
            <a:solidFill>
              <a:srgbClr val="FFFF00"/>
            </a:solidFill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2562440" y="533641"/>
            <a:ext cx="7100518" cy="626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Hình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thay vào ..?.. là màu gì?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5BE83E-8BFB-4977-B7AA-0F2686D076F1}"/>
              </a:ext>
            </a:extLst>
          </p:cNvPr>
          <p:cNvSpPr/>
          <p:nvPr/>
        </p:nvSpPr>
        <p:spPr>
          <a:xfrm>
            <a:off x="2787523" y="3521817"/>
            <a:ext cx="7100518" cy="626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Hình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thay vào ..?..có mấy cạnh?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ounded Rectangle 139">
            <a:extLst>
              <a:ext uri="{FF2B5EF4-FFF2-40B4-BE49-F238E27FC236}">
                <a16:creationId xmlns:a16="http://schemas.microsoft.com/office/drawing/2014/main" id="{D259C0C9-5EDD-42B7-BF41-1D875A6C8E55}"/>
              </a:ext>
            </a:extLst>
          </p:cNvPr>
          <p:cNvSpPr/>
          <p:nvPr/>
        </p:nvSpPr>
        <p:spPr>
          <a:xfrm>
            <a:off x="2542511" y="4281102"/>
            <a:ext cx="6625596" cy="1990688"/>
          </a:xfrm>
          <a:prstGeom prst="roundRect">
            <a:avLst>
              <a:gd name="adj" fmla="val 6021"/>
            </a:avLst>
          </a:prstGeom>
          <a:solidFill>
            <a:srgbClr val="FDEFDF"/>
          </a:solidFill>
          <a:ln w="19050">
            <a:solidFill>
              <a:srgbClr val="FFFF00"/>
            </a:solidFill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72756-9816-4EBF-A327-AE1F7B7356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50" y="1507405"/>
            <a:ext cx="5986976" cy="1705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A457B2-D380-4F8D-AD5A-FA0B0A626F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23" y="4423843"/>
            <a:ext cx="5986976" cy="1705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D8E9B2-A224-40F9-98DD-9BC036AD2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69139"/>
            <a:ext cx="649991" cy="1396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EECDB-CBF6-4AA6-9B9E-51E5AD6097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021" y="4800600"/>
            <a:ext cx="962419" cy="86860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CC8A942F-818A-4B03-9016-4884719AF449}"/>
              </a:ext>
            </a:extLst>
          </p:cNvPr>
          <p:cNvGrpSpPr/>
          <p:nvPr/>
        </p:nvGrpSpPr>
        <p:grpSpPr>
          <a:xfrm>
            <a:off x="9238641" y="1946133"/>
            <a:ext cx="2243356" cy="789709"/>
            <a:chOff x="319084" y="397395"/>
            <a:chExt cx="5310784" cy="1541417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36A8E877-B9A0-4697-B50E-519021E115C6}"/>
                </a:ext>
              </a:extLst>
            </p:cNvPr>
            <p:cNvSpPr/>
            <p:nvPr/>
          </p:nvSpPr>
          <p:spPr>
            <a:xfrm>
              <a:off x="319084" y="397395"/>
              <a:ext cx="5310784" cy="1541417"/>
            </a:xfrm>
            <a:prstGeom prst="wedgeRoundRectCallout">
              <a:avLst>
                <a:gd name="adj1" fmla="val -60970"/>
                <a:gd name="adj2" fmla="val -13429"/>
                <a:gd name="adj3" fmla="val 16667"/>
              </a:avLst>
            </a:prstGeom>
            <a:solidFill>
              <a:srgbClr val="D7F0D3"/>
            </a:solidFill>
            <a:ln w="28575">
              <a:solidFill>
                <a:srgbClr val="69C65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1955286-E48B-4BBF-A289-336C71CD206A}"/>
                </a:ext>
              </a:extLst>
            </p:cNvPr>
            <p:cNvSpPr txBox="1"/>
            <p:nvPr/>
          </p:nvSpPr>
          <p:spPr>
            <a:xfrm>
              <a:off x="613081" y="733058"/>
              <a:ext cx="4849681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Màu vàng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7BD2B96-640E-488B-ADFF-B2B4FD892117}"/>
              </a:ext>
            </a:extLst>
          </p:cNvPr>
          <p:cNvGrpSpPr/>
          <p:nvPr/>
        </p:nvGrpSpPr>
        <p:grpSpPr>
          <a:xfrm>
            <a:off x="9329775" y="4942516"/>
            <a:ext cx="2243356" cy="789709"/>
            <a:chOff x="319084" y="397395"/>
            <a:chExt cx="5310784" cy="1541417"/>
          </a:xfrm>
        </p:grpSpPr>
        <p:sp>
          <p:nvSpPr>
            <p:cNvPr id="59" name="Speech Bubble: Rectangle with Corners Rounded 58">
              <a:extLst>
                <a:ext uri="{FF2B5EF4-FFF2-40B4-BE49-F238E27FC236}">
                  <a16:creationId xmlns:a16="http://schemas.microsoft.com/office/drawing/2014/main" id="{20762A0A-2BC2-4FB8-9023-A54F5DB55B3C}"/>
                </a:ext>
              </a:extLst>
            </p:cNvPr>
            <p:cNvSpPr/>
            <p:nvPr/>
          </p:nvSpPr>
          <p:spPr>
            <a:xfrm>
              <a:off x="319084" y="397395"/>
              <a:ext cx="5310784" cy="1541417"/>
            </a:xfrm>
            <a:prstGeom prst="wedgeRoundRectCallout">
              <a:avLst>
                <a:gd name="adj1" fmla="val -60970"/>
                <a:gd name="adj2" fmla="val -1342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69C65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A56D564-1AC2-4FFD-B2D0-53503CAA298D}"/>
                </a:ext>
              </a:extLst>
            </p:cNvPr>
            <p:cNvSpPr txBox="1"/>
            <p:nvPr/>
          </p:nvSpPr>
          <p:spPr>
            <a:xfrm>
              <a:off x="613081" y="733058"/>
              <a:ext cx="4849681" cy="102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Ba cạnh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93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34252" y="717968"/>
            <a:ext cx="9500680" cy="626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 thay vào ..?.. có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mấy cạnh. Hình đó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là màu gì?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E16AD-1C97-4113-8B57-12ECBE1B0C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05279"/>
            <a:ext cx="6477000" cy="4325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46ABB-EB0E-432C-8D3C-C2117FAEF7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660918"/>
            <a:ext cx="1119554" cy="971414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CC8A942F-818A-4B03-9016-4884719AF449}"/>
              </a:ext>
            </a:extLst>
          </p:cNvPr>
          <p:cNvGrpSpPr/>
          <p:nvPr/>
        </p:nvGrpSpPr>
        <p:grpSpPr>
          <a:xfrm>
            <a:off x="7764114" y="4196989"/>
            <a:ext cx="3674171" cy="2661011"/>
            <a:chOff x="319084" y="397397"/>
            <a:chExt cx="8254342" cy="4768690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36A8E877-B9A0-4697-B50E-519021E115C6}"/>
                </a:ext>
              </a:extLst>
            </p:cNvPr>
            <p:cNvSpPr/>
            <p:nvPr/>
          </p:nvSpPr>
          <p:spPr>
            <a:xfrm>
              <a:off x="319084" y="397397"/>
              <a:ext cx="8254342" cy="3039008"/>
            </a:xfrm>
            <a:prstGeom prst="wedgeRoundRectCallout">
              <a:avLst>
                <a:gd name="adj1" fmla="val -68628"/>
                <a:gd name="adj2" fmla="val -986"/>
                <a:gd name="adj3" fmla="val 16667"/>
              </a:avLst>
            </a:prstGeom>
            <a:solidFill>
              <a:srgbClr val="D7F0D3"/>
            </a:solidFill>
            <a:ln w="28575">
              <a:solidFill>
                <a:srgbClr val="69C65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1955286-E48B-4BBF-A289-336C71CD206A}"/>
                </a:ext>
              </a:extLst>
            </p:cNvPr>
            <p:cNvSpPr txBox="1"/>
            <p:nvPr/>
          </p:nvSpPr>
          <p:spPr>
            <a:xfrm>
              <a:off x="613082" y="733057"/>
              <a:ext cx="7960342" cy="443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 tứ giác có 4 cạnh và có màu xanh dương.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83183535"/>
  <p:tag name="ISPRING_LMS_API_VERSION" val="SCORM 2004 (4th edition)"/>
  <p:tag name="ISPRING_ULTRA_SCORM_COURSE_ID" val="F46D5016-00E1-4E39-AFD4-16BA34E3523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j\uFFFD{82DEB73E-572C-491E-9298-5ED037DB9142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4. HÌNH TAM GIÁC, HÌNH TỨ GIÁC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2DE57C-4060-47D8-BF71-B711943D9E0C}:39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E2A60C-87FA-4CD2-ABBA-FBC6C09623F7}:76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DDAF57-70FF-4991-8C37-F84464F4DC1C}:76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664832-ABEE-4EBF-B125-BBA3EBA71001}:7700"/>
</p:tagLst>
</file>

<file path=ppt/theme/theme1.xml><?xml version="1.0" encoding="utf-8"?>
<a:theme xmlns:a="http://schemas.openxmlformats.org/drawingml/2006/main" name="2_Contents Slide Master">
  <a:themeElements>
    <a:clrScheme name="ALLPPT-OPENED BO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3214</TotalTime>
  <Words>67</Words>
  <Application>Microsoft Office PowerPoint</Application>
  <PresentationFormat>Widescreen</PresentationFormat>
  <Paragraphs>17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等线</vt:lpstr>
      <vt:lpstr>Arial</vt:lpstr>
      <vt:lpstr>Calibri</vt:lpstr>
      <vt:lpstr>Cambria</vt:lpstr>
      <vt:lpstr>Coiny</vt:lpstr>
      <vt:lpstr>UTM Avo</vt:lpstr>
      <vt:lpstr>UTM Guanine</vt:lpstr>
      <vt:lpstr>UTM Habano</vt:lpstr>
      <vt:lpstr>VNI-Times</vt:lpstr>
      <vt:lpstr>字魂141号-活力悦动体</vt:lpstr>
      <vt:lpstr>2_Contents Slide Master</vt:lpstr>
      <vt:lpstr>1_Office 主题​​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HÌNH TAM GIÁC, HÌNH TỨ GIÁC</dc:title>
  <dc:creator>Lan Hương 0354473852</dc:creator>
  <cp:lastModifiedBy>Administrator</cp:lastModifiedBy>
  <cp:revision>9</cp:revision>
  <dcterms:created xsi:type="dcterms:W3CDTF">2010-07-19T22:27:06Z</dcterms:created>
  <dcterms:modified xsi:type="dcterms:W3CDTF">2025-11-07T07:53:01Z</dcterms:modified>
</cp:coreProperties>
</file>