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57" r:id="rId2"/>
  </p:sldMasterIdLst>
  <p:notesMasterIdLst>
    <p:notesMasterId r:id="rId17"/>
  </p:notesMasterIdLst>
  <p:sldIdLst>
    <p:sldId id="626" r:id="rId3"/>
    <p:sldId id="627" r:id="rId4"/>
    <p:sldId id="628" r:id="rId5"/>
    <p:sldId id="629" r:id="rId6"/>
    <p:sldId id="630" r:id="rId7"/>
    <p:sldId id="631" r:id="rId8"/>
    <p:sldId id="632" r:id="rId9"/>
    <p:sldId id="633" r:id="rId10"/>
    <p:sldId id="634" r:id="rId11"/>
    <p:sldId id="635" r:id="rId12"/>
    <p:sldId id="636" r:id="rId13"/>
    <p:sldId id="637" r:id="rId14"/>
    <p:sldId id="638" r:id="rId15"/>
    <p:sldId id="639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519"/>
    <a:srgbClr val="FCEBE0"/>
    <a:srgbClr val="F4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83" d="100"/>
          <a:sy n="83" d="100"/>
        </p:scale>
        <p:origin x="47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A6A11-DAB9-49CF-88C9-C2C16B2A398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D4A5-E8BD-4138-A1AC-E8CBD9D5D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04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5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116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22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965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573936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13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866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885655"/>
      </p:ext>
    </p:extLst>
  </p:cSld>
  <p:clrMapOvr>
    <a:masterClrMapping/>
  </p:clrMapOvr>
  <p:transition spd="slow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94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22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041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870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0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619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647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43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609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717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83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90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3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1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50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72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14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759315"/>
      </p:ext>
    </p:extLst>
  </p:cSld>
  <p:clrMapOvr>
    <a:masterClrMapping/>
  </p:clrMapOvr>
  <p:transition spd="slow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649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34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ransition spd="slow" advTm="0">
    <p:fade/>
  </p:transition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93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openxmlformats.org/officeDocument/2006/relationships/image" Target="../media/image17.jpe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slide" Target="slide10.xml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slide" Target="slide12.xml"/><Relationship Id="rId4" Type="http://schemas.openxmlformats.org/officeDocument/2006/relationships/image" Target="../media/image8.jpeg"/><Relationship Id="rId9" Type="http://schemas.openxmlformats.org/officeDocument/2006/relationships/image" Target="../media/image14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7.jpe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openxmlformats.org/officeDocument/2006/relationships/image" Target="../media/image17.jpe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11" Type="http://schemas.openxmlformats.org/officeDocument/2006/relationships/slide" Target="slide2.xm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3.xml"/><Relationship Id="rId1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7.jpeg"/><Relationship Id="rId12" Type="http://schemas.openxmlformats.org/officeDocument/2006/relationships/slide" Target="slide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openxmlformats.org/officeDocument/2006/relationships/image" Target="../media/image17.jpeg"/><Relationship Id="rId12" Type="http://schemas.openxmlformats.org/officeDocument/2006/relationships/slide" Target="slide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slide" Target="slide4.xml"/><Relationship Id="rId5" Type="http://schemas.openxmlformats.org/officeDocument/2006/relationships/image" Target="../media/image9.png"/><Relationship Id="rId15" Type="http://schemas.microsoft.com/office/2007/relationships/hdphoto" Target="../media/hdphoto1.wdp"/><Relationship Id="rId10" Type="http://schemas.openxmlformats.org/officeDocument/2006/relationships/slide" Target="slide6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7.jpe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openxmlformats.org/officeDocument/2006/relationships/image" Target="../media/image17.jpe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8.xml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1.xml"/><Relationship Id="rId4" Type="http://schemas.openxmlformats.org/officeDocument/2006/relationships/image" Target="../media/image9.png"/><Relationship Id="rId9" Type="http://schemas.openxmlformats.org/officeDocument/2006/relationships/slide" Target="slide9.xml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7.jpe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7929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02" y="-326849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2" y="3405529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1356" y="586715"/>
            <a:ext cx="3779466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50" normalizeH="0" baseline="0" noProof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 hình bên, có bao nhiêu góc vuông?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47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507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39673" cy="1531482"/>
            <a:chOff x="3985437" y="2941753"/>
            <a:chExt cx="1039673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1" action="ppaction://hlinksldjump"/>
            </p:cNvPr>
            <p:cNvSpPr txBox="1"/>
            <p:nvPr/>
          </p:nvSpPr>
          <p:spPr>
            <a:xfrm>
              <a:off x="4396412" y="2941753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7" action="ppaction://hlinksldjump"/>
            </p:cNvPr>
            <p:cNvSpPr txBox="1"/>
            <p:nvPr/>
          </p:nvSpPr>
          <p:spPr>
            <a:xfrm>
              <a:off x="4212377" y="4683256"/>
              <a:ext cx="778379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52949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7720526" y="3572642"/>
            <a:ext cx="303391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hlinkClick r:id="rId11" action="ppaction://hlinksldjump"/>
          </p:cNvPr>
          <p:cNvSpPr txBox="1"/>
          <p:nvPr/>
        </p:nvSpPr>
        <p:spPr>
          <a:xfrm>
            <a:off x="7897894" y="5425033"/>
            <a:ext cx="297389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979447" y="5425032"/>
            <a:ext cx="297389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hlinkClick r:id="rId11" action="ppaction://hlinksldjump"/>
          </p:cNvPr>
          <p:cNvSpPr txBox="1"/>
          <p:nvPr/>
        </p:nvSpPr>
        <p:spPr>
          <a:xfrm>
            <a:off x="1090780" y="3687333"/>
            <a:ext cx="297389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77" y="463286"/>
            <a:ext cx="3067334" cy="186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1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39704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1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50630" y="-170839"/>
            <a:ext cx="11137270" cy="2494345"/>
            <a:chOff x="64130" y="-157545"/>
            <a:chExt cx="11137270" cy="249434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0" y="-15754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2" y="3531923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649343" y="562914"/>
            <a:ext cx="624205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ABC,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101" y="346172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39673" cy="1531482"/>
            <a:chOff x="3985437" y="2941753"/>
            <a:chExt cx="1039673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1" action="ppaction://hlinksldjump"/>
            </p:cNvPr>
            <p:cNvSpPr txBox="1"/>
            <p:nvPr/>
          </p:nvSpPr>
          <p:spPr>
            <a:xfrm>
              <a:off x="4396412" y="2941753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11" action="ppaction://hlinksldjump"/>
          </p:cNvPr>
          <p:cNvSpPr txBox="1"/>
          <p:nvPr/>
        </p:nvSpPr>
        <p:spPr>
          <a:xfrm>
            <a:off x="1063742" y="3770893"/>
            <a:ext cx="30183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AB, AC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14702" y="476094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4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4" action="ppaction://hlinksldjump"/>
            </p:cNvPr>
            <p:cNvSpPr txBox="1"/>
            <p:nvPr/>
          </p:nvSpPr>
          <p:spPr>
            <a:xfrm>
              <a:off x="1025747" y="5321230"/>
              <a:ext cx="3017749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AB, BC</a:t>
              </a:r>
            </a:p>
          </p:txBody>
        </p:sp>
      </p:grpSp>
      <p:sp>
        <p:nvSpPr>
          <p:cNvPr id="33" name="TextBox 32">
            <a:hlinkClick r:id="rId14" action="ppaction://hlinksldjump"/>
          </p:cNvPr>
          <p:cNvSpPr txBox="1"/>
          <p:nvPr/>
        </p:nvSpPr>
        <p:spPr>
          <a:xfrm>
            <a:off x="7804349" y="3633085"/>
            <a:ext cx="301774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 BC, AC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74101" y="5176226"/>
            <a:ext cx="3453236" cy="1422439"/>
            <a:chOff x="7595379" y="5098536"/>
            <a:chExt cx="3453236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4" action="ppaction://hlinksldjump"/>
            </p:cNvPr>
            <p:cNvSpPr txBox="1"/>
            <p:nvPr/>
          </p:nvSpPr>
          <p:spPr>
            <a:xfrm>
              <a:off x="8030866" y="5425705"/>
              <a:ext cx="3017749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AB, CB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4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r="11062"/>
          <a:stretch/>
        </p:blipFill>
        <p:spPr>
          <a:xfrm>
            <a:off x="9085651" y="439019"/>
            <a:ext cx="2320119" cy="185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7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517191" y="560524"/>
            <a:ext cx="454064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0" cap="none" spc="50" normalizeH="0" baseline="0" noProof="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244001" cy="1866931"/>
            <a:chOff x="6780706" y="4686364"/>
            <a:chExt cx="424400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481222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7872892" y="5482227"/>
              <a:ext cx="3151815" cy="5847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458780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978355" y="5240182"/>
              <a:ext cx="3341883" cy="107721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1" action="ppaction://hlinksldjump"/>
              </p:cNvPr>
              <p:cNvSpPr txBox="1"/>
              <p:nvPr/>
            </p:nvSpPr>
            <p:spPr>
              <a:xfrm>
                <a:off x="6986612" y="2964459"/>
                <a:ext cx="458780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1" action="ppaction://hlinksldjump"/>
            </p:cNvPr>
            <p:cNvSpPr txBox="1"/>
            <p:nvPr/>
          </p:nvSpPr>
          <p:spPr>
            <a:xfrm>
              <a:off x="7922215" y="3692504"/>
              <a:ext cx="1997663" cy="5847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396412" y="2941753"/>
                <a:ext cx="481222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1171144" y="3556648"/>
              <a:ext cx="2808346" cy="107721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58" y="497852"/>
            <a:ext cx="2192629" cy="179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0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07809" y="567346"/>
            <a:ext cx="3784562" cy="176945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 bên có bao nhiêu góc vuông?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39673" cy="1531482"/>
            <a:chOff x="3985437" y="2941753"/>
            <a:chExt cx="1039673" cy="1531482"/>
          </a:xfrm>
        </p:grpSpPr>
        <p:pic>
          <p:nvPicPr>
            <p:cNvPr id="15" name="Picture 1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0" action="ppaction://hlinksldjump"/>
            </p:cNvPr>
            <p:cNvSpPr txBox="1"/>
            <p:nvPr/>
          </p:nvSpPr>
          <p:spPr>
            <a:xfrm>
              <a:off x="4396412" y="2941753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6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1" name="TextBox 30">
            <a:hlinkClick r:id="rId6" action="ppaction://hlinksldjump"/>
          </p:cNvPr>
          <p:cNvSpPr txBox="1"/>
          <p:nvPr/>
        </p:nvSpPr>
        <p:spPr>
          <a:xfrm>
            <a:off x="7960142" y="5425033"/>
            <a:ext cx="272061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hlinkClick r:id="rId10" action="ppaction://hlinksldjump"/>
          </p:cNvPr>
          <p:cNvSpPr txBox="1"/>
          <p:nvPr/>
        </p:nvSpPr>
        <p:spPr>
          <a:xfrm>
            <a:off x="1139420" y="5423572"/>
            <a:ext cx="272061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7832622" y="3735190"/>
            <a:ext cx="272061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hlinkClick r:id="rId10" action="ppaction://hlinksldjump"/>
          </p:cNvPr>
          <p:cNvSpPr txBox="1"/>
          <p:nvPr/>
        </p:nvSpPr>
        <p:spPr>
          <a:xfrm>
            <a:off x="1021847" y="3710536"/>
            <a:ext cx="272061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697336" y="534201"/>
            <a:ext cx="2227715" cy="1640942"/>
            <a:chOff x="7395410" y="2290205"/>
            <a:chExt cx="3818022" cy="2594616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7395411" y="4884821"/>
              <a:ext cx="38180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7395411" y="3112799"/>
              <a:ext cx="0" cy="177202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7395410" y="2290205"/>
              <a:ext cx="2314391" cy="822595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11213431" y="2928315"/>
              <a:ext cx="1" cy="194747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682815" y="2306199"/>
              <a:ext cx="1530616" cy="643077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07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8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160</Words>
  <Application>Microsoft Office PowerPoint</Application>
  <PresentationFormat>Widescreen</PresentationFormat>
  <Paragraphs>50</Paragraphs>
  <Slides>14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iCiel Cadena</vt:lpstr>
      <vt:lpstr>Times New Roman</vt:lpstr>
      <vt:lpstr>印品黑体</vt:lpstr>
      <vt:lpstr>020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quynh anh</dc:creator>
  <cp:lastModifiedBy>Administrator</cp:lastModifiedBy>
  <cp:revision>61</cp:revision>
  <dcterms:created xsi:type="dcterms:W3CDTF">2021-06-18T02:42:56Z</dcterms:created>
  <dcterms:modified xsi:type="dcterms:W3CDTF">2025-11-07T08:03:09Z</dcterms:modified>
</cp:coreProperties>
</file>