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"/>
  </p:notesMasterIdLst>
  <p:sldIdLst>
    <p:sldId id="328" r:id="rId2"/>
    <p:sldId id="329" r:id="rId3"/>
    <p:sldId id="330" r:id="rId4"/>
    <p:sldId id="331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A5B"/>
    <a:srgbClr val="E6E6E6"/>
    <a:srgbClr val="F3F3F3"/>
    <a:srgbClr val="865B3E"/>
    <a:srgbClr val="C8D85B"/>
    <a:srgbClr val="B09277"/>
    <a:srgbClr val="B09278"/>
    <a:srgbClr val="A6C0A4"/>
    <a:srgbClr val="F7E3AD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4414" autoAdjust="0"/>
  </p:normalViewPr>
  <p:slideViewPr>
    <p:cSldViewPr snapToGrid="0" showGuides="1">
      <p:cViewPr varScale="1">
        <p:scale>
          <a:sx n="80" d="100"/>
          <a:sy n="80" d="100"/>
        </p:scale>
        <p:origin x="324" y="12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9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9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1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7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3084" y="401527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6405" y="5492099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22" y="411079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57" y="559778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252618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83" y="263852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156775" y="344480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4049584" y="510316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3943649" y="1908702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0C59F-3C9E-7556-EE08-99C5ECC42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6" y="3125452"/>
            <a:ext cx="169928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5EC431-A6EB-D8E8-CFB4-4D15B2407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48041"/>
              </p:ext>
            </p:extLst>
          </p:nvPr>
        </p:nvGraphicFramePr>
        <p:xfrm>
          <a:off x="492652" y="3030599"/>
          <a:ext cx="3093248" cy="265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2375022" imgH="2050794" progId="Paint.Picture">
                  <p:embed/>
                </p:oleObj>
              </mc:Choice>
              <mc:Fallback>
                <p:oleObj name="Bitmap Image" r:id="rId16" imgW="2375022" imgH="205079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52" y="3030599"/>
                        <a:ext cx="3093248" cy="265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74235" y="414251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AB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7556" y="561934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8" y="572502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71751" y="265342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OB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08" y="425121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327926" y="357204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4220735" y="523041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4114800" y="203594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51" y="2756946"/>
            <a:ext cx="725543" cy="711583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69E8769-598A-AC96-83F4-F9A466FCA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743383"/>
              </p:ext>
            </p:extLst>
          </p:nvPr>
        </p:nvGraphicFramePr>
        <p:xfrm>
          <a:off x="657588" y="3171171"/>
          <a:ext cx="3244675" cy="278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2375022" imgH="2050794" progId="Paint.Picture">
                  <p:embed/>
                </p:oleObj>
              </mc:Choice>
              <mc:Fallback>
                <p:oleObj name="Bitmap Image" r:id="rId16" imgW="2375022" imgH="2050794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5EC431-A6EB-D8E8-CFB4-4D15B2407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88" y="3171171"/>
                        <a:ext cx="3244675" cy="278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3502" y="4060374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BM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6823" y="5537201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AB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1018" y="2571289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OB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75" y="4169078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3529" y="462137"/>
            <a:ext cx="5713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của hình tròn là: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4607193" y="3489910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4500002" y="5148271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4394067" y="1953804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592" y="565397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17" y="2676802"/>
            <a:ext cx="734142" cy="707593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34CD61F-BE37-ABE8-5554-AB5C9217E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178133"/>
              </p:ext>
            </p:extLst>
          </p:nvPr>
        </p:nvGraphicFramePr>
        <p:xfrm>
          <a:off x="657588" y="3171171"/>
          <a:ext cx="3050812" cy="261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2375022" imgH="2050794" progId="Paint.Picture">
                  <p:embed/>
                </p:oleObj>
              </mc:Choice>
              <mc:Fallback>
                <p:oleObj name="Bitmap Image" r:id="rId16" imgW="2375022" imgH="2050794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5EC431-A6EB-D8E8-CFB4-4D15B2407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88" y="3171171"/>
                        <a:ext cx="3050812" cy="2618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139</Words>
  <Application>Microsoft Office PowerPoint</Application>
  <PresentationFormat>Widescreen</PresentationFormat>
  <Paragraphs>30</Paragraphs>
  <Slides>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Arial-Rounded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Administrator</cp:lastModifiedBy>
  <cp:revision>460</cp:revision>
  <dcterms:created xsi:type="dcterms:W3CDTF">2016-02-25T11:28:42Z</dcterms:created>
  <dcterms:modified xsi:type="dcterms:W3CDTF">2025-11-07T07:58:55Z</dcterms:modified>
</cp:coreProperties>
</file>