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9" r:id="rId3"/>
    <p:sldMasterId id="2147483691" r:id="rId4"/>
  </p:sldMasterIdLst>
  <p:notesMasterIdLst>
    <p:notesMasterId r:id="rId12"/>
  </p:notesMasterIdLst>
  <p:sldIdLst>
    <p:sldId id="294" r:id="rId5"/>
    <p:sldId id="317" r:id="rId6"/>
    <p:sldId id="268" r:id="rId7"/>
    <p:sldId id="282" r:id="rId8"/>
    <p:sldId id="270" r:id="rId9"/>
    <p:sldId id="271" r:id="rId10"/>
    <p:sldId id="27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2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11" y="2016025"/>
            <a:ext cx="12317211" cy="352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1510" y="2338251"/>
            <a:ext cx="66620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15304" y="2338250"/>
            <a:ext cx="66620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3910" y="3353675"/>
            <a:ext cx="66620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63203" y="3353675"/>
            <a:ext cx="66620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8780" y="4482892"/>
            <a:ext cx="66620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93384" y="4482892"/>
            <a:ext cx="66620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849"/>
            <a:ext cx="12073587" cy="2643986"/>
          </a:xfrm>
        </p:spPr>
      </p:pic>
      <p:sp>
        <p:nvSpPr>
          <p:cNvPr id="4" name="Oval 3"/>
          <p:cNvSpPr/>
          <p:nvPr/>
        </p:nvSpPr>
        <p:spPr>
          <a:xfrm>
            <a:off x="2795452" y="2449286"/>
            <a:ext cx="1136468" cy="744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300g</a:t>
            </a:r>
          </a:p>
        </p:txBody>
      </p:sp>
      <p:sp>
        <p:nvSpPr>
          <p:cNvPr id="9" name="Oval 8"/>
          <p:cNvSpPr/>
          <p:nvPr/>
        </p:nvSpPr>
        <p:spPr>
          <a:xfrm>
            <a:off x="7010400" y="2449286"/>
            <a:ext cx="1136468" cy="744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300g</a:t>
            </a:r>
          </a:p>
        </p:txBody>
      </p:sp>
      <p:sp>
        <p:nvSpPr>
          <p:cNvPr id="5" name="Oval 4"/>
          <p:cNvSpPr/>
          <p:nvPr/>
        </p:nvSpPr>
        <p:spPr>
          <a:xfrm>
            <a:off x="10802983" y="1760842"/>
            <a:ext cx="1270604" cy="106073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9817"/>
            <a:ext cx="11024048" cy="6309360"/>
          </a:xfr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30694"/>
            <a:ext cx="8672158" cy="6827306"/>
          </a:xfr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3A90B3-CF40-4267-B416-740DDF8EAC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E\uFFFD&gt;{290C8D5D-CCFB-4AEE-B928-6540A57C746B}&quot;,&quot;D:\\SCRO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5 Luyện tập 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4FA299-01FD-4BD5-8B2A-042510DEE5FF}: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E4572D-1267-49EA-9906-2B0B438DC33A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004C50-A870-42F8-8653-9C6EFA003EC1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831311-47E7-4E04-B920-70F3D99D7A4F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048EE-E136-44DE-BB19-09915E3C9FBC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B48FCB-D1F6-4A09-885F-1564BCC3F088}: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F1EDFB-9EAC-4327-8FE8-D2A3240048B6}:272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ITC Avant Garde Std Bk</vt:lpstr>
      <vt:lpstr>方正卡通简体</vt:lpstr>
      <vt:lpstr>1_Office Theme</vt:lpstr>
      <vt:lpstr>4_Office 主题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 Luyện tập chung</dc:title>
  <dc:creator>nhat minh</dc:creator>
  <cp:lastModifiedBy>Administrator</cp:lastModifiedBy>
  <cp:revision>17</cp:revision>
  <dcterms:created xsi:type="dcterms:W3CDTF">2021-05-12T03:14:00Z</dcterms:created>
  <dcterms:modified xsi:type="dcterms:W3CDTF">2025-12-28T04:13:26Z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