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1" r:id="rId9"/>
    <p:sldId id="262" r:id="rId10"/>
    <p:sldId id="287" r:id="rId11"/>
    <p:sldId id="264" r:id="rId12"/>
    <p:sldId id="265" r:id="rId13"/>
    <p:sldId id="266" r:id="rId14"/>
    <p:sldId id="267" r:id="rId15"/>
    <p:sldId id="289" r:id="rId16"/>
    <p:sldId id="27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45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9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21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7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1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5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1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56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7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1.tmp"/><Relationship Id="rId5" Type="http://schemas.openxmlformats.org/officeDocument/2006/relationships/image" Target="../media/image40.tm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image" Target="../media/image18.GIF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microsoft.com/office/2007/relationships/hdphoto" Target="../media/hdphoto10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18" Type="http://schemas.microsoft.com/office/2007/relationships/hdphoto" Target="../media/hdphoto1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1" Type="http://schemas.openxmlformats.org/officeDocument/2006/relationships/tags" Target="../tags/tag6.xml"/><Relationship Id="rId6" Type="http://schemas.openxmlformats.org/officeDocument/2006/relationships/image" Target="../media/image18.GIF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8.jpeg"/><Relationship Id="rId9" Type="http://schemas.microsoft.com/office/2007/relationships/hdphoto" Target="../media/hdphoto11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3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521429" y="1233706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9" y="1851779"/>
            <a:ext cx="9343439" cy="162883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" y="1160017"/>
            <a:ext cx="1477478" cy="62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765" y="3079376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936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6212" y="2948543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8388" y="2987608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854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14012" y="2988341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655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2" y="503912"/>
            <a:ext cx="3591776" cy="800453"/>
          </a:xfr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11" y="1277471"/>
            <a:ext cx="9936035" cy="1159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057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243</a:t>
            </a:r>
          </a:p>
          <a:p>
            <a:r>
              <a:rPr lang="en-US" sz="2400" dirty="0"/>
              <a:t>X</a:t>
            </a:r>
          </a:p>
          <a:p>
            <a:r>
              <a:rPr lang="en-US" sz="3600" dirty="0"/>
              <a:t>    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156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162</a:t>
            </a:r>
          </a:p>
          <a:p>
            <a:r>
              <a:rPr lang="en-US" sz="2400" dirty="0"/>
              <a:t>X</a:t>
            </a:r>
          </a:p>
          <a:p>
            <a:r>
              <a:rPr lang="en-US" sz="3600" dirty="0"/>
              <a:t>     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2558" y="2218765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250</a:t>
            </a:r>
          </a:p>
          <a:p>
            <a:r>
              <a:rPr lang="en-US" sz="2400" dirty="0"/>
              <a:t>X</a:t>
            </a:r>
          </a:p>
          <a:p>
            <a:r>
              <a:rPr lang="en-US" sz="3600" dirty="0"/>
              <a:t>     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3548" y="2088777"/>
            <a:ext cx="116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108</a:t>
            </a:r>
          </a:p>
          <a:p>
            <a:r>
              <a:rPr lang="en-US" sz="2400" dirty="0"/>
              <a:t>X</a:t>
            </a:r>
          </a:p>
          <a:p>
            <a:r>
              <a:rPr lang="en-US" sz="3600" dirty="0"/>
              <a:t>      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50578" y="3788425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71568" y="3788425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92558" y="3762368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413548" y="3762368"/>
            <a:ext cx="11698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72454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486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3359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648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0987" y="3788425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750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8615" y="3822634"/>
            <a:ext cx="887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540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69" y="274640"/>
            <a:ext cx="7400790" cy="26120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21" y="274640"/>
            <a:ext cx="4128716" cy="2612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646" y="3361765"/>
            <a:ext cx="3751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Tóm</a:t>
            </a:r>
            <a:r>
              <a:rPr lang="en-US" sz="2400" dirty="0"/>
              <a:t> </a:t>
            </a:r>
            <a:r>
              <a:rPr lang="en-US" sz="2400" dirty="0" err="1"/>
              <a:t>tắt</a:t>
            </a:r>
            <a:r>
              <a:rPr lang="en-US" sz="2400" dirty="0"/>
              <a:t>:</a:t>
            </a:r>
          </a:p>
          <a:p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r>
              <a:rPr lang="en-US" sz="2400" dirty="0"/>
              <a:t>: 118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endParaRPr lang="en-US" sz="2400" dirty="0"/>
          </a:p>
          <a:p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: </a:t>
            </a:r>
          </a:p>
          <a:p>
            <a:r>
              <a:rPr lang="en-US" sz="2400" dirty="0"/>
              <a:t>3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endParaRPr lang="en-US" sz="2400" dirty="0"/>
          </a:p>
          <a:p>
            <a:r>
              <a:rPr lang="en-US" sz="2400" dirty="0" err="1"/>
              <a:t>Mèo</a:t>
            </a:r>
            <a:r>
              <a:rPr lang="en-US" sz="2400" dirty="0"/>
              <a:t>:…..?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666129" y="3361765"/>
            <a:ext cx="64142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giải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tuổi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mèo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118 x 3 = 354 (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354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tuổi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4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4077" y="2147892"/>
            <a:ext cx="252072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A.281ml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12419" y="2181624"/>
            <a:ext cx="290481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B.168ml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2665" y="2181624"/>
            <a:ext cx="275749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C.187ml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68937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186ml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349ml – 165ml= ?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500g – 250g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A.350g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B.250g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C.150g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D.200g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 ml + 262ml </a:t>
            </a:r>
            <a:r>
              <a:rPr lang="en-US" sz="4000" dirty="0">
                <a:solidFill>
                  <a:srgbClr val="FFFFFF"/>
                </a:solidFill>
                <a:sym typeface="+mn-ea"/>
              </a:rPr>
              <a:t>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A.513ml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4" y="2418556"/>
            <a:ext cx="28191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B.613ml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8" y="2418556"/>
            <a:ext cx="262872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C.490ml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D.523ml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lang="en-US" sz="66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36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9" y="444136"/>
            <a:ext cx="11843889" cy="6021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503" y="3649489"/>
            <a:ext cx="25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140 x 2= 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58" y="81666"/>
            <a:ext cx="260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a) 140 x 2=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3175" y="943815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9288" y="1365003"/>
            <a:ext cx="347774" cy="60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3201" y="167800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26853" y="2256184"/>
            <a:ext cx="1192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23175" y="2394779"/>
            <a:ext cx="10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280</a:t>
            </a: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65" y="242052"/>
            <a:ext cx="4411065" cy="17251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9164" y="2102391"/>
            <a:ext cx="443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140 x 2 = 280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1965" y="3274338"/>
            <a:ext cx="25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b) 215 x 4= 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5736" y="4136487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1849" y="4557675"/>
            <a:ext cx="347774" cy="60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5762" y="4870674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059414" y="5448856"/>
            <a:ext cx="1192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55736" y="5587451"/>
            <a:ext cx="1005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860</a:t>
            </a:r>
          </a:p>
        </p:txBody>
      </p:sp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75" y="3274338"/>
            <a:ext cx="6940826" cy="17516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20747" y="4873988"/>
            <a:ext cx="443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215 x 4 = 860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5" grpId="0"/>
      <p:bldP spid="17" grpId="0"/>
      <p:bldP spid="20" grpId="0"/>
      <p:bldP spid="21" grpId="0"/>
      <p:bldP spid="22" grpId="0"/>
      <p:bldP spid="23" grpId="0"/>
      <p:bldP spid="25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3A787DF-AB96-4BF0-9FFE-FA254EEDF44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E\uFFFD&gt;{290C8D5D-CCFB-4AEE-B928-6540A57C746B}&quot;,&quot;D:\\SCRO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6 Nhân số có ba chữ số với số có ba chữ số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63A529-47A3-426E-B06F-5B9B726D137B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89E2C4-00CE-4E70-98C8-883737D1B4AF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A785D-A8E0-42F1-8481-645F0BE9FAB8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46079-81D3-4FA4-8CFF-766A2D76A888}:2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A0625-2998-43E8-871C-D365547AC690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9DA4F7-5F18-4686-B676-8D88824A7B9B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D1DA4C-1C77-4E71-BACE-62E2F0E34547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7A8030-9385-4891-851D-1378CE863C47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B5D6F8-F6A8-482C-A522-EC4ECA0FC7C2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6AB4C3-66BD-4D9E-B5A2-3FCAA8FE6411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B888C-229A-49C9-93ED-9FF0B4B2D776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BCC3BE-81D1-4D4C-A7F8-CC336183293C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3389DF-4D10-4F00-94AA-5D7CC974BA37}:26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225</Words>
  <Application>Microsoft Office PowerPoint</Application>
  <PresentationFormat>Widescreen</PresentationFormat>
  <Paragraphs>81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 Nhân số có ba chữ số với số có ba chữ số</dc:title>
  <dc:creator>Admin</dc:creator>
  <cp:lastModifiedBy>Administrator</cp:lastModifiedBy>
  <cp:revision>15</cp:revision>
  <dcterms:created xsi:type="dcterms:W3CDTF">2021-05-12T04:39:00Z</dcterms:created>
  <dcterms:modified xsi:type="dcterms:W3CDTF">2025-12-28T04:42:18Z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